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tags/tag5.xml" ContentType="application/vnd.openxmlformats-officedocument.presentationml.tags+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2"/>
  </p:notesMasterIdLst>
  <p:sldIdLst>
    <p:sldId id="258" r:id="rId2"/>
    <p:sldId id="259" r:id="rId3"/>
    <p:sldId id="260" r:id="rId4"/>
    <p:sldId id="261" r:id="rId5"/>
    <p:sldId id="262" r:id="rId6"/>
    <p:sldId id="263" r:id="rId7"/>
    <p:sldId id="264" r:id="rId8"/>
    <p:sldId id="266" r:id="rId9"/>
    <p:sldId id="267" r:id="rId10"/>
    <p:sldId id="269" r:id="rId11"/>
    <p:sldId id="326" r:id="rId12"/>
    <p:sldId id="325" r:id="rId13"/>
    <p:sldId id="282" r:id="rId14"/>
    <p:sldId id="283" r:id="rId15"/>
    <p:sldId id="284" r:id="rId16"/>
    <p:sldId id="313" r:id="rId17"/>
    <p:sldId id="314" r:id="rId18"/>
    <p:sldId id="315" r:id="rId19"/>
    <p:sldId id="316" r:id="rId20"/>
    <p:sldId id="317" r:id="rId2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53" autoAdjust="0"/>
    <p:restoredTop sz="94660"/>
  </p:normalViewPr>
  <p:slideViewPr>
    <p:cSldViewPr snapToGrid="0">
      <p:cViewPr varScale="1">
        <p:scale>
          <a:sx n="59" d="100"/>
          <a:sy n="59" d="100"/>
        </p:scale>
        <p:origin x="1524" y="2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6F257C9-94AF-4F6E-93D5-458EEB5D13E7}" type="datetimeFigureOut">
              <a:rPr lang="en-US" smtClean="0"/>
              <a:t>4/12/2025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E34A29-550D-4557-BF1C-A61F1AAA2072}" type="slidenum">
              <a:rPr lang="en-US" smtClean="0"/>
              <a:t>‹#›</a:t>
            </a:fld>
            <a:endParaRPr lang="en-US"/>
          </a:p>
        </p:txBody>
      </p:sp>
    </p:spTree>
    <p:extLst>
      <p:ext uri="{BB962C8B-B14F-4D97-AF65-F5344CB8AC3E}">
        <p14:creationId xmlns:p14="http://schemas.microsoft.com/office/powerpoint/2010/main" val="29010495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Gv</a:t>
            </a:r>
            <a:r>
              <a:rPr lang="en-US" dirty="0"/>
              <a:t> </a:t>
            </a:r>
            <a:r>
              <a:rPr lang="en-US" dirty="0" err="1"/>
              <a:t>nhấn</a:t>
            </a:r>
            <a:r>
              <a:rPr lang="en-US" baseline="0" dirty="0"/>
              <a:t> </a:t>
            </a:r>
            <a:r>
              <a:rPr lang="en-US" baseline="0" dirty="0" err="1"/>
              <a:t>vào</a:t>
            </a:r>
            <a:r>
              <a:rPr lang="en-US" baseline="0" dirty="0"/>
              <a:t> </a:t>
            </a:r>
            <a:r>
              <a:rPr lang="en-US" baseline="0" dirty="0" err="1"/>
              <a:t>hình</a:t>
            </a:r>
            <a:r>
              <a:rPr lang="en-US" baseline="0" dirty="0"/>
              <a:t> </a:t>
            </a:r>
            <a:r>
              <a:rPr lang="en-US" baseline="0" dirty="0" err="1"/>
              <a:t>khí</a:t>
            </a:r>
            <a:r>
              <a:rPr lang="en-US" baseline="0" dirty="0"/>
              <a:t> </a:t>
            </a:r>
            <a:r>
              <a:rPr lang="en-US" baseline="0" dirty="0" err="1"/>
              <a:t>cầu</a:t>
            </a:r>
            <a:r>
              <a:rPr lang="en-US" baseline="0" dirty="0"/>
              <a:t> </a:t>
            </a:r>
            <a:r>
              <a:rPr lang="en-US" baseline="0" dirty="0" err="1"/>
              <a:t>sẽ</a:t>
            </a:r>
            <a:r>
              <a:rPr lang="en-US" baseline="0" dirty="0"/>
              <a:t> </a:t>
            </a:r>
            <a:r>
              <a:rPr lang="en-US" baseline="0" dirty="0" err="1"/>
              <a:t>chuyển</a:t>
            </a:r>
            <a:r>
              <a:rPr lang="en-US" baseline="0" dirty="0"/>
              <a:t> </a:t>
            </a:r>
            <a:r>
              <a:rPr lang="en-US" baseline="0" dirty="0" err="1"/>
              <a:t>đến</a:t>
            </a:r>
            <a:r>
              <a:rPr lang="en-US" baseline="0" dirty="0"/>
              <a:t> slide </a:t>
            </a:r>
            <a:r>
              <a:rPr lang="en-US" baseline="0" dirty="0" err="1"/>
              <a:t>câu</a:t>
            </a:r>
            <a:r>
              <a:rPr lang="en-US" baseline="0" dirty="0"/>
              <a:t> </a:t>
            </a:r>
            <a:r>
              <a:rPr lang="en-US" baseline="0" dirty="0" err="1"/>
              <a:t>hỏi</a:t>
            </a:r>
            <a:r>
              <a:rPr lang="en-US" baseline="0" dirty="0"/>
              <a:t>, </a:t>
            </a:r>
            <a:r>
              <a:rPr lang="en-US" baseline="0" dirty="0" err="1"/>
              <a:t>nhấn</a:t>
            </a:r>
            <a:r>
              <a:rPr lang="en-US" baseline="0" dirty="0"/>
              <a:t> </a:t>
            </a:r>
            <a:r>
              <a:rPr lang="en-US" baseline="0" dirty="0" err="1"/>
              <a:t>vào</a:t>
            </a:r>
            <a:r>
              <a:rPr lang="en-US" baseline="0" dirty="0"/>
              <a:t> </a:t>
            </a:r>
            <a:r>
              <a:rPr lang="en-US" baseline="0" dirty="0" err="1"/>
              <a:t>số</a:t>
            </a:r>
            <a:r>
              <a:rPr lang="en-US" baseline="0" dirty="0"/>
              <a:t> </a:t>
            </a:r>
            <a:r>
              <a:rPr lang="en-US" baseline="0" dirty="0" err="1"/>
              <a:t>sẽ</a:t>
            </a:r>
            <a:r>
              <a:rPr lang="en-US" baseline="0" dirty="0"/>
              <a:t> </a:t>
            </a:r>
            <a:r>
              <a:rPr lang="en-US" baseline="0" dirty="0" err="1"/>
              <a:t>hiện</a:t>
            </a:r>
            <a:r>
              <a:rPr lang="en-US" baseline="0" dirty="0"/>
              <a:t> </a:t>
            </a:r>
            <a:r>
              <a:rPr lang="en-US" baseline="0" dirty="0" err="1"/>
              <a:t>ra</a:t>
            </a:r>
            <a:r>
              <a:rPr lang="en-US" baseline="0" dirty="0"/>
              <a:t> </a:t>
            </a:r>
            <a:r>
              <a:rPr lang="en-US" baseline="0" dirty="0" err="1"/>
              <a:t>câu</a:t>
            </a:r>
            <a:r>
              <a:rPr lang="en-US" baseline="0" dirty="0"/>
              <a:t> </a:t>
            </a:r>
            <a:r>
              <a:rPr lang="en-US" baseline="0" dirty="0" err="1"/>
              <a:t>trả</a:t>
            </a:r>
            <a:r>
              <a:rPr lang="en-US" baseline="0" dirty="0"/>
              <a:t> </a:t>
            </a:r>
            <a:r>
              <a:rPr lang="en-US" baseline="0" dirty="0" err="1"/>
              <a:t>lời</a:t>
            </a:r>
            <a:r>
              <a:rPr lang="en-US" baseline="0" dirty="0"/>
              <a:t>. </a:t>
            </a:r>
          </a:p>
          <a:p>
            <a:r>
              <a:rPr lang="en-US" baseline="0" dirty="0" err="1"/>
              <a:t>Kết</a:t>
            </a:r>
            <a:r>
              <a:rPr lang="en-US" baseline="0" dirty="0"/>
              <a:t> </a:t>
            </a:r>
            <a:r>
              <a:rPr lang="en-US" baseline="0" dirty="0" err="1"/>
              <a:t>thúc</a:t>
            </a:r>
            <a:r>
              <a:rPr lang="en-US" baseline="0" dirty="0"/>
              <a:t> 4 </a:t>
            </a:r>
            <a:r>
              <a:rPr lang="en-US" baseline="0" dirty="0" err="1"/>
              <a:t>câu</a:t>
            </a:r>
            <a:r>
              <a:rPr lang="en-US" baseline="0" dirty="0"/>
              <a:t> </a:t>
            </a:r>
            <a:r>
              <a:rPr lang="en-US" baseline="0" dirty="0" err="1"/>
              <a:t>hỏi</a:t>
            </a:r>
            <a:r>
              <a:rPr lang="en-US" baseline="0" dirty="0"/>
              <a:t> GV </a:t>
            </a:r>
            <a:r>
              <a:rPr lang="en-US" baseline="0" dirty="0" err="1"/>
              <a:t>nhấn</a:t>
            </a:r>
            <a:r>
              <a:rPr lang="en-US" baseline="0" dirty="0"/>
              <a:t> </a:t>
            </a:r>
            <a:r>
              <a:rPr lang="en-US" baseline="0" dirty="0" err="1"/>
              <a:t>vào</a:t>
            </a:r>
            <a:r>
              <a:rPr lang="en-US" baseline="0" dirty="0"/>
              <a:t> </a:t>
            </a:r>
            <a:r>
              <a:rPr lang="en-US" baseline="0" dirty="0" err="1"/>
              <a:t>em</a:t>
            </a:r>
            <a:r>
              <a:rPr lang="en-US" baseline="0" dirty="0"/>
              <a:t> </a:t>
            </a:r>
            <a:r>
              <a:rPr lang="en-US" baseline="0" dirty="0" err="1"/>
              <a:t>bé</a:t>
            </a:r>
            <a:r>
              <a:rPr lang="en-US" baseline="0" dirty="0"/>
              <a:t> </a:t>
            </a:r>
            <a:r>
              <a:rPr lang="en-US" baseline="0" dirty="0" err="1"/>
              <a:t>để</a:t>
            </a:r>
            <a:r>
              <a:rPr lang="en-US" baseline="0" dirty="0"/>
              <a:t> </a:t>
            </a:r>
            <a:r>
              <a:rPr lang="en-US" baseline="0" dirty="0" err="1"/>
              <a:t>chuyển</a:t>
            </a:r>
            <a:r>
              <a:rPr lang="en-US" baseline="0" dirty="0"/>
              <a:t> slide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err="1"/>
              <a:t>Chuyển</a:t>
            </a:r>
            <a:r>
              <a:rPr lang="en-US" baseline="0" dirty="0"/>
              <a:t> ý: </a:t>
            </a:r>
            <a:r>
              <a:rPr lang="en-US" sz="1800" dirty="0">
                <a:solidFill>
                  <a:srgbClr val="000000"/>
                </a:solidFill>
                <a:effectLst/>
                <a:latin typeface="Times New Roman" panose="02020603050405020304" pitchFamily="18" charset="0"/>
                <a:ea typeface="Times New Roman" panose="02020603050405020304" pitchFamily="18" charset="0"/>
              </a:rPr>
              <a:t>Lê </a:t>
            </a:r>
            <a:r>
              <a:rPr lang="en-US" sz="1800" dirty="0" err="1">
                <a:solidFill>
                  <a:srgbClr val="000000"/>
                </a:solidFill>
                <a:effectLst/>
                <a:latin typeface="Times New Roman" panose="02020603050405020304" pitchFamily="18" charset="0"/>
                <a:ea typeface="Times New Roman" panose="02020603050405020304" pitchFamily="18" charset="0"/>
              </a:rPr>
              <a:t>Lợi</a:t>
            </a:r>
            <a:r>
              <a:rPr lang="en-US" sz="1800" dirty="0">
                <a:solidFill>
                  <a:srgbClr val="000000"/>
                </a:solidFill>
                <a:effectLst/>
                <a:latin typeface="Times New Roman" panose="02020603050405020304" pitchFamily="18" charset="0"/>
                <a:ea typeface="Times New Roman" panose="02020603050405020304" pitchFamily="18" charset="0"/>
              </a:rPr>
              <a:t>, Lê Lai … </a:t>
            </a:r>
            <a:r>
              <a:rPr lang="en-US" sz="1800" dirty="0" err="1">
                <a:solidFill>
                  <a:srgbClr val="000000"/>
                </a:solidFill>
                <a:effectLst/>
                <a:latin typeface="Times New Roman" panose="02020603050405020304" pitchFamily="18" charset="0"/>
                <a:ea typeface="Times New Roman" panose="02020603050405020304" pitchFamily="18" charset="0"/>
              </a:rPr>
              <a:t>là</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anh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trong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cuộc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khởi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Lam </a:t>
            </a:r>
            <a:r>
              <a:rPr lang="en-US" sz="1800" dirty="0" err="1">
                <a:solidFill>
                  <a:srgbClr val="000000"/>
                </a:solidFill>
                <a:effectLst/>
                <a:latin typeface="Times New Roman" panose="02020603050405020304" pitchFamily="18" charset="0"/>
                <a:ea typeface="Times New Roman" panose="02020603050405020304" pitchFamily="18" charset="0"/>
              </a:rPr>
              <a:t>Sơn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Khởi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nghĩa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thắng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lợi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lật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đổ</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được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ách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thống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trị</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tàn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bạo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nhà</a:t>
            </a:r>
            <a:r>
              <a:rPr lang="en-US" sz="1800" dirty="0">
                <a:solidFill>
                  <a:srgbClr val="000000"/>
                </a:solidFill>
                <a:effectLst/>
                <a:latin typeface="Times New Roman" panose="02020603050405020304" pitchFamily="18" charset="0"/>
                <a:ea typeface="Times New Roman" panose="02020603050405020304" pitchFamily="18" charset="0"/>
              </a:rPr>
              <a:t>  Minh </a:t>
            </a:r>
            <a:r>
              <a:rPr lang="en-US" sz="1800" dirty="0" err="1">
                <a:solidFill>
                  <a:srgbClr val="000000"/>
                </a:solidFill>
                <a:effectLst/>
                <a:latin typeface="Times New Roman" panose="02020603050405020304" pitchFamily="18" charset="0"/>
                <a:ea typeface="Times New Roman" panose="02020603050405020304" pitchFamily="18" charset="0"/>
              </a:rPr>
              <a:t>mở</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kì</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mới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quốc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Đại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Việt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thời</a:t>
            </a:r>
            <a:r>
              <a:rPr lang="en-US" sz="1800" dirty="0">
                <a:solidFill>
                  <a:srgbClr val="000000"/>
                </a:solidFill>
                <a:effectLst/>
                <a:latin typeface="Times New Roman" panose="02020603050405020304" pitchFamily="18" charset="0"/>
                <a:ea typeface="Times New Roman" panose="02020603050405020304" pitchFamily="18" charset="0"/>
              </a:rPr>
              <a:t> Lê </a:t>
            </a:r>
            <a:r>
              <a:rPr lang="en-US" sz="1800" dirty="0" err="1">
                <a:solidFill>
                  <a:srgbClr val="000000"/>
                </a:solidFill>
                <a:effectLst/>
                <a:latin typeface="Times New Roman" panose="02020603050405020304" pitchFamily="18" charset="0"/>
                <a:ea typeface="Times New Roman" panose="02020603050405020304" pitchFamily="18" charset="0"/>
              </a:rPr>
              <a:t>sơ</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hình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kinh</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tế</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xã</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hội</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sự</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phát</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triển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của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văn</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hóa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giáo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dục</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ra</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sao</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Cùng</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tìm</a:t>
            </a:r>
            <a:r>
              <a:rPr lang="en-US" sz="1800" dirty="0">
                <a:solidFill>
                  <a:srgbClr val="000000"/>
                </a:solidFill>
                <a:effectLst/>
                <a:latin typeface="Times New Roman" panose="02020603050405020304" pitchFamily="18" charset="0"/>
                <a:ea typeface="Times New Roman" panose="02020603050405020304" pitchFamily="18" charset="0"/>
              </a:rPr>
              <a:t> </a:t>
            </a:r>
            <a:r>
              <a:rPr lang="en-US" sz="1800" dirty="0" err="1">
                <a:solidFill>
                  <a:srgbClr val="000000"/>
                </a:solidFill>
                <a:effectLst/>
                <a:latin typeface="Times New Roman" panose="02020603050405020304" pitchFamily="18" charset="0"/>
                <a:ea typeface="Times New Roman" panose="02020603050405020304" pitchFamily="18" charset="0"/>
              </a:rPr>
              <a:t>hiểu</a:t>
            </a:r>
            <a:r>
              <a:rPr lang="en-US" sz="1800" dirty="0">
                <a:solidFill>
                  <a:srgbClr val="000000"/>
                </a:solidFill>
                <a:effectLst/>
                <a:latin typeface="Times New Roman" panose="02020603050405020304" pitchFamily="18" charset="0"/>
                <a:ea typeface="Times New Roman" panose="02020603050405020304" pitchFamily="18" charset="0"/>
              </a:rPr>
              <a:t> …</a:t>
            </a:r>
            <a:endParaRPr lang="vi-VN"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2</a:t>
            </a:fld>
            <a:endParaRPr lang="en-US"/>
          </a:p>
        </p:txBody>
      </p:sp>
    </p:spTree>
    <p:extLst>
      <p:ext uri="{BB962C8B-B14F-4D97-AF65-F5344CB8AC3E}">
        <p14:creationId xmlns:p14="http://schemas.microsoft.com/office/powerpoint/2010/main" val="14966218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B</a:t>
            </a:r>
            <a:endParaRPr lang="vi-VN" dirty="0"/>
          </a:p>
        </p:txBody>
      </p:sp>
      <p:sp>
        <p:nvSpPr>
          <p:cNvPr id="4" name="Slide Number Placeholder 3"/>
          <p:cNvSpPr>
            <a:spLocks noGrp="1"/>
          </p:cNvSpPr>
          <p:nvPr>
            <p:ph type="sldNum" sz="quarter" idx="5"/>
          </p:nvPr>
        </p:nvSpPr>
        <p:spPr/>
        <p:txBody>
          <a:bodyPr/>
          <a:lstStyle/>
          <a:p>
            <a:fld id="{E346F59C-469A-47C1-AB06-01233C68CC4C}" type="slidenum">
              <a:rPr lang="vi-VN" smtClean="0"/>
              <a:t>17</a:t>
            </a:fld>
            <a:endParaRPr lang="vi-VN"/>
          </a:p>
        </p:txBody>
      </p:sp>
    </p:spTree>
    <p:extLst>
      <p:ext uri="{BB962C8B-B14F-4D97-AF65-F5344CB8AC3E}">
        <p14:creationId xmlns:p14="http://schemas.microsoft.com/office/powerpoint/2010/main" val="19017200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C</a:t>
            </a:r>
            <a:endParaRPr lang="vi-VN" dirty="0"/>
          </a:p>
        </p:txBody>
      </p:sp>
      <p:sp>
        <p:nvSpPr>
          <p:cNvPr id="4" name="Slide Number Placeholder 3"/>
          <p:cNvSpPr>
            <a:spLocks noGrp="1"/>
          </p:cNvSpPr>
          <p:nvPr>
            <p:ph type="sldNum" sz="quarter" idx="5"/>
          </p:nvPr>
        </p:nvSpPr>
        <p:spPr/>
        <p:txBody>
          <a:bodyPr/>
          <a:lstStyle/>
          <a:p>
            <a:fld id="{E346F59C-469A-47C1-AB06-01233C68CC4C}" type="slidenum">
              <a:rPr lang="vi-VN" smtClean="0"/>
              <a:t>18</a:t>
            </a:fld>
            <a:endParaRPr lang="vi-VN"/>
          </a:p>
        </p:txBody>
      </p:sp>
    </p:spTree>
    <p:extLst>
      <p:ext uri="{BB962C8B-B14F-4D97-AF65-F5344CB8AC3E}">
        <p14:creationId xmlns:p14="http://schemas.microsoft.com/office/powerpoint/2010/main" val="226384786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B</a:t>
            </a:r>
            <a:endParaRPr lang="vi-VN" dirty="0"/>
          </a:p>
        </p:txBody>
      </p:sp>
      <p:sp>
        <p:nvSpPr>
          <p:cNvPr id="4" name="Slide Number Placeholder 3"/>
          <p:cNvSpPr>
            <a:spLocks noGrp="1"/>
          </p:cNvSpPr>
          <p:nvPr>
            <p:ph type="sldNum" sz="quarter" idx="5"/>
          </p:nvPr>
        </p:nvSpPr>
        <p:spPr/>
        <p:txBody>
          <a:bodyPr/>
          <a:lstStyle/>
          <a:p>
            <a:fld id="{E346F59C-469A-47C1-AB06-01233C68CC4C}" type="slidenum">
              <a:rPr lang="vi-VN" smtClean="0"/>
              <a:t>19</a:t>
            </a:fld>
            <a:endParaRPr lang="vi-VN"/>
          </a:p>
        </p:txBody>
      </p:sp>
    </p:spTree>
    <p:extLst>
      <p:ext uri="{BB962C8B-B14F-4D97-AF65-F5344CB8AC3E}">
        <p14:creationId xmlns:p14="http://schemas.microsoft.com/office/powerpoint/2010/main" val="9247708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Đúng</a:t>
            </a:r>
            <a:r>
              <a:rPr lang="en-US" dirty="0"/>
              <a:t> C</a:t>
            </a:r>
            <a:endParaRPr lang="vi-VN" dirty="0"/>
          </a:p>
        </p:txBody>
      </p:sp>
      <p:sp>
        <p:nvSpPr>
          <p:cNvPr id="4" name="Slide Number Placeholder 3"/>
          <p:cNvSpPr>
            <a:spLocks noGrp="1"/>
          </p:cNvSpPr>
          <p:nvPr>
            <p:ph type="sldNum" sz="quarter" idx="5"/>
          </p:nvPr>
        </p:nvSpPr>
        <p:spPr/>
        <p:txBody>
          <a:bodyPr/>
          <a:lstStyle/>
          <a:p>
            <a:fld id="{E346F59C-469A-47C1-AB06-01233C68CC4C}" type="slidenum">
              <a:rPr lang="vi-VN" smtClean="0"/>
              <a:t>20</a:t>
            </a:fld>
            <a:endParaRPr lang="vi-VN"/>
          </a:p>
        </p:txBody>
      </p:sp>
    </p:spTree>
    <p:extLst>
      <p:ext uri="{BB962C8B-B14F-4D97-AF65-F5344CB8AC3E}">
        <p14:creationId xmlns:p14="http://schemas.microsoft.com/office/powerpoint/2010/main" val="32073427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nhấn</a:t>
            </a:r>
            <a:r>
              <a:rPr lang="en-US" baseline="0" dirty="0"/>
              <a:t> </a:t>
            </a:r>
            <a:r>
              <a:rPr lang="en-US" baseline="0" dirty="0" err="1"/>
              <a:t>vào</a:t>
            </a:r>
            <a:r>
              <a:rPr lang="en-US" baseline="0" dirty="0"/>
              <a:t> </a:t>
            </a:r>
            <a:r>
              <a:rPr lang="en-US" baseline="0" dirty="0" err="1"/>
              <a:t>kinh</a:t>
            </a:r>
            <a:r>
              <a:rPr lang="en-US" baseline="0" dirty="0"/>
              <a:t> </a:t>
            </a:r>
            <a:r>
              <a:rPr lang="en-US" baseline="0" dirty="0" err="1"/>
              <a:t>khí</a:t>
            </a:r>
            <a:r>
              <a:rPr lang="en-US" baseline="0" dirty="0"/>
              <a:t> </a:t>
            </a:r>
            <a:r>
              <a:rPr lang="en-US" baseline="0" dirty="0" err="1"/>
              <a:t>cầu</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3</a:t>
            </a:fld>
            <a:endParaRPr lang="en-US"/>
          </a:p>
        </p:txBody>
      </p:sp>
    </p:spTree>
    <p:extLst>
      <p:ext uri="{BB962C8B-B14F-4D97-AF65-F5344CB8AC3E}">
        <p14:creationId xmlns:p14="http://schemas.microsoft.com/office/powerpoint/2010/main" val="23271192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nhấn</a:t>
            </a:r>
            <a:r>
              <a:rPr lang="en-US" baseline="0" dirty="0"/>
              <a:t> </a:t>
            </a:r>
            <a:r>
              <a:rPr lang="en-US" baseline="0" dirty="0" err="1"/>
              <a:t>vào</a:t>
            </a:r>
            <a:r>
              <a:rPr lang="en-US" baseline="0" dirty="0"/>
              <a:t> </a:t>
            </a:r>
            <a:r>
              <a:rPr lang="en-US" baseline="0" dirty="0" err="1"/>
              <a:t>kinh</a:t>
            </a:r>
            <a:r>
              <a:rPr lang="en-US" baseline="0" dirty="0"/>
              <a:t> </a:t>
            </a:r>
            <a:r>
              <a:rPr lang="en-US" baseline="0" dirty="0" err="1"/>
              <a:t>khí</a:t>
            </a:r>
            <a:r>
              <a:rPr lang="en-US" baseline="0" dirty="0"/>
              <a:t> </a:t>
            </a:r>
            <a:r>
              <a:rPr lang="en-US" baseline="0" dirty="0" err="1"/>
              <a:t>cầu</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4</a:t>
            </a:fld>
            <a:endParaRPr lang="en-US"/>
          </a:p>
        </p:txBody>
      </p:sp>
    </p:spTree>
    <p:extLst>
      <p:ext uri="{BB962C8B-B14F-4D97-AF65-F5344CB8AC3E}">
        <p14:creationId xmlns:p14="http://schemas.microsoft.com/office/powerpoint/2010/main" val="109655528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nhấn</a:t>
            </a:r>
            <a:r>
              <a:rPr lang="en-US" baseline="0" dirty="0"/>
              <a:t> </a:t>
            </a:r>
            <a:r>
              <a:rPr lang="en-US" baseline="0" dirty="0" err="1"/>
              <a:t>vào</a:t>
            </a:r>
            <a:r>
              <a:rPr lang="en-US" baseline="0" dirty="0"/>
              <a:t> </a:t>
            </a:r>
            <a:r>
              <a:rPr lang="en-US" baseline="0" dirty="0" err="1"/>
              <a:t>kinh</a:t>
            </a:r>
            <a:r>
              <a:rPr lang="en-US" baseline="0" dirty="0"/>
              <a:t> </a:t>
            </a:r>
            <a:r>
              <a:rPr lang="en-US" baseline="0" dirty="0" err="1"/>
              <a:t>khí</a:t>
            </a:r>
            <a:r>
              <a:rPr lang="en-US" baseline="0" dirty="0"/>
              <a:t> </a:t>
            </a:r>
            <a:r>
              <a:rPr lang="en-US" baseline="0" dirty="0" err="1"/>
              <a:t>cầu</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5</a:t>
            </a:fld>
            <a:endParaRPr lang="en-US"/>
          </a:p>
        </p:txBody>
      </p:sp>
    </p:spTree>
    <p:extLst>
      <p:ext uri="{BB962C8B-B14F-4D97-AF65-F5344CB8AC3E}">
        <p14:creationId xmlns:p14="http://schemas.microsoft.com/office/powerpoint/2010/main" val="1041844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GV </a:t>
            </a:r>
            <a:r>
              <a:rPr lang="en-US" dirty="0" err="1"/>
              <a:t>nhấn</a:t>
            </a:r>
            <a:r>
              <a:rPr lang="en-US" baseline="0" dirty="0"/>
              <a:t> </a:t>
            </a:r>
            <a:r>
              <a:rPr lang="en-US" baseline="0" dirty="0" err="1"/>
              <a:t>vào</a:t>
            </a:r>
            <a:r>
              <a:rPr lang="en-US" baseline="0" dirty="0"/>
              <a:t> </a:t>
            </a:r>
            <a:r>
              <a:rPr lang="en-US" baseline="0" dirty="0" err="1"/>
              <a:t>kinh</a:t>
            </a:r>
            <a:r>
              <a:rPr lang="en-US" baseline="0" dirty="0"/>
              <a:t> </a:t>
            </a:r>
            <a:r>
              <a:rPr lang="en-US" baseline="0" dirty="0" err="1"/>
              <a:t>khí</a:t>
            </a:r>
            <a:r>
              <a:rPr lang="en-US" baseline="0" dirty="0"/>
              <a:t> </a:t>
            </a:r>
            <a:r>
              <a:rPr lang="en-US" baseline="0" dirty="0" err="1"/>
              <a:t>cầu</a:t>
            </a:r>
            <a:r>
              <a:rPr lang="en-US" baseline="0" dirty="0"/>
              <a:t> </a:t>
            </a:r>
            <a:r>
              <a:rPr lang="en-US" baseline="0" dirty="0" err="1"/>
              <a:t>để</a:t>
            </a:r>
            <a:r>
              <a:rPr lang="en-US" baseline="0" dirty="0"/>
              <a:t> quay </a:t>
            </a:r>
            <a:r>
              <a:rPr lang="en-US" baseline="0" dirty="0" err="1"/>
              <a:t>về</a:t>
            </a:r>
            <a:endParaRPr lang="en-US" dirty="0"/>
          </a:p>
        </p:txBody>
      </p:sp>
      <p:sp>
        <p:nvSpPr>
          <p:cNvPr id="4" name="Slide Number Placeholder 3"/>
          <p:cNvSpPr>
            <a:spLocks noGrp="1"/>
          </p:cNvSpPr>
          <p:nvPr>
            <p:ph type="sldNum" sz="quarter" idx="5"/>
          </p:nvPr>
        </p:nvSpPr>
        <p:spPr/>
        <p:txBody>
          <a:bodyPr/>
          <a:lstStyle/>
          <a:p>
            <a:fld id="{34C7050A-8175-492E-9DDF-FB9B86E92E6D}" type="slidenum">
              <a:rPr lang="en-US" smtClean="0"/>
              <a:t>6</a:t>
            </a:fld>
            <a:endParaRPr lang="en-US"/>
          </a:p>
        </p:txBody>
      </p:sp>
    </p:spTree>
    <p:extLst>
      <p:ext uri="{BB962C8B-B14F-4D97-AF65-F5344CB8AC3E}">
        <p14:creationId xmlns:p14="http://schemas.microsoft.com/office/powerpoint/2010/main" val="29125979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dirty="0"/>
              <a:t>Yêu cầu khi mô tả: HS vẽ sơ đồ hình 2 để minh họa</a:t>
            </a:r>
          </a:p>
        </p:txBody>
      </p:sp>
      <p:sp>
        <p:nvSpPr>
          <p:cNvPr id="4" name="Slide Number Placeholder 3"/>
          <p:cNvSpPr>
            <a:spLocks noGrp="1"/>
          </p:cNvSpPr>
          <p:nvPr>
            <p:ph type="sldNum" sz="quarter" idx="5"/>
          </p:nvPr>
        </p:nvSpPr>
        <p:spPr/>
        <p:txBody>
          <a:bodyPr/>
          <a:lstStyle/>
          <a:p>
            <a:fld id="{E346F59C-469A-47C1-AB06-01233C68CC4C}" type="slidenum">
              <a:rPr lang="vi-VN" smtClean="0"/>
              <a:t>11</a:t>
            </a:fld>
            <a:endParaRPr lang="vi-VN"/>
          </a:p>
        </p:txBody>
      </p:sp>
    </p:spTree>
    <p:extLst>
      <p:ext uri="{BB962C8B-B14F-4D97-AF65-F5344CB8AC3E}">
        <p14:creationId xmlns:p14="http://schemas.microsoft.com/office/powerpoint/2010/main" val="3335156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B200"/>
                </a:solidFill>
                <a:effectLst/>
                <a:latin typeface="#9Slide03 Saira SemiCondensed B" panose="00000806000000000000" pitchFamily="2" charset="0"/>
                <a:ea typeface="Times New Roman" panose="02020603050405020304" pitchFamily="18" charset="0"/>
              </a:rPr>
              <a:t>Câu</a:t>
            </a:r>
            <a:r>
              <a:rPr lang="en-US" sz="1200" dirty="0">
                <a:solidFill>
                  <a:srgbClr val="FFB200"/>
                </a:solidFill>
                <a:effectLst/>
                <a:latin typeface="#9Slide03 Saira SemiCondensed B" panose="00000806000000000000" pitchFamily="2" charset="0"/>
                <a:ea typeface="Times New Roman" panose="02020603050405020304" pitchFamily="18" charset="0"/>
              </a:rPr>
              <a:t> 2: GV </a:t>
            </a:r>
            <a:r>
              <a:rPr lang="en-US" sz="1200" dirty="0" err="1">
                <a:solidFill>
                  <a:srgbClr val="FFB200"/>
                </a:solidFill>
                <a:effectLst/>
                <a:latin typeface="#9Slide03 Saira SemiCondensed B" panose="00000806000000000000" pitchFamily="2" charset="0"/>
                <a:ea typeface="Times New Roman" panose="02020603050405020304" pitchFamily="18" charset="0"/>
              </a:rPr>
              <a:t>cần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nhấn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vào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từng</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câu</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hỏi</a:t>
            </a:r>
            <a:endParaRPr lang="en-US" sz="1200" dirty="0">
              <a:solidFill>
                <a:srgbClr val="FFB200"/>
              </a:solidFill>
              <a:effectLst/>
              <a:latin typeface="#9Slide03 Saira SemiCondensed B" panose="00000806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B200"/>
                </a:solidFill>
                <a:effectLst/>
                <a:latin typeface="#9Slide03 Saira SemiCondensed B" panose="00000806000000000000" pitchFamily="2" charset="0"/>
                <a:ea typeface="Times New Roman" panose="02020603050405020304" pitchFamily="18" charset="0"/>
              </a:rPr>
              <a:t>Đáp</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án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câu</a:t>
            </a:r>
            <a:r>
              <a:rPr lang="en-US" sz="1200" dirty="0">
                <a:solidFill>
                  <a:srgbClr val="FFB200"/>
                </a:solidFill>
                <a:effectLst/>
                <a:latin typeface="#9Slide03 Saira SemiCondensed B" panose="00000806000000000000" pitchFamily="2" charset="0"/>
                <a:ea typeface="Times New Roman" panose="02020603050405020304" pitchFamily="18" charset="0"/>
              </a:rPr>
              <a:t> 4 </a:t>
            </a:r>
            <a:r>
              <a:rPr lang="en-US" sz="1200" dirty="0" err="1">
                <a:solidFill>
                  <a:srgbClr val="FFB200"/>
                </a:solidFill>
                <a:effectLst/>
                <a:latin typeface="#9Slide03 Saira SemiCondensed B" panose="00000806000000000000" pitchFamily="2" charset="0"/>
                <a:ea typeface="Times New Roman" panose="02020603050405020304" pitchFamily="18" charset="0"/>
              </a:rPr>
              <a:t>Nội</a:t>
            </a:r>
            <a:r>
              <a:rPr lang="en-US" sz="1200" dirty="0">
                <a:solidFill>
                  <a:srgbClr val="FFB200"/>
                </a:solidFill>
                <a:effectLst/>
                <a:latin typeface="#9Slide03 Saira SemiCondensed B" panose="00000806000000000000" pitchFamily="2" charset="0"/>
                <a:ea typeface="Times New Roman" panose="02020603050405020304" pitchFamily="18" charset="0"/>
              </a:rPr>
              <a:t> dung…? </a:t>
            </a:r>
            <a:r>
              <a:rPr lang="en-US" sz="1200" dirty="0" err="1">
                <a:solidFill>
                  <a:srgbClr val="FFB200"/>
                </a:solidFill>
                <a:effectLst/>
                <a:latin typeface="#9Slide03 Saira SemiCondensed B" panose="00000806000000000000" pitchFamily="2" charset="0"/>
                <a:ea typeface="Times New Roman" panose="02020603050405020304" pitchFamily="18" charset="0"/>
              </a:rPr>
              <a:t>Bảo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vệ</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nhà</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vua</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và</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chế</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độ</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phong</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kiến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bảo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vệ</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chủ</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quyền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quốc</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gia</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khuyến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khích</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sản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xuất</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bào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vệ</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một</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số</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quyền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lợi</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phụ</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nữ</a:t>
            </a:r>
            <a:r>
              <a:rPr lang="en-US" sz="1200" dirty="0">
                <a:solidFill>
                  <a:srgbClr val="FFB200"/>
                </a:solidFill>
                <a:effectLst/>
                <a:latin typeface="#9Slide03 Saira SemiCondensed B" panose="00000806000000000000" pitchFamily="2" charset="0"/>
                <a:ea typeface="Times New Roman" panose="02020603050405020304" pitchFamily="18" charset="0"/>
              </a:rPr>
              <a:t>…</a:t>
            </a:r>
            <a:endParaRPr lang="vi-VN" sz="1200" dirty="0">
              <a:solidFill>
                <a:srgbClr val="FFB200"/>
              </a:solidFill>
              <a:effectLst/>
              <a:latin typeface="#9Slide03 Saira SemiCondensed B" panose="00000806000000000000" pitchFamily="2" charset="0"/>
              <a:ea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E346F59C-469A-47C1-AB06-01233C68CC4C}" type="slidenum">
              <a:rPr lang="vi-VN" smtClean="0"/>
              <a:t>12</a:t>
            </a:fld>
            <a:endParaRPr lang="vi-VN"/>
          </a:p>
        </p:txBody>
      </p:sp>
    </p:spTree>
    <p:extLst>
      <p:ext uri="{BB962C8B-B14F-4D97-AF65-F5344CB8AC3E}">
        <p14:creationId xmlns:p14="http://schemas.microsoft.com/office/powerpoint/2010/main" val="34153321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B200"/>
                </a:solidFill>
                <a:effectLst/>
                <a:latin typeface="#9Slide03 Saira SemiCondensed B" panose="00000806000000000000" pitchFamily="2" charset="0"/>
                <a:ea typeface="Times New Roman" panose="02020603050405020304" pitchFamily="18" charset="0"/>
              </a:rPr>
              <a:t>Câu</a:t>
            </a:r>
            <a:r>
              <a:rPr lang="en-US" sz="1200" dirty="0">
                <a:solidFill>
                  <a:srgbClr val="FFB200"/>
                </a:solidFill>
                <a:effectLst/>
                <a:latin typeface="#9Slide03 Saira SemiCondensed B" panose="00000806000000000000" pitchFamily="2" charset="0"/>
                <a:ea typeface="Times New Roman" panose="02020603050405020304" pitchFamily="18" charset="0"/>
              </a:rPr>
              <a:t> 2: GV </a:t>
            </a:r>
            <a:r>
              <a:rPr lang="en-US" sz="1200" dirty="0" err="1">
                <a:solidFill>
                  <a:srgbClr val="FFB200"/>
                </a:solidFill>
                <a:effectLst/>
                <a:latin typeface="#9Slide03 Saira SemiCondensed B" panose="00000806000000000000" pitchFamily="2" charset="0"/>
                <a:ea typeface="Times New Roman" panose="02020603050405020304" pitchFamily="18" charset="0"/>
              </a:rPr>
              <a:t>cần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nhấn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vào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từng</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câu</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hỏi</a:t>
            </a:r>
            <a:endParaRPr lang="en-US" sz="1200" dirty="0">
              <a:solidFill>
                <a:srgbClr val="FFB200"/>
              </a:solidFill>
              <a:effectLst/>
              <a:latin typeface="#9Slide03 Saira SemiCondensed B" panose="00000806000000000000" pitchFamily="2" charset="0"/>
              <a:ea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solidFill>
                  <a:srgbClr val="FFB200"/>
                </a:solidFill>
                <a:effectLst/>
                <a:latin typeface="#9Slide03 Saira SemiCondensed B" panose="00000806000000000000" pitchFamily="2" charset="0"/>
                <a:ea typeface="Times New Roman" panose="02020603050405020304" pitchFamily="18" charset="0"/>
              </a:rPr>
              <a:t>Đáp</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án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câu</a:t>
            </a:r>
            <a:r>
              <a:rPr lang="en-US" sz="1200" dirty="0">
                <a:solidFill>
                  <a:srgbClr val="FFB200"/>
                </a:solidFill>
                <a:effectLst/>
                <a:latin typeface="#9Slide03 Saira SemiCondensed B" panose="00000806000000000000" pitchFamily="2" charset="0"/>
                <a:ea typeface="Times New Roman" panose="02020603050405020304" pitchFamily="18" charset="0"/>
              </a:rPr>
              <a:t> 4 </a:t>
            </a:r>
            <a:r>
              <a:rPr lang="en-US" sz="1200" dirty="0" err="1">
                <a:solidFill>
                  <a:srgbClr val="FFB200"/>
                </a:solidFill>
                <a:effectLst/>
                <a:latin typeface="#9Slide03 Saira SemiCondensed B" panose="00000806000000000000" pitchFamily="2" charset="0"/>
                <a:ea typeface="Times New Roman" panose="02020603050405020304" pitchFamily="18" charset="0"/>
              </a:rPr>
              <a:t>Nội</a:t>
            </a:r>
            <a:r>
              <a:rPr lang="en-US" sz="1200" dirty="0">
                <a:solidFill>
                  <a:srgbClr val="FFB200"/>
                </a:solidFill>
                <a:effectLst/>
                <a:latin typeface="#9Slide03 Saira SemiCondensed B" panose="00000806000000000000" pitchFamily="2" charset="0"/>
                <a:ea typeface="Times New Roman" panose="02020603050405020304" pitchFamily="18" charset="0"/>
              </a:rPr>
              <a:t> dung…? </a:t>
            </a:r>
            <a:r>
              <a:rPr lang="en-US" sz="1200" dirty="0" err="1">
                <a:solidFill>
                  <a:srgbClr val="FFB200"/>
                </a:solidFill>
                <a:effectLst/>
                <a:latin typeface="#9Slide03 Saira SemiCondensed B" panose="00000806000000000000" pitchFamily="2" charset="0"/>
                <a:ea typeface="Times New Roman" panose="02020603050405020304" pitchFamily="18" charset="0"/>
              </a:rPr>
              <a:t>Bảo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vệ</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nhà</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vua</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và</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chế</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độ</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phong</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kiến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bảo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vệ</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chủ</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quyền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quốc</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gia</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khuyến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khích</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sản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xuất</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bào</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vệ</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một</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số</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quyền</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lợi</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phụ</a:t>
            </a:r>
            <a:r>
              <a:rPr lang="en-US" sz="1200" dirty="0">
                <a:solidFill>
                  <a:srgbClr val="FFB200"/>
                </a:solidFill>
                <a:effectLst/>
                <a:latin typeface="#9Slide03 Saira SemiCondensed B" panose="00000806000000000000" pitchFamily="2" charset="0"/>
                <a:ea typeface="Times New Roman" panose="02020603050405020304" pitchFamily="18" charset="0"/>
              </a:rPr>
              <a:t> </a:t>
            </a:r>
            <a:r>
              <a:rPr lang="en-US" sz="1200" dirty="0" err="1">
                <a:solidFill>
                  <a:srgbClr val="FFB200"/>
                </a:solidFill>
                <a:effectLst/>
                <a:latin typeface="#9Slide03 Saira SemiCondensed B" panose="00000806000000000000" pitchFamily="2" charset="0"/>
                <a:ea typeface="Times New Roman" panose="02020603050405020304" pitchFamily="18" charset="0"/>
              </a:rPr>
              <a:t>nữ</a:t>
            </a:r>
            <a:r>
              <a:rPr lang="en-US" sz="1200" dirty="0">
                <a:solidFill>
                  <a:srgbClr val="FFB200"/>
                </a:solidFill>
                <a:effectLst/>
                <a:latin typeface="#9Slide03 Saira SemiCondensed B" panose="00000806000000000000" pitchFamily="2" charset="0"/>
                <a:ea typeface="Times New Roman" panose="02020603050405020304" pitchFamily="18" charset="0"/>
              </a:rPr>
              <a:t>…</a:t>
            </a:r>
            <a:endParaRPr lang="vi-VN" sz="1200" dirty="0">
              <a:solidFill>
                <a:srgbClr val="FFB200"/>
              </a:solidFill>
              <a:effectLst/>
              <a:latin typeface="#9Slide03 Saira SemiCondensed B" panose="00000806000000000000" pitchFamily="2" charset="0"/>
              <a:ea typeface="Times New Roman" panose="02020603050405020304" pitchFamily="18" charset="0"/>
            </a:endParaRPr>
          </a:p>
          <a:p>
            <a:endParaRPr lang="vi-VN" dirty="0"/>
          </a:p>
        </p:txBody>
      </p:sp>
      <p:sp>
        <p:nvSpPr>
          <p:cNvPr id="4" name="Slide Number Placeholder 3"/>
          <p:cNvSpPr>
            <a:spLocks noGrp="1"/>
          </p:cNvSpPr>
          <p:nvPr>
            <p:ph type="sldNum" sz="quarter" idx="5"/>
          </p:nvPr>
        </p:nvSpPr>
        <p:spPr/>
        <p:txBody>
          <a:bodyPr/>
          <a:lstStyle/>
          <a:p>
            <a:fld id="{E346F59C-469A-47C1-AB06-01233C68CC4C}" type="slidenum">
              <a:rPr lang="vi-VN" smtClean="0"/>
              <a:t>13</a:t>
            </a:fld>
            <a:endParaRPr lang="vi-VN"/>
          </a:p>
        </p:txBody>
      </p:sp>
    </p:spTree>
    <p:extLst>
      <p:ext uri="{BB962C8B-B14F-4D97-AF65-F5344CB8AC3E}">
        <p14:creationId xmlns:p14="http://schemas.microsoft.com/office/powerpoint/2010/main" val="20319125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
        <p:nvSpPr>
          <p:cNvPr id="4" name="Slide Number Placeholder 3"/>
          <p:cNvSpPr>
            <a:spLocks noGrp="1"/>
          </p:cNvSpPr>
          <p:nvPr>
            <p:ph type="sldNum" sz="quarter" idx="5"/>
          </p:nvPr>
        </p:nvSpPr>
        <p:spPr/>
        <p:txBody>
          <a:bodyPr/>
          <a:lstStyle/>
          <a:p>
            <a:fld id="{E346F59C-469A-47C1-AB06-01233C68CC4C}" type="slidenum">
              <a:rPr lang="vi-VN" smtClean="0"/>
              <a:t>14</a:t>
            </a:fld>
            <a:endParaRPr lang="vi-VN"/>
          </a:p>
        </p:txBody>
      </p:sp>
    </p:spTree>
    <p:extLst>
      <p:ext uri="{BB962C8B-B14F-4D97-AF65-F5344CB8AC3E}">
        <p14:creationId xmlns:p14="http://schemas.microsoft.com/office/powerpoint/2010/main" val="6320499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4217C80C-B998-498F-A08A-B35D50E1E2FE}"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31887323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7C80C-B998-498F-A08A-B35D50E1E2FE}"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976256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7C80C-B998-498F-A08A-B35D50E1E2FE}"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17059817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4217C80C-B998-498F-A08A-B35D50E1E2FE}"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353056162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4217C80C-B998-498F-A08A-B35D50E1E2FE}" type="datetimeFigureOut">
              <a:rPr lang="en-US" smtClean="0"/>
              <a:t>4/12/2025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31802889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4217C80C-B998-498F-A08A-B35D50E1E2FE}"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2560402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4217C80C-B998-498F-A08A-B35D50E1E2FE}" type="datetimeFigureOut">
              <a:rPr lang="en-US" smtClean="0"/>
              <a:t>4/12/2025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1811828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217C80C-B998-498F-A08A-B35D50E1E2FE}" type="datetimeFigureOut">
              <a:rPr lang="en-US" smtClean="0"/>
              <a:t>4/12/2025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39756406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217C80C-B998-498F-A08A-B35D50E1E2FE}" type="datetimeFigureOut">
              <a:rPr lang="en-US" smtClean="0"/>
              <a:t>4/12/2025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37742921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7C80C-B998-498F-A08A-B35D50E1E2FE}"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123355697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17C80C-B998-498F-A08A-B35D50E1E2FE}" type="datetimeFigureOut">
              <a:rPr lang="en-US" smtClean="0"/>
              <a:t>4/12/2025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B9F720A-30CE-4656-97B3-614813A308F0}" type="slidenum">
              <a:rPr lang="en-US" smtClean="0"/>
              <a:t>‹#›</a:t>
            </a:fld>
            <a:endParaRPr lang="en-US"/>
          </a:p>
        </p:txBody>
      </p:sp>
    </p:spTree>
    <p:extLst>
      <p:ext uri="{BB962C8B-B14F-4D97-AF65-F5344CB8AC3E}">
        <p14:creationId xmlns:p14="http://schemas.microsoft.com/office/powerpoint/2010/main" val="37987028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17C80C-B998-498F-A08A-B35D50E1E2FE}" type="datetimeFigureOut">
              <a:rPr lang="en-US" smtClean="0"/>
              <a:t>4/12/2025</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B9F720A-30CE-4656-97B3-614813A308F0}" type="slidenum">
              <a:rPr lang="en-US" smtClean="0"/>
              <a:t>‹#›</a:t>
            </a:fld>
            <a:endParaRPr lang="en-US"/>
          </a:p>
        </p:txBody>
      </p:sp>
    </p:spTree>
    <p:extLst>
      <p:ext uri="{BB962C8B-B14F-4D97-AF65-F5344CB8AC3E}">
        <p14:creationId xmlns:p14="http://schemas.microsoft.com/office/powerpoint/2010/main" val="154754704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5.mp4"/><Relationship Id="rId1" Type="http://schemas.microsoft.com/office/2007/relationships/media" Target="../media/media5.mp4"/><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2.png"/><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3.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2.xml"/></Relationships>
</file>

<file path=ppt/slides/_rels/slide2.xml.rels><?xml version="1.0" encoding="UTF-8" standalone="yes"?>
<Relationships xmlns="http://schemas.openxmlformats.org/package/2006/relationships"><Relationship Id="rId8" Type="http://schemas.openxmlformats.org/officeDocument/2006/relationships/slide" Target="slide3.xml"/><Relationship Id="rId3" Type="http://schemas.openxmlformats.org/officeDocument/2006/relationships/notesSlide" Target="../notesSlides/notesSlide1.xml"/><Relationship Id="rId7" Type="http://schemas.openxmlformats.org/officeDocument/2006/relationships/slide" Target="slide5.xml"/><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slide" Target="slide6.xml"/><Relationship Id="rId5" Type="http://schemas.openxmlformats.org/officeDocument/2006/relationships/image" Target="../media/image2.gif"/><Relationship Id="rId10" Type="http://schemas.openxmlformats.org/officeDocument/2006/relationships/image" Target="../media/image3.png"/><Relationship Id="rId4" Type="http://schemas.openxmlformats.org/officeDocument/2006/relationships/slide" Target="slide4.xml"/><Relationship Id="rId9" Type="http://schemas.openxmlformats.org/officeDocument/2006/relationships/slide" Target="slide1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8.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audio" Target="../media/audio2.wav"/><Relationship Id="rId5" Type="http://schemas.openxmlformats.org/officeDocument/2006/relationships/audio" Target="../media/audio1.wav"/><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video" Target="../media/media1.mp4"/><Relationship Id="rId7" Type="http://schemas.openxmlformats.org/officeDocument/2006/relationships/image" Target="../media/image4.png"/><Relationship Id="rId2" Type="http://schemas.microsoft.com/office/2007/relationships/media" Target="../media/media1.mp4"/><Relationship Id="rId1" Type="http://schemas.openxmlformats.org/officeDocument/2006/relationships/tags" Target="../tags/tag2.xml"/><Relationship Id="rId6" Type="http://schemas.openxmlformats.org/officeDocument/2006/relationships/slide" Target="slide2.xml"/><Relationship Id="rId5" Type="http://schemas.openxmlformats.org/officeDocument/2006/relationships/notesSlide" Target="../notesSlides/notesSlide2.xml"/><Relationship Id="rId4"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video" Target="../media/media2.mp4"/><Relationship Id="rId7" Type="http://schemas.openxmlformats.org/officeDocument/2006/relationships/image" Target="../media/image4.png"/><Relationship Id="rId2" Type="http://schemas.microsoft.com/office/2007/relationships/media" Target="../media/media2.mp4"/><Relationship Id="rId1" Type="http://schemas.openxmlformats.org/officeDocument/2006/relationships/tags" Target="../tags/tag3.xml"/><Relationship Id="rId6" Type="http://schemas.openxmlformats.org/officeDocument/2006/relationships/slide" Target="slide2.xml"/><Relationship Id="rId5" Type="http://schemas.openxmlformats.org/officeDocument/2006/relationships/notesSlide" Target="../notesSlides/notesSlide3.xml"/><Relationship Id="rId4"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video" Target="../media/media3.mp4"/><Relationship Id="rId7" Type="http://schemas.openxmlformats.org/officeDocument/2006/relationships/image" Target="../media/image4.png"/><Relationship Id="rId2" Type="http://schemas.microsoft.com/office/2007/relationships/media" Target="../media/media3.mp4"/><Relationship Id="rId1" Type="http://schemas.openxmlformats.org/officeDocument/2006/relationships/tags" Target="../tags/tag4.xml"/><Relationship Id="rId6" Type="http://schemas.openxmlformats.org/officeDocument/2006/relationships/slide" Target="slide2.xml"/><Relationship Id="rId5" Type="http://schemas.openxmlformats.org/officeDocument/2006/relationships/notesSlide" Target="../notesSlides/notesSlide4.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video" Target="../media/media4.mp4"/><Relationship Id="rId7" Type="http://schemas.openxmlformats.org/officeDocument/2006/relationships/image" Target="../media/image4.png"/><Relationship Id="rId2" Type="http://schemas.microsoft.com/office/2007/relationships/media" Target="../media/media4.mp4"/><Relationship Id="rId1" Type="http://schemas.openxmlformats.org/officeDocument/2006/relationships/tags" Target="../tags/tag5.xml"/><Relationship Id="rId6" Type="http://schemas.openxmlformats.org/officeDocument/2006/relationships/slide" Target="slide2.xml"/><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3"/>
          <p:cNvSpPr/>
          <p:nvPr/>
        </p:nvSpPr>
        <p:spPr>
          <a:xfrm>
            <a:off x="-366608" y="2931462"/>
            <a:ext cx="6444000" cy="0"/>
          </a:xfrm>
          <a:prstGeom prst="line">
            <a:avLst/>
          </a:prstGeom>
          <a:ln w="9525" cap="rnd">
            <a:solidFill>
              <a:srgbClr val="000000"/>
            </a:solidFill>
            <a:prstDash val="solid"/>
            <a:headEnd type="none" w="sm" len="sm"/>
            <a:tailEnd type="none" w="sm" len="sm"/>
          </a:ln>
        </p:spPr>
      </p:sp>
      <p:grpSp>
        <p:nvGrpSpPr>
          <p:cNvPr id="5" name="Group 5"/>
          <p:cNvGrpSpPr/>
          <p:nvPr/>
        </p:nvGrpSpPr>
        <p:grpSpPr>
          <a:xfrm>
            <a:off x="304801" y="2190792"/>
            <a:ext cx="5639304" cy="382875"/>
            <a:chOff x="0" y="0"/>
            <a:chExt cx="9240549" cy="765751"/>
          </a:xfrm>
        </p:grpSpPr>
        <p:grpSp>
          <p:nvGrpSpPr>
            <p:cNvPr id="6" name="Group 6"/>
            <p:cNvGrpSpPr>
              <a:grpSpLocks noChangeAspect="1"/>
            </p:cNvGrpSpPr>
            <p:nvPr/>
          </p:nvGrpSpPr>
          <p:grpSpPr>
            <a:xfrm>
              <a:off x="0" y="0"/>
              <a:ext cx="9240549" cy="765751"/>
              <a:chOff x="0" y="0"/>
              <a:chExt cx="15938500" cy="1320800"/>
            </a:xfrm>
          </p:grpSpPr>
          <p:sp>
            <p:nvSpPr>
              <p:cNvPr id="7" name="Freeform 7"/>
              <p:cNvSpPr/>
              <p:nvPr/>
            </p:nvSpPr>
            <p:spPr>
              <a:xfrm>
                <a:off x="-7550" y="0"/>
                <a:ext cx="9280531" cy="1320800"/>
              </a:xfrm>
              <a:custGeom>
                <a:avLst/>
                <a:gdLst/>
                <a:ahLst/>
                <a:cxnLst/>
                <a:rect l="l" t="t" r="r" b="b"/>
                <a:pathLst>
                  <a:path w="9280531" h="1320800">
                    <a:moveTo>
                      <a:pt x="635844" y="66040"/>
                    </a:moveTo>
                    <a:cubicBezTo>
                      <a:pt x="635844" y="29566"/>
                      <a:pt x="664851" y="0"/>
                      <a:pt x="700665" y="0"/>
                    </a:cubicBezTo>
                    <a:cubicBezTo>
                      <a:pt x="736428" y="0"/>
                      <a:pt x="765486" y="29566"/>
                      <a:pt x="765486" y="66040"/>
                    </a:cubicBezTo>
                    <a:lnTo>
                      <a:pt x="765486" y="527609"/>
                    </a:lnTo>
                    <a:cubicBezTo>
                      <a:pt x="765486" y="545236"/>
                      <a:pt x="775748" y="561137"/>
                      <a:pt x="791648" y="568046"/>
                    </a:cubicBezTo>
                    <a:cubicBezTo>
                      <a:pt x="803844" y="573267"/>
                      <a:pt x="817766" y="572578"/>
                      <a:pt x="829386" y="566177"/>
                    </a:cubicBezTo>
                    <a:cubicBezTo>
                      <a:pt x="841007" y="559776"/>
                      <a:pt x="849030" y="548378"/>
                      <a:pt x="851135" y="535280"/>
                    </a:cubicBezTo>
                    <a:lnTo>
                      <a:pt x="913517" y="174803"/>
                    </a:lnTo>
                    <a:cubicBezTo>
                      <a:pt x="916302" y="157710"/>
                      <a:pt x="925800" y="142439"/>
                      <a:pt x="939900" y="132384"/>
                    </a:cubicBezTo>
                    <a:cubicBezTo>
                      <a:pt x="954000" y="122329"/>
                      <a:pt x="971532" y="118324"/>
                      <a:pt x="988600" y="121260"/>
                    </a:cubicBezTo>
                    <a:cubicBezTo>
                      <a:pt x="1024149" y="128015"/>
                      <a:pt x="1047612" y="162156"/>
                      <a:pt x="1041178" y="197764"/>
                    </a:cubicBezTo>
                    <a:lnTo>
                      <a:pt x="969702" y="610819"/>
                    </a:lnTo>
                    <a:cubicBezTo>
                      <a:pt x="966332" y="629734"/>
                      <a:pt x="976286" y="648510"/>
                      <a:pt x="993832" y="656336"/>
                    </a:cubicBezTo>
                    <a:cubicBezTo>
                      <a:pt x="1012304" y="664381"/>
                      <a:pt x="1033879" y="657600"/>
                      <a:pt x="1044429" y="640436"/>
                    </a:cubicBezTo>
                    <a:lnTo>
                      <a:pt x="1174985" y="431648"/>
                    </a:lnTo>
                    <a:cubicBezTo>
                      <a:pt x="1185593" y="414427"/>
                      <a:pt x="1204781" y="404400"/>
                      <a:pt x="1224975" y="405524"/>
                    </a:cubicBezTo>
                    <a:cubicBezTo>
                      <a:pt x="1245170" y="406648"/>
                      <a:pt x="1263126" y="418741"/>
                      <a:pt x="1271759" y="437032"/>
                    </a:cubicBezTo>
                    <a:cubicBezTo>
                      <a:pt x="1279531" y="452933"/>
                      <a:pt x="1279480" y="471576"/>
                      <a:pt x="1271657" y="487477"/>
                    </a:cubicBezTo>
                    <a:lnTo>
                      <a:pt x="1154411" y="726440"/>
                    </a:lnTo>
                    <a:lnTo>
                      <a:pt x="1018114" y="1143000"/>
                    </a:lnTo>
                    <a:cubicBezTo>
                      <a:pt x="983367" y="1249172"/>
                      <a:pt x="885831" y="1320800"/>
                      <a:pt x="775951" y="1320800"/>
                    </a:cubicBezTo>
                    <a:lnTo>
                      <a:pt x="661803" y="1320800"/>
                    </a:lnTo>
                    <a:cubicBezTo>
                      <a:pt x="575443" y="1320800"/>
                      <a:pt x="479736" y="1235456"/>
                      <a:pt x="415931" y="1170432"/>
                    </a:cubicBezTo>
                    <a:cubicBezTo>
                      <a:pt x="352076" y="1105408"/>
                      <a:pt x="32340" y="831596"/>
                      <a:pt x="32340" y="831596"/>
                    </a:cubicBezTo>
                    <a:cubicBezTo>
                      <a:pt x="6360" y="808680"/>
                      <a:pt x="0" y="770690"/>
                      <a:pt x="17100" y="740562"/>
                    </a:cubicBezTo>
                    <a:cubicBezTo>
                      <a:pt x="26272" y="724074"/>
                      <a:pt x="41694" y="711971"/>
                      <a:pt x="59891" y="706982"/>
                    </a:cubicBezTo>
                    <a:cubicBezTo>
                      <a:pt x="78087" y="701994"/>
                      <a:pt x="97525" y="704539"/>
                      <a:pt x="113824" y="714045"/>
                    </a:cubicBezTo>
                    <a:lnTo>
                      <a:pt x="338563" y="845464"/>
                    </a:lnTo>
                    <a:cubicBezTo>
                      <a:pt x="378441" y="868782"/>
                      <a:pt x="428682" y="842772"/>
                      <a:pt x="433762" y="796239"/>
                    </a:cubicBezTo>
                    <a:lnTo>
                      <a:pt x="437572" y="761492"/>
                    </a:lnTo>
                    <a:cubicBezTo>
                      <a:pt x="438232" y="755396"/>
                      <a:pt x="438080" y="749300"/>
                      <a:pt x="437064" y="743255"/>
                    </a:cubicBezTo>
                    <a:lnTo>
                      <a:pt x="340544" y="172364"/>
                    </a:lnTo>
                    <a:cubicBezTo>
                      <a:pt x="334140" y="136186"/>
                      <a:pt x="357997" y="101577"/>
                      <a:pt x="394087" y="94691"/>
                    </a:cubicBezTo>
                    <a:cubicBezTo>
                      <a:pt x="429474" y="88584"/>
                      <a:pt x="463255" y="111872"/>
                      <a:pt x="470135" y="147117"/>
                    </a:cubicBezTo>
                    <a:lnTo>
                      <a:pt x="556342" y="565861"/>
                    </a:lnTo>
                    <a:cubicBezTo>
                      <a:pt x="558948" y="579432"/>
                      <a:pt x="568378" y="590695"/>
                      <a:pt x="581279" y="595647"/>
                    </a:cubicBezTo>
                    <a:cubicBezTo>
                      <a:pt x="594180" y="600599"/>
                      <a:pt x="608724" y="598537"/>
                      <a:pt x="619741" y="590194"/>
                    </a:cubicBezTo>
                    <a:cubicBezTo>
                      <a:pt x="629925" y="582382"/>
                      <a:pt x="635881" y="570264"/>
                      <a:pt x="635844" y="557428"/>
                    </a:cubicBezTo>
                    <a:lnTo>
                      <a:pt x="635844" y="66040"/>
                    </a:lnTo>
                    <a:close/>
                    <a:moveTo>
                      <a:pt x="1969344" y="66040"/>
                    </a:moveTo>
                    <a:cubicBezTo>
                      <a:pt x="1969344" y="29566"/>
                      <a:pt x="1998351" y="0"/>
                      <a:pt x="2034165" y="0"/>
                    </a:cubicBezTo>
                    <a:cubicBezTo>
                      <a:pt x="2069928" y="0"/>
                      <a:pt x="2098986" y="29566"/>
                      <a:pt x="2098986" y="66040"/>
                    </a:cubicBezTo>
                    <a:lnTo>
                      <a:pt x="2098986" y="527609"/>
                    </a:lnTo>
                    <a:cubicBezTo>
                      <a:pt x="2098986" y="545236"/>
                      <a:pt x="2109248" y="561137"/>
                      <a:pt x="2125148" y="568046"/>
                    </a:cubicBezTo>
                    <a:cubicBezTo>
                      <a:pt x="2137344" y="573267"/>
                      <a:pt x="2151265" y="572577"/>
                      <a:pt x="2162886" y="566177"/>
                    </a:cubicBezTo>
                    <a:cubicBezTo>
                      <a:pt x="2174506" y="559776"/>
                      <a:pt x="2182530" y="548378"/>
                      <a:pt x="2184635" y="535280"/>
                    </a:cubicBezTo>
                    <a:lnTo>
                      <a:pt x="2247017" y="174803"/>
                    </a:lnTo>
                    <a:cubicBezTo>
                      <a:pt x="2249802" y="157710"/>
                      <a:pt x="2259300" y="142439"/>
                      <a:pt x="2273400" y="132384"/>
                    </a:cubicBezTo>
                    <a:cubicBezTo>
                      <a:pt x="2287500" y="122329"/>
                      <a:pt x="2305032" y="118324"/>
                      <a:pt x="2322100" y="121260"/>
                    </a:cubicBezTo>
                    <a:cubicBezTo>
                      <a:pt x="2357649" y="128015"/>
                      <a:pt x="2381112" y="162156"/>
                      <a:pt x="2374678" y="197764"/>
                    </a:cubicBezTo>
                    <a:lnTo>
                      <a:pt x="2303202" y="610819"/>
                    </a:lnTo>
                    <a:cubicBezTo>
                      <a:pt x="2299832" y="629734"/>
                      <a:pt x="2309786" y="648510"/>
                      <a:pt x="2327332" y="656336"/>
                    </a:cubicBezTo>
                    <a:cubicBezTo>
                      <a:pt x="2345804" y="664381"/>
                      <a:pt x="2367379" y="657600"/>
                      <a:pt x="2377929" y="640436"/>
                    </a:cubicBezTo>
                    <a:lnTo>
                      <a:pt x="2508485" y="431648"/>
                    </a:lnTo>
                    <a:cubicBezTo>
                      <a:pt x="2519093" y="414427"/>
                      <a:pt x="2538281" y="404400"/>
                      <a:pt x="2558475" y="405524"/>
                    </a:cubicBezTo>
                    <a:cubicBezTo>
                      <a:pt x="2578670" y="406647"/>
                      <a:pt x="2596627" y="418741"/>
                      <a:pt x="2605259" y="437032"/>
                    </a:cubicBezTo>
                    <a:cubicBezTo>
                      <a:pt x="2613031" y="452933"/>
                      <a:pt x="2612981" y="471576"/>
                      <a:pt x="2605157" y="487477"/>
                    </a:cubicBezTo>
                    <a:lnTo>
                      <a:pt x="2487911" y="726440"/>
                    </a:lnTo>
                    <a:lnTo>
                      <a:pt x="2351614" y="1143000"/>
                    </a:lnTo>
                    <a:cubicBezTo>
                      <a:pt x="2316867" y="1249172"/>
                      <a:pt x="2219331" y="1320800"/>
                      <a:pt x="2109451" y="1320800"/>
                    </a:cubicBezTo>
                    <a:lnTo>
                      <a:pt x="1995303" y="1320800"/>
                    </a:lnTo>
                    <a:cubicBezTo>
                      <a:pt x="1908943" y="1320800"/>
                      <a:pt x="1813236" y="1235456"/>
                      <a:pt x="1749431" y="1170432"/>
                    </a:cubicBezTo>
                    <a:cubicBezTo>
                      <a:pt x="1685576" y="1105408"/>
                      <a:pt x="1365840" y="831596"/>
                      <a:pt x="1365840" y="831596"/>
                    </a:cubicBezTo>
                    <a:cubicBezTo>
                      <a:pt x="1339860" y="808680"/>
                      <a:pt x="1333500" y="770690"/>
                      <a:pt x="1350600" y="740562"/>
                    </a:cubicBezTo>
                    <a:cubicBezTo>
                      <a:pt x="1359772" y="724074"/>
                      <a:pt x="1375194" y="711971"/>
                      <a:pt x="1393391" y="706982"/>
                    </a:cubicBezTo>
                    <a:cubicBezTo>
                      <a:pt x="1411587" y="701994"/>
                      <a:pt x="1431025" y="704539"/>
                      <a:pt x="1447324" y="714045"/>
                    </a:cubicBezTo>
                    <a:lnTo>
                      <a:pt x="1672063" y="845464"/>
                    </a:lnTo>
                    <a:cubicBezTo>
                      <a:pt x="1711941" y="868782"/>
                      <a:pt x="1762182" y="842772"/>
                      <a:pt x="1767262" y="796239"/>
                    </a:cubicBezTo>
                    <a:lnTo>
                      <a:pt x="1771072" y="761492"/>
                    </a:lnTo>
                    <a:cubicBezTo>
                      <a:pt x="1771732" y="755396"/>
                      <a:pt x="1771580" y="749300"/>
                      <a:pt x="1770564" y="743255"/>
                    </a:cubicBezTo>
                    <a:lnTo>
                      <a:pt x="1674044" y="172364"/>
                    </a:lnTo>
                    <a:cubicBezTo>
                      <a:pt x="1667640" y="136186"/>
                      <a:pt x="1691497" y="101577"/>
                      <a:pt x="1727587" y="94691"/>
                    </a:cubicBezTo>
                    <a:cubicBezTo>
                      <a:pt x="1762974" y="88584"/>
                      <a:pt x="1796755" y="111872"/>
                      <a:pt x="1803635" y="147117"/>
                    </a:cubicBezTo>
                    <a:lnTo>
                      <a:pt x="1889842" y="565861"/>
                    </a:lnTo>
                    <a:cubicBezTo>
                      <a:pt x="1892448" y="579432"/>
                      <a:pt x="1901878" y="590695"/>
                      <a:pt x="1914779" y="595647"/>
                    </a:cubicBezTo>
                    <a:cubicBezTo>
                      <a:pt x="1927680" y="600599"/>
                      <a:pt x="1942224" y="598537"/>
                      <a:pt x="1953241" y="590194"/>
                    </a:cubicBezTo>
                    <a:cubicBezTo>
                      <a:pt x="1963425" y="582382"/>
                      <a:pt x="1969381" y="570264"/>
                      <a:pt x="1969344" y="557428"/>
                    </a:cubicBezTo>
                    <a:lnTo>
                      <a:pt x="1969344" y="66040"/>
                    </a:lnTo>
                    <a:close/>
                    <a:moveTo>
                      <a:pt x="3302844" y="66040"/>
                    </a:moveTo>
                    <a:cubicBezTo>
                      <a:pt x="3302844" y="29566"/>
                      <a:pt x="3331851" y="0"/>
                      <a:pt x="3367665" y="0"/>
                    </a:cubicBezTo>
                    <a:cubicBezTo>
                      <a:pt x="3403428" y="0"/>
                      <a:pt x="3432486" y="29566"/>
                      <a:pt x="3432486" y="66040"/>
                    </a:cubicBezTo>
                    <a:lnTo>
                      <a:pt x="3432486" y="527609"/>
                    </a:lnTo>
                    <a:cubicBezTo>
                      <a:pt x="3432486" y="545236"/>
                      <a:pt x="3442748" y="561137"/>
                      <a:pt x="3458648" y="568046"/>
                    </a:cubicBezTo>
                    <a:cubicBezTo>
                      <a:pt x="3470844" y="573267"/>
                      <a:pt x="3484766" y="572578"/>
                      <a:pt x="3496386" y="566177"/>
                    </a:cubicBezTo>
                    <a:cubicBezTo>
                      <a:pt x="3508006" y="559776"/>
                      <a:pt x="3516030" y="548378"/>
                      <a:pt x="3518135" y="535280"/>
                    </a:cubicBezTo>
                    <a:lnTo>
                      <a:pt x="3580517" y="174803"/>
                    </a:lnTo>
                    <a:cubicBezTo>
                      <a:pt x="3583302" y="157710"/>
                      <a:pt x="3592800" y="142439"/>
                      <a:pt x="3606900" y="132384"/>
                    </a:cubicBezTo>
                    <a:cubicBezTo>
                      <a:pt x="3621000" y="122329"/>
                      <a:pt x="3638532" y="118324"/>
                      <a:pt x="3655599" y="121260"/>
                    </a:cubicBezTo>
                    <a:cubicBezTo>
                      <a:pt x="3691148" y="128015"/>
                      <a:pt x="3714612" y="162156"/>
                      <a:pt x="3708178" y="197764"/>
                    </a:cubicBezTo>
                    <a:lnTo>
                      <a:pt x="3636702" y="610819"/>
                    </a:lnTo>
                    <a:cubicBezTo>
                      <a:pt x="3633332" y="629734"/>
                      <a:pt x="3643286" y="648510"/>
                      <a:pt x="3660832" y="656336"/>
                    </a:cubicBezTo>
                    <a:cubicBezTo>
                      <a:pt x="3679304" y="664381"/>
                      <a:pt x="3700880" y="657601"/>
                      <a:pt x="3711429" y="640436"/>
                    </a:cubicBezTo>
                    <a:lnTo>
                      <a:pt x="3841985" y="431648"/>
                    </a:lnTo>
                    <a:cubicBezTo>
                      <a:pt x="3852593" y="414427"/>
                      <a:pt x="3871781" y="404400"/>
                      <a:pt x="3891975" y="405524"/>
                    </a:cubicBezTo>
                    <a:cubicBezTo>
                      <a:pt x="3912170" y="406648"/>
                      <a:pt x="3930126" y="418741"/>
                      <a:pt x="3938759" y="437032"/>
                    </a:cubicBezTo>
                    <a:cubicBezTo>
                      <a:pt x="3946531" y="452933"/>
                      <a:pt x="3946481" y="471576"/>
                      <a:pt x="3938657" y="487477"/>
                    </a:cubicBezTo>
                    <a:lnTo>
                      <a:pt x="3821411" y="726440"/>
                    </a:lnTo>
                    <a:lnTo>
                      <a:pt x="3685114" y="1143000"/>
                    </a:lnTo>
                    <a:cubicBezTo>
                      <a:pt x="3650367" y="1249172"/>
                      <a:pt x="3552831" y="1320800"/>
                      <a:pt x="3442951" y="1320800"/>
                    </a:cubicBezTo>
                    <a:lnTo>
                      <a:pt x="3328803" y="1320800"/>
                    </a:lnTo>
                    <a:cubicBezTo>
                      <a:pt x="3242443" y="1320800"/>
                      <a:pt x="3146736" y="1235456"/>
                      <a:pt x="3082931" y="1170432"/>
                    </a:cubicBezTo>
                    <a:cubicBezTo>
                      <a:pt x="3019076" y="1105408"/>
                      <a:pt x="2699340" y="831596"/>
                      <a:pt x="2699340" y="831596"/>
                    </a:cubicBezTo>
                    <a:cubicBezTo>
                      <a:pt x="2673360" y="808680"/>
                      <a:pt x="2667000" y="770690"/>
                      <a:pt x="2684100" y="740562"/>
                    </a:cubicBezTo>
                    <a:cubicBezTo>
                      <a:pt x="2693272" y="724074"/>
                      <a:pt x="2708694" y="711971"/>
                      <a:pt x="2726891" y="706982"/>
                    </a:cubicBezTo>
                    <a:cubicBezTo>
                      <a:pt x="2745087" y="701994"/>
                      <a:pt x="2764525" y="704539"/>
                      <a:pt x="2780824" y="714045"/>
                    </a:cubicBezTo>
                    <a:lnTo>
                      <a:pt x="3005563" y="845464"/>
                    </a:lnTo>
                    <a:cubicBezTo>
                      <a:pt x="3045441" y="868782"/>
                      <a:pt x="3095682" y="842772"/>
                      <a:pt x="3100762" y="796239"/>
                    </a:cubicBezTo>
                    <a:lnTo>
                      <a:pt x="3104572" y="761492"/>
                    </a:lnTo>
                    <a:cubicBezTo>
                      <a:pt x="3105232" y="755396"/>
                      <a:pt x="3105080" y="749300"/>
                      <a:pt x="3104064" y="743255"/>
                    </a:cubicBezTo>
                    <a:lnTo>
                      <a:pt x="3007544" y="172364"/>
                    </a:lnTo>
                    <a:cubicBezTo>
                      <a:pt x="3001140" y="136186"/>
                      <a:pt x="3024997" y="101577"/>
                      <a:pt x="3061087" y="94691"/>
                    </a:cubicBezTo>
                    <a:cubicBezTo>
                      <a:pt x="3096474" y="88584"/>
                      <a:pt x="3130255" y="111872"/>
                      <a:pt x="3137135" y="147117"/>
                    </a:cubicBezTo>
                    <a:lnTo>
                      <a:pt x="3223342" y="565861"/>
                    </a:lnTo>
                    <a:cubicBezTo>
                      <a:pt x="3225948" y="579432"/>
                      <a:pt x="3235378" y="590696"/>
                      <a:pt x="3248279" y="595647"/>
                    </a:cubicBezTo>
                    <a:cubicBezTo>
                      <a:pt x="3261180" y="600599"/>
                      <a:pt x="3275724" y="598537"/>
                      <a:pt x="3286741" y="590194"/>
                    </a:cubicBezTo>
                    <a:cubicBezTo>
                      <a:pt x="3296926" y="582382"/>
                      <a:pt x="3302881" y="570264"/>
                      <a:pt x="3302844" y="557428"/>
                    </a:cubicBezTo>
                    <a:lnTo>
                      <a:pt x="3302844" y="66040"/>
                    </a:lnTo>
                    <a:close/>
                    <a:moveTo>
                      <a:pt x="4636344" y="66040"/>
                    </a:moveTo>
                    <a:cubicBezTo>
                      <a:pt x="4636344" y="29566"/>
                      <a:pt x="4665351" y="0"/>
                      <a:pt x="4701165" y="0"/>
                    </a:cubicBezTo>
                    <a:cubicBezTo>
                      <a:pt x="4736928" y="0"/>
                      <a:pt x="4765986" y="29566"/>
                      <a:pt x="4765986" y="66040"/>
                    </a:cubicBezTo>
                    <a:lnTo>
                      <a:pt x="4765986" y="527609"/>
                    </a:lnTo>
                    <a:cubicBezTo>
                      <a:pt x="4765986" y="545236"/>
                      <a:pt x="4776248" y="561137"/>
                      <a:pt x="4792148" y="568046"/>
                    </a:cubicBezTo>
                    <a:cubicBezTo>
                      <a:pt x="4804344" y="573267"/>
                      <a:pt x="4818266" y="572578"/>
                      <a:pt x="4829886" y="566177"/>
                    </a:cubicBezTo>
                    <a:cubicBezTo>
                      <a:pt x="4841506" y="559776"/>
                      <a:pt x="4849530" y="548378"/>
                      <a:pt x="4851635" y="535280"/>
                    </a:cubicBezTo>
                    <a:lnTo>
                      <a:pt x="4914017" y="174803"/>
                    </a:lnTo>
                    <a:cubicBezTo>
                      <a:pt x="4916802" y="157710"/>
                      <a:pt x="4926300" y="142439"/>
                      <a:pt x="4940400" y="132384"/>
                    </a:cubicBezTo>
                    <a:cubicBezTo>
                      <a:pt x="4954500" y="122329"/>
                      <a:pt x="4972032" y="118324"/>
                      <a:pt x="4989099" y="121260"/>
                    </a:cubicBezTo>
                    <a:cubicBezTo>
                      <a:pt x="5024648" y="128015"/>
                      <a:pt x="5048112" y="162156"/>
                      <a:pt x="5041678" y="197764"/>
                    </a:cubicBezTo>
                    <a:lnTo>
                      <a:pt x="4970202" y="610819"/>
                    </a:lnTo>
                    <a:cubicBezTo>
                      <a:pt x="4966832" y="629734"/>
                      <a:pt x="4976786" y="648510"/>
                      <a:pt x="4994332" y="656336"/>
                    </a:cubicBezTo>
                    <a:cubicBezTo>
                      <a:pt x="5012804" y="664381"/>
                      <a:pt x="5034380" y="657601"/>
                      <a:pt x="5044929" y="640436"/>
                    </a:cubicBezTo>
                    <a:lnTo>
                      <a:pt x="5175485" y="431648"/>
                    </a:lnTo>
                    <a:cubicBezTo>
                      <a:pt x="5186093" y="414427"/>
                      <a:pt x="5205281" y="404400"/>
                      <a:pt x="5225475" y="405524"/>
                    </a:cubicBezTo>
                    <a:cubicBezTo>
                      <a:pt x="5245670" y="406648"/>
                      <a:pt x="5263626" y="418741"/>
                      <a:pt x="5272259" y="437032"/>
                    </a:cubicBezTo>
                    <a:cubicBezTo>
                      <a:pt x="5280031" y="452933"/>
                      <a:pt x="5279981" y="471576"/>
                      <a:pt x="5272157" y="487477"/>
                    </a:cubicBezTo>
                    <a:lnTo>
                      <a:pt x="5154911" y="726440"/>
                    </a:lnTo>
                    <a:lnTo>
                      <a:pt x="5018614" y="1143000"/>
                    </a:lnTo>
                    <a:cubicBezTo>
                      <a:pt x="4983867" y="1249172"/>
                      <a:pt x="4886331" y="1320800"/>
                      <a:pt x="4776451" y="1320800"/>
                    </a:cubicBezTo>
                    <a:lnTo>
                      <a:pt x="4662303" y="1320800"/>
                    </a:lnTo>
                    <a:cubicBezTo>
                      <a:pt x="4575943" y="1320800"/>
                      <a:pt x="4480236" y="1235456"/>
                      <a:pt x="4416431" y="1170432"/>
                    </a:cubicBezTo>
                    <a:cubicBezTo>
                      <a:pt x="4352575" y="1105408"/>
                      <a:pt x="4032840" y="831596"/>
                      <a:pt x="4032840" y="831596"/>
                    </a:cubicBezTo>
                    <a:cubicBezTo>
                      <a:pt x="4006860" y="808680"/>
                      <a:pt x="4000500" y="770690"/>
                      <a:pt x="4017601" y="740562"/>
                    </a:cubicBezTo>
                    <a:cubicBezTo>
                      <a:pt x="4026772" y="724074"/>
                      <a:pt x="4042194" y="711971"/>
                      <a:pt x="4060391" y="706982"/>
                    </a:cubicBezTo>
                    <a:cubicBezTo>
                      <a:pt x="4078587" y="701994"/>
                      <a:pt x="4098026" y="704539"/>
                      <a:pt x="4114324" y="714045"/>
                    </a:cubicBezTo>
                    <a:lnTo>
                      <a:pt x="4339063" y="845464"/>
                    </a:lnTo>
                    <a:cubicBezTo>
                      <a:pt x="4378941" y="868782"/>
                      <a:pt x="4429182" y="842772"/>
                      <a:pt x="4434262" y="796239"/>
                    </a:cubicBezTo>
                    <a:lnTo>
                      <a:pt x="4438072" y="761492"/>
                    </a:lnTo>
                    <a:cubicBezTo>
                      <a:pt x="4438732" y="755396"/>
                      <a:pt x="4438580" y="749300"/>
                      <a:pt x="4437564" y="743255"/>
                    </a:cubicBezTo>
                    <a:lnTo>
                      <a:pt x="4341044" y="172364"/>
                    </a:lnTo>
                    <a:cubicBezTo>
                      <a:pt x="4334640" y="136186"/>
                      <a:pt x="4358497" y="101577"/>
                      <a:pt x="4394587" y="94691"/>
                    </a:cubicBezTo>
                    <a:cubicBezTo>
                      <a:pt x="4429974" y="88584"/>
                      <a:pt x="4463755" y="111872"/>
                      <a:pt x="4470635" y="147117"/>
                    </a:cubicBezTo>
                    <a:lnTo>
                      <a:pt x="4556842" y="565861"/>
                    </a:lnTo>
                    <a:cubicBezTo>
                      <a:pt x="4559448" y="579432"/>
                      <a:pt x="4568878" y="590696"/>
                      <a:pt x="4581779" y="595647"/>
                    </a:cubicBezTo>
                    <a:cubicBezTo>
                      <a:pt x="4594680" y="600599"/>
                      <a:pt x="4609224" y="598537"/>
                      <a:pt x="4620241" y="590194"/>
                    </a:cubicBezTo>
                    <a:cubicBezTo>
                      <a:pt x="4630426" y="582382"/>
                      <a:pt x="4636381" y="570264"/>
                      <a:pt x="4636344" y="557428"/>
                    </a:cubicBezTo>
                    <a:lnTo>
                      <a:pt x="4636344" y="66040"/>
                    </a:lnTo>
                    <a:close/>
                    <a:moveTo>
                      <a:pt x="5969844" y="66040"/>
                    </a:moveTo>
                    <a:cubicBezTo>
                      <a:pt x="5969844" y="29566"/>
                      <a:pt x="5998851" y="0"/>
                      <a:pt x="6034665" y="0"/>
                    </a:cubicBezTo>
                    <a:cubicBezTo>
                      <a:pt x="6070428" y="0"/>
                      <a:pt x="6099486" y="29566"/>
                      <a:pt x="6099486" y="66040"/>
                    </a:cubicBezTo>
                    <a:lnTo>
                      <a:pt x="6099486" y="527609"/>
                    </a:lnTo>
                    <a:cubicBezTo>
                      <a:pt x="6099486" y="545236"/>
                      <a:pt x="6109748" y="561137"/>
                      <a:pt x="6125648" y="568046"/>
                    </a:cubicBezTo>
                    <a:cubicBezTo>
                      <a:pt x="6137844" y="573267"/>
                      <a:pt x="6151766" y="572578"/>
                      <a:pt x="6163386" y="566177"/>
                    </a:cubicBezTo>
                    <a:cubicBezTo>
                      <a:pt x="6175006" y="559776"/>
                      <a:pt x="6183030" y="548378"/>
                      <a:pt x="6185135" y="535280"/>
                    </a:cubicBezTo>
                    <a:lnTo>
                      <a:pt x="6247517" y="174803"/>
                    </a:lnTo>
                    <a:cubicBezTo>
                      <a:pt x="6250302" y="157710"/>
                      <a:pt x="6259800" y="142439"/>
                      <a:pt x="6273900" y="132384"/>
                    </a:cubicBezTo>
                    <a:cubicBezTo>
                      <a:pt x="6288000" y="122329"/>
                      <a:pt x="6305532" y="118324"/>
                      <a:pt x="6322599" y="121260"/>
                    </a:cubicBezTo>
                    <a:cubicBezTo>
                      <a:pt x="6358148" y="128015"/>
                      <a:pt x="6381612" y="162156"/>
                      <a:pt x="6375178" y="197764"/>
                    </a:cubicBezTo>
                    <a:lnTo>
                      <a:pt x="6303702" y="610819"/>
                    </a:lnTo>
                    <a:cubicBezTo>
                      <a:pt x="6300332" y="629734"/>
                      <a:pt x="6310286" y="648510"/>
                      <a:pt x="6327832" y="656336"/>
                    </a:cubicBezTo>
                    <a:cubicBezTo>
                      <a:pt x="6346304" y="664381"/>
                      <a:pt x="6367880" y="657601"/>
                      <a:pt x="6378429" y="640436"/>
                    </a:cubicBezTo>
                    <a:lnTo>
                      <a:pt x="6508985" y="431648"/>
                    </a:lnTo>
                    <a:cubicBezTo>
                      <a:pt x="6519593" y="414427"/>
                      <a:pt x="6538781" y="404400"/>
                      <a:pt x="6558976" y="405524"/>
                    </a:cubicBezTo>
                    <a:cubicBezTo>
                      <a:pt x="6579170" y="406648"/>
                      <a:pt x="6597127" y="418741"/>
                      <a:pt x="6605759" y="437032"/>
                    </a:cubicBezTo>
                    <a:cubicBezTo>
                      <a:pt x="6613531" y="452933"/>
                      <a:pt x="6613480" y="471576"/>
                      <a:pt x="6605657" y="487477"/>
                    </a:cubicBezTo>
                    <a:lnTo>
                      <a:pt x="6488411" y="726440"/>
                    </a:lnTo>
                    <a:lnTo>
                      <a:pt x="6352114" y="1143000"/>
                    </a:lnTo>
                    <a:cubicBezTo>
                      <a:pt x="6317367" y="1249172"/>
                      <a:pt x="6219831" y="1320800"/>
                      <a:pt x="6109951" y="1320800"/>
                    </a:cubicBezTo>
                    <a:lnTo>
                      <a:pt x="5995803" y="1320800"/>
                    </a:lnTo>
                    <a:cubicBezTo>
                      <a:pt x="5909443" y="1320800"/>
                      <a:pt x="5813736" y="1235456"/>
                      <a:pt x="5749931" y="1170432"/>
                    </a:cubicBezTo>
                    <a:cubicBezTo>
                      <a:pt x="5686075" y="1105408"/>
                      <a:pt x="5366340" y="831596"/>
                      <a:pt x="5366340" y="831596"/>
                    </a:cubicBezTo>
                    <a:cubicBezTo>
                      <a:pt x="5340360" y="808680"/>
                      <a:pt x="5334000" y="770690"/>
                      <a:pt x="5351101" y="740562"/>
                    </a:cubicBezTo>
                    <a:cubicBezTo>
                      <a:pt x="5360272" y="724074"/>
                      <a:pt x="5375694" y="711971"/>
                      <a:pt x="5393891" y="706982"/>
                    </a:cubicBezTo>
                    <a:cubicBezTo>
                      <a:pt x="5412087" y="701994"/>
                      <a:pt x="5431526" y="704539"/>
                      <a:pt x="5447824" y="714045"/>
                    </a:cubicBezTo>
                    <a:lnTo>
                      <a:pt x="5672563" y="845464"/>
                    </a:lnTo>
                    <a:cubicBezTo>
                      <a:pt x="5712441" y="868782"/>
                      <a:pt x="5762682" y="842772"/>
                      <a:pt x="5767762" y="796239"/>
                    </a:cubicBezTo>
                    <a:lnTo>
                      <a:pt x="5771572" y="761492"/>
                    </a:lnTo>
                    <a:cubicBezTo>
                      <a:pt x="5772232" y="755396"/>
                      <a:pt x="5772080" y="749300"/>
                      <a:pt x="5771064" y="743255"/>
                    </a:cubicBezTo>
                    <a:lnTo>
                      <a:pt x="5674544" y="172364"/>
                    </a:lnTo>
                    <a:cubicBezTo>
                      <a:pt x="5668140" y="136186"/>
                      <a:pt x="5691997" y="101577"/>
                      <a:pt x="5728087" y="94691"/>
                    </a:cubicBezTo>
                    <a:cubicBezTo>
                      <a:pt x="5763474" y="88584"/>
                      <a:pt x="5797255" y="111872"/>
                      <a:pt x="5804135" y="147117"/>
                    </a:cubicBezTo>
                    <a:lnTo>
                      <a:pt x="5890342" y="565861"/>
                    </a:lnTo>
                    <a:cubicBezTo>
                      <a:pt x="5892948" y="579432"/>
                      <a:pt x="5902378" y="590696"/>
                      <a:pt x="5915279" y="595647"/>
                    </a:cubicBezTo>
                    <a:cubicBezTo>
                      <a:pt x="5928180" y="600599"/>
                      <a:pt x="5942724" y="598537"/>
                      <a:pt x="5953741" y="590194"/>
                    </a:cubicBezTo>
                    <a:cubicBezTo>
                      <a:pt x="5963926" y="582382"/>
                      <a:pt x="5969881" y="570264"/>
                      <a:pt x="5969844" y="557428"/>
                    </a:cubicBezTo>
                    <a:lnTo>
                      <a:pt x="5969844" y="66040"/>
                    </a:lnTo>
                    <a:close/>
                    <a:moveTo>
                      <a:pt x="7303344" y="66040"/>
                    </a:moveTo>
                    <a:cubicBezTo>
                      <a:pt x="7303344" y="29566"/>
                      <a:pt x="7332351" y="0"/>
                      <a:pt x="7368165" y="0"/>
                    </a:cubicBezTo>
                    <a:cubicBezTo>
                      <a:pt x="7403929" y="0"/>
                      <a:pt x="7432986" y="29566"/>
                      <a:pt x="7432986" y="66040"/>
                    </a:cubicBezTo>
                    <a:lnTo>
                      <a:pt x="7432986" y="527609"/>
                    </a:lnTo>
                    <a:cubicBezTo>
                      <a:pt x="7432986" y="545236"/>
                      <a:pt x="7443247" y="561137"/>
                      <a:pt x="7459148" y="568046"/>
                    </a:cubicBezTo>
                    <a:cubicBezTo>
                      <a:pt x="7471344" y="573267"/>
                      <a:pt x="7485266" y="572578"/>
                      <a:pt x="7496886" y="566177"/>
                    </a:cubicBezTo>
                    <a:cubicBezTo>
                      <a:pt x="7508507" y="559776"/>
                      <a:pt x="7516530" y="548378"/>
                      <a:pt x="7518635" y="535280"/>
                    </a:cubicBezTo>
                    <a:lnTo>
                      <a:pt x="7581017" y="174803"/>
                    </a:lnTo>
                    <a:cubicBezTo>
                      <a:pt x="7583802" y="157710"/>
                      <a:pt x="7593300" y="142439"/>
                      <a:pt x="7607400" y="132384"/>
                    </a:cubicBezTo>
                    <a:cubicBezTo>
                      <a:pt x="7621500" y="122329"/>
                      <a:pt x="7639032" y="118324"/>
                      <a:pt x="7656099" y="121260"/>
                    </a:cubicBezTo>
                    <a:cubicBezTo>
                      <a:pt x="7691648" y="128015"/>
                      <a:pt x="7715112" y="162156"/>
                      <a:pt x="7708678" y="197764"/>
                    </a:cubicBezTo>
                    <a:lnTo>
                      <a:pt x="7637202" y="610819"/>
                    </a:lnTo>
                    <a:cubicBezTo>
                      <a:pt x="7633832" y="629733"/>
                      <a:pt x="7643785" y="648510"/>
                      <a:pt x="7661332" y="656336"/>
                    </a:cubicBezTo>
                    <a:cubicBezTo>
                      <a:pt x="7679803" y="664381"/>
                      <a:pt x="7701380" y="657601"/>
                      <a:pt x="7711929" y="640436"/>
                    </a:cubicBezTo>
                    <a:lnTo>
                      <a:pt x="7842485" y="431648"/>
                    </a:lnTo>
                    <a:cubicBezTo>
                      <a:pt x="7853093" y="414427"/>
                      <a:pt x="7872281" y="404400"/>
                      <a:pt x="7892476" y="405524"/>
                    </a:cubicBezTo>
                    <a:cubicBezTo>
                      <a:pt x="7912670" y="406648"/>
                      <a:pt x="7930627" y="418741"/>
                      <a:pt x="7939259" y="437032"/>
                    </a:cubicBezTo>
                    <a:cubicBezTo>
                      <a:pt x="7947031" y="452933"/>
                      <a:pt x="7946980" y="471576"/>
                      <a:pt x="7939157" y="487477"/>
                    </a:cubicBezTo>
                    <a:lnTo>
                      <a:pt x="7821911" y="726440"/>
                    </a:lnTo>
                    <a:lnTo>
                      <a:pt x="7685615" y="1143000"/>
                    </a:lnTo>
                    <a:cubicBezTo>
                      <a:pt x="7650867" y="1249172"/>
                      <a:pt x="7553331" y="1320800"/>
                      <a:pt x="7443451" y="1320800"/>
                    </a:cubicBezTo>
                    <a:lnTo>
                      <a:pt x="7329303" y="1320800"/>
                    </a:lnTo>
                    <a:cubicBezTo>
                      <a:pt x="7242943" y="1320800"/>
                      <a:pt x="7147236" y="1235456"/>
                      <a:pt x="7083431" y="1170432"/>
                    </a:cubicBezTo>
                    <a:cubicBezTo>
                      <a:pt x="7019575" y="1105408"/>
                      <a:pt x="6699841" y="831596"/>
                      <a:pt x="6699841" y="831596"/>
                    </a:cubicBezTo>
                    <a:cubicBezTo>
                      <a:pt x="6673860" y="808680"/>
                      <a:pt x="6667500" y="770690"/>
                      <a:pt x="6684601" y="740562"/>
                    </a:cubicBezTo>
                    <a:cubicBezTo>
                      <a:pt x="6693772" y="724074"/>
                      <a:pt x="6709194" y="711971"/>
                      <a:pt x="6727391" y="706982"/>
                    </a:cubicBezTo>
                    <a:cubicBezTo>
                      <a:pt x="6745587" y="701994"/>
                      <a:pt x="6765025" y="704539"/>
                      <a:pt x="6781323" y="714045"/>
                    </a:cubicBezTo>
                    <a:lnTo>
                      <a:pt x="7006063" y="845464"/>
                    </a:lnTo>
                    <a:cubicBezTo>
                      <a:pt x="7045941" y="868782"/>
                      <a:pt x="7096182" y="842772"/>
                      <a:pt x="7101262" y="796239"/>
                    </a:cubicBezTo>
                    <a:lnTo>
                      <a:pt x="7105072" y="761492"/>
                    </a:lnTo>
                    <a:cubicBezTo>
                      <a:pt x="7105732" y="755396"/>
                      <a:pt x="7105580" y="749300"/>
                      <a:pt x="7104564" y="743255"/>
                    </a:cubicBezTo>
                    <a:lnTo>
                      <a:pt x="7008044" y="172364"/>
                    </a:lnTo>
                    <a:cubicBezTo>
                      <a:pt x="7001639" y="136186"/>
                      <a:pt x="7025497" y="101577"/>
                      <a:pt x="7061587" y="94691"/>
                    </a:cubicBezTo>
                    <a:cubicBezTo>
                      <a:pt x="7096974" y="88584"/>
                      <a:pt x="7130755" y="111872"/>
                      <a:pt x="7137635" y="147117"/>
                    </a:cubicBezTo>
                    <a:lnTo>
                      <a:pt x="7223842" y="565861"/>
                    </a:lnTo>
                    <a:cubicBezTo>
                      <a:pt x="7226448" y="579432"/>
                      <a:pt x="7235877" y="590696"/>
                      <a:pt x="7248779" y="595647"/>
                    </a:cubicBezTo>
                    <a:cubicBezTo>
                      <a:pt x="7261680" y="600599"/>
                      <a:pt x="7276224" y="598537"/>
                      <a:pt x="7287241" y="590194"/>
                    </a:cubicBezTo>
                    <a:cubicBezTo>
                      <a:pt x="7297425" y="582382"/>
                      <a:pt x="7303381" y="570264"/>
                      <a:pt x="7303344" y="557428"/>
                    </a:cubicBezTo>
                    <a:lnTo>
                      <a:pt x="7303344" y="66040"/>
                    </a:lnTo>
                    <a:close/>
                    <a:moveTo>
                      <a:pt x="8636844" y="66040"/>
                    </a:moveTo>
                    <a:cubicBezTo>
                      <a:pt x="8636844" y="29566"/>
                      <a:pt x="8665851" y="0"/>
                      <a:pt x="8701665" y="0"/>
                    </a:cubicBezTo>
                    <a:cubicBezTo>
                      <a:pt x="8737429" y="0"/>
                      <a:pt x="8766486" y="29566"/>
                      <a:pt x="8766486" y="66040"/>
                    </a:cubicBezTo>
                    <a:lnTo>
                      <a:pt x="8766486" y="527609"/>
                    </a:lnTo>
                    <a:cubicBezTo>
                      <a:pt x="8766486" y="545236"/>
                      <a:pt x="8776747" y="561137"/>
                      <a:pt x="8792648" y="568046"/>
                    </a:cubicBezTo>
                    <a:cubicBezTo>
                      <a:pt x="8804844" y="573267"/>
                      <a:pt x="8818766" y="572578"/>
                      <a:pt x="8830386" y="566177"/>
                    </a:cubicBezTo>
                    <a:cubicBezTo>
                      <a:pt x="8842007" y="559776"/>
                      <a:pt x="8850030" y="548378"/>
                      <a:pt x="8852135" y="535280"/>
                    </a:cubicBezTo>
                    <a:lnTo>
                      <a:pt x="8914517" y="174803"/>
                    </a:lnTo>
                    <a:cubicBezTo>
                      <a:pt x="8917302" y="157710"/>
                      <a:pt x="8926800" y="142439"/>
                      <a:pt x="8940900" y="132384"/>
                    </a:cubicBezTo>
                    <a:cubicBezTo>
                      <a:pt x="8955000" y="122329"/>
                      <a:pt x="8972532" y="118324"/>
                      <a:pt x="8989599" y="121260"/>
                    </a:cubicBezTo>
                    <a:cubicBezTo>
                      <a:pt x="9025148" y="128015"/>
                      <a:pt x="9048612" y="162156"/>
                      <a:pt x="9042178" y="197764"/>
                    </a:cubicBezTo>
                    <a:lnTo>
                      <a:pt x="8970702" y="610819"/>
                    </a:lnTo>
                    <a:cubicBezTo>
                      <a:pt x="8967332" y="629733"/>
                      <a:pt x="8977285" y="648510"/>
                      <a:pt x="8994832" y="656336"/>
                    </a:cubicBezTo>
                    <a:cubicBezTo>
                      <a:pt x="9013303" y="664381"/>
                      <a:pt x="9034880" y="657601"/>
                      <a:pt x="9045429" y="640436"/>
                    </a:cubicBezTo>
                    <a:lnTo>
                      <a:pt x="9175985" y="431648"/>
                    </a:lnTo>
                    <a:cubicBezTo>
                      <a:pt x="9186593" y="414427"/>
                      <a:pt x="9205781" y="404400"/>
                      <a:pt x="9225976" y="405524"/>
                    </a:cubicBezTo>
                    <a:cubicBezTo>
                      <a:pt x="9246170" y="406648"/>
                      <a:pt x="9264127" y="418741"/>
                      <a:pt x="9272759" y="437032"/>
                    </a:cubicBezTo>
                    <a:cubicBezTo>
                      <a:pt x="9280531" y="452933"/>
                      <a:pt x="9280480" y="471576"/>
                      <a:pt x="9272657" y="487477"/>
                    </a:cubicBezTo>
                    <a:lnTo>
                      <a:pt x="9155411" y="726440"/>
                    </a:lnTo>
                    <a:lnTo>
                      <a:pt x="9019115" y="1143000"/>
                    </a:lnTo>
                    <a:cubicBezTo>
                      <a:pt x="8984367" y="1249172"/>
                      <a:pt x="8886831" y="1320800"/>
                      <a:pt x="8776951" y="1320800"/>
                    </a:cubicBezTo>
                    <a:lnTo>
                      <a:pt x="8662803" y="1320800"/>
                    </a:lnTo>
                    <a:cubicBezTo>
                      <a:pt x="8576443" y="1320800"/>
                      <a:pt x="8480736" y="1235456"/>
                      <a:pt x="8416931" y="1170432"/>
                    </a:cubicBezTo>
                    <a:cubicBezTo>
                      <a:pt x="8353075" y="1105408"/>
                      <a:pt x="8033341" y="831596"/>
                      <a:pt x="8033341" y="831596"/>
                    </a:cubicBezTo>
                    <a:cubicBezTo>
                      <a:pt x="8007360" y="808680"/>
                      <a:pt x="8001000" y="770690"/>
                      <a:pt x="8018101" y="740562"/>
                    </a:cubicBezTo>
                    <a:cubicBezTo>
                      <a:pt x="8027272" y="724074"/>
                      <a:pt x="8042694" y="711971"/>
                      <a:pt x="8060891" y="706982"/>
                    </a:cubicBezTo>
                    <a:cubicBezTo>
                      <a:pt x="8079087" y="701994"/>
                      <a:pt x="8098525" y="704539"/>
                      <a:pt x="8114823" y="714045"/>
                    </a:cubicBezTo>
                    <a:lnTo>
                      <a:pt x="8339563" y="845464"/>
                    </a:lnTo>
                    <a:cubicBezTo>
                      <a:pt x="8379441" y="868782"/>
                      <a:pt x="8429682" y="842772"/>
                      <a:pt x="8434762" y="796239"/>
                    </a:cubicBezTo>
                    <a:lnTo>
                      <a:pt x="8438572" y="761492"/>
                    </a:lnTo>
                    <a:cubicBezTo>
                      <a:pt x="8439232" y="755396"/>
                      <a:pt x="8439080" y="749300"/>
                      <a:pt x="8438064" y="743255"/>
                    </a:cubicBezTo>
                    <a:lnTo>
                      <a:pt x="8341544" y="172364"/>
                    </a:lnTo>
                    <a:cubicBezTo>
                      <a:pt x="8335139" y="136186"/>
                      <a:pt x="8358997" y="101577"/>
                      <a:pt x="8395087" y="94691"/>
                    </a:cubicBezTo>
                    <a:cubicBezTo>
                      <a:pt x="8430474" y="88584"/>
                      <a:pt x="8464255" y="111872"/>
                      <a:pt x="8471135" y="147117"/>
                    </a:cubicBezTo>
                    <a:lnTo>
                      <a:pt x="8557342" y="565861"/>
                    </a:lnTo>
                    <a:cubicBezTo>
                      <a:pt x="8559948" y="579432"/>
                      <a:pt x="8569377" y="590696"/>
                      <a:pt x="8582279" y="595647"/>
                    </a:cubicBezTo>
                    <a:cubicBezTo>
                      <a:pt x="8595180" y="600599"/>
                      <a:pt x="8609724" y="598537"/>
                      <a:pt x="8620741" y="590194"/>
                    </a:cubicBezTo>
                    <a:cubicBezTo>
                      <a:pt x="8630925" y="582382"/>
                      <a:pt x="8636881" y="570264"/>
                      <a:pt x="8636844" y="557428"/>
                    </a:cubicBezTo>
                    <a:lnTo>
                      <a:pt x="8636844" y="66040"/>
                    </a:lnTo>
                    <a:close/>
                  </a:path>
                </a:pathLst>
              </a:custGeom>
              <a:solidFill>
                <a:srgbClr val="BF0404"/>
              </a:solidFill>
            </p:spPr>
          </p:sp>
          <p:sp>
            <p:nvSpPr>
              <p:cNvPr id="8" name="Freeform 8"/>
              <p:cNvSpPr/>
              <p:nvPr/>
            </p:nvSpPr>
            <p:spPr>
              <a:xfrm>
                <a:off x="9326950" y="0"/>
                <a:ext cx="6613531" cy="1320800"/>
              </a:xfrm>
              <a:custGeom>
                <a:avLst/>
                <a:gdLst/>
                <a:ahLst/>
                <a:cxnLst/>
                <a:rect l="l" t="t" r="r" b="b"/>
                <a:pathLst>
                  <a:path w="6613531" h="1320800">
                    <a:moveTo>
                      <a:pt x="635844" y="66040"/>
                    </a:moveTo>
                    <a:cubicBezTo>
                      <a:pt x="635844" y="29566"/>
                      <a:pt x="664851" y="0"/>
                      <a:pt x="700665" y="0"/>
                    </a:cubicBezTo>
                    <a:cubicBezTo>
                      <a:pt x="736429" y="0"/>
                      <a:pt x="765486" y="29566"/>
                      <a:pt x="765486" y="66040"/>
                    </a:cubicBezTo>
                    <a:lnTo>
                      <a:pt x="765486" y="527609"/>
                    </a:lnTo>
                    <a:cubicBezTo>
                      <a:pt x="765486" y="545236"/>
                      <a:pt x="775747" y="561137"/>
                      <a:pt x="791648" y="568046"/>
                    </a:cubicBezTo>
                    <a:cubicBezTo>
                      <a:pt x="803844" y="573267"/>
                      <a:pt x="817766" y="572578"/>
                      <a:pt x="829386" y="566177"/>
                    </a:cubicBezTo>
                    <a:cubicBezTo>
                      <a:pt x="841007" y="559776"/>
                      <a:pt x="849030" y="548378"/>
                      <a:pt x="851135" y="535280"/>
                    </a:cubicBezTo>
                    <a:lnTo>
                      <a:pt x="913517" y="174803"/>
                    </a:lnTo>
                    <a:cubicBezTo>
                      <a:pt x="916302" y="157710"/>
                      <a:pt x="925800" y="142439"/>
                      <a:pt x="939900" y="132384"/>
                    </a:cubicBezTo>
                    <a:cubicBezTo>
                      <a:pt x="954000" y="122329"/>
                      <a:pt x="971532" y="118324"/>
                      <a:pt x="988599" y="121260"/>
                    </a:cubicBezTo>
                    <a:cubicBezTo>
                      <a:pt x="1024148" y="128015"/>
                      <a:pt x="1047612" y="162156"/>
                      <a:pt x="1041178" y="197764"/>
                    </a:cubicBezTo>
                    <a:lnTo>
                      <a:pt x="969702" y="610819"/>
                    </a:lnTo>
                    <a:cubicBezTo>
                      <a:pt x="966332" y="629733"/>
                      <a:pt x="976285" y="648510"/>
                      <a:pt x="993832" y="656336"/>
                    </a:cubicBezTo>
                    <a:cubicBezTo>
                      <a:pt x="1012303" y="664381"/>
                      <a:pt x="1033880" y="657601"/>
                      <a:pt x="1044429" y="640436"/>
                    </a:cubicBezTo>
                    <a:lnTo>
                      <a:pt x="1174985" y="431648"/>
                    </a:lnTo>
                    <a:cubicBezTo>
                      <a:pt x="1185593" y="414427"/>
                      <a:pt x="1204781" y="404400"/>
                      <a:pt x="1224976" y="405524"/>
                    </a:cubicBezTo>
                    <a:cubicBezTo>
                      <a:pt x="1245170" y="406648"/>
                      <a:pt x="1263127" y="418741"/>
                      <a:pt x="1271759" y="437032"/>
                    </a:cubicBezTo>
                    <a:cubicBezTo>
                      <a:pt x="1279531" y="452933"/>
                      <a:pt x="1279480" y="471576"/>
                      <a:pt x="1271657" y="487477"/>
                    </a:cubicBezTo>
                    <a:lnTo>
                      <a:pt x="1154411" y="726440"/>
                    </a:lnTo>
                    <a:lnTo>
                      <a:pt x="1018115" y="1143000"/>
                    </a:lnTo>
                    <a:cubicBezTo>
                      <a:pt x="983367" y="1249172"/>
                      <a:pt x="885831" y="1320800"/>
                      <a:pt x="775951" y="1320800"/>
                    </a:cubicBezTo>
                    <a:lnTo>
                      <a:pt x="661803" y="1320800"/>
                    </a:lnTo>
                    <a:cubicBezTo>
                      <a:pt x="575443" y="1320800"/>
                      <a:pt x="479736" y="1235456"/>
                      <a:pt x="415931" y="1170432"/>
                    </a:cubicBezTo>
                    <a:cubicBezTo>
                      <a:pt x="352075" y="1105408"/>
                      <a:pt x="32341" y="831596"/>
                      <a:pt x="32341" y="831596"/>
                    </a:cubicBezTo>
                    <a:cubicBezTo>
                      <a:pt x="6360" y="808680"/>
                      <a:pt x="0" y="770690"/>
                      <a:pt x="17101" y="740562"/>
                    </a:cubicBezTo>
                    <a:cubicBezTo>
                      <a:pt x="26272" y="724074"/>
                      <a:pt x="41694" y="711971"/>
                      <a:pt x="59891" y="706982"/>
                    </a:cubicBezTo>
                    <a:cubicBezTo>
                      <a:pt x="78087" y="701994"/>
                      <a:pt x="97525" y="704539"/>
                      <a:pt x="113823" y="714045"/>
                    </a:cubicBezTo>
                    <a:lnTo>
                      <a:pt x="338563" y="845464"/>
                    </a:lnTo>
                    <a:cubicBezTo>
                      <a:pt x="378441" y="868782"/>
                      <a:pt x="428682" y="842772"/>
                      <a:pt x="433762" y="796239"/>
                    </a:cubicBezTo>
                    <a:lnTo>
                      <a:pt x="437572" y="761492"/>
                    </a:lnTo>
                    <a:cubicBezTo>
                      <a:pt x="438232" y="755396"/>
                      <a:pt x="438080" y="749300"/>
                      <a:pt x="437064" y="743255"/>
                    </a:cubicBezTo>
                    <a:lnTo>
                      <a:pt x="340544" y="172364"/>
                    </a:lnTo>
                    <a:cubicBezTo>
                      <a:pt x="334139" y="136186"/>
                      <a:pt x="357997" y="101577"/>
                      <a:pt x="394087" y="94691"/>
                    </a:cubicBezTo>
                    <a:cubicBezTo>
                      <a:pt x="429474" y="88584"/>
                      <a:pt x="463255" y="111872"/>
                      <a:pt x="470135" y="147117"/>
                    </a:cubicBezTo>
                    <a:lnTo>
                      <a:pt x="556342" y="565861"/>
                    </a:lnTo>
                    <a:cubicBezTo>
                      <a:pt x="558948" y="579432"/>
                      <a:pt x="568377" y="590696"/>
                      <a:pt x="581279" y="595647"/>
                    </a:cubicBezTo>
                    <a:cubicBezTo>
                      <a:pt x="594180" y="600599"/>
                      <a:pt x="608724" y="598537"/>
                      <a:pt x="619741" y="590194"/>
                    </a:cubicBezTo>
                    <a:cubicBezTo>
                      <a:pt x="629925" y="582382"/>
                      <a:pt x="635881" y="570264"/>
                      <a:pt x="635844" y="557428"/>
                    </a:cubicBezTo>
                    <a:lnTo>
                      <a:pt x="635844" y="66040"/>
                    </a:lnTo>
                    <a:close/>
                    <a:moveTo>
                      <a:pt x="1969344" y="66040"/>
                    </a:moveTo>
                    <a:cubicBezTo>
                      <a:pt x="1969344" y="29566"/>
                      <a:pt x="1998351" y="0"/>
                      <a:pt x="2034165" y="0"/>
                    </a:cubicBezTo>
                    <a:cubicBezTo>
                      <a:pt x="2069929" y="0"/>
                      <a:pt x="2098986" y="29566"/>
                      <a:pt x="2098986" y="66040"/>
                    </a:cubicBezTo>
                    <a:lnTo>
                      <a:pt x="2098986" y="527609"/>
                    </a:lnTo>
                    <a:cubicBezTo>
                      <a:pt x="2098986" y="545236"/>
                      <a:pt x="2109247" y="561137"/>
                      <a:pt x="2125148" y="568046"/>
                    </a:cubicBezTo>
                    <a:cubicBezTo>
                      <a:pt x="2137344" y="573267"/>
                      <a:pt x="2151266" y="572578"/>
                      <a:pt x="2162886" y="566177"/>
                    </a:cubicBezTo>
                    <a:cubicBezTo>
                      <a:pt x="2174507" y="559776"/>
                      <a:pt x="2182530" y="548378"/>
                      <a:pt x="2184635" y="535280"/>
                    </a:cubicBezTo>
                    <a:lnTo>
                      <a:pt x="2247017" y="174803"/>
                    </a:lnTo>
                    <a:cubicBezTo>
                      <a:pt x="2249802" y="157710"/>
                      <a:pt x="2259300" y="142439"/>
                      <a:pt x="2273400" y="132384"/>
                    </a:cubicBezTo>
                    <a:cubicBezTo>
                      <a:pt x="2287500" y="122329"/>
                      <a:pt x="2305032" y="118324"/>
                      <a:pt x="2322099" y="121260"/>
                    </a:cubicBezTo>
                    <a:cubicBezTo>
                      <a:pt x="2357648" y="128015"/>
                      <a:pt x="2381112" y="162156"/>
                      <a:pt x="2374678" y="197764"/>
                    </a:cubicBezTo>
                    <a:lnTo>
                      <a:pt x="2303202" y="610819"/>
                    </a:lnTo>
                    <a:cubicBezTo>
                      <a:pt x="2299832" y="629733"/>
                      <a:pt x="2309785" y="648510"/>
                      <a:pt x="2327332" y="656336"/>
                    </a:cubicBezTo>
                    <a:cubicBezTo>
                      <a:pt x="2345803" y="664381"/>
                      <a:pt x="2367380" y="657601"/>
                      <a:pt x="2377929" y="640436"/>
                    </a:cubicBezTo>
                    <a:lnTo>
                      <a:pt x="2508485" y="431648"/>
                    </a:lnTo>
                    <a:cubicBezTo>
                      <a:pt x="2519093" y="414427"/>
                      <a:pt x="2538281" y="404400"/>
                      <a:pt x="2558476" y="405524"/>
                    </a:cubicBezTo>
                    <a:cubicBezTo>
                      <a:pt x="2578670" y="406648"/>
                      <a:pt x="2596627" y="418741"/>
                      <a:pt x="2605259" y="437032"/>
                    </a:cubicBezTo>
                    <a:cubicBezTo>
                      <a:pt x="2613031" y="452933"/>
                      <a:pt x="2612980" y="471576"/>
                      <a:pt x="2605157" y="487477"/>
                    </a:cubicBezTo>
                    <a:lnTo>
                      <a:pt x="2487911" y="726440"/>
                    </a:lnTo>
                    <a:lnTo>
                      <a:pt x="2351615" y="1143000"/>
                    </a:lnTo>
                    <a:cubicBezTo>
                      <a:pt x="2316867" y="1249172"/>
                      <a:pt x="2219331" y="1320800"/>
                      <a:pt x="2109451" y="1320800"/>
                    </a:cubicBezTo>
                    <a:lnTo>
                      <a:pt x="1995303" y="1320800"/>
                    </a:lnTo>
                    <a:cubicBezTo>
                      <a:pt x="1908943" y="1320800"/>
                      <a:pt x="1813236" y="1235456"/>
                      <a:pt x="1749431" y="1170432"/>
                    </a:cubicBezTo>
                    <a:cubicBezTo>
                      <a:pt x="1685575" y="1105408"/>
                      <a:pt x="1365841" y="831596"/>
                      <a:pt x="1365841" y="831596"/>
                    </a:cubicBezTo>
                    <a:cubicBezTo>
                      <a:pt x="1339860" y="808680"/>
                      <a:pt x="1333500" y="770690"/>
                      <a:pt x="1350601" y="740562"/>
                    </a:cubicBezTo>
                    <a:cubicBezTo>
                      <a:pt x="1359772" y="724074"/>
                      <a:pt x="1375194" y="711971"/>
                      <a:pt x="1393391" y="706982"/>
                    </a:cubicBezTo>
                    <a:cubicBezTo>
                      <a:pt x="1411587" y="701994"/>
                      <a:pt x="1431025" y="704539"/>
                      <a:pt x="1447323" y="714045"/>
                    </a:cubicBezTo>
                    <a:lnTo>
                      <a:pt x="1672063" y="845464"/>
                    </a:lnTo>
                    <a:cubicBezTo>
                      <a:pt x="1711941" y="868782"/>
                      <a:pt x="1762182" y="842772"/>
                      <a:pt x="1767262" y="796239"/>
                    </a:cubicBezTo>
                    <a:lnTo>
                      <a:pt x="1771072" y="761492"/>
                    </a:lnTo>
                    <a:cubicBezTo>
                      <a:pt x="1771732" y="755396"/>
                      <a:pt x="1771580" y="749300"/>
                      <a:pt x="1770564" y="743255"/>
                    </a:cubicBezTo>
                    <a:lnTo>
                      <a:pt x="1674044" y="172364"/>
                    </a:lnTo>
                    <a:cubicBezTo>
                      <a:pt x="1667639" y="136186"/>
                      <a:pt x="1691497" y="101577"/>
                      <a:pt x="1727587" y="94691"/>
                    </a:cubicBezTo>
                    <a:cubicBezTo>
                      <a:pt x="1762974" y="88584"/>
                      <a:pt x="1796755" y="111872"/>
                      <a:pt x="1803635" y="147117"/>
                    </a:cubicBezTo>
                    <a:lnTo>
                      <a:pt x="1889842" y="565861"/>
                    </a:lnTo>
                    <a:cubicBezTo>
                      <a:pt x="1892448" y="579432"/>
                      <a:pt x="1901877" y="590696"/>
                      <a:pt x="1914779" y="595647"/>
                    </a:cubicBezTo>
                    <a:cubicBezTo>
                      <a:pt x="1927680" y="600599"/>
                      <a:pt x="1942224" y="598537"/>
                      <a:pt x="1953241" y="590194"/>
                    </a:cubicBezTo>
                    <a:cubicBezTo>
                      <a:pt x="1963425" y="582382"/>
                      <a:pt x="1969381" y="570264"/>
                      <a:pt x="1969344" y="557428"/>
                    </a:cubicBezTo>
                    <a:lnTo>
                      <a:pt x="1969344" y="66040"/>
                    </a:lnTo>
                    <a:close/>
                    <a:moveTo>
                      <a:pt x="3302844" y="66040"/>
                    </a:moveTo>
                    <a:cubicBezTo>
                      <a:pt x="3302844" y="29566"/>
                      <a:pt x="3331851" y="0"/>
                      <a:pt x="3367665" y="0"/>
                    </a:cubicBezTo>
                    <a:cubicBezTo>
                      <a:pt x="3403429" y="0"/>
                      <a:pt x="3432486" y="29566"/>
                      <a:pt x="3432486" y="66040"/>
                    </a:cubicBezTo>
                    <a:lnTo>
                      <a:pt x="3432486" y="527609"/>
                    </a:lnTo>
                    <a:cubicBezTo>
                      <a:pt x="3432486" y="545236"/>
                      <a:pt x="3442747" y="561137"/>
                      <a:pt x="3458648" y="568046"/>
                    </a:cubicBezTo>
                    <a:cubicBezTo>
                      <a:pt x="3470844" y="573267"/>
                      <a:pt x="3484766" y="572578"/>
                      <a:pt x="3496386" y="566177"/>
                    </a:cubicBezTo>
                    <a:cubicBezTo>
                      <a:pt x="3508007" y="559776"/>
                      <a:pt x="3516030" y="548378"/>
                      <a:pt x="3518135" y="535280"/>
                    </a:cubicBezTo>
                    <a:lnTo>
                      <a:pt x="3580517" y="174803"/>
                    </a:lnTo>
                    <a:cubicBezTo>
                      <a:pt x="3583302" y="157710"/>
                      <a:pt x="3592800" y="142439"/>
                      <a:pt x="3606900" y="132384"/>
                    </a:cubicBezTo>
                    <a:cubicBezTo>
                      <a:pt x="3621000" y="122329"/>
                      <a:pt x="3638532" y="118324"/>
                      <a:pt x="3655599" y="121260"/>
                    </a:cubicBezTo>
                    <a:cubicBezTo>
                      <a:pt x="3691148" y="128015"/>
                      <a:pt x="3714612" y="162156"/>
                      <a:pt x="3708177" y="197764"/>
                    </a:cubicBezTo>
                    <a:lnTo>
                      <a:pt x="3636702" y="610819"/>
                    </a:lnTo>
                    <a:cubicBezTo>
                      <a:pt x="3633332" y="629734"/>
                      <a:pt x="3643286" y="648510"/>
                      <a:pt x="3660832" y="656336"/>
                    </a:cubicBezTo>
                    <a:cubicBezTo>
                      <a:pt x="3679304" y="664381"/>
                      <a:pt x="3700880" y="657601"/>
                      <a:pt x="3711429" y="640436"/>
                    </a:cubicBezTo>
                    <a:lnTo>
                      <a:pt x="3841984" y="431648"/>
                    </a:lnTo>
                    <a:cubicBezTo>
                      <a:pt x="3852593" y="414427"/>
                      <a:pt x="3871781" y="404400"/>
                      <a:pt x="3891975" y="405524"/>
                    </a:cubicBezTo>
                    <a:cubicBezTo>
                      <a:pt x="3912169" y="406648"/>
                      <a:pt x="3930126" y="418741"/>
                      <a:pt x="3938758" y="437032"/>
                    </a:cubicBezTo>
                    <a:cubicBezTo>
                      <a:pt x="3946531" y="452933"/>
                      <a:pt x="3946480" y="471576"/>
                      <a:pt x="3938657" y="487477"/>
                    </a:cubicBezTo>
                    <a:lnTo>
                      <a:pt x="3821410" y="726440"/>
                    </a:lnTo>
                    <a:lnTo>
                      <a:pt x="3685115" y="1143000"/>
                    </a:lnTo>
                    <a:cubicBezTo>
                      <a:pt x="3650367" y="1249172"/>
                      <a:pt x="3552831" y="1320800"/>
                      <a:pt x="3442951" y="1320800"/>
                    </a:cubicBezTo>
                    <a:lnTo>
                      <a:pt x="3328803" y="1320800"/>
                    </a:lnTo>
                    <a:cubicBezTo>
                      <a:pt x="3242443" y="1320800"/>
                      <a:pt x="3146736" y="1235456"/>
                      <a:pt x="3082931" y="1170432"/>
                    </a:cubicBezTo>
                    <a:cubicBezTo>
                      <a:pt x="3019075" y="1105408"/>
                      <a:pt x="2699341" y="831596"/>
                      <a:pt x="2699341" y="831596"/>
                    </a:cubicBezTo>
                    <a:cubicBezTo>
                      <a:pt x="2673360" y="808680"/>
                      <a:pt x="2667000" y="770690"/>
                      <a:pt x="2684101" y="740562"/>
                    </a:cubicBezTo>
                    <a:cubicBezTo>
                      <a:pt x="2693272" y="724074"/>
                      <a:pt x="2708694" y="711971"/>
                      <a:pt x="2726891" y="706982"/>
                    </a:cubicBezTo>
                    <a:cubicBezTo>
                      <a:pt x="2745087" y="701994"/>
                      <a:pt x="2764525" y="704539"/>
                      <a:pt x="2780823" y="714045"/>
                    </a:cubicBezTo>
                    <a:lnTo>
                      <a:pt x="3005563" y="845464"/>
                    </a:lnTo>
                    <a:cubicBezTo>
                      <a:pt x="3045441" y="868782"/>
                      <a:pt x="3095682" y="842772"/>
                      <a:pt x="3100762" y="796239"/>
                    </a:cubicBezTo>
                    <a:lnTo>
                      <a:pt x="3104572" y="761492"/>
                    </a:lnTo>
                    <a:cubicBezTo>
                      <a:pt x="3105232" y="755396"/>
                      <a:pt x="3105080" y="749300"/>
                      <a:pt x="3104064" y="743255"/>
                    </a:cubicBezTo>
                    <a:lnTo>
                      <a:pt x="3007544" y="172364"/>
                    </a:lnTo>
                    <a:cubicBezTo>
                      <a:pt x="3001139" y="136186"/>
                      <a:pt x="3024997" y="101577"/>
                      <a:pt x="3061087" y="94691"/>
                    </a:cubicBezTo>
                    <a:cubicBezTo>
                      <a:pt x="3096474" y="88584"/>
                      <a:pt x="3130255" y="111872"/>
                      <a:pt x="3137135" y="147117"/>
                    </a:cubicBezTo>
                    <a:lnTo>
                      <a:pt x="3223342" y="565861"/>
                    </a:lnTo>
                    <a:cubicBezTo>
                      <a:pt x="3225948" y="579432"/>
                      <a:pt x="3235377" y="590696"/>
                      <a:pt x="3248279" y="595647"/>
                    </a:cubicBezTo>
                    <a:cubicBezTo>
                      <a:pt x="3261180" y="600599"/>
                      <a:pt x="3275724" y="598537"/>
                      <a:pt x="3286741" y="590194"/>
                    </a:cubicBezTo>
                    <a:cubicBezTo>
                      <a:pt x="3296925" y="582382"/>
                      <a:pt x="3302881" y="570264"/>
                      <a:pt x="3302844" y="557428"/>
                    </a:cubicBezTo>
                    <a:lnTo>
                      <a:pt x="3302844" y="66040"/>
                    </a:lnTo>
                    <a:close/>
                    <a:moveTo>
                      <a:pt x="4636345" y="66040"/>
                    </a:moveTo>
                    <a:cubicBezTo>
                      <a:pt x="4636345" y="29566"/>
                      <a:pt x="4665351" y="0"/>
                      <a:pt x="4701166" y="0"/>
                    </a:cubicBezTo>
                    <a:cubicBezTo>
                      <a:pt x="4736928" y="0"/>
                      <a:pt x="4765987" y="29566"/>
                      <a:pt x="4765987" y="66040"/>
                    </a:cubicBezTo>
                    <a:lnTo>
                      <a:pt x="4765987" y="527609"/>
                    </a:lnTo>
                    <a:cubicBezTo>
                      <a:pt x="4765987" y="545236"/>
                      <a:pt x="4776248" y="561137"/>
                      <a:pt x="4792148" y="568046"/>
                    </a:cubicBezTo>
                    <a:cubicBezTo>
                      <a:pt x="4804344" y="573267"/>
                      <a:pt x="4818266" y="572577"/>
                      <a:pt x="4829885" y="566177"/>
                    </a:cubicBezTo>
                    <a:cubicBezTo>
                      <a:pt x="4841506" y="559776"/>
                      <a:pt x="4849529" y="548378"/>
                      <a:pt x="4851634" y="535280"/>
                    </a:cubicBezTo>
                    <a:lnTo>
                      <a:pt x="4914018" y="174803"/>
                    </a:lnTo>
                    <a:cubicBezTo>
                      <a:pt x="4916802" y="157710"/>
                      <a:pt x="4926301" y="142439"/>
                      <a:pt x="4940401" y="132384"/>
                    </a:cubicBezTo>
                    <a:cubicBezTo>
                      <a:pt x="4954501" y="122329"/>
                      <a:pt x="4972033" y="118324"/>
                      <a:pt x="4989100" y="121260"/>
                    </a:cubicBezTo>
                    <a:cubicBezTo>
                      <a:pt x="5024648" y="128015"/>
                      <a:pt x="5048112" y="162156"/>
                      <a:pt x="5041677" y="197764"/>
                    </a:cubicBezTo>
                    <a:lnTo>
                      <a:pt x="4970202" y="610819"/>
                    </a:lnTo>
                    <a:cubicBezTo>
                      <a:pt x="4966832" y="629734"/>
                      <a:pt x="4976786" y="648510"/>
                      <a:pt x="4994332" y="656336"/>
                    </a:cubicBezTo>
                    <a:cubicBezTo>
                      <a:pt x="5012804" y="664381"/>
                      <a:pt x="5034380" y="657601"/>
                      <a:pt x="5044929" y="640436"/>
                    </a:cubicBezTo>
                    <a:lnTo>
                      <a:pt x="5175484" y="431648"/>
                    </a:lnTo>
                    <a:cubicBezTo>
                      <a:pt x="5186093" y="414427"/>
                      <a:pt x="5205281" y="404400"/>
                      <a:pt x="5225475" y="405524"/>
                    </a:cubicBezTo>
                    <a:cubicBezTo>
                      <a:pt x="5245669" y="406648"/>
                      <a:pt x="5263626" y="418741"/>
                      <a:pt x="5272258" y="437032"/>
                    </a:cubicBezTo>
                    <a:cubicBezTo>
                      <a:pt x="5280031" y="452933"/>
                      <a:pt x="5279980" y="471576"/>
                      <a:pt x="5272157" y="487477"/>
                    </a:cubicBezTo>
                    <a:lnTo>
                      <a:pt x="5154910" y="726440"/>
                    </a:lnTo>
                    <a:lnTo>
                      <a:pt x="5018615" y="1143000"/>
                    </a:lnTo>
                    <a:cubicBezTo>
                      <a:pt x="4983868" y="1249172"/>
                      <a:pt x="4886331" y="1320800"/>
                      <a:pt x="4776451" y="1320800"/>
                    </a:cubicBezTo>
                    <a:lnTo>
                      <a:pt x="4662303" y="1320800"/>
                    </a:lnTo>
                    <a:cubicBezTo>
                      <a:pt x="4575942" y="1320800"/>
                      <a:pt x="4480237" y="1235456"/>
                      <a:pt x="4416431" y="1170432"/>
                    </a:cubicBezTo>
                    <a:cubicBezTo>
                      <a:pt x="4352576" y="1105408"/>
                      <a:pt x="4032841" y="831596"/>
                      <a:pt x="4032841" y="831596"/>
                    </a:cubicBezTo>
                    <a:cubicBezTo>
                      <a:pt x="4006859" y="808681"/>
                      <a:pt x="4000500" y="770691"/>
                      <a:pt x="4017600" y="740562"/>
                    </a:cubicBezTo>
                    <a:cubicBezTo>
                      <a:pt x="4026771" y="724074"/>
                      <a:pt x="4042194" y="711970"/>
                      <a:pt x="4060391" y="706982"/>
                    </a:cubicBezTo>
                    <a:cubicBezTo>
                      <a:pt x="4078587" y="701993"/>
                      <a:pt x="4098026" y="704539"/>
                      <a:pt x="4114324" y="714045"/>
                    </a:cubicBezTo>
                    <a:lnTo>
                      <a:pt x="4339062" y="845464"/>
                    </a:lnTo>
                    <a:cubicBezTo>
                      <a:pt x="4378941" y="868782"/>
                      <a:pt x="4429182" y="842772"/>
                      <a:pt x="4434263" y="796239"/>
                    </a:cubicBezTo>
                    <a:lnTo>
                      <a:pt x="4438072" y="761492"/>
                    </a:lnTo>
                    <a:cubicBezTo>
                      <a:pt x="4438732" y="755396"/>
                      <a:pt x="4438580" y="749300"/>
                      <a:pt x="4437563" y="743255"/>
                    </a:cubicBezTo>
                    <a:lnTo>
                      <a:pt x="4341044" y="172364"/>
                    </a:lnTo>
                    <a:cubicBezTo>
                      <a:pt x="4334639" y="136186"/>
                      <a:pt x="4358497" y="101577"/>
                      <a:pt x="4394588" y="94691"/>
                    </a:cubicBezTo>
                    <a:cubicBezTo>
                      <a:pt x="4429975" y="88585"/>
                      <a:pt x="4463754" y="111873"/>
                      <a:pt x="4470634" y="147117"/>
                    </a:cubicBezTo>
                    <a:lnTo>
                      <a:pt x="4556843" y="565861"/>
                    </a:lnTo>
                    <a:cubicBezTo>
                      <a:pt x="4559449" y="579432"/>
                      <a:pt x="4568878" y="590695"/>
                      <a:pt x="4581779" y="595647"/>
                    </a:cubicBezTo>
                    <a:cubicBezTo>
                      <a:pt x="4594681" y="600598"/>
                      <a:pt x="4609224" y="598537"/>
                      <a:pt x="4620241" y="590194"/>
                    </a:cubicBezTo>
                    <a:cubicBezTo>
                      <a:pt x="4630426" y="582382"/>
                      <a:pt x="4636381" y="570264"/>
                      <a:pt x="4636345" y="557428"/>
                    </a:cubicBezTo>
                    <a:lnTo>
                      <a:pt x="4636345" y="66040"/>
                    </a:lnTo>
                    <a:close/>
                    <a:moveTo>
                      <a:pt x="5969845" y="66040"/>
                    </a:moveTo>
                    <a:cubicBezTo>
                      <a:pt x="5969845" y="29566"/>
                      <a:pt x="5998851" y="0"/>
                      <a:pt x="6034666" y="0"/>
                    </a:cubicBezTo>
                    <a:cubicBezTo>
                      <a:pt x="6070428" y="0"/>
                      <a:pt x="6099487" y="29566"/>
                      <a:pt x="6099487" y="66040"/>
                    </a:cubicBezTo>
                    <a:lnTo>
                      <a:pt x="6099487" y="527609"/>
                    </a:lnTo>
                    <a:cubicBezTo>
                      <a:pt x="6099487" y="545236"/>
                      <a:pt x="6109748" y="561137"/>
                      <a:pt x="6125648" y="568046"/>
                    </a:cubicBezTo>
                    <a:cubicBezTo>
                      <a:pt x="6137844" y="573267"/>
                      <a:pt x="6151766" y="572577"/>
                      <a:pt x="6163385" y="566177"/>
                    </a:cubicBezTo>
                    <a:cubicBezTo>
                      <a:pt x="6175006" y="559776"/>
                      <a:pt x="6183029" y="548378"/>
                      <a:pt x="6185134" y="535280"/>
                    </a:cubicBezTo>
                    <a:lnTo>
                      <a:pt x="6247518" y="174803"/>
                    </a:lnTo>
                    <a:cubicBezTo>
                      <a:pt x="6250302" y="157710"/>
                      <a:pt x="6259801" y="142439"/>
                      <a:pt x="6273901" y="132384"/>
                    </a:cubicBezTo>
                    <a:cubicBezTo>
                      <a:pt x="6288001" y="122329"/>
                      <a:pt x="6305533" y="118324"/>
                      <a:pt x="6322600" y="121260"/>
                    </a:cubicBezTo>
                    <a:cubicBezTo>
                      <a:pt x="6358148" y="128015"/>
                      <a:pt x="6381612" y="162156"/>
                      <a:pt x="6375177" y="197764"/>
                    </a:cubicBezTo>
                    <a:lnTo>
                      <a:pt x="6303702" y="610819"/>
                    </a:lnTo>
                    <a:cubicBezTo>
                      <a:pt x="6300332" y="629734"/>
                      <a:pt x="6310286" y="648510"/>
                      <a:pt x="6327832" y="656336"/>
                    </a:cubicBezTo>
                    <a:cubicBezTo>
                      <a:pt x="6346304" y="664381"/>
                      <a:pt x="6367880" y="657601"/>
                      <a:pt x="6378429" y="640436"/>
                    </a:cubicBezTo>
                    <a:lnTo>
                      <a:pt x="6508984" y="431648"/>
                    </a:lnTo>
                    <a:cubicBezTo>
                      <a:pt x="6519593" y="414427"/>
                      <a:pt x="6538781" y="404400"/>
                      <a:pt x="6558975" y="405524"/>
                    </a:cubicBezTo>
                    <a:cubicBezTo>
                      <a:pt x="6579169" y="406648"/>
                      <a:pt x="6597126" y="418741"/>
                      <a:pt x="6605758" y="437032"/>
                    </a:cubicBezTo>
                    <a:cubicBezTo>
                      <a:pt x="6613531" y="452933"/>
                      <a:pt x="6613480" y="471576"/>
                      <a:pt x="6605657" y="487477"/>
                    </a:cubicBezTo>
                    <a:lnTo>
                      <a:pt x="6488410" y="726440"/>
                    </a:lnTo>
                    <a:lnTo>
                      <a:pt x="6352115" y="1143000"/>
                    </a:lnTo>
                    <a:cubicBezTo>
                      <a:pt x="6317368" y="1249172"/>
                      <a:pt x="6219831" y="1320800"/>
                      <a:pt x="6109951" y="1320800"/>
                    </a:cubicBezTo>
                    <a:lnTo>
                      <a:pt x="5995803" y="1320800"/>
                    </a:lnTo>
                    <a:cubicBezTo>
                      <a:pt x="5909442" y="1320800"/>
                      <a:pt x="5813737" y="1235456"/>
                      <a:pt x="5749931" y="1170432"/>
                    </a:cubicBezTo>
                    <a:cubicBezTo>
                      <a:pt x="5686076" y="1105408"/>
                      <a:pt x="5366341" y="831596"/>
                      <a:pt x="5366341" y="831596"/>
                    </a:cubicBezTo>
                    <a:cubicBezTo>
                      <a:pt x="5340359" y="808681"/>
                      <a:pt x="5334000" y="770691"/>
                      <a:pt x="5351100" y="740562"/>
                    </a:cubicBezTo>
                    <a:cubicBezTo>
                      <a:pt x="5360271" y="724074"/>
                      <a:pt x="5375694" y="711970"/>
                      <a:pt x="5393891" y="706982"/>
                    </a:cubicBezTo>
                    <a:cubicBezTo>
                      <a:pt x="5412087" y="701993"/>
                      <a:pt x="5431526" y="704539"/>
                      <a:pt x="5447824" y="714045"/>
                    </a:cubicBezTo>
                    <a:lnTo>
                      <a:pt x="5672562" y="845464"/>
                    </a:lnTo>
                    <a:cubicBezTo>
                      <a:pt x="5712441" y="868782"/>
                      <a:pt x="5762682" y="842772"/>
                      <a:pt x="5767763" y="796239"/>
                    </a:cubicBezTo>
                    <a:lnTo>
                      <a:pt x="5771572" y="761492"/>
                    </a:lnTo>
                    <a:cubicBezTo>
                      <a:pt x="5772232" y="755396"/>
                      <a:pt x="5772080" y="749300"/>
                      <a:pt x="5771063" y="743255"/>
                    </a:cubicBezTo>
                    <a:lnTo>
                      <a:pt x="5674544" y="172364"/>
                    </a:lnTo>
                    <a:cubicBezTo>
                      <a:pt x="5668139" y="136186"/>
                      <a:pt x="5691997" y="101577"/>
                      <a:pt x="5728088" y="94691"/>
                    </a:cubicBezTo>
                    <a:cubicBezTo>
                      <a:pt x="5763475" y="88585"/>
                      <a:pt x="5797254" y="111873"/>
                      <a:pt x="5804134" y="147117"/>
                    </a:cubicBezTo>
                    <a:lnTo>
                      <a:pt x="5890343" y="565861"/>
                    </a:lnTo>
                    <a:cubicBezTo>
                      <a:pt x="5892949" y="579432"/>
                      <a:pt x="5902378" y="590695"/>
                      <a:pt x="5915279" y="595647"/>
                    </a:cubicBezTo>
                    <a:cubicBezTo>
                      <a:pt x="5928181" y="600598"/>
                      <a:pt x="5942724" y="598537"/>
                      <a:pt x="5953741" y="590194"/>
                    </a:cubicBezTo>
                    <a:cubicBezTo>
                      <a:pt x="5963926" y="582382"/>
                      <a:pt x="5969881" y="570264"/>
                      <a:pt x="5969845" y="557428"/>
                    </a:cubicBezTo>
                    <a:lnTo>
                      <a:pt x="5969845" y="66040"/>
                    </a:lnTo>
                    <a:close/>
                  </a:path>
                </a:pathLst>
              </a:custGeom>
              <a:solidFill>
                <a:srgbClr val="DBDBDB"/>
              </a:solidFill>
            </p:spPr>
          </p:sp>
        </p:grpSp>
      </p:grpSp>
      <p:sp>
        <p:nvSpPr>
          <p:cNvPr id="9" name="AutoShape 9"/>
          <p:cNvSpPr/>
          <p:nvPr/>
        </p:nvSpPr>
        <p:spPr>
          <a:xfrm>
            <a:off x="-366608" y="1854594"/>
            <a:ext cx="12925218" cy="0"/>
          </a:xfrm>
          <a:prstGeom prst="line">
            <a:avLst/>
          </a:prstGeom>
          <a:ln w="9525" cap="rnd">
            <a:solidFill>
              <a:srgbClr val="000000"/>
            </a:solidFill>
            <a:prstDash val="solid"/>
            <a:headEnd type="none" w="sm" len="sm"/>
            <a:tailEnd type="none" w="sm" len="sm"/>
          </a:ln>
        </p:spPr>
      </p:sp>
      <p:sp>
        <p:nvSpPr>
          <p:cNvPr id="11" name="AutoShape 11"/>
          <p:cNvSpPr/>
          <p:nvPr/>
        </p:nvSpPr>
        <p:spPr>
          <a:xfrm rot="-5400000">
            <a:off x="3576000" y="4374594"/>
            <a:ext cx="5040000" cy="0"/>
          </a:xfrm>
          <a:prstGeom prst="line">
            <a:avLst/>
          </a:prstGeom>
          <a:ln w="9525" cap="rnd">
            <a:solidFill>
              <a:srgbClr val="000000"/>
            </a:solidFill>
            <a:prstDash val="solid"/>
            <a:headEnd type="none" w="sm" len="sm"/>
            <a:tailEnd type="none" w="sm" len="sm"/>
          </a:ln>
        </p:spPr>
      </p:sp>
      <p:sp>
        <p:nvSpPr>
          <p:cNvPr id="16" name="TextBox 16"/>
          <p:cNvSpPr txBox="1"/>
          <p:nvPr/>
        </p:nvSpPr>
        <p:spPr>
          <a:xfrm>
            <a:off x="0" y="630829"/>
            <a:ext cx="12192000" cy="820738"/>
          </a:xfrm>
          <a:prstGeom prst="rect">
            <a:avLst/>
          </a:prstGeom>
        </p:spPr>
        <p:txBody>
          <a:bodyPr wrap="square" lIns="0" tIns="0" rIns="0" bIns="0" rtlCol="0" anchor="t">
            <a:spAutoFit/>
          </a:bodyPr>
          <a:lstStyle/>
          <a:p>
            <a:pPr algn="ctr">
              <a:lnSpc>
                <a:spcPts val="6400"/>
              </a:lnSpc>
            </a:pPr>
            <a:r>
              <a:rPr lang="en-US" sz="5000" spc="-213" dirty="0">
                <a:solidFill>
                  <a:srgbClr val="BF0404"/>
                </a:solidFill>
                <a:latin typeface="#9Slide03 SVNNeutraface 2" panose="02000600040000020004" pitchFamily="2" charset="0"/>
              </a:rPr>
              <a:t>CUỘC TRUY TÌM NHÂN VẬT LỊCH SỬ</a:t>
            </a:r>
          </a:p>
        </p:txBody>
      </p:sp>
      <p:sp>
        <p:nvSpPr>
          <p:cNvPr id="2" name="TextBox 17">
            <a:extLst>
              <a:ext uri="{FF2B5EF4-FFF2-40B4-BE49-F238E27FC236}">
                <a16:creationId xmlns:a16="http://schemas.microsoft.com/office/drawing/2014/main" id="{5E24EF96-250E-24B8-1867-2049FA5D88E5}"/>
              </a:ext>
            </a:extLst>
          </p:cNvPr>
          <p:cNvSpPr txBox="1"/>
          <p:nvPr/>
        </p:nvSpPr>
        <p:spPr>
          <a:xfrm>
            <a:off x="329794" y="2931462"/>
            <a:ext cx="5756902" cy="3604833"/>
          </a:xfrm>
          <a:prstGeom prst="rect">
            <a:avLst/>
          </a:prstGeom>
        </p:spPr>
        <p:txBody>
          <a:bodyPr wrap="square" lIns="0" tIns="0" rIns="0" bIns="0" rtlCol="0" anchor="t">
            <a:spAutoFit/>
          </a:bodyPr>
          <a:lstStyle/>
          <a:p>
            <a:pPr>
              <a:lnSpc>
                <a:spcPct val="150000"/>
              </a:lnSpc>
            </a:pPr>
            <a:r>
              <a:rPr lang="en-US" sz="3200" dirty="0" err="1">
                <a:latin typeface="Times New Roman" panose="02020603050405020304" pitchFamily="18" charset="0"/>
                <a:cs typeface="Times New Roman" panose="02020603050405020304" pitchFamily="18" charset="0"/>
              </a:rPr>
              <a:t>Dựa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trên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câu</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hỏi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gợi</a:t>
            </a:r>
            <a:r>
              <a:rPr lang="en-US" sz="3200" dirty="0">
                <a:latin typeface="Times New Roman" panose="02020603050405020304" pitchFamily="18" charset="0"/>
                <a:cs typeface="Times New Roman" panose="02020603050405020304" pitchFamily="18" charset="0"/>
              </a:rPr>
              <a:t> ý, </a:t>
            </a:r>
            <a:r>
              <a:rPr lang="en-US" sz="3200" dirty="0" err="1">
                <a:latin typeface="Times New Roman" panose="02020603050405020304" pitchFamily="18" charset="0"/>
                <a:cs typeface="Times New Roman" panose="02020603050405020304" pitchFamily="18" charset="0"/>
              </a:rPr>
              <a:t>tìm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ra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lịch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sử</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tham</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cuộc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khởi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nghĩa</a:t>
            </a:r>
            <a:r>
              <a:rPr lang="en-US" sz="3200" dirty="0">
                <a:latin typeface="Times New Roman" panose="02020603050405020304" pitchFamily="18" charset="0"/>
                <a:cs typeface="Times New Roman" panose="02020603050405020304" pitchFamily="18" charset="0"/>
              </a:rPr>
              <a:t> Lam </a:t>
            </a:r>
            <a:r>
              <a:rPr lang="en-US" sz="3200" dirty="0" err="1">
                <a:latin typeface="Times New Roman" panose="02020603050405020304" pitchFamily="18" charset="0"/>
                <a:cs typeface="Times New Roman" panose="02020603050405020304" pitchFamily="18" charset="0"/>
              </a:rPr>
              <a:t>Sơn</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rPr>
              <a:t>Hình</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thức</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Cá</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nhân</a:t>
            </a:r>
            <a:endParaRPr lang="en-US" sz="3200" dirty="0">
              <a:latin typeface="Times New Roman" panose="02020603050405020304" pitchFamily="18" charset="0"/>
              <a:cs typeface="Times New Roman" panose="02020603050405020304" pitchFamily="18" charset="0"/>
            </a:endParaRPr>
          </a:p>
          <a:p>
            <a:pPr>
              <a:lnSpc>
                <a:spcPct val="150000"/>
              </a:lnSpc>
            </a:pPr>
            <a:r>
              <a:rPr lang="en-US" sz="3200" dirty="0" err="1">
                <a:latin typeface="Times New Roman" panose="02020603050405020304" pitchFamily="18" charset="0"/>
                <a:cs typeface="Times New Roman" panose="02020603050405020304" pitchFamily="18" charset="0"/>
              </a:rPr>
              <a:t>Thời</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gian</a:t>
            </a:r>
            <a:r>
              <a:rPr lang="en-US" sz="3200" dirty="0">
                <a:latin typeface="Times New Roman" panose="02020603050405020304" pitchFamily="18" charset="0"/>
                <a:cs typeface="Times New Roman" panose="02020603050405020304" pitchFamily="18" charset="0"/>
              </a:rPr>
              <a:t>: 30 </a:t>
            </a:r>
            <a:r>
              <a:rPr lang="en-US" sz="3200" dirty="0" err="1">
                <a:latin typeface="Times New Roman" panose="02020603050405020304" pitchFamily="18" charset="0"/>
                <a:cs typeface="Times New Roman" panose="02020603050405020304" pitchFamily="18" charset="0"/>
              </a:rPr>
              <a:t>giây</a:t>
            </a:r>
            <a:r>
              <a:rPr lang="en-US" sz="3200" dirty="0">
                <a:latin typeface="Times New Roman" panose="02020603050405020304" pitchFamily="18" charset="0"/>
                <a:cs typeface="Times New Roman" panose="02020603050405020304" pitchFamily="18" charset="0"/>
              </a:rPr>
              <a:t>/ 1 </a:t>
            </a:r>
            <a:r>
              <a:rPr lang="en-US" sz="3200" dirty="0" err="1">
                <a:latin typeface="Times New Roman" panose="02020603050405020304" pitchFamily="18" charset="0"/>
                <a:cs typeface="Times New Roman" panose="02020603050405020304" pitchFamily="18" charset="0"/>
              </a:rPr>
              <a:t>nhân</a:t>
            </a:r>
            <a:r>
              <a:rPr lang="en-US" sz="3200" dirty="0">
                <a:latin typeface="Times New Roman" panose="02020603050405020304" pitchFamily="18" charset="0"/>
                <a:cs typeface="Times New Roman" panose="02020603050405020304" pitchFamily="18" charset="0"/>
              </a:rPr>
              <a:t> </a:t>
            </a:r>
            <a:r>
              <a:rPr lang="en-US" sz="3200" dirty="0" err="1">
                <a:latin typeface="Times New Roman" panose="02020603050405020304" pitchFamily="18" charset="0"/>
                <a:cs typeface="Times New Roman" panose="02020603050405020304" pitchFamily="18" charset="0"/>
              </a:rPr>
              <a:t>vật</a:t>
            </a:r>
            <a:endParaRPr lang="en-US" sz="3200" dirty="0">
              <a:latin typeface="Times New Roman" panose="02020603050405020304" pitchFamily="18" charset="0"/>
              <a:cs typeface="Times New Roman" panose="02020603050405020304" pitchFamily="18" charset="0"/>
            </a:endParaRPr>
          </a:p>
        </p:txBody>
      </p:sp>
      <p:pic>
        <p:nvPicPr>
          <p:cNvPr id="12" name="Picture 11">
            <a:extLst>
              <a:ext uri="{FF2B5EF4-FFF2-40B4-BE49-F238E27FC236}">
                <a16:creationId xmlns:a16="http://schemas.microsoft.com/office/drawing/2014/main" id="{39A1EEF6-A9EB-C0A1-3332-9054159B81D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60951" y="1989029"/>
            <a:ext cx="5624827" cy="4771131"/>
          </a:xfrm>
          <a:prstGeom prst="rect">
            <a:avLst/>
          </a:prstGeom>
        </p:spPr>
      </p:pic>
    </p:spTree>
    <p:extLst>
      <p:ext uri="{BB962C8B-B14F-4D97-AF65-F5344CB8AC3E}">
        <p14:creationId xmlns:p14="http://schemas.microsoft.com/office/powerpoint/2010/main" val="374876040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rot="-4663">
            <a:off x="-925200" y="6449696"/>
            <a:ext cx="9361627" cy="0"/>
          </a:xfrm>
          <a:prstGeom prst="line">
            <a:avLst/>
          </a:prstGeom>
          <a:ln w="38100" cap="flat">
            <a:solidFill>
              <a:srgbClr val="FFB200"/>
            </a:solidFill>
            <a:prstDash val="solid"/>
            <a:headEnd type="none" w="sm" len="sm"/>
            <a:tailEnd type="none" w="sm" len="sm"/>
          </a:ln>
        </p:spPr>
      </p:sp>
      <p:grpSp>
        <p:nvGrpSpPr>
          <p:cNvPr id="15" name="Group 15"/>
          <p:cNvGrpSpPr/>
          <p:nvPr/>
        </p:nvGrpSpPr>
        <p:grpSpPr>
          <a:xfrm>
            <a:off x="9822932" y="458098"/>
            <a:ext cx="1684730" cy="1292630"/>
            <a:chOff x="0" y="0"/>
            <a:chExt cx="3369460" cy="2585260"/>
          </a:xfrm>
        </p:grpSpPr>
        <p:grpSp>
          <p:nvGrpSpPr>
            <p:cNvPr id="16" name="Group 16"/>
            <p:cNvGrpSpPr/>
            <p:nvPr/>
          </p:nvGrpSpPr>
          <p:grpSpPr>
            <a:xfrm>
              <a:off x="1041056" y="0"/>
              <a:ext cx="2328404" cy="2328404"/>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sp>
          <p:sp>
            <p:nvSpPr>
              <p:cNvPr id="18" name="TextBox 18"/>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nvGrpSpPr>
            <p:cNvPr id="19" name="Group 19"/>
            <p:cNvGrpSpPr/>
            <p:nvPr/>
          </p:nvGrpSpPr>
          <p:grpSpPr>
            <a:xfrm>
              <a:off x="0" y="340874"/>
              <a:ext cx="2205258" cy="2244386"/>
              <a:chOff x="0" y="0"/>
              <a:chExt cx="926511" cy="942950"/>
            </a:xfrm>
          </p:grpSpPr>
          <p:sp>
            <p:nvSpPr>
              <p:cNvPr id="20" name="Freeform 20"/>
              <p:cNvSpPr/>
              <p:nvPr/>
            </p:nvSpPr>
            <p:spPr>
              <a:xfrm>
                <a:off x="0" y="0"/>
                <a:ext cx="926511" cy="942950"/>
              </a:xfrm>
              <a:custGeom>
                <a:avLst/>
                <a:gdLst/>
                <a:ahLst/>
                <a:cxnLst/>
                <a:rect l="l" t="t" r="r" b="b"/>
                <a:pathLst>
                  <a:path w="926511" h="942950">
                    <a:moveTo>
                      <a:pt x="0" y="0"/>
                    </a:moveTo>
                    <a:lnTo>
                      <a:pt x="926511" y="0"/>
                    </a:lnTo>
                    <a:lnTo>
                      <a:pt x="926511" y="942950"/>
                    </a:lnTo>
                    <a:lnTo>
                      <a:pt x="0" y="942950"/>
                    </a:lnTo>
                    <a:close/>
                  </a:path>
                </a:pathLst>
              </a:custGeom>
              <a:solidFill>
                <a:schemeClr val="bg1"/>
              </a:solidFill>
              <a:ln>
                <a:noFill/>
              </a:ln>
            </p:spPr>
          </p:sp>
          <p:sp>
            <p:nvSpPr>
              <p:cNvPr id="21" name="TextBox 21"/>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sp>
        <p:nvSpPr>
          <p:cNvPr id="36" name="TextBox 36"/>
          <p:cNvSpPr txBox="1"/>
          <p:nvPr/>
        </p:nvSpPr>
        <p:spPr>
          <a:xfrm>
            <a:off x="1235026" y="432868"/>
            <a:ext cx="9944673" cy="1154162"/>
          </a:xfrm>
          <a:prstGeom prst="rect">
            <a:avLst/>
          </a:prstGeom>
        </p:spPr>
        <p:txBody>
          <a:bodyPr wrap="square" lIns="0" tIns="0" rIns="0" bIns="0" rtlCol="0" anchor="t">
            <a:spAutoFit/>
          </a:bodyPr>
          <a:lstStyle/>
          <a:p>
            <a:pPr algn="just">
              <a:lnSpc>
                <a:spcPts val="448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KHOANH TRÒN VÀO NHỮNG TỪ/ CỤM TỪ NÓI VỀ SỰ THÀNH LẬP NHÀ LÊ SƠ </a:t>
            </a:r>
            <a:endParaRPr lang="en-US" sz="2800" dirty="0">
              <a:solidFill>
                <a:srgbClr val="393939"/>
              </a:solidFill>
              <a:latin typeface="Times New Roman" panose="02020603050405020304" pitchFamily="18" charset="0"/>
              <a:cs typeface="Times New Roman" panose="02020603050405020304" pitchFamily="18" charset="0"/>
            </a:endParaRPr>
          </a:p>
        </p:txBody>
      </p:sp>
      <p:sp>
        <p:nvSpPr>
          <p:cNvPr id="38" name="TextBox 38"/>
          <p:cNvSpPr txBox="1"/>
          <p:nvPr/>
        </p:nvSpPr>
        <p:spPr>
          <a:xfrm>
            <a:off x="1228552" y="4045261"/>
            <a:ext cx="1727227" cy="193899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niên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Thuận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Thiên</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9" name="TextBox 39"/>
          <p:cNvSpPr txBox="1"/>
          <p:nvPr/>
        </p:nvSpPr>
        <p:spPr>
          <a:xfrm>
            <a:off x="3755613" y="3916805"/>
            <a:ext cx="1727227" cy="193899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đóng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đô</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Thăng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Long</a:t>
            </a:r>
          </a:p>
        </p:txBody>
      </p:sp>
      <p:sp>
        <p:nvSpPr>
          <p:cNvPr id="40" name="TextBox 40"/>
          <p:cNvSpPr txBox="1"/>
          <p:nvPr/>
        </p:nvSpPr>
        <p:spPr>
          <a:xfrm>
            <a:off x="6145865" y="4517676"/>
            <a:ext cx="2086245"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quốc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Nam</a:t>
            </a:r>
          </a:p>
        </p:txBody>
      </p:sp>
      <p:sp>
        <p:nvSpPr>
          <p:cNvPr id="41" name="TextBox 41"/>
          <p:cNvSpPr txBox="1"/>
          <p:nvPr/>
        </p:nvSpPr>
        <p:spPr>
          <a:xfrm>
            <a:off x="9010244" y="4271068"/>
            <a:ext cx="2082237"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đóng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đô</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ở Nam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Kinh</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2" name="TextBox 38">
            <a:extLst>
              <a:ext uri="{FF2B5EF4-FFF2-40B4-BE49-F238E27FC236}">
                <a16:creationId xmlns:a16="http://schemas.microsoft.com/office/drawing/2014/main" id="{BAC1A68D-F318-BA24-0F8D-356B742A5994}"/>
              </a:ext>
            </a:extLst>
          </p:cNvPr>
          <p:cNvSpPr txBox="1"/>
          <p:nvPr/>
        </p:nvSpPr>
        <p:spPr>
          <a:xfrm>
            <a:off x="1354115" y="2106269"/>
            <a:ext cx="1476103" cy="1292662"/>
          </a:xfrm>
          <a:prstGeom prst="rect">
            <a:avLst/>
          </a:prstGeom>
        </p:spPr>
        <p:txBody>
          <a:bodyPr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ngôi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hoàng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đế</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3" name="TextBox 39">
            <a:extLst>
              <a:ext uri="{FF2B5EF4-FFF2-40B4-BE49-F238E27FC236}">
                <a16:creationId xmlns:a16="http://schemas.microsoft.com/office/drawing/2014/main" id="{5FD7B92C-199B-3485-EE6B-37F7D300DC28}"/>
              </a:ext>
            </a:extLst>
          </p:cNvPr>
          <p:cNvSpPr txBox="1"/>
          <p:nvPr/>
        </p:nvSpPr>
        <p:spPr>
          <a:xfrm>
            <a:off x="3755613" y="1587030"/>
            <a:ext cx="1900110" cy="193899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khôi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phục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quốc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Việt</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4" name="TextBox 40">
            <a:extLst>
              <a:ext uri="{FF2B5EF4-FFF2-40B4-BE49-F238E27FC236}">
                <a16:creationId xmlns:a16="http://schemas.microsoft.com/office/drawing/2014/main" id="{1995DD14-816C-DF5D-3D2C-E41DD59EECD4}"/>
              </a:ext>
            </a:extLst>
          </p:cNvPr>
          <p:cNvSpPr txBox="1"/>
          <p:nvPr/>
        </p:nvSpPr>
        <p:spPr>
          <a:xfrm>
            <a:off x="6445120" y="2106269"/>
            <a:ext cx="1786990"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truyền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ngôi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vua</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5" name="TextBox 41">
            <a:extLst>
              <a:ext uri="{FF2B5EF4-FFF2-40B4-BE49-F238E27FC236}">
                <a16:creationId xmlns:a16="http://schemas.microsoft.com/office/drawing/2014/main" id="{D6D38B50-2202-07D2-C2B7-52AFCDD28109}"/>
              </a:ext>
            </a:extLst>
          </p:cNvPr>
          <p:cNvSpPr txBox="1"/>
          <p:nvPr/>
        </p:nvSpPr>
        <p:spPr>
          <a:xfrm>
            <a:off x="8625030" y="1930922"/>
            <a:ext cx="2814114"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giữ</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niên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Bình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Định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Vương</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7" name="Oval 46">
            <a:extLst>
              <a:ext uri="{FF2B5EF4-FFF2-40B4-BE49-F238E27FC236}">
                <a16:creationId xmlns:a16="http://schemas.microsoft.com/office/drawing/2014/main" id="{C0F22A26-03DC-599E-BE29-62D70FC2D6B1}"/>
              </a:ext>
            </a:extLst>
          </p:cNvPr>
          <p:cNvSpPr/>
          <p:nvPr/>
        </p:nvSpPr>
        <p:spPr>
          <a:xfrm>
            <a:off x="1132165" y="1554598"/>
            <a:ext cx="2040000" cy="2040000"/>
          </a:xfrm>
          <a:prstGeom prst="ellipse">
            <a:avLst/>
          </a:prstGeom>
          <a:noFill/>
          <a:ln w="38100">
            <a:solidFill>
              <a:srgbClr val="BF0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51" name="Oval 50">
            <a:extLst>
              <a:ext uri="{FF2B5EF4-FFF2-40B4-BE49-F238E27FC236}">
                <a16:creationId xmlns:a16="http://schemas.microsoft.com/office/drawing/2014/main" id="{25BB9EE3-90D2-0EF6-82FF-811904932439}"/>
              </a:ext>
            </a:extLst>
          </p:cNvPr>
          <p:cNvSpPr/>
          <p:nvPr/>
        </p:nvSpPr>
        <p:spPr>
          <a:xfrm>
            <a:off x="3659090" y="1554598"/>
            <a:ext cx="2040000" cy="2040000"/>
          </a:xfrm>
          <a:prstGeom prst="ellipse">
            <a:avLst/>
          </a:prstGeom>
          <a:noFill/>
          <a:ln w="38100">
            <a:solidFill>
              <a:srgbClr val="BF0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52" name="Oval 51">
            <a:extLst>
              <a:ext uri="{FF2B5EF4-FFF2-40B4-BE49-F238E27FC236}">
                <a16:creationId xmlns:a16="http://schemas.microsoft.com/office/drawing/2014/main" id="{44C60377-DC40-7F3D-C208-E38C58198C8D}"/>
              </a:ext>
            </a:extLst>
          </p:cNvPr>
          <p:cNvSpPr/>
          <p:nvPr/>
        </p:nvSpPr>
        <p:spPr>
          <a:xfrm>
            <a:off x="1132165" y="3866301"/>
            <a:ext cx="2040000" cy="2040000"/>
          </a:xfrm>
          <a:prstGeom prst="ellipse">
            <a:avLst/>
          </a:prstGeom>
          <a:noFill/>
          <a:ln w="38100">
            <a:solidFill>
              <a:srgbClr val="BF0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sp>
        <p:nvSpPr>
          <p:cNvPr id="53" name="Oval 52">
            <a:extLst>
              <a:ext uri="{FF2B5EF4-FFF2-40B4-BE49-F238E27FC236}">
                <a16:creationId xmlns:a16="http://schemas.microsoft.com/office/drawing/2014/main" id="{35C68003-5A80-09AA-11E1-2A48DE8B131C}"/>
              </a:ext>
            </a:extLst>
          </p:cNvPr>
          <p:cNvSpPr/>
          <p:nvPr/>
        </p:nvSpPr>
        <p:spPr>
          <a:xfrm>
            <a:off x="3639015" y="3866301"/>
            <a:ext cx="2040000" cy="2040000"/>
          </a:xfrm>
          <a:prstGeom prst="ellipse">
            <a:avLst/>
          </a:prstGeom>
          <a:noFill/>
          <a:ln w="38100">
            <a:solidFill>
              <a:srgbClr val="BF040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800">
              <a:latin typeface="Times New Roman" panose="02020603050405020304" pitchFamily="18" charset="0"/>
              <a:cs typeface="Times New Roman" panose="02020603050405020304" pitchFamily="18" charset="0"/>
            </a:endParaRPr>
          </a:p>
        </p:txBody>
      </p:sp>
      <p:pic>
        <p:nvPicPr>
          <p:cNvPr id="2" name="1 phút_2">
            <a:hlinkClick r:id="" action="ppaction://media"/>
            <a:extLst>
              <a:ext uri="{FF2B5EF4-FFF2-40B4-BE49-F238E27FC236}">
                <a16:creationId xmlns:a16="http://schemas.microsoft.com/office/drawing/2014/main" id="{C685D126-1BAD-3F26-2466-2937B12882A6}"/>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138380" y="6029967"/>
            <a:ext cx="1200000" cy="675000"/>
          </a:xfrm>
          <a:prstGeom prst="rect">
            <a:avLst/>
          </a:prstGeom>
        </p:spPr>
      </p:pic>
    </p:spTree>
    <p:extLst>
      <p:ext uri="{BB962C8B-B14F-4D97-AF65-F5344CB8AC3E}">
        <p14:creationId xmlns:p14="http://schemas.microsoft.com/office/powerpoint/2010/main" val="172337622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05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par>
                    <p:cTn id="11" fill="hold">
                      <p:stCondLst>
                        <p:cond delay="indefinite"/>
                      </p:stCondLst>
                      <p:childTnLst>
                        <p:par>
                          <p:cTn id="12" fill="hold">
                            <p:stCondLst>
                              <p:cond delay="0"/>
                            </p:stCondLst>
                            <p:childTnLst>
                              <p:par>
                                <p:cTn id="13" presetID="21" presetClass="entr" presetSubtype="1" fill="hold" grpId="0" nodeType="clickEffect">
                                  <p:stCondLst>
                                    <p:cond delay="0"/>
                                  </p:stCondLst>
                                  <p:childTnLst>
                                    <p:set>
                                      <p:cBhvr>
                                        <p:cTn id="14" dur="1" fill="hold">
                                          <p:stCondLst>
                                            <p:cond delay="0"/>
                                          </p:stCondLst>
                                        </p:cTn>
                                        <p:tgtEl>
                                          <p:spTgt spid="47"/>
                                        </p:tgtEl>
                                        <p:attrNameLst>
                                          <p:attrName>style.visibility</p:attrName>
                                        </p:attrNameLst>
                                      </p:cBhvr>
                                      <p:to>
                                        <p:strVal val="visible"/>
                                      </p:to>
                                    </p:set>
                                    <p:animEffect transition="in" filter="wheel(1)">
                                      <p:cBhvr>
                                        <p:cTn id="15" dur="1000"/>
                                        <p:tgtEl>
                                          <p:spTgt spid="47"/>
                                        </p:tgtEl>
                                      </p:cBhvr>
                                    </p:animEffect>
                                  </p:childTnLst>
                                </p:cTn>
                              </p:par>
                            </p:childTnLst>
                          </p:cTn>
                        </p:par>
                      </p:childTnLst>
                    </p:cTn>
                  </p:par>
                  <p:par>
                    <p:cTn id="16" fill="hold">
                      <p:stCondLst>
                        <p:cond delay="indefinite"/>
                      </p:stCondLst>
                      <p:childTnLst>
                        <p:par>
                          <p:cTn id="17" fill="hold">
                            <p:stCondLst>
                              <p:cond delay="0"/>
                            </p:stCondLst>
                            <p:childTnLst>
                              <p:par>
                                <p:cTn id="18" presetID="21" presetClass="entr" presetSubtype="1" fill="hold" grpId="0" nodeType="clickEffect">
                                  <p:stCondLst>
                                    <p:cond delay="0"/>
                                  </p:stCondLst>
                                  <p:childTnLst>
                                    <p:set>
                                      <p:cBhvr>
                                        <p:cTn id="19" dur="1" fill="hold">
                                          <p:stCondLst>
                                            <p:cond delay="0"/>
                                          </p:stCondLst>
                                        </p:cTn>
                                        <p:tgtEl>
                                          <p:spTgt spid="51"/>
                                        </p:tgtEl>
                                        <p:attrNameLst>
                                          <p:attrName>style.visibility</p:attrName>
                                        </p:attrNameLst>
                                      </p:cBhvr>
                                      <p:to>
                                        <p:strVal val="visible"/>
                                      </p:to>
                                    </p:set>
                                    <p:animEffect transition="in" filter="wheel(1)">
                                      <p:cBhvr>
                                        <p:cTn id="20" dur="1000"/>
                                        <p:tgtEl>
                                          <p:spTgt spid="51"/>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childTnLst>
                                    <p:set>
                                      <p:cBhvr>
                                        <p:cTn id="24" dur="1" fill="hold">
                                          <p:stCondLst>
                                            <p:cond delay="0"/>
                                          </p:stCondLst>
                                        </p:cTn>
                                        <p:tgtEl>
                                          <p:spTgt spid="52"/>
                                        </p:tgtEl>
                                        <p:attrNameLst>
                                          <p:attrName>style.visibility</p:attrName>
                                        </p:attrNameLst>
                                      </p:cBhvr>
                                      <p:to>
                                        <p:strVal val="visible"/>
                                      </p:to>
                                    </p:set>
                                    <p:animEffect transition="in" filter="wheel(1)">
                                      <p:cBhvr>
                                        <p:cTn id="25" dur="1000"/>
                                        <p:tgtEl>
                                          <p:spTgt spid="52"/>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53"/>
                                        </p:tgtEl>
                                        <p:attrNameLst>
                                          <p:attrName>style.visibility</p:attrName>
                                        </p:attrNameLst>
                                      </p:cBhvr>
                                      <p:to>
                                        <p:strVal val="visible"/>
                                      </p:to>
                                    </p:set>
                                    <p:animEffect transition="in" filter="wheel(1)">
                                      <p:cBhvr>
                                        <p:cTn id="30" dur="10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31" fill="hold" display="0">
                  <p:stCondLst>
                    <p:cond delay="indefinite"/>
                  </p:stCondLst>
                </p:cTn>
                <p:tgtEl>
                  <p:spTgt spid="2"/>
                </p:tgtEl>
              </p:cMediaNode>
            </p:video>
          </p:childTnLst>
        </p:cTn>
      </p:par>
    </p:tnLst>
    <p:bldLst>
      <p:bldP spid="47" grpId="0" animBg="1"/>
      <p:bldP spid="51" grpId="0" animBg="1"/>
      <p:bldP spid="52" grpId="0" animBg="1"/>
      <p:bldP spid="5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5688566" cy="6021876"/>
          </a:xfrm>
          <a:prstGeom prst="rect">
            <a:avLst/>
          </a:prstGeom>
        </p:spPr>
        <p:txBody>
          <a:bodyPr lIns="33867" tIns="33867" rIns="33867" bIns="33867" rtlCol="0" anchor="ctr"/>
          <a:lstStyle/>
          <a:p>
            <a:pPr algn="ctr">
              <a:lnSpc>
                <a:spcPts val="1773"/>
              </a:lnSpc>
            </a:pPr>
            <a:endParaRPr sz="2400">
              <a:latin typeface="Times New Roman" panose="02020603050405020304" pitchFamily="18" charset="0"/>
              <a:cs typeface="Times New Roman" panose="02020603050405020304" pitchFamily="18" charset="0"/>
            </a:endParaRPr>
          </a:p>
        </p:txBody>
      </p:sp>
      <p:sp>
        <p:nvSpPr>
          <p:cNvPr id="8" name="AutoShape 8"/>
          <p:cNvSpPr/>
          <p:nvPr/>
        </p:nvSpPr>
        <p:spPr>
          <a:xfrm rot="-4663">
            <a:off x="-365983" y="6555335"/>
            <a:ext cx="12144000" cy="0"/>
          </a:xfrm>
          <a:prstGeom prst="line">
            <a:avLst/>
          </a:prstGeom>
          <a:ln w="38100" cap="flat">
            <a:solidFill>
              <a:srgbClr val="FFB200"/>
            </a:solidFill>
            <a:prstDash val="solid"/>
            <a:headEnd type="none" w="sm" len="sm"/>
            <a:tailEnd type="none" w="sm" len="sm"/>
          </a:ln>
        </p:spPr>
      </p:sp>
      <p:sp>
        <p:nvSpPr>
          <p:cNvPr id="11" name="TextBox 11"/>
          <p:cNvSpPr txBox="1"/>
          <p:nvPr/>
        </p:nvSpPr>
        <p:spPr>
          <a:xfrm>
            <a:off x="938647" y="1907584"/>
            <a:ext cx="877139" cy="940393"/>
          </a:xfrm>
          <a:prstGeom prst="rect">
            <a:avLst/>
          </a:prstGeom>
        </p:spPr>
        <p:txBody>
          <a:bodyPr lIns="33867" tIns="33867" rIns="33867" bIns="33867" rtlCol="0" anchor="ctr"/>
          <a:lstStyle/>
          <a:p>
            <a:pPr algn="ctr">
              <a:lnSpc>
                <a:spcPts val="1773"/>
              </a:lnSpc>
            </a:pPr>
            <a:endParaRPr sz="24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10039734" y="103190"/>
            <a:ext cx="1684730" cy="1164202"/>
            <a:chOff x="0" y="0"/>
            <a:chExt cx="3369460" cy="2328404"/>
          </a:xfrm>
        </p:grpSpPr>
        <p:grpSp>
          <p:nvGrpSpPr>
            <p:cNvPr id="13" name="Group 13"/>
            <p:cNvGrpSpPr/>
            <p:nvPr/>
          </p:nvGrpSpPr>
          <p:grpSpPr>
            <a:xfrm>
              <a:off x="1041056" y="0"/>
              <a:ext cx="2328404" cy="232840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2400">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0" y="340874"/>
              <a:ext cx="2205258" cy="1496174"/>
              <a:chOff x="0" y="0"/>
              <a:chExt cx="926511" cy="628598"/>
            </a:xfrm>
          </p:grpSpPr>
          <p:sp>
            <p:nvSpPr>
              <p:cNvPr id="17" name="Freeform 17"/>
              <p:cNvSpPr/>
              <p:nvPr/>
            </p:nvSpPr>
            <p:spPr>
              <a:xfrm>
                <a:off x="0" y="0"/>
                <a:ext cx="926511" cy="628598"/>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2400">
                  <a:latin typeface="Times New Roman" panose="02020603050405020304" pitchFamily="18" charset="0"/>
                  <a:cs typeface="Times New Roman" panose="02020603050405020304" pitchFamily="18" charset="0"/>
                </a:endParaRPr>
              </a:p>
            </p:txBody>
          </p:sp>
        </p:grpSp>
      </p:grpSp>
      <p:sp>
        <p:nvSpPr>
          <p:cNvPr id="25" name="TextBox 25"/>
          <p:cNvSpPr txBox="1"/>
          <p:nvPr/>
        </p:nvSpPr>
        <p:spPr>
          <a:xfrm>
            <a:off x="1190968" y="2207383"/>
            <a:ext cx="877139" cy="940393"/>
          </a:xfrm>
          <a:prstGeom prst="rect">
            <a:avLst/>
          </a:prstGeom>
        </p:spPr>
        <p:txBody>
          <a:bodyPr lIns="33867" tIns="33867" rIns="33867" bIns="33867" rtlCol="0" anchor="ctr"/>
          <a:lstStyle/>
          <a:p>
            <a:pPr algn="ctr">
              <a:lnSpc>
                <a:spcPts val="1773"/>
              </a:lnSpc>
            </a:pPr>
            <a:endParaRPr sz="2400">
              <a:latin typeface="Times New Roman" panose="02020603050405020304" pitchFamily="18" charset="0"/>
              <a:cs typeface="Times New Roman" panose="02020603050405020304" pitchFamily="18" charset="0"/>
            </a:endParaRPr>
          </a:p>
        </p:txBody>
      </p:sp>
      <p:sp>
        <p:nvSpPr>
          <p:cNvPr id="29" name="TextBox 29"/>
          <p:cNvSpPr txBox="1"/>
          <p:nvPr/>
        </p:nvSpPr>
        <p:spPr>
          <a:xfrm>
            <a:off x="557374" y="416328"/>
            <a:ext cx="10638706" cy="553998"/>
          </a:xfrm>
          <a:prstGeom prst="rect">
            <a:avLst/>
          </a:prstGeom>
        </p:spPr>
        <p:txBody>
          <a:bodyPr wrap="square" lIns="0" tIns="0" rIns="0" bIns="0" rtlCol="0" anchor="t">
            <a:spAutoFit/>
          </a:bodyPr>
          <a:lstStyle/>
          <a:p>
            <a:pPr marL="45511" marR="16511" indent="15876" algn="r">
              <a:lnSpc>
                <a:spcPct val="150000"/>
              </a:lnSpc>
            </a:pPr>
            <a:r>
              <a:rPr lang="vi-VN" sz="2400" dirty="0">
                <a:latin typeface="Times New Roman" panose="02020603050405020304" pitchFamily="18" charset="0"/>
                <a:ea typeface="Times New Roman" panose="02020603050405020304" pitchFamily="18" charset="0"/>
                <a:cs typeface="Times New Roman" panose="02020603050405020304" pitchFamily="18" charset="0"/>
              </a:rPr>
              <a:t>PHIẾU HỌC TẬP SỐ 1: MÔ TẢ CƠ CẤU TỔ CHỨC NHÀ NƯỚC NHÀ LÊ SƠ  </a:t>
            </a:r>
            <a:endParaRPr lang="vi-VN" sz="2400"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7" name="Freeform 24">
            <a:extLst>
              <a:ext uri="{FF2B5EF4-FFF2-40B4-BE49-F238E27FC236}">
                <a16:creationId xmlns:a16="http://schemas.microsoft.com/office/drawing/2014/main" id="{EC5280E8-1300-ACA8-EA40-B1184367E407}"/>
              </a:ext>
            </a:extLst>
          </p:cNvPr>
          <p:cNvSpPr/>
          <p:nvPr/>
        </p:nvSpPr>
        <p:spPr>
          <a:xfrm>
            <a:off x="686326" y="1670002"/>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0" name="Freeform 4">
            <a:extLst>
              <a:ext uri="{FF2B5EF4-FFF2-40B4-BE49-F238E27FC236}">
                <a16:creationId xmlns:a16="http://schemas.microsoft.com/office/drawing/2014/main" id="{8869558A-9EB3-4901-9B09-41993C110141}"/>
              </a:ext>
            </a:extLst>
          </p:cNvPr>
          <p:cNvSpPr/>
          <p:nvPr/>
        </p:nvSpPr>
        <p:spPr>
          <a:xfrm>
            <a:off x="-13794" y="1267392"/>
            <a:ext cx="571167" cy="4802974"/>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4" name="TextBox 30">
            <a:extLst>
              <a:ext uri="{FF2B5EF4-FFF2-40B4-BE49-F238E27FC236}">
                <a16:creationId xmlns:a16="http://schemas.microsoft.com/office/drawing/2014/main" id="{95562700-D9F7-044D-004D-FBE1331B680A}"/>
              </a:ext>
            </a:extLst>
          </p:cNvPr>
          <p:cNvSpPr txBox="1"/>
          <p:nvPr/>
        </p:nvSpPr>
        <p:spPr>
          <a:xfrm>
            <a:off x="892195" y="1821575"/>
            <a:ext cx="484421" cy="436017"/>
          </a:xfrm>
          <a:prstGeom prst="rect">
            <a:avLst/>
          </a:prstGeom>
        </p:spPr>
        <p:txBody>
          <a:bodyPr wrap="square" lIns="0" tIns="0" rIns="0" bIns="0" rtlCol="0" anchor="t">
            <a:spAutoFit/>
          </a:bodyPr>
          <a:lstStyle/>
          <a:p>
            <a:pPr algn="ctr">
              <a:lnSpc>
                <a:spcPts val="3360"/>
              </a:lnSpc>
            </a:pPr>
            <a:r>
              <a:rPr lang="en-US" sz="2400" dirty="0">
                <a:solidFill>
                  <a:schemeClr val="bg1"/>
                </a:solidFill>
                <a:latin typeface="Times New Roman" panose="02020603050405020304" pitchFamily="18" charset="0"/>
                <a:cs typeface="Times New Roman" panose="02020603050405020304" pitchFamily="18" charset="0"/>
              </a:rPr>
              <a:t>2</a:t>
            </a:r>
          </a:p>
        </p:txBody>
      </p:sp>
      <p:sp>
        <p:nvSpPr>
          <p:cNvPr id="47" name="TextBox 30">
            <a:extLst>
              <a:ext uri="{FF2B5EF4-FFF2-40B4-BE49-F238E27FC236}">
                <a16:creationId xmlns:a16="http://schemas.microsoft.com/office/drawing/2014/main" id="{7DF46DE4-8C80-F144-27F0-0AAB7540704F}"/>
              </a:ext>
            </a:extLst>
          </p:cNvPr>
          <p:cNvSpPr txBox="1"/>
          <p:nvPr/>
        </p:nvSpPr>
        <p:spPr>
          <a:xfrm>
            <a:off x="1778646" y="1369264"/>
            <a:ext cx="7785978" cy="1231106"/>
          </a:xfrm>
          <a:prstGeom prst="rect">
            <a:avLst/>
          </a:prstGeom>
        </p:spPr>
        <p:txBody>
          <a:bodyPr wrap="square" lIns="0" tIns="0" rIns="0" bIns="0" rtlCol="0" anchor="t">
            <a:spAutoFit/>
          </a:bodyPr>
          <a:lstStyle/>
          <a:p>
            <a:pPr algn="just"/>
            <a:r>
              <a:rPr lang="vi-VN" sz="2800" dirty="0">
                <a:solidFill>
                  <a:srgbClr val="BF0404"/>
                </a:solidFill>
                <a:latin typeface="Times New Roman" panose="02020603050405020304" pitchFamily="18" charset="0"/>
                <a:cs typeface="Times New Roman" panose="02020603050405020304" pitchFamily="18" charset="0"/>
              </a:rPr>
              <a:t>Biểu hiện nào chứng tỏ nhà nước thời Lê sơ là nhà nước quân chủ trung ương tập quyền? </a:t>
            </a:r>
          </a:p>
          <a:p>
            <a:pPr algn="just"/>
            <a:r>
              <a:rPr lang="vi-VN" sz="2400" dirty="0">
                <a:latin typeface="Times New Roman" panose="02020603050405020304" pitchFamily="18" charset="0"/>
                <a:cs typeface="Times New Roman" panose="02020603050405020304" pitchFamily="18" charset="0"/>
              </a:rPr>
              <a:t>........................................................</a:t>
            </a:r>
            <a:r>
              <a:rPr lang="vi-VN" sz="2400" dirty="0">
                <a:solidFill>
                  <a:srgbClr val="BF0404"/>
                </a:solidFill>
                <a:latin typeface="Times New Roman" panose="02020603050405020304" pitchFamily="18" charset="0"/>
                <a:cs typeface="Times New Roman" panose="02020603050405020304" pitchFamily="18" charset="0"/>
              </a:rPr>
              <a:t>.</a:t>
            </a:r>
          </a:p>
        </p:txBody>
      </p:sp>
      <p:pic>
        <p:nvPicPr>
          <p:cNvPr id="2" name="Picture 1">
            <a:extLst>
              <a:ext uri="{FF2B5EF4-FFF2-40B4-BE49-F238E27FC236}">
                <a16:creationId xmlns:a16="http://schemas.microsoft.com/office/drawing/2014/main" id="{27BE5FBD-EC6F-8715-AFBD-CE829118D94C}"/>
              </a:ext>
            </a:extLst>
          </p:cNvPr>
          <p:cNvPicPr>
            <a:picLocks noChangeAspect="1"/>
          </p:cNvPicPr>
          <p:nvPr/>
        </p:nvPicPr>
        <p:blipFill rotWithShape="1">
          <a:blip r:embed="rId3"/>
          <a:srcRect b="11792"/>
          <a:stretch/>
        </p:blipFill>
        <p:spPr bwMode="auto">
          <a:xfrm>
            <a:off x="6962178" y="4074826"/>
            <a:ext cx="4768481" cy="2224857"/>
          </a:xfrm>
          <a:prstGeom prst="rect">
            <a:avLst/>
          </a:prstGeom>
          <a:ln>
            <a:noFill/>
          </a:ln>
          <a:extLst>
            <a:ext uri="{53640926-AAD7-44D8-BBD7-CCE9431645EC}">
              <a14:shadowObscured xmlns:a14="http://schemas.microsoft.com/office/drawing/2010/main"/>
            </a:ext>
          </a:extLst>
        </p:spPr>
      </p:pic>
      <p:sp>
        <p:nvSpPr>
          <p:cNvPr id="20" name="TextBox 19">
            <a:extLst>
              <a:ext uri="{FF2B5EF4-FFF2-40B4-BE49-F238E27FC236}">
                <a16:creationId xmlns:a16="http://schemas.microsoft.com/office/drawing/2014/main" id="{8B671F88-340F-9C89-4BC9-7964F3C1C4D9}"/>
              </a:ext>
            </a:extLst>
          </p:cNvPr>
          <p:cNvSpPr txBox="1"/>
          <p:nvPr/>
        </p:nvSpPr>
        <p:spPr>
          <a:xfrm>
            <a:off x="1526325" y="2712857"/>
            <a:ext cx="5644496" cy="954107"/>
          </a:xfrm>
          <a:prstGeom prst="rect">
            <a:avLst/>
          </a:prstGeom>
          <a:noFill/>
        </p:spPr>
        <p:txBody>
          <a:bodyPr wrap="square">
            <a:spAutoFit/>
          </a:bodyPr>
          <a:lstStyle/>
          <a:p>
            <a:pPr algn="just"/>
            <a:r>
              <a:rPr lang="vi-VN" sz="2800" dirty="0">
                <a:solidFill>
                  <a:srgbClr val="FF0000"/>
                </a:solidFill>
                <a:latin typeface="Times New Roman" panose="02020603050405020304" pitchFamily="18" charset="0"/>
                <a:cs typeface="Times New Roman" panose="02020603050405020304" pitchFamily="18" charset="0"/>
              </a:rPr>
              <a:t>Hoàng đế trực tiếp nắm mọi quyền hành</a:t>
            </a:r>
          </a:p>
        </p:txBody>
      </p:sp>
      <p:sp>
        <p:nvSpPr>
          <p:cNvPr id="21" name="TextBox 30">
            <a:extLst>
              <a:ext uri="{FF2B5EF4-FFF2-40B4-BE49-F238E27FC236}">
                <a16:creationId xmlns:a16="http://schemas.microsoft.com/office/drawing/2014/main" id="{A88A8D7A-0E95-617F-DF03-96BF79BC7E56}"/>
              </a:ext>
            </a:extLst>
          </p:cNvPr>
          <p:cNvSpPr txBox="1"/>
          <p:nvPr/>
        </p:nvSpPr>
        <p:spPr>
          <a:xfrm>
            <a:off x="1035118" y="1475224"/>
            <a:ext cx="484421" cy="436017"/>
          </a:xfrm>
          <a:prstGeom prst="rect">
            <a:avLst/>
          </a:prstGeom>
        </p:spPr>
        <p:txBody>
          <a:bodyPr wrap="square" lIns="0" tIns="0" rIns="0" bIns="0" rtlCol="0" anchor="t">
            <a:spAutoFit/>
          </a:bodyPr>
          <a:lstStyle/>
          <a:p>
            <a:pPr algn="ctr">
              <a:lnSpc>
                <a:spcPts val="3360"/>
              </a:lnSpc>
            </a:pPr>
            <a:r>
              <a:rPr lang="en-US" sz="2400" dirty="0">
                <a:solidFill>
                  <a:schemeClr val="bg1"/>
                </a:solidFill>
                <a:latin typeface="Times New Roman" panose="02020603050405020304" pitchFamily="18" charset="0"/>
                <a:cs typeface="Times New Roman" panose="02020603050405020304" pitchFamily="18" charset="0"/>
              </a:rPr>
              <a:t>1</a:t>
            </a:r>
          </a:p>
        </p:txBody>
      </p:sp>
    </p:spTree>
    <p:extLst>
      <p:ext uri="{BB962C8B-B14F-4D97-AF65-F5344CB8AC3E}">
        <p14:creationId xmlns:p14="http://schemas.microsoft.com/office/powerpoint/2010/main" val="3414021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out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5688566" cy="6021876"/>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sp>
        <p:nvSpPr>
          <p:cNvPr id="11" name="TextBox 11"/>
          <p:cNvSpPr txBox="1"/>
          <p:nvPr/>
        </p:nvSpPr>
        <p:spPr>
          <a:xfrm>
            <a:off x="938647" y="1772788"/>
            <a:ext cx="877139" cy="940393"/>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10039734" y="103190"/>
            <a:ext cx="1684730" cy="1164202"/>
            <a:chOff x="0" y="0"/>
            <a:chExt cx="3369460" cy="2328404"/>
          </a:xfrm>
        </p:grpSpPr>
        <p:grpSp>
          <p:nvGrpSpPr>
            <p:cNvPr id="13" name="Group 13"/>
            <p:cNvGrpSpPr/>
            <p:nvPr/>
          </p:nvGrpSpPr>
          <p:grpSpPr>
            <a:xfrm>
              <a:off x="1041056" y="0"/>
              <a:ext cx="2328404" cy="232840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0" y="340874"/>
              <a:ext cx="2205258" cy="1496174"/>
              <a:chOff x="0" y="0"/>
              <a:chExt cx="926511" cy="628598"/>
            </a:xfrm>
          </p:grpSpPr>
          <p:sp>
            <p:nvSpPr>
              <p:cNvPr id="17" name="Freeform 17"/>
              <p:cNvSpPr/>
              <p:nvPr/>
            </p:nvSpPr>
            <p:spPr>
              <a:xfrm>
                <a:off x="0" y="0"/>
                <a:ext cx="926511" cy="628598"/>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sp>
        <p:nvSpPr>
          <p:cNvPr id="25" name="TextBox 25"/>
          <p:cNvSpPr txBox="1"/>
          <p:nvPr/>
        </p:nvSpPr>
        <p:spPr>
          <a:xfrm>
            <a:off x="938647" y="3639170"/>
            <a:ext cx="877139" cy="940393"/>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sp>
        <p:nvSpPr>
          <p:cNvPr id="29" name="TextBox 29"/>
          <p:cNvSpPr txBox="1"/>
          <p:nvPr/>
        </p:nvSpPr>
        <p:spPr>
          <a:xfrm>
            <a:off x="-500284" y="409892"/>
            <a:ext cx="11985147" cy="1215204"/>
          </a:xfrm>
          <a:prstGeom prst="rect">
            <a:avLst/>
          </a:prstGeom>
        </p:spPr>
        <p:txBody>
          <a:bodyPr wrap="square" lIns="0" tIns="0" rIns="0" bIns="0" rtlCol="0" anchor="t">
            <a:spAutoFit/>
          </a:bodyPr>
          <a:lstStyle/>
          <a:p>
            <a:pPr marL="45511" marR="16511" indent="15876" algn="ctr">
              <a:lnSpc>
                <a:spcPct val="15000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PHIẾU HỌC TẬP SỐ 2: MÔ TẢ QUÂN ĐỘI </a:t>
            </a:r>
            <a:endParaRPr lang="en-US" sz="2800" dirty="0">
              <a:latin typeface="Times New Roman" panose="02020603050405020304" pitchFamily="18" charset="0"/>
              <a:ea typeface="Times New Roman" panose="02020603050405020304" pitchFamily="18" charset="0"/>
              <a:cs typeface="Times New Roman" panose="02020603050405020304" pitchFamily="18" charset="0"/>
            </a:endParaRPr>
          </a:p>
          <a:p>
            <a:pPr marL="45511" marR="16511" indent="15876" algn="ctr">
              <a:lnSpc>
                <a:spcPct val="15000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VÀ PHÁP LUẬT CỦA NHÀ LÊ SƠ  </a:t>
            </a:r>
            <a:endParaRPr lang="vi-VN" sz="2800" dirty="0">
              <a:solidFill>
                <a:schemeClr val="tx1">
                  <a:lumMod val="95000"/>
                  <a:lumOff val="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30"/>
          <p:cNvSpPr txBox="1"/>
          <p:nvPr/>
        </p:nvSpPr>
        <p:spPr>
          <a:xfrm>
            <a:off x="858337" y="1659197"/>
            <a:ext cx="10996553" cy="3877985"/>
          </a:xfrm>
          <a:prstGeom prst="rect">
            <a:avLst/>
          </a:prstGeom>
        </p:spPr>
        <p:txBody>
          <a:bodyPr wrap="square" lIns="0" tIns="0" rIns="0" bIns="0" rtlCol="0" anchor="t">
            <a:spAutoFit/>
          </a:bodyPr>
          <a:lstStyle/>
          <a:p>
            <a:pPr algn="just">
              <a:lnSpc>
                <a:spcPct val="150000"/>
              </a:lnSpc>
            </a:pPr>
            <a:r>
              <a:rPr lang="vi-VN" sz="2800" dirty="0">
                <a:solidFill>
                  <a:srgbClr val="BF0404"/>
                </a:solidFill>
                <a:latin typeface="Times New Roman" panose="02020603050405020304" pitchFamily="18" charset="0"/>
                <a:ea typeface="Times New Roman" panose="02020603050405020304" pitchFamily="18" charset="0"/>
                <a:cs typeface="Times New Roman" panose="02020603050405020304" pitchFamily="18" charset="0"/>
              </a:rPr>
              <a:t>Điền từ/ cụm từ hoàn thành đoạn thông tin về quân đội thời Lê sơ</a:t>
            </a:r>
          </a:p>
          <a:p>
            <a:pPr marL="304815" indent="-304815" algn="just">
              <a:lnSpc>
                <a:spcPct val="150000"/>
              </a:lnSpc>
              <a:buFontTx/>
              <a:buChar char="-"/>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Triều Lê sơ chú trọng xây dưng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(1)..........…..........., </a:t>
            </a:r>
            <a:r>
              <a:rPr lang="en-US"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tiếp tục thi hành chính sách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(2)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p>
          <a:p>
            <a:pPr marL="304815" indent="-304815" algn="just">
              <a:lnSpc>
                <a:spcPct val="150000"/>
              </a:lnSpc>
              <a:buFontTx/>
              <a:buChar char="-"/>
            </a:pP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Chính sách “Ngụ binh ư nông” là kết hợp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(3)….............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(4)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khi chiến tranh thì quân lính chiến đấu, khi hòa bình thì quân lính </a:t>
            </a:r>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(5) </a:t>
            </a:r>
            <a:r>
              <a:rPr lang="vi-VN" sz="280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a:t>
            </a:r>
            <a:endParaRPr lang="vi-VN" sz="28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0" name="Freeform 4">
            <a:extLst>
              <a:ext uri="{FF2B5EF4-FFF2-40B4-BE49-F238E27FC236}">
                <a16:creationId xmlns:a16="http://schemas.microsoft.com/office/drawing/2014/main" id="{8869558A-9EB3-4901-9B09-41993C110141}"/>
              </a:ext>
            </a:extLst>
          </p:cNvPr>
          <p:cNvSpPr/>
          <p:nvPr/>
        </p:nvSpPr>
        <p:spPr>
          <a:xfrm>
            <a:off x="-13794" y="1240931"/>
            <a:ext cx="571167" cy="5617069"/>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 name="TextBox 3">
            <a:extLst>
              <a:ext uri="{FF2B5EF4-FFF2-40B4-BE49-F238E27FC236}">
                <a16:creationId xmlns:a16="http://schemas.microsoft.com/office/drawing/2014/main" id="{4A8A3470-FBF9-639C-E4AB-5444459559D8}"/>
              </a:ext>
            </a:extLst>
          </p:cNvPr>
          <p:cNvSpPr txBox="1"/>
          <p:nvPr/>
        </p:nvSpPr>
        <p:spPr>
          <a:xfrm>
            <a:off x="6516937" y="2193062"/>
            <a:ext cx="2912166"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Quân</a:t>
            </a:r>
            <a:r>
              <a:rPr lang="en-US" sz="2800" b="1" dirty="0">
                <a:solidFill>
                  <a:srgbClr val="FF0000"/>
                </a:solidFill>
                <a:latin typeface="Times New Roman" panose="02020603050405020304" pitchFamily="18" charset="0"/>
                <a:cs typeface="Times New Roman" panose="02020603050405020304" pitchFamily="18" charset="0"/>
              </a:rPr>
              <a:t> </a:t>
            </a:r>
            <a:r>
              <a:rPr lang="vi-VN" sz="2800" b="1" dirty="0">
                <a:solidFill>
                  <a:srgbClr val="FF0000"/>
                </a:solidFill>
                <a:latin typeface="Times New Roman" panose="02020603050405020304" pitchFamily="18" charset="0"/>
                <a:cs typeface="Times New Roman" panose="02020603050405020304" pitchFamily="18" charset="0"/>
              </a:rPr>
              <a:t>đội mạnh</a:t>
            </a:r>
            <a:r>
              <a:rPr lang="en-US" sz="2800" b="1" dirty="0">
                <a:solidFill>
                  <a:srgbClr val="FF0000"/>
                </a:solidFill>
                <a:latin typeface="Times New Roman" panose="02020603050405020304" pitchFamily="18" charset="0"/>
                <a:cs typeface="Times New Roman" panose="02020603050405020304" pitchFamily="18" charset="0"/>
              </a:rPr>
              <a:t>  </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6" name="TextBox 5">
            <a:extLst>
              <a:ext uri="{FF2B5EF4-FFF2-40B4-BE49-F238E27FC236}">
                <a16:creationId xmlns:a16="http://schemas.microsoft.com/office/drawing/2014/main" id="{CE4DB05F-838C-1741-9495-3B56A700442E}"/>
              </a:ext>
            </a:extLst>
          </p:cNvPr>
          <p:cNvSpPr txBox="1"/>
          <p:nvPr/>
        </p:nvSpPr>
        <p:spPr>
          <a:xfrm>
            <a:off x="3193491" y="2846477"/>
            <a:ext cx="3323446" cy="523220"/>
          </a:xfrm>
          <a:prstGeom prst="rect">
            <a:avLst/>
          </a:prstGeom>
          <a:noFill/>
        </p:spPr>
        <p:txBody>
          <a:bodyPr wrap="square">
            <a:spAutoFit/>
          </a:bodyPr>
          <a:lstStyle/>
          <a:p>
            <a:r>
              <a:rPr lang="vi-VN" sz="2800" b="1"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rPr>
              <a:t>ngụ binh ư nông</a:t>
            </a:r>
            <a:endParaRPr lang="vi-VN" sz="2800" b="1" dirty="0">
              <a:solidFill>
                <a:srgbClr val="FF0000"/>
              </a:solidFill>
              <a:latin typeface="Times New Roman" panose="02020603050405020304" pitchFamily="18" charset="0"/>
              <a:cs typeface="Times New Roman" panose="02020603050405020304" pitchFamily="18" charset="0"/>
            </a:endParaRPr>
          </a:p>
        </p:txBody>
      </p:sp>
      <p:sp>
        <p:nvSpPr>
          <p:cNvPr id="7" name="TextBox 6">
            <a:extLst>
              <a:ext uri="{FF2B5EF4-FFF2-40B4-BE49-F238E27FC236}">
                <a16:creationId xmlns:a16="http://schemas.microsoft.com/office/drawing/2014/main" id="{EF8B7032-8CF3-5012-EA3D-227EB196D164}"/>
              </a:ext>
            </a:extLst>
          </p:cNvPr>
          <p:cNvSpPr txBox="1"/>
          <p:nvPr/>
        </p:nvSpPr>
        <p:spPr>
          <a:xfrm>
            <a:off x="10457189" y="3526245"/>
            <a:ext cx="1546285"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kinh tế</a:t>
            </a:r>
          </a:p>
        </p:txBody>
      </p:sp>
      <p:sp>
        <p:nvSpPr>
          <p:cNvPr id="9" name="TextBox 8">
            <a:extLst>
              <a:ext uri="{FF2B5EF4-FFF2-40B4-BE49-F238E27FC236}">
                <a16:creationId xmlns:a16="http://schemas.microsoft.com/office/drawing/2014/main" id="{24547C08-2EB8-A455-C067-FC36E9602E62}"/>
              </a:ext>
            </a:extLst>
          </p:cNvPr>
          <p:cNvSpPr txBox="1"/>
          <p:nvPr/>
        </p:nvSpPr>
        <p:spPr>
          <a:xfrm>
            <a:off x="7823708" y="3526245"/>
            <a:ext cx="1506728"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quân sự</a:t>
            </a:r>
          </a:p>
        </p:txBody>
      </p:sp>
      <p:sp>
        <p:nvSpPr>
          <p:cNvPr id="10" name="TextBox 9">
            <a:extLst>
              <a:ext uri="{FF2B5EF4-FFF2-40B4-BE49-F238E27FC236}">
                <a16:creationId xmlns:a16="http://schemas.microsoft.com/office/drawing/2014/main" id="{E77BFF5F-565E-7A2D-9E54-8E868D6F3E62}"/>
              </a:ext>
            </a:extLst>
          </p:cNvPr>
          <p:cNvSpPr txBox="1"/>
          <p:nvPr/>
        </p:nvSpPr>
        <p:spPr>
          <a:xfrm>
            <a:off x="1076780" y="4763966"/>
            <a:ext cx="2428527" cy="523220"/>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cày ruộng</a:t>
            </a:r>
          </a:p>
        </p:txBody>
      </p:sp>
      <p:sp>
        <p:nvSpPr>
          <p:cNvPr id="3" name="TextBox 30">
            <a:extLst>
              <a:ext uri="{FF2B5EF4-FFF2-40B4-BE49-F238E27FC236}">
                <a16:creationId xmlns:a16="http://schemas.microsoft.com/office/drawing/2014/main" id="{E87B4ED1-8A34-885D-88FD-03F2ACA6AABA}"/>
              </a:ext>
            </a:extLst>
          </p:cNvPr>
          <p:cNvSpPr txBox="1"/>
          <p:nvPr/>
        </p:nvSpPr>
        <p:spPr>
          <a:xfrm>
            <a:off x="40179" y="1325386"/>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1</a:t>
            </a:r>
          </a:p>
        </p:txBody>
      </p:sp>
      <p:sp>
        <p:nvSpPr>
          <p:cNvPr id="21" name="TextBox 30">
            <a:extLst>
              <a:ext uri="{FF2B5EF4-FFF2-40B4-BE49-F238E27FC236}">
                <a16:creationId xmlns:a16="http://schemas.microsoft.com/office/drawing/2014/main" id="{5CDB1648-D2A8-E9D2-FD22-5713115A1679}"/>
              </a:ext>
            </a:extLst>
          </p:cNvPr>
          <p:cNvSpPr txBox="1"/>
          <p:nvPr/>
        </p:nvSpPr>
        <p:spPr>
          <a:xfrm>
            <a:off x="40179" y="3026987"/>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2</a:t>
            </a:r>
          </a:p>
        </p:txBody>
      </p:sp>
    </p:spTree>
    <p:extLst>
      <p:ext uri="{BB962C8B-B14F-4D97-AF65-F5344CB8AC3E}">
        <p14:creationId xmlns:p14="http://schemas.microsoft.com/office/powerpoint/2010/main" val="3603501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out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barn(outVertic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37"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outVertical)">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37"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barn(outVertical)">
                                      <p:cBhvr>
                                        <p:cTn id="2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0"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5688566" cy="6021876"/>
          </a:xfrm>
          <a:prstGeom prst="rect">
            <a:avLst/>
          </a:prstGeom>
        </p:spPr>
        <p:txBody>
          <a:bodyPr lIns="33867" tIns="33867" rIns="33867" bIns="33867" rtlCol="0" anchor="ctr"/>
          <a:lstStyle/>
          <a:p>
            <a:pPr algn="ctr">
              <a:lnSpc>
                <a:spcPts val="1773"/>
              </a:lnSpc>
            </a:pPr>
            <a:endParaRPr sz="2800">
              <a:latin typeface="+mj-lt"/>
            </a:endParaRPr>
          </a:p>
        </p:txBody>
      </p:sp>
      <p:sp>
        <p:nvSpPr>
          <p:cNvPr id="11" name="TextBox 11"/>
          <p:cNvSpPr txBox="1"/>
          <p:nvPr/>
        </p:nvSpPr>
        <p:spPr>
          <a:xfrm>
            <a:off x="938647" y="1772788"/>
            <a:ext cx="877139" cy="940393"/>
          </a:xfrm>
          <a:prstGeom prst="rect">
            <a:avLst/>
          </a:prstGeom>
        </p:spPr>
        <p:txBody>
          <a:bodyPr lIns="33867" tIns="33867" rIns="33867" bIns="33867" rtlCol="0" anchor="ctr"/>
          <a:lstStyle/>
          <a:p>
            <a:pPr algn="ctr">
              <a:lnSpc>
                <a:spcPts val="1773"/>
              </a:lnSpc>
            </a:pPr>
            <a:endParaRPr sz="2800">
              <a:latin typeface="+mj-lt"/>
            </a:endParaRPr>
          </a:p>
        </p:txBody>
      </p:sp>
      <p:grpSp>
        <p:nvGrpSpPr>
          <p:cNvPr id="12" name="Group 12"/>
          <p:cNvGrpSpPr/>
          <p:nvPr/>
        </p:nvGrpSpPr>
        <p:grpSpPr>
          <a:xfrm>
            <a:off x="10039734" y="103190"/>
            <a:ext cx="1684730" cy="1164202"/>
            <a:chOff x="0" y="0"/>
            <a:chExt cx="3369460" cy="2328404"/>
          </a:xfrm>
        </p:grpSpPr>
        <p:grpSp>
          <p:nvGrpSpPr>
            <p:cNvPr id="13" name="Group 13"/>
            <p:cNvGrpSpPr/>
            <p:nvPr/>
          </p:nvGrpSpPr>
          <p:grpSpPr>
            <a:xfrm>
              <a:off x="1041056" y="0"/>
              <a:ext cx="2328404" cy="232840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mj-lt"/>
                </a:endParaRPr>
              </a:p>
            </p:txBody>
          </p:sp>
        </p:grpSp>
        <p:grpSp>
          <p:nvGrpSpPr>
            <p:cNvPr id="16" name="Group 16"/>
            <p:cNvGrpSpPr/>
            <p:nvPr/>
          </p:nvGrpSpPr>
          <p:grpSpPr>
            <a:xfrm>
              <a:off x="0" y="340874"/>
              <a:ext cx="2205258" cy="1496174"/>
              <a:chOff x="0" y="0"/>
              <a:chExt cx="926511" cy="628598"/>
            </a:xfrm>
          </p:grpSpPr>
          <p:sp>
            <p:nvSpPr>
              <p:cNvPr id="17" name="Freeform 17"/>
              <p:cNvSpPr/>
              <p:nvPr/>
            </p:nvSpPr>
            <p:spPr>
              <a:xfrm>
                <a:off x="0" y="0"/>
                <a:ext cx="926511" cy="628598"/>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2800">
                  <a:latin typeface="+mj-lt"/>
                </a:endParaRPr>
              </a:p>
            </p:txBody>
          </p:sp>
        </p:grpSp>
      </p:grpSp>
      <p:sp>
        <p:nvSpPr>
          <p:cNvPr id="25" name="TextBox 25"/>
          <p:cNvSpPr txBox="1"/>
          <p:nvPr/>
        </p:nvSpPr>
        <p:spPr>
          <a:xfrm>
            <a:off x="938647" y="3639170"/>
            <a:ext cx="877139" cy="940393"/>
          </a:xfrm>
          <a:prstGeom prst="rect">
            <a:avLst/>
          </a:prstGeom>
        </p:spPr>
        <p:txBody>
          <a:bodyPr lIns="33867" tIns="33867" rIns="33867" bIns="33867" rtlCol="0" anchor="ctr"/>
          <a:lstStyle/>
          <a:p>
            <a:pPr algn="ctr">
              <a:lnSpc>
                <a:spcPts val="1773"/>
              </a:lnSpc>
            </a:pPr>
            <a:endParaRPr sz="2800">
              <a:latin typeface="+mj-lt"/>
            </a:endParaRPr>
          </a:p>
        </p:txBody>
      </p:sp>
      <p:sp>
        <p:nvSpPr>
          <p:cNvPr id="29" name="TextBox 29"/>
          <p:cNvSpPr txBox="1"/>
          <p:nvPr/>
        </p:nvSpPr>
        <p:spPr>
          <a:xfrm>
            <a:off x="557373" y="96393"/>
            <a:ext cx="10638706" cy="861774"/>
          </a:xfrm>
          <a:prstGeom prst="rect">
            <a:avLst/>
          </a:prstGeom>
        </p:spPr>
        <p:txBody>
          <a:bodyPr wrap="square" lIns="0" tIns="0" rIns="0" bIns="0" rtlCol="0" anchor="t">
            <a:spAutoFit/>
          </a:bodyPr>
          <a:lstStyle/>
          <a:p>
            <a:pPr marL="45511" marR="16511" indent="15876" algn="just"/>
            <a:r>
              <a:rPr lang="vi-VN" sz="2800" dirty="0">
                <a:latin typeface="+mj-lt"/>
                <a:ea typeface="Times New Roman" panose="02020603050405020304" pitchFamily="18" charset="0"/>
              </a:rPr>
              <a:t>PHIẾU HỌC TẬP SỐ 2: MÔ TẢ QUÂN ĐỘI VÀ PHÁP LUẬT CỦA NHÀ LÊ SƠ  </a:t>
            </a:r>
            <a:endParaRPr lang="vi-VN" sz="2800" dirty="0">
              <a:solidFill>
                <a:schemeClr val="tx1">
                  <a:lumMod val="95000"/>
                  <a:lumOff val="5000"/>
                </a:schemeClr>
              </a:solidFill>
              <a:latin typeface="+mj-lt"/>
              <a:ea typeface="Times New Roman" panose="02020603050405020304" pitchFamily="18" charset="0"/>
            </a:endParaRPr>
          </a:p>
        </p:txBody>
      </p:sp>
      <p:sp>
        <p:nvSpPr>
          <p:cNvPr id="40" name="Freeform 4">
            <a:extLst>
              <a:ext uri="{FF2B5EF4-FFF2-40B4-BE49-F238E27FC236}">
                <a16:creationId xmlns:a16="http://schemas.microsoft.com/office/drawing/2014/main" id="{8869558A-9EB3-4901-9B09-41993C110141}"/>
              </a:ext>
            </a:extLst>
          </p:cNvPr>
          <p:cNvSpPr/>
          <p:nvPr/>
        </p:nvSpPr>
        <p:spPr>
          <a:xfrm>
            <a:off x="-13794" y="1240931"/>
            <a:ext cx="571167" cy="5617069"/>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7" name="TextBox 30">
            <a:extLst>
              <a:ext uri="{FF2B5EF4-FFF2-40B4-BE49-F238E27FC236}">
                <a16:creationId xmlns:a16="http://schemas.microsoft.com/office/drawing/2014/main" id="{7DF46DE4-8C80-F144-27F0-0AAB7540704F}"/>
              </a:ext>
            </a:extLst>
          </p:cNvPr>
          <p:cNvSpPr txBox="1"/>
          <p:nvPr/>
        </p:nvSpPr>
        <p:spPr>
          <a:xfrm>
            <a:off x="629041" y="1146919"/>
            <a:ext cx="10938164" cy="646331"/>
          </a:xfrm>
          <a:prstGeom prst="rect">
            <a:avLst/>
          </a:prstGeom>
        </p:spPr>
        <p:txBody>
          <a:bodyPr wrap="square" lIns="0" tIns="0" rIns="0" bIns="0" rtlCol="0" anchor="t">
            <a:spAutoFit/>
          </a:bodyPr>
          <a:lstStyle/>
          <a:p>
            <a:pPr algn="just">
              <a:lnSpc>
                <a:spcPct val="150000"/>
              </a:lnSpc>
            </a:pPr>
            <a:r>
              <a:rPr lang="vi-VN" sz="2800" dirty="0">
                <a:solidFill>
                  <a:srgbClr val="BF0404"/>
                </a:solidFill>
                <a:latin typeface="+mj-lt"/>
                <a:ea typeface="Times New Roman" panose="02020603050405020304" pitchFamily="18" charset="0"/>
              </a:rPr>
              <a:t>Trả lời câu hỏi tìm hiểu về luật pháp thời Lê sơ</a:t>
            </a:r>
          </a:p>
        </p:txBody>
      </p:sp>
      <p:sp>
        <p:nvSpPr>
          <p:cNvPr id="3" name="TextBox 30">
            <a:extLst>
              <a:ext uri="{FF2B5EF4-FFF2-40B4-BE49-F238E27FC236}">
                <a16:creationId xmlns:a16="http://schemas.microsoft.com/office/drawing/2014/main" id="{E87B4ED1-8A34-885D-88FD-03F2ACA6AABA}"/>
              </a:ext>
            </a:extLst>
          </p:cNvPr>
          <p:cNvSpPr txBox="1"/>
          <p:nvPr/>
        </p:nvSpPr>
        <p:spPr>
          <a:xfrm>
            <a:off x="40179" y="1325386"/>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mj-lt"/>
              </a:rPr>
              <a:t>1</a:t>
            </a:r>
          </a:p>
        </p:txBody>
      </p:sp>
      <p:sp>
        <p:nvSpPr>
          <p:cNvPr id="21" name="TextBox 30">
            <a:extLst>
              <a:ext uri="{FF2B5EF4-FFF2-40B4-BE49-F238E27FC236}">
                <a16:creationId xmlns:a16="http://schemas.microsoft.com/office/drawing/2014/main" id="{5CDB1648-D2A8-E9D2-FD22-5713115A1679}"/>
              </a:ext>
            </a:extLst>
          </p:cNvPr>
          <p:cNvSpPr txBox="1"/>
          <p:nvPr/>
        </p:nvSpPr>
        <p:spPr>
          <a:xfrm>
            <a:off x="40179" y="3026987"/>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mj-lt"/>
              </a:rPr>
              <a:t>2</a:t>
            </a:r>
          </a:p>
        </p:txBody>
      </p:sp>
      <p:sp>
        <p:nvSpPr>
          <p:cNvPr id="22" name="Freeform 17">
            <a:extLst>
              <a:ext uri="{FF2B5EF4-FFF2-40B4-BE49-F238E27FC236}">
                <a16:creationId xmlns:a16="http://schemas.microsoft.com/office/drawing/2014/main" id="{955D54BC-CA3A-98E0-C81D-903115617C66}"/>
              </a:ext>
            </a:extLst>
          </p:cNvPr>
          <p:cNvSpPr/>
          <p:nvPr/>
        </p:nvSpPr>
        <p:spPr>
          <a:xfrm>
            <a:off x="541645" y="1906512"/>
            <a:ext cx="3262697" cy="1475020"/>
          </a:xfrm>
          <a:custGeom>
            <a:avLst/>
            <a:gdLst/>
            <a:ahLst/>
            <a:cxnLst/>
            <a:rect l="l" t="t" r="r" b="b"/>
            <a:pathLst>
              <a:path w="737896" h="327434">
                <a:moveTo>
                  <a:pt x="0" y="0"/>
                </a:moveTo>
                <a:lnTo>
                  <a:pt x="737896" y="0"/>
                </a:lnTo>
                <a:lnTo>
                  <a:pt x="737896" y="327434"/>
                </a:lnTo>
                <a:lnTo>
                  <a:pt x="0" y="327434"/>
                </a:lnTo>
                <a:close/>
              </a:path>
            </a:pathLst>
          </a:custGeom>
          <a:solidFill>
            <a:schemeClr val="bg1"/>
          </a:solidFill>
          <a:ln>
            <a:solidFill>
              <a:srgbClr val="FFB200"/>
            </a:solidFill>
          </a:ln>
        </p:spPr>
      </p:sp>
      <p:sp>
        <p:nvSpPr>
          <p:cNvPr id="23" name="Freeform 17">
            <a:extLst>
              <a:ext uri="{FF2B5EF4-FFF2-40B4-BE49-F238E27FC236}">
                <a16:creationId xmlns:a16="http://schemas.microsoft.com/office/drawing/2014/main" id="{B4BC1927-D488-ECE9-54F2-A7598F559F54}"/>
              </a:ext>
            </a:extLst>
          </p:cNvPr>
          <p:cNvSpPr/>
          <p:nvPr/>
        </p:nvSpPr>
        <p:spPr>
          <a:xfrm>
            <a:off x="3915880" y="1918455"/>
            <a:ext cx="3616620" cy="1475020"/>
          </a:xfrm>
          <a:custGeom>
            <a:avLst/>
            <a:gdLst/>
            <a:ahLst/>
            <a:cxnLst/>
            <a:rect l="l" t="t" r="r" b="b"/>
            <a:pathLst>
              <a:path w="737896" h="327434">
                <a:moveTo>
                  <a:pt x="0" y="0"/>
                </a:moveTo>
                <a:lnTo>
                  <a:pt x="737896" y="0"/>
                </a:lnTo>
                <a:lnTo>
                  <a:pt x="737896" y="327434"/>
                </a:lnTo>
                <a:lnTo>
                  <a:pt x="0" y="327434"/>
                </a:lnTo>
                <a:close/>
              </a:path>
            </a:pathLst>
          </a:custGeom>
          <a:solidFill>
            <a:schemeClr val="bg1"/>
          </a:solidFill>
          <a:ln>
            <a:solidFill>
              <a:srgbClr val="FFB200"/>
            </a:solidFill>
          </a:ln>
        </p:spPr>
      </p:sp>
      <p:sp>
        <p:nvSpPr>
          <p:cNvPr id="24" name="Freeform 17">
            <a:extLst>
              <a:ext uri="{FF2B5EF4-FFF2-40B4-BE49-F238E27FC236}">
                <a16:creationId xmlns:a16="http://schemas.microsoft.com/office/drawing/2014/main" id="{8553EA90-5496-A32F-190B-DE81B74010BE}"/>
              </a:ext>
            </a:extLst>
          </p:cNvPr>
          <p:cNvSpPr/>
          <p:nvPr/>
        </p:nvSpPr>
        <p:spPr>
          <a:xfrm>
            <a:off x="7699718" y="1897298"/>
            <a:ext cx="3979220" cy="1475020"/>
          </a:xfrm>
          <a:custGeom>
            <a:avLst/>
            <a:gdLst/>
            <a:ahLst/>
            <a:cxnLst/>
            <a:rect l="l" t="t" r="r" b="b"/>
            <a:pathLst>
              <a:path w="737896" h="327434">
                <a:moveTo>
                  <a:pt x="0" y="0"/>
                </a:moveTo>
                <a:lnTo>
                  <a:pt x="737896" y="0"/>
                </a:lnTo>
                <a:lnTo>
                  <a:pt x="737896" y="327434"/>
                </a:lnTo>
                <a:lnTo>
                  <a:pt x="0" y="327434"/>
                </a:lnTo>
                <a:close/>
              </a:path>
            </a:pathLst>
          </a:custGeom>
          <a:solidFill>
            <a:schemeClr val="bg1"/>
          </a:solidFill>
          <a:ln>
            <a:solidFill>
              <a:srgbClr val="FFB200"/>
            </a:solidFill>
          </a:ln>
        </p:spPr>
      </p:sp>
      <p:sp>
        <p:nvSpPr>
          <p:cNvPr id="26" name="Freeform 17">
            <a:extLst>
              <a:ext uri="{FF2B5EF4-FFF2-40B4-BE49-F238E27FC236}">
                <a16:creationId xmlns:a16="http://schemas.microsoft.com/office/drawing/2014/main" id="{A7706D3F-7689-9C08-1A36-68E2C2FFD31C}"/>
              </a:ext>
            </a:extLst>
          </p:cNvPr>
          <p:cNvSpPr/>
          <p:nvPr/>
        </p:nvSpPr>
        <p:spPr>
          <a:xfrm>
            <a:off x="708863" y="3847747"/>
            <a:ext cx="3262697" cy="1373167"/>
          </a:xfrm>
          <a:custGeom>
            <a:avLst/>
            <a:gdLst/>
            <a:ahLst/>
            <a:cxnLst/>
            <a:rect l="l" t="t" r="r" b="b"/>
            <a:pathLst>
              <a:path w="737896" h="327434">
                <a:moveTo>
                  <a:pt x="0" y="0"/>
                </a:moveTo>
                <a:lnTo>
                  <a:pt x="737896" y="0"/>
                </a:lnTo>
                <a:lnTo>
                  <a:pt x="737896" y="327434"/>
                </a:lnTo>
                <a:lnTo>
                  <a:pt x="0" y="327434"/>
                </a:lnTo>
                <a:close/>
              </a:path>
            </a:pathLst>
          </a:custGeom>
          <a:solidFill>
            <a:schemeClr val="bg1"/>
          </a:solidFill>
          <a:ln>
            <a:solidFill>
              <a:srgbClr val="FFB200"/>
            </a:solidFill>
          </a:ln>
        </p:spPr>
      </p:sp>
      <p:sp>
        <p:nvSpPr>
          <p:cNvPr id="27" name="Freeform 17">
            <a:extLst>
              <a:ext uri="{FF2B5EF4-FFF2-40B4-BE49-F238E27FC236}">
                <a16:creationId xmlns:a16="http://schemas.microsoft.com/office/drawing/2014/main" id="{ABC7135A-9B44-ECDB-88B6-C1A39658329C}"/>
              </a:ext>
            </a:extLst>
          </p:cNvPr>
          <p:cNvSpPr/>
          <p:nvPr/>
        </p:nvSpPr>
        <p:spPr>
          <a:xfrm>
            <a:off x="4040392" y="3859690"/>
            <a:ext cx="3616620" cy="1373167"/>
          </a:xfrm>
          <a:custGeom>
            <a:avLst/>
            <a:gdLst/>
            <a:ahLst/>
            <a:cxnLst/>
            <a:rect l="l" t="t" r="r" b="b"/>
            <a:pathLst>
              <a:path w="737896" h="327434">
                <a:moveTo>
                  <a:pt x="0" y="0"/>
                </a:moveTo>
                <a:lnTo>
                  <a:pt x="737896" y="0"/>
                </a:lnTo>
                <a:lnTo>
                  <a:pt x="737896" y="327434"/>
                </a:lnTo>
                <a:lnTo>
                  <a:pt x="0" y="327434"/>
                </a:lnTo>
                <a:close/>
              </a:path>
            </a:pathLst>
          </a:custGeom>
          <a:solidFill>
            <a:schemeClr val="bg1"/>
          </a:solidFill>
          <a:ln>
            <a:solidFill>
              <a:srgbClr val="FFB200"/>
            </a:solidFill>
          </a:ln>
        </p:spPr>
      </p:sp>
      <p:sp>
        <p:nvSpPr>
          <p:cNvPr id="28" name="Freeform 17">
            <a:extLst>
              <a:ext uri="{FF2B5EF4-FFF2-40B4-BE49-F238E27FC236}">
                <a16:creationId xmlns:a16="http://schemas.microsoft.com/office/drawing/2014/main" id="{3ADF8A5B-7824-2F5E-E872-ADEBE6CB99D2}"/>
              </a:ext>
            </a:extLst>
          </p:cNvPr>
          <p:cNvSpPr/>
          <p:nvPr/>
        </p:nvSpPr>
        <p:spPr>
          <a:xfrm>
            <a:off x="8022183" y="3759121"/>
            <a:ext cx="3955755" cy="2881932"/>
          </a:xfrm>
          <a:custGeom>
            <a:avLst/>
            <a:gdLst/>
            <a:ahLst/>
            <a:cxnLst/>
            <a:rect l="l" t="t" r="r" b="b"/>
            <a:pathLst>
              <a:path w="737896" h="327434">
                <a:moveTo>
                  <a:pt x="0" y="0"/>
                </a:moveTo>
                <a:lnTo>
                  <a:pt x="737896" y="0"/>
                </a:lnTo>
                <a:lnTo>
                  <a:pt x="737896" y="327434"/>
                </a:lnTo>
                <a:lnTo>
                  <a:pt x="0" y="327434"/>
                </a:lnTo>
                <a:close/>
              </a:path>
            </a:pathLst>
          </a:custGeom>
          <a:solidFill>
            <a:schemeClr val="bg1"/>
          </a:solidFill>
          <a:ln>
            <a:solidFill>
              <a:srgbClr val="FFB200"/>
            </a:solidFill>
          </a:ln>
        </p:spPr>
      </p:sp>
      <p:sp>
        <p:nvSpPr>
          <p:cNvPr id="31" name="TextBox 30">
            <a:extLst>
              <a:ext uri="{FF2B5EF4-FFF2-40B4-BE49-F238E27FC236}">
                <a16:creationId xmlns:a16="http://schemas.microsoft.com/office/drawing/2014/main" id="{99E511EB-9CAB-0FAF-1397-C93575751459}"/>
              </a:ext>
            </a:extLst>
          </p:cNvPr>
          <p:cNvSpPr txBox="1"/>
          <p:nvPr/>
        </p:nvSpPr>
        <p:spPr>
          <a:xfrm>
            <a:off x="509830" y="1922921"/>
            <a:ext cx="3203487" cy="861774"/>
          </a:xfrm>
          <a:prstGeom prst="rect">
            <a:avLst/>
          </a:prstGeom>
        </p:spPr>
        <p:txBody>
          <a:bodyPr wrap="square" lIns="0" tIns="0" rIns="0" bIns="0" rtlCol="0" anchor="t">
            <a:spAutoFit/>
          </a:bodyPr>
          <a:lstStyle/>
          <a:p>
            <a:pPr algn="ctr"/>
            <a:r>
              <a:rPr lang="vi-VN" sz="2800" dirty="0">
                <a:latin typeface="+mj-lt"/>
                <a:ea typeface="Times New Roman" panose="02020603050405020304" pitchFamily="18" charset="0"/>
              </a:rPr>
              <a:t>1. Tên bộ luật và ai ban hành?</a:t>
            </a:r>
          </a:p>
        </p:txBody>
      </p:sp>
      <p:sp>
        <p:nvSpPr>
          <p:cNvPr id="32" name="TextBox 31">
            <a:extLst>
              <a:ext uri="{FF2B5EF4-FFF2-40B4-BE49-F238E27FC236}">
                <a16:creationId xmlns:a16="http://schemas.microsoft.com/office/drawing/2014/main" id="{22F5AD1B-3BD5-D3DE-7C91-62ED1635EC84}"/>
              </a:ext>
            </a:extLst>
          </p:cNvPr>
          <p:cNvSpPr txBox="1"/>
          <p:nvPr/>
        </p:nvSpPr>
        <p:spPr>
          <a:xfrm>
            <a:off x="3971560" y="1851407"/>
            <a:ext cx="3560940" cy="861774"/>
          </a:xfrm>
          <a:prstGeom prst="rect">
            <a:avLst/>
          </a:prstGeom>
        </p:spPr>
        <p:txBody>
          <a:bodyPr wrap="square" lIns="0" tIns="0" rIns="0" bIns="0" rtlCol="0" anchor="t">
            <a:spAutoFit/>
          </a:bodyPr>
          <a:lstStyle/>
          <a:p>
            <a:pPr algn="just"/>
            <a:r>
              <a:rPr lang="vi-VN" sz="2800" dirty="0">
                <a:latin typeface="+mj-lt"/>
                <a:ea typeface="Times New Roman" panose="02020603050405020304" pitchFamily="18" charset="0"/>
              </a:rPr>
              <a:t>2. Ban hành vào thế kỉ bao nhiêu?</a:t>
            </a:r>
          </a:p>
        </p:txBody>
      </p:sp>
      <p:sp>
        <p:nvSpPr>
          <p:cNvPr id="33" name="TextBox 32">
            <a:extLst>
              <a:ext uri="{FF2B5EF4-FFF2-40B4-BE49-F238E27FC236}">
                <a16:creationId xmlns:a16="http://schemas.microsoft.com/office/drawing/2014/main" id="{6BC956F9-11B2-D486-DB09-26585FC15F9E}"/>
              </a:ext>
            </a:extLst>
          </p:cNvPr>
          <p:cNvSpPr txBox="1"/>
          <p:nvPr/>
        </p:nvSpPr>
        <p:spPr>
          <a:xfrm>
            <a:off x="7706406" y="1813221"/>
            <a:ext cx="3860799" cy="861774"/>
          </a:xfrm>
          <a:prstGeom prst="rect">
            <a:avLst/>
          </a:prstGeom>
        </p:spPr>
        <p:txBody>
          <a:bodyPr wrap="square" lIns="0" tIns="0" rIns="0" bIns="0" rtlCol="0" anchor="t">
            <a:spAutoFit/>
          </a:bodyPr>
          <a:lstStyle/>
          <a:p>
            <a:pPr algn="ctr"/>
            <a:r>
              <a:rPr lang="vi-VN" sz="2800" dirty="0">
                <a:latin typeface="+mj-lt"/>
                <a:ea typeface="Times New Roman" panose="02020603050405020304" pitchFamily="18" charset="0"/>
              </a:rPr>
              <a:t>3. Bộ luật xuất phát từ quốc gia nào?</a:t>
            </a:r>
          </a:p>
        </p:txBody>
      </p:sp>
      <p:sp>
        <p:nvSpPr>
          <p:cNvPr id="35" name="TextBox 34">
            <a:extLst>
              <a:ext uri="{FF2B5EF4-FFF2-40B4-BE49-F238E27FC236}">
                <a16:creationId xmlns:a16="http://schemas.microsoft.com/office/drawing/2014/main" id="{2819A0A3-C3F7-B597-A5B7-BAA8B9BDC398}"/>
              </a:ext>
            </a:extLst>
          </p:cNvPr>
          <p:cNvSpPr txBox="1"/>
          <p:nvPr/>
        </p:nvSpPr>
        <p:spPr>
          <a:xfrm>
            <a:off x="509830" y="3916330"/>
            <a:ext cx="3073176" cy="861774"/>
          </a:xfrm>
          <a:prstGeom prst="rect">
            <a:avLst/>
          </a:prstGeom>
        </p:spPr>
        <p:txBody>
          <a:bodyPr wrap="square" lIns="0" tIns="0" rIns="0" bIns="0" rtlCol="0" anchor="t">
            <a:spAutoFit/>
          </a:bodyPr>
          <a:lstStyle/>
          <a:p>
            <a:pPr algn="ctr"/>
            <a:r>
              <a:rPr lang="vi-VN" sz="2800" dirty="0">
                <a:latin typeface="+mj-lt"/>
                <a:ea typeface="Times New Roman" panose="02020603050405020304" pitchFamily="18" charset="0"/>
              </a:rPr>
              <a:t>6. Điểm tiến bộ của bộ luật?</a:t>
            </a:r>
          </a:p>
        </p:txBody>
      </p:sp>
      <p:sp>
        <p:nvSpPr>
          <p:cNvPr id="38" name="TextBox 37">
            <a:extLst>
              <a:ext uri="{FF2B5EF4-FFF2-40B4-BE49-F238E27FC236}">
                <a16:creationId xmlns:a16="http://schemas.microsoft.com/office/drawing/2014/main" id="{30A92C38-EC66-29C2-E3EE-612850CB5339}"/>
              </a:ext>
            </a:extLst>
          </p:cNvPr>
          <p:cNvSpPr txBox="1"/>
          <p:nvPr/>
        </p:nvSpPr>
        <p:spPr>
          <a:xfrm>
            <a:off x="4123050" y="3623758"/>
            <a:ext cx="3560940" cy="1292662"/>
          </a:xfrm>
          <a:prstGeom prst="rect">
            <a:avLst/>
          </a:prstGeom>
        </p:spPr>
        <p:txBody>
          <a:bodyPr wrap="square" lIns="0" tIns="0" rIns="0" bIns="0" rtlCol="0" anchor="t">
            <a:spAutoFit/>
          </a:bodyPr>
          <a:lstStyle/>
          <a:p>
            <a:pPr algn="ctr">
              <a:lnSpc>
                <a:spcPct val="150000"/>
              </a:lnSpc>
            </a:pPr>
            <a:r>
              <a:rPr lang="vi-VN" sz="2800" dirty="0">
                <a:latin typeface="+mj-lt"/>
                <a:ea typeface="Times New Roman" panose="02020603050405020304" pitchFamily="18" charset="0"/>
              </a:rPr>
              <a:t>5. Vì sao bộ luật có tên gọi ấy?</a:t>
            </a:r>
          </a:p>
        </p:txBody>
      </p:sp>
      <p:sp>
        <p:nvSpPr>
          <p:cNvPr id="39" name="TextBox 38">
            <a:extLst>
              <a:ext uri="{FF2B5EF4-FFF2-40B4-BE49-F238E27FC236}">
                <a16:creationId xmlns:a16="http://schemas.microsoft.com/office/drawing/2014/main" id="{B85D377E-58D1-0827-479A-B2EFC55F2C7E}"/>
              </a:ext>
            </a:extLst>
          </p:cNvPr>
          <p:cNvSpPr txBox="1"/>
          <p:nvPr/>
        </p:nvSpPr>
        <p:spPr>
          <a:xfrm>
            <a:off x="7863665" y="3606089"/>
            <a:ext cx="3860799" cy="861774"/>
          </a:xfrm>
          <a:prstGeom prst="rect">
            <a:avLst/>
          </a:prstGeom>
        </p:spPr>
        <p:txBody>
          <a:bodyPr wrap="square" lIns="0" tIns="0" rIns="0" bIns="0" rtlCol="0" anchor="t">
            <a:spAutoFit/>
          </a:bodyPr>
          <a:lstStyle/>
          <a:p>
            <a:pPr algn="ctr"/>
            <a:r>
              <a:rPr lang="vi-VN" sz="2800" dirty="0">
                <a:latin typeface="+mj-lt"/>
                <a:ea typeface="Times New Roman" panose="02020603050405020304" pitchFamily="18" charset="0"/>
              </a:rPr>
              <a:t>4. Nội dung chính của bộ luật là gì?</a:t>
            </a:r>
          </a:p>
        </p:txBody>
      </p:sp>
      <p:sp>
        <p:nvSpPr>
          <p:cNvPr id="42" name="TextBox 41">
            <a:extLst>
              <a:ext uri="{FF2B5EF4-FFF2-40B4-BE49-F238E27FC236}">
                <a16:creationId xmlns:a16="http://schemas.microsoft.com/office/drawing/2014/main" id="{56034DFA-393C-4ECD-E3E0-F73F2E36895F}"/>
              </a:ext>
            </a:extLst>
          </p:cNvPr>
          <p:cNvSpPr txBox="1"/>
          <p:nvPr/>
        </p:nvSpPr>
        <p:spPr>
          <a:xfrm>
            <a:off x="574418" y="2776323"/>
            <a:ext cx="3138899" cy="861774"/>
          </a:xfrm>
          <a:prstGeom prst="rect">
            <a:avLst/>
          </a:prstGeom>
        </p:spPr>
        <p:txBody>
          <a:bodyPr wrap="square" lIns="0" tIns="0" rIns="0" bIns="0" rtlCol="0" anchor="t">
            <a:spAutoFit/>
          </a:bodyPr>
          <a:lstStyle/>
          <a:p>
            <a:pPr algn="ctr"/>
            <a:r>
              <a:rPr lang="vi-VN" sz="2800" b="1" dirty="0">
                <a:solidFill>
                  <a:srgbClr val="FF0000"/>
                </a:solidFill>
                <a:latin typeface="+mj-lt"/>
                <a:ea typeface="Times New Roman" panose="02020603050405020304" pitchFamily="18" charset="0"/>
                <a:cs typeface="Times New Roman" panose="02020603050405020304" pitchFamily="18" charset="0"/>
              </a:rPr>
              <a:t>Hồng Đức/ </a:t>
            </a:r>
            <a:r>
              <a:rPr lang="en-US" sz="2800" b="1" dirty="0" err="1">
                <a:solidFill>
                  <a:srgbClr val="FF0000"/>
                </a:solidFill>
                <a:latin typeface="+mj-lt"/>
                <a:ea typeface="Times New Roman" panose="02020603050405020304" pitchFamily="18" charset="0"/>
                <a:cs typeface="Times New Roman" panose="02020603050405020304" pitchFamily="18" charset="0"/>
              </a:rPr>
              <a:t>Vua</a:t>
            </a:r>
            <a:r>
              <a:rPr lang="en-US" sz="2800" b="1" dirty="0">
                <a:solidFill>
                  <a:srgbClr val="FF0000"/>
                </a:solidFill>
                <a:latin typeface="+mj-lt"/>
                <a:ea typeface="Times New Roman" panose="02020603050405020304" pitchFamily="18" charset="0"/>
                <a:cs typeface="Times New Roman" panose="02020603050405020304" pitchFamily="18" charset="0"/>
              </a:rPr>
              <a:t> Lê </a:t>
            </a:r>
            <a:r>
              <a:rPr lang="en-US" sz="2800" b="1" dirty="0" err="1">
                <a:solidFill>
                  <a:srgbClr val="FF0000"/>
                </a:solidFill>
                <a:latin typeface="+mj-lt"/>
                <a:ea typeface="Times New Roman" panose="02020603050405020304" pitchFamily="18" charset="0"/>
                <a:cs typeface="Times New Roman" panose="02020603050405020304" pitchFamily="18" charset="0"/>
              </a:rPr>
              <a:t>Thánh</a:t>
            </a:r>
            <a:r>
              <a:rPr lang="en-US" sz="2800" b="1" dirty="0">
                <a:solidFill>
                  <a:srgbClr val="FF0000"/>
                </a:solidFill>
                <a:latin typeface="+mj-lt"/>
                <a:ea typeface="Times New Roman" panose="02020603050405020304" pitchFamily="18" charset="0"/>
                <a:cs typeface="Times New Roman" panose="02020603050405020304" pitchFamily="18" charset="0"/>
              </a:rPr>
              <a:t> </a:t>
            </a:r>
            <a:r>
              <a:rPr lang="en-US" sz="2800" b="1" dirty="0" err="1">
                <a:solidFill>
                  <a:srgbClr val="FF0000"/>
                </a:solidFill>
                <a:latin typeface="+mj-lt"/>
                <a:ea typeface="Times New Roman" panose="02020603050405020304" pitchFamily="18" charset="0"/>
                <a:cs typeface="Times New Roman" panose="02020603050405020304" pitchFamily="18" charset="0"/>
              </a:rPr>
              <a:t>Tông</a:t>
            </a:r>
            <a:endParaRPr lang="vi-VN" sz="2800" b="1" dirty="0">
              <a:solidFill>
                <a:srgbClr val="FF0000"/>
              </a:solidFill>
              <a:latin typeface="+mj-lt"/>
              <a:ea typeface="Times New Roman" panose="02020603050405020304" pitchFamily="18" charset="0"/>
              <a:cs typeface="Times New Roman" panose="02020603050405020304" pitchFamily="18" charset="0"/>
            </a:endParaRPr>
          </a:p>
        </p:txBody>
      </p:sp>
      <p:sp>
        <p:nvSpPr>
          <p:cNvPr id="43" name="TextBox 42">
            <a:extLst>
              <a:ext uri="{FF2B5EF4-FFF2-40B4-BE49-F238E27FC236}">
                <a16:creationId xmlns:a16="http://schemas.microsoft.com/office/drawing/2014/main" id="{9147BEF8-07BF-CA05-D8DF-F8EF7FBF29BF}"/>
              </a:ext>
            </a:extLst>
          </p:cNvPr>
          <p:cNvSpPr txBox="1"/>
          <p:nvPr/>
        </p:nvSpPr>
        <p:spPr>
          <a:xfrm>
            <a:off x="3770871" y="2598664"/>
            <a:ext cx="3262697" cy="568874"/>
          </a:xfrm>
          <a:prstGeom prst="rect">
            <a:avLst/>
          </a:prstGeom>
        </p:spPr>
        <p:txBody>
          <a:bodyPr wrap="square" lIns="0" tIns="0" rIns="0" bIns="0" rtlCol="0" anchor="t">
            <a:spAutoFit/>
          </a:bodyPr>
          <a:lstStyle/>
          <a:p>
            <a:pPr algn="ctr">
              <a:lnSpc>
                <a:spcPct val="150000"/>
              </a:lnSpc>
            </a:pPr>
            <a:r>
              <a:rPr lang="vi-VN" sz="2800" b="1" dirty="0">
                <a:solidFill>
                  <a:srgbClr val="FF0000"/>
                </a:solidFill>
                <a:latin typeface="+mj-lt"/>
                <a:ea typeface="Times New Roman" panose="02020603050405020304" pitchFamily="18" charset="0"/>
              </a:rPr>
              <a:t>Thế kỉ XV</a:t>
            </a:r>
          </a:p>
        </p:txBody>
      </p:sp>
      <p:sp>
        <p:nvSpPr>
          <p:cNvPr id="45" name="TextBox 44">
            <a:extLst>
              <a:ext uri="{FF2B5EF4-FFF2-40B4-BE49-F238E27FC236}">
                <a16:creationId xmlns:a16="http://schemas.microsoft.com/office/drawing/2014/main" id="{979446A0-FFE6-7A37-48CF-D8D32A808D54}"/>
              </a:ext>
            </a:extLst>
          </p:cNvPr>
          <p:cNvSpPr txBox="1"/>
          <p:nvPr/>
        </p:nvSpPr>
        <p:spPr>
          <a:xfrm>
            <a:off x="7769791" y="2650413"/>
            <a:ext cx="3909147" cy="568874"/>
          </a:xfrm>
          <a:prstGeom prst="rect">
            <a:avLst/>
          </a:prstGeom>
        </p:spPr>
        <p:txBody>
          <a:bodyPr wrap="square" lIns="0" tIns="0" rIns="0" bIns="0" rtlCol="0" anchor="t">
            <a:spAutoFit/>
          </a:bodyPr>
          <a:lstStyle/>
          <a:p>
            <a:pPr algn="ctr">
              <a:lnSpc>
                <a:spcPct val="150000"/>
              </a:lnSpc>
            </a:pPr>
            <a:r>
              <a:rPr lang="vi-VN" sz="2800" b="1" dirty="0">
                <a:solidFill>
                  <a:srgbClr val="FF0000"/>
                </a:solidFill>
                <a:latin typeface="+mj-lt"/>
                <a:ea typeface="Times New Roman" panose="02020603050405020304" pitchFamily="18" charset="0"/>
              </a:rPr>
              <a:t>Đại Việt</a:t>
            </a:r>
          </a:p>
        </p:txBody>
      </p:sp>
      <p:sp>
        <p:nvSpPr>
          <p:cNvPr id="48" name="TextBox 47">
            <a:extLst>
              <a:ext uri="{FF2B5EF4-FFF2-40B4-BE49-F238E27FC236}">
                <a16:creationId xmlns:a16="http://schemas.microsoft.com/office/drawing/2014/main" id="{BBCA5CCE-E6E8-7528-BF50-B2EFF3EA2EA5}"/>
              </a:ext>
            </a:extLst>
          </p:cNvPr>
          <p:cNvSpPr txBox="1"/>
          <p:nvPr/>
        </p:nvSpPr>
        <p:spPr>
          <a:xfrm>
            <a:off x="8093723" y="4695352"/>
            <a:ext cx="3860799" cy="1384995"/>
          </a:xfrm>
          <a:prstGeom prst="rect">
            <a:avLst/>
          </a:prstGeom>
          <a:noFill/>
        </p:spPr>
        <p:txBody>
          <a:bodyPr wrap="square">
            <a:spAutoFit/>
          </a:bodyPr>
          <a:lstStyle/>
          <a:p>
            <a:pPr algn="just"/>
            <a:r>
              <a:rPr lang="en-US" sz="2800" b="1" dirty="0" err="1">
                <a:solidFill>
                  <a:srgbClr val="FF0000"/>
                </a:solidFill>
                <a:latin typeface="+mj-lt"/>
                <a:ea typeface="Times New Roman" panose="02020603050405020304" pitchFamily="18" charset="0"/>
              </a:rPr>
              <a:t>Bảo</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vệ</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nhà</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vua</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và</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chế</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độ</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phong</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kiến</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bảo</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vệ</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chủ</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quyền</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quốc</a:t>
            </a:r>
            <a:r>
              <a:rPr lang="en-US" sz="2800" b="1" dirty="0">
                <a:solidFill>
                  <a:srgbClr val="FF0000"/>
                </a:solidFill>
                <a:latin typeface="+mj-lt"/>
                <a:ea typeface="Times New Roman" panose="02020603050405020304" pitchFamily="18" charset="0"/>
              </a:rPr>
              <a:t> </a:t>
            </a:r>
            <a:r>
              <a:rPr lang="en-US" sz="2800" b="1" dirty="0" err="1">
                <a:solidFill>
                  <a:srgbClr val="FF0000"/>
                </a:solidFill>
                <a:latin typeface="+mj-lt"/>
                <a:ea typeface="Times New Roman" panose="02020603050405020304" pitchFamily="18" charset="0"/>
              </a:rPr>
              <a:t>gia</a:t>
            </a:r>
            <a:r>
              <a:rPr lang="en-US" sz="2800" b="1" dirty="0">
                <a:solidFill>
                  <a:srgbClr val="FF0000"/>
                </a:solidFill>
                <a:latin typeface="+mj-lt"/>
                <a:ea typeface="Times New Roman" panose="02020603050405020304" pitchFamily="18" charset="0"/>
              </a:rPr>
              <a:t>, …</a:t>
            </a:r>
            <a:endParaRPr lang="vi-VN" sz="2800" b="1" dirty="0">
              <a:solidFill>
                <a:srgbClr val="FF0000"/>
              </a:solidFill>
              <a:latin typeface="+mj-lt"/>
              <a:ea typeface="Times New Roman" panose="02020603050405020304" pitchFamily="18" charset="0"/>
            </a:endParaRPr>
          </a:p>
        </p:txBody>
      </p:sp>
      <p:sp>
        <p:nvSpPr>
          <p:cNvPr id="49" name="TextBox 48">
            <a:extLst>
              <a:ext uri="{FF2B5EF4-FFF2-40B4-BE49-F238E27FC236}">
                <a16:creationId xmlns:a16="http://schemas.microsoft.com/office/drawing/2014/main" id="{420ACE5D-5862-E73B-ABA6-6ECABD6AF996}"/>
              </a:ext>
            </a:extLst>
          </p:cNvPr>
          <p:cNvSpPr txBox="1"/>
          <p:nvPr/>
        </p:nvSpPr>
        <p:spPr>
          <a:xfrm>
            <a:off x="4055529" y="4736304"/>
            <a:ext cx="3504618" cy="1292662"/>
          </a:xfrm>
          <a:prstGeom prst="rect">
            <a:avLst/>
          </a:prstGeom>
        </p:spPr>
        <p:txBody>
          <a:bodyPr wrap="square" lIns="0" tIns="0" rIns="0" bIns="0" rtlCol="0" anchor="t">
            <a:spAutoFit/>
          </a:bodyPr>
          <a:lstStyle/>
          <a:p>
            <a:pPr algn="ctr">
              <a:lnSpc>
                <a:spcPct val="150000"/>
              </a:lnSpc>
            </a:pPr>
            <a:r>
              <a:rPr lang="vi-VN" sz="2800" b="1" dirty="0">
                <a:solidFill>
                  <a:srgbClr val="FF0000"/>
                </a:solidFill>
                <a:latin typeface="+mj-lt"/>
                <a:ea typeface="Times New Roman" panose="02020603050405020304" pitchFamily="18" charset="0"/>
              </a:rPr>
              <a:t>Đặt theo niên hiệu vua </a:t>
            </a:r>
          </a:p>
          <a:p>
            <a:pPr algn="ctr">
              <a:lnSpc>
                <a:spcPct val="150000"/>
              </a:lnSpc>
            </a:pPr>
            <a:r>
              <a:rPr lang="vi-VN" sz="2800" b="1" dirty="0">
                <a:solidFill>
                  <a:srgbClr val="FF0000"/>
                </a:solidFill>
                <a:latin typeface="+mj-lt"/>
                <a:ea typeface="Times New Roman" panose="02020603050405020304" pitchFamily="18" charset="0"/>
              </a:rPr>
              <a:t>Lê Thánh Tông</a:t>
            </a:r>
          </a:p>
        </p:txBody>
      </p:sp>
      <p:sp>
        <p:nvSpPr>
          <p:cNvPr id="50" name="TextBox 49">
            <a:extLst>
              <a:ext uri="{FF2B5EF4-FFF2-40B4-BE49-F238E27FC236}">
                <a16:creationId xmlns:a16="http://schemas.microsoft.com/office/drawing/2014/main" id="{251AF55F-D3A9-ED16-6C93-D533CCFD387F}"/>
              </a:ext>
            </a:extLst>
          </p:cNvPr>
          <p:cNvSpPr txBox="1"/>
          <p:nvPr/>
        </p:nvSpPr>
        <p:spPr>
          <a:xfrm>
            <a:off x="629041" y="4757737"/>
            <a:ext cx="3131443" cy="861774"/>
          </a:xfrm>
          <a:prstGeom prst="rect">
            <a:avLst/>
          </a:prstGeom>
        </p:spPr>
        <p:txBody>
          <a:bodyPr wrap="square" lIns="0" tIns="0" rIns="0" bIns="0" rtlCol="0" anchor="t">
            <a:spAutoFit/>
          </a:bodyPr>
          <a:lstStyle/>
          <a:p>
            <a:pPr algn="ctr"/>
            <a:r>
              <a:rPr lang="vi-VN" sz="2800" b="1" dirty="0">
                <a:solidFill>
                  <a:srgbClr val="FF0000"/>
                </a:solidFill>
                <a:latin typeface="+mj-lt"/>
                <a:ea typeface="Times New Roman" panose="02020603050405020304" pitchFamily="18" charset="0"/>
              </a:rPr>
              <a:t>Bảo vệ quyền lợi phụ nữ</a:t>
            </a:r>
          </a:p>
        </p:txBody>
      </p:sp>
    </p:spTree>
    <p:extLst>
      <p:ext uri="{BB962C8B-B14F-4D97-AF65-F5344CB8AC3E}">
        <p14:creationId xmlns:p14="http://schemas.microsoft.com/office/powerpoint/2010/main" val="341492893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1"/>
                    </p:tgtEl>
                  </p:cond>
                </p:stCondLst>
                <p:endSync evt="end" delay="0">
                  <p:rtn val="all"/>
                </p:endSync>
                <p:childTnLst>
                  <p:par>
                    <p:cTn id="3" fill="hold">
                      <p:stCondLst>
                        <p:cond delay="0"/>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outVertical)">
                                      <p:cBhvr>
                                        <p:cTn id="7" dur="500"/>
                                        <p:tgtEl>
                                          <p:spTgt spid="42"/>
                                        </p:tgtEl>
                                      </p:cBhvr>
                                    </p:animEffect>
                                  </p:childTnLst>
                                </p:cTn>
                              </p:par>
                            </p:childTnLst>
                          </p:cTn>
                        </p:par>
                      </p:childTnLst>
                    </p:cTn>
                  </p:par>
                </p:childTnLst>
              </p:cTn>
              <p:nextCondLst>
                <p:cond evt="onClick" delay="0">
                  <p:tgtEl>
                    <p:spTgt spid="31"/>
                  </p:tgtEl>
                </p:cond>
              </p:nextCondLst>
            </p:seq>
            <p:seq concurrent="1" nextAc="seek">
              <p:cTn id="8" restart="whenNotActive" fill="hold" evtFilter="cancelBubble" nodeType="interactiveSeq">
                <p:stCondLst>
                  <p:cond evt="onClick" delay="0">
                    <p:tgtEl>
                      <p:spTgt spid="32"/>
                    </p:tgtEl>
                  </p:cond>
                </p:stCondLst>
                <p:endSync evt="end" delay="0">
                  <p:rtn val="all"/>
                </p:endSync>
                <p:childTnLst>
                  <p:par>
                    <p:cTn id="9" fill="hold">
                      <p:stCondLst>
                        <p:cond delay="0"/>
                      </p:stCondLst>
                      <p:childTnLst>
                        <p:par>
                          <p:cTn id="10" fill="hold">
                            <p:stCondLst>
                              <p:cond delay="0"/>
                            </p:stCondLst>
                            <p:childTnLst>
                              <p:par>
                                <p:cTn id="11" presetID="16" presetClass="entr" presetSubtype="37" fill="hold" grpId="0" nodeType="clickEffect">
                                  <p:stCondLst>
                                    <p:cond delay="0"/>
                                  </p:stCondLst>
                                  <p:childTnLst>
                                    <p:set>
                                      <p:cBhvr>
                                        <p:cTn id="12" dur="1" fill="hold">
                                          <p:stCondLst>
                                            <p:cond delay="0"/>
                                          </p:stCondLst>
                                        </p:cTn>
                                        <p:tgtEl>
                                          <p:spTgt spid="43"/>
                                        </p:tgtEl>
                                        <p:attrNameLst>
                                          <p:attrName>style.visibility</p:attrName>
                                        </p:attrNameLst>
                                      </p:cBhvr>
                                      <p:to>
                                        <p:strVal val="visible"/>
                                      </p:to>
                                    </p:set>
                                    <p:animEffect transition="in" filter="barn(outVertical)">
                                      <p:cBhvr>
                                        <p:cTn id="13" dur="500"/>
                                        <p:tgtEl>
                                          <p:spTgt spid="43"/>
                                        </p:tgtEl>
                                      </p:cBhvr>
                                    </p:animEffect>
                                  </p:childTnLst>
                                </p:cTn>
                              </p:par>
                            </p:childTnLst>
                          </p:cTn>
                        </p:par>
                      </p:childTnLst>
                    </p:cTn>
                  </p:par>
                </p:childTnLst>
              </p:cTn>
              <p:nextCondLst>
                <p:cond evt="onClick" delay="0">
                  <p:tgtEl>
                    <p:spTgt spid="32"/>
                  </p:tgtEl>
                </p:cond>
              </p:nextCondLst>
            </p:seq>
            <p:seq concurrent="1" nextAc="seek">
              <p:cTn id="14" restart="whenNotActive" fill="hold" evtFilter="cancelBubble" nodeType="interactiveSeq">
                <p:stCondLst>
                  <p:cond evt="onClick" delay="0">
                    <p:tgtEl>
                      <p:spTgt spid="33"/>
                    </p:tgtEl>
                  </p:cond>
                </p:stCondLst>
                <p:endSync evt="end" delay="0">
                  <p:rtn val="all"/>
                </p:endSync>
                <p:childTnLst>
                  <p:par>
                    <p:cTn id="15" fill="hold">
                      <p:stCondLst>
                        <p:cond delay="0"/>
                      </p:stCondLst>
                      <p:childTnLst>
                        <p:par>
                          <p:cTn id="16" fill="hold">
                            <p:stCondLst>
                              <p:cond delay="0"/>
                            </p:stCondLst>
                            <p:childTnLst>
                              <p:par>
                                <p:cTn id="17" presetID="16" presetClass="entr" presetSubtype="37" fill="hold" grpId="0" nodeType="clickEffect">
                                  <p:stCondLst>
                                    <p:cond delay="0"/>
                                  </p:stCondLst>
                                  <p:childTnLst>
                                    <p:set>
                                      <p:cBhvr>
                                        <p:cTn id="18" dur="1" fill="hold">
                                          <p:stCondLst>
                                            <p:cond delay="0"/>
                                          </p:stCondLst>
                                        </p:cTn>
                                        <p:tgtEl>
                                          <p:spTgt spid="45"/>
                                        </p:tgtEl>
                                        <p:attrNameLst>
                                          <p:attrName>style.visibility</p:attrName>
                                        </p:attrNameLst>
                                      </p:cBhvr>
                                      <p:to>
                                        <p:strVal val="visible"/>
                                      </p:to>
                                    </p:set>
                                    <p:animEffect transition="in" filter="barn(outVertical)">
                                      <p:cBhvr>
                                        <p:cTn id="19" dur="500"/>
                                        <p:tgtEl>
                                          <p:spTgt spid="45"/>
                                        </p:tgtEl>
                                      </p:cBhvr>
                                    </p:animEffect>
                                  </p:childTnLst>
                                </p:cTn>
                              </p:par>
                            </p:childTnLst>
                          </p:cTn>
                        </p:par>
                      </p:childTnLst>
                    </p:cTn>
                  </p:par>
                </p:childTnLst>
              </p:cTn>
              <p:nextCondLst>
                <p:cond evt="onClick" delay="0">
                  <p:tgtEl>
                    <p:spTgt spid="33"/>
                  </p:tgtEl>
                </p:cond>
              </p:nextCondLst>
            </p:seq>
            <p:seq concurrent="1" nextAc="seek">
              <p:cTn id="20" restart="whenNotActive" fill="hold" evtFilter="cancelBubble" nodeType="interactiveSeq">
                <p:stCondLst>
                  <p:cond evt="onClick" delay="0">
                    <p:tgtEl>
                      <p:spTgt spid="39"/>
                    </p:tgtEl>
                  </p:cond>
                </p:stCondLst>
                <p:endSync evt="end" delay="0">
                  <p:rtn val="all"/>
                </p:endSync>
                <p:childTnLst>
                  <p:par>
                    <p:cTn id="21" fill="hold">
                      <p:stCondLst>
                        <p:cond delay="0"/>
                      </p:stCondLst>
                      <p:childTnLst>
                        <p:par>
                          <p:cTn id="22" fill="hold">
                            <p:stCondLst>
                              <p:cond delay="0"/>
                            </p:stCondLst>
                            <p:childTnLst>
                              <p:par>
                                <p:cTn id="23" presetID="16" presetClass="entr" presetSubtype="37" fill="hold" grpId="0" nodeType="clickEffect">
                                  <p:stCondLst>
                                    <p:cond delay="0"/>
                                  </p:stCondLst>
                                  <p:childTnLst>
                                    <p:set>
                                      <p:cBhvr>
                                        <p:cTn id="24" dur="1" fill="hold">
                                          <p:stCondLst>
                                            <p:cond delay="0"/>
                                          </p:stCondLst>
                                        </p:cTn>
                                        <p:tgtEl>
                                          <p:spTgt spid="48"/>
                                        </p:tgtEl>
                                        <p:attrNameLst>
                                          <p:attrName>style.visibility</p:attrName>
                                        </p:attrNameLst>
                                      </p:cBhvr>
                                      <p:to>
                                        <p:strVal val="visible"/>
                                      </p:to>
                                    </p:set>
                                    <p:animEffect transition="in" filter="barn(outVertical)">
                                      <p:cBhvr>
                                        <p:cTn id="25" dur="500"/>
                                        <p:tgtEl>
                                          <p:spTgt spid="48"/>
                                        </p:tgtEl>
                                      </p:cBhvr>
                                    </p:animEffect>
                                  </p:childTnLst>
                                </p:cTn>
                              </p:par>
                            </p:childTnLst>
                          </p:cTn>
                        </p:par>
                      </p:childTnLst>
                    </p:cTn>
                  </p:par>
                </p:childTnLst>
              </p:cTn>
              <p:nextCondLst>
                <p:cond evt="onClick" delay="0">
                  <p:tgtEl>
                    <p:spTgt spid="39"/>
                  </p:tgtEl>
                </p:cond>
              </p:nextCondLst>
            </p:seq>
            <p:seq concurrent="1" nextAc="seek">
              <p:cTn id="26" restart="whenNotActive" fill="hold" evtFilter="cancelBubble" nodeType="interactiveSeq">
                <p:stCondLst>
                  <p:cond evt="onClick" delay="0">
                    <p:tgtEl>
                      <p:spTgt spid="38"/>
                    </p:tgtEl>
                  </p:cond>
                </p:stCondLst>
                <p:endSync evt="end" delay="0">
                  <p:rtn val="all"/>
                </p:endSync>
                <p:childTnLst>
                  <p:par>
                    <p:cTn id="27" fill="hold">
                      <p:stCondLst>
                        <p:cond delay="0"/>
                      </p:stCondLst>
                      <p:childTnLst>
                        <p:par>
                          <p:cTn id="28" fill="hold">
                            <p:stCondLst>
                              <p:cond delay="0"/>
                            </p:stCondLst>
                            <p:childTnLst>
                              <p:par>
                                <p:cTn id="29" presetID="16" presetClass="entr" presetSubtype="37" fill="hold" grpId="0" nodeType="clickEffect">
                                  <p:stCondLst>
                                    <p:cond delay="0"/>
                                  </p:stCondLst>
                                  <p:childTnLst>
                                    <p:set>
                                      <p:cBhvr>
                                        <p:cTn id="30" dur="1" fill="hold">
                                          <p:stCondLst>
                                            <p:cond delay="0"/>
                                          </p:stCondLst>
                                        </p:cTn>
                                        <p:tgtEl>
                                          <p:spTgt spid="49"/>
                                        </p:tgtEl>
                                        <p:attrNameLst>
                                          <p:attrName>style.visibility</p:attrName>
                                        </p:attrNameLst>
                                      </p:cBhvr>
                                      <p:to>
                                        <p:strVal val="visible"/>
                                      </p:to>
                                    </p:set>
                                    <p:animEffect transition="in" filter="barn(outVertical)">
                                      <p:cBhvr>
                                        <p:cTn id="31" dur="500"/>
                                        <p:tgtEl>
                                          <p:spTgt spid="49"/>
                                        </p:tgtEl>
                                      </p:cBhvr>
                                    </p:animEffect>
                                  </p:childTnLst>
                                </p:cTn>
                              </p:par>
                            </p:childTnLst>
                          </p:cTn>
                        </p:par>
                      </p:childTnLst>
                    </p:cTn>
                  </p:par>
                </p:childTnLst>
              </p:cTn>
              <p:nextCondLst>
                <p:cond evt="onClick" delay="0">
                  <p:tgtEl>
                    <p:spTgt spid="38"/>
                  </p:tgtEl>
                </p:cond>
              </p:nextCondLst>
            </p:seq>
            <p:seq concurrent="1" nextAc="seek">
              <p:cTn id="32" restart="whenNotActive" fill="hold" evtFilter="cancelBubble" nodeType="interactiveSeq">
                <p:stCondLst>
                  <p:cond evt="onClick" delay="0">
                    <p:tgtEl>
                      <p:spTgt spid="35"/>
                    </p:tgtEl>
                  </p:cond>
                </p:stCondLst>
                <p:endSync evt="end" delay="0">
                  <p:rtn val="all"/>
                </p:endSync>
                <p:childTnLst>
                  <p:par>
                    <p:cTn id="33" fill="hold">
                      <p:stCondLst>
                        <p:cond delay="0"/>
                      </p:stCondLst>
                      <p:childTnLst>
                        <p:par>
                          <p:cTn id="34" fill="hold">
                            <p:stCondLst>
                              <p:cond delay="0"/>
                            </p:stCondLst>
                            <p:childTnLst>
                              <p:par>
                                <p:cTn id="35" presetID="16" presetClass="entr" presetSubtype="37" fill="hold" grpId="0" nodeType="clickEffect">
                                  <p:stCondLst>
                                    <p:cond delay="0"/>
                                  </p:stCondLst>
                                  <p:childTnLst>
                                    <p:set>
                                      <p:cBhvr>
                                        <p:cTn id="36" dur="1" fill="hold">
                                          <p:stCondLst>
                                            <p:cond delay="0"/>
                                          </p:stCondLst>
                                        </p:cTn>
                                        <p:tgtEl>
                                          <p:spTgt spid="50"/>
                                        </p:tgtEl>
                                        <p:attrNameLst>
                                          <p:attrName>style.visibility</p:attrName>
                                        </p:attrNameLst>
                                      </p:cBhvr>
                                      <p:to>
                                        <p:strVal val="visible"/>
                                      </p:to>
                                    </p:set>
                                    <p:animEffect transition="in" filter="barn(outVertical)">
                                      <p:cBhvr>
                                        <p:cTn id="37" dur="500"/>
                                        <p:tgtEl>
                                          <p:spTgt spid="50"/>
                                        </p:tgtEl>
                                      </p:cBhvr>
                                    </p:animEffect>
                                  </p:childTnLst>
                                </p:cTn>
                              </p:par>
                            </p:childTnLst>
                          </p:cTn>
                        </p:par>
                      </p:childTnLst>
                    </p:cTn>
                  </p:par>
                </p:childTnLst>
              </p:cTn>
              <p:nextCondLst>
                <p:cond evt="onClick" delay="0">
                  <p:tgtEl>
                    <p:spTgt spid="35"/>
                  </p:tgtEl>
                </p:cond>
              </p:nextCondLst>
            </p:seq>
          </p:childTnLst>
        </p:cTn>
      </p:par>
    </p:tnLst>
    <p:bldLst>
      <p:bldP spid="42" grpId="0"/>
      <p:bldP spid="43" grpId="0"/>
      <p:bldP spid="45" grpId="0"/>
      <p:bldP spid="48" grpId="0"/>
      <p:bldP spid="49" grpId="0"/>
      <p:bldP spid="50"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5688566" cy="6021876"/>
          </a:xfrm>
          <a:prstGeom prst="rect">
            <a:avLst/>
          </a:prstGeom>
        </p:spPr>
        <p:txBody>
          <a:bodyPr lIns="33867" tIns="33867" rIns="33867" bIns="33867" rtlCol="0" anchor="ctr"/>
          <a:lstStyle/>
          <a:p>
            <a:pPr algn="ctr">
              <a:lnSpc>
                <a:spcPts val="1773"/>
              </a:lnSpc>
            </a:pPr>
            <a:endParaRPr sz="1200"/>
          </a:p>
        </p:txBody>
      </p:sp>
      <p:sp>
        <p:nvSpPr>
          <p:cNvPr id="11" name="TextBox 11"/>
          <p:cNvSpPr txBox="1"/>
          <p:nvPr/>
        </p:nvSpPr>
        <p:spPr>
          <a:xfrm>
            <a:off x="938647" y="1772788"/>
            <a:ext cx="877139" cy="940393"/>
          </a:xfrm>
          <a:prstGeom prst="rect">
            <a:avLst/>
          </a:prstGeom>
        </p:spPr>
        <p:txBody>
          <a:bodyPr lIns="33867" tIns="33867" rIns="33867" bIns="33867" rtlCol="0" anchor="ctr"/>
          <a:lstStyle/>
          <a:p>
            <a:pPr algn="ctr">
              <a:lnSpc>
                <a:spcPts val="1773"/>
              </a:lnSpc>
            </a:pPr>
            <a:endParaRPr sz="1200"/>
          </a:p>
        </p:txBody>
      </p:sp>
      <p:grpSp>
        <p:nvGrpSpPr>
          <p:cNvPr id="12" name="Group 12"/>
          <p:cNvGrpSpPr/>
          <p:nvPr/>
        </p:nvGrpSpPr>
        <p:grpSpPr>
          <a:xfrm>
            <a:off x="10039734" y="103190"/>
            <a:ext cx="1684730" cy="1164202"/>
            <a:chOff x="0" y="0"/>
            <a:chExt cx="3369460" cy="2328404"/>
          </a:xfrm>
        </p:grpSpPr>
        <p:grpSp>
          <p:nvGrpSpPr>
            <p:cNvPr id="13" name="Group 13"/>
            <p:cNvGrpSpPr/>
            <p:nvPr/>
          </p:nvGrpSpPr>
          <p:grpSpPr>
            <a:xfrm>
              <a:off x="1041056" y="0"/>
              <a:ext cx="2328404" cy="2328404"/>
              <a:chOff x="0" y="0"/>
              <a:chExt cx="812800" cy="812800"/>
            </a:xfrm>
          </p:grpSpPr>
          <p:sp>
            <p:nvSpPr>
              <p:cNvPr id="14" name="Freeform 14"/>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a:off x="0" y="340874"/>
              <a:ext cx="2205258" cy="1496174"/>
              <a:chOff x="0" y="0"/>
              <a:chExt cx="926511" cy="628598"/>
            </a:xfrm>
          </p:grpSpPr>
          <p:sp>
            <p:nvSpPr>
              <p:cNvPr id="17" name="Freeform 17"/>
              <p:cNvSpPr/>
              <p:nvPr/>
            </p:nvSpPr>
            <p:spPr>
              <a:xfrm>
                <a:off x="0" y="0"/>
                <a:ext cx="926511" cy="628598"/>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1200"/>
              </a:p>
            </p:txBody>
          </p:sp>
        </p:grpSp>
      </p:grpSp>
      <p:sp>
        <p:nvSpPr>
          <p:cNvPr id="29" name="TextBox 29"/>
          <p:cNvSpPr txBox="1"/>
          <p:nvPr/>
        </p:nvSpPr>
        <p:spPr>
          <a:xfrm>
            <a:off x="192024" y="224284"/>
            <a:ext cx="10752583" cy="861774"/>
          </a:xfrm>
          <a:prstGeom prst="rect">
            <a:avLst/>
          </a:prstGeom>
        </p:spPr>
        <p:txBody>
          <a:bodyPr wrap="square" lIns="0" tIns="0" rIns="0" bIns="0" rtlCol="0" anchor="t">
            <a:spAutoFit/>
          </a:bodyPr>
          <a:lstStyle/>
          <a:p>
            <a:pPr marL="45511" marR="16511" indent="15876"/>
            <a:r>
              <a:rPr lang="vi-VN" sz="2800" dirty="0">
                <a:latin typeface="+mj-lt"/>
                <a:ea typeface="Times New Roman" panose="02020603050405020304" pitchFamily="18" charset="0"/>
              </a:rPr>
              <a:t>PHIẾU HỌC TẬP SỐ 3: MÔ TẢ VIỆC BẢO VỆ CHỦ QUYỀN VÀ MỞ RỘNG LÃNH THỔ CỦA NHÀ LÊ SƠ  </a:t>
            </a:r>
            <a:endParaRPr lang="vi-VN" sz="2800" dirty="0">
              <a:solidFill>
                <a:schemeClr val="tx1">
                  <a:lumMod val="95000"/>
                  <a:lumOff val="5000"/>
                </a:schemeClr>
              </a:solidFill>
              <a:latin typeface="+mj-lt"/>
              <a:ea typeface="Times New Roman" panose="02020603050405020304" pitchFamily="18" charset="0"/>
            </a:endParaRPr>
          </a:p>
        </p:txBody>
      </p:sp>
      <p:sp>
        <p:nvSpPr>
          <p:cNvPr id="30" name="TextBox 30"/>
          <p:cNvSpPr txBox="1"/>
          <p:nvPr/>
        </p:nvSpPr>
        <p:spPr>
          <a:xfrm>
            <a:off x="839848" y="1225844"/>
            <a:ext cx="10996553" cy="861774"/>
          </a:xfrm>
          <a:prstGeom prst="rect">
            <a:avLst/>
          </a:prstGeom>
        </p:spPr>
        <p:txBody>
          <a:bodyPr wrap="square" lIns="0" tIns="0" rIns="0" bIns="0" rtlCol="0" anchor="t">
            <a:spAutoFit/>
          </a:bodyPr>
          <a:lstStyle/>
          <a:p>
            <a:pPr algn="just"/>
            <a:r>
              <a:rPr lang="vi-VN" sz="2800" dirty="0">
                <a:latin typeface="+mj-lt"/>
                <a:ea typeface="Times New Roman" panose="02020603050405020304" pitchFamily="18" charset="0"/>
              </a:rPr>
              <a:t>Chủ trương bảo vệ chủ quyền lãnh thổ quốc gia của triều Lê sơ thể hiện như thế nào?</a:t>
            </a:r>
          </a:p>
        </p:txBody>
      </p:sp>
      <p:sp>
        <p:nvSpPr>
          <p:cNvPr id="40" name="Freeform 4">
            <a:extLst>
              <a:ext uri="{FF2B5EF4-FFF2-40B4-BE49-F238E27FC236}">
                <a16:creationId xmlns:a16="http://schemas.microsoft.com/office/drawing/2014/main" id="{8869558A-9EB3-4901-9B09-41993C110141}"/>
              </a:ext>
            </a:extLst>
          </p:cNvPr>
          <p:cNvSpPr/>
          <p:nvPr/>
        </p:nvSpPr>
        <p:spPr>
          <a:xfrm>
            <a:off x="-13794" y="1240931"/>
            <a:ext cx="571167" cy="5617069"/>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 name="TextBox 3">
            <a:extLst>
              <a:ext uri="{FF2B5EF4-FFF2-40B4-BE49-F238E27FC236}">
                <a16:creationId xmlns:a16="http://schemas.microsoft.com/office/drawing/2014/main" id="{4A8A3470-FBF9-639C-E4AB-5444459559D8}"/>
              </a:ext>
            </a:extLst>
          </p:cNvPr>
          <p:cNvSpPr txBox="1"/>
          <p:nvPr/>
        </p:nvSpPr>
        <p:spPr>
          <a:xfrm>
            <a:off x="839848" y="2096141"/>
            <a:ext cx="9254313" cy="954107"/>
          </a:xfrm>
          <a:prstGeom prst="rect">
            <a:avLst/>
          </a:prstGeom>
          <a:noFill/>
        </p:spPr>
        <p:txBody>
          <a:bodyPr wrap="square">
            <a:spAutoFit/>
          </a:bodyPr>
          <a:lstStyle/>
          <a:p>
            <a:pPr algn="just"/>
            <a:r>
              <a:rPr lang="vi-VN" sz="2800" b="1" dirty="0">
                <a:solidFill>
                  <a:srgbClr val="FF0000"/>
                </a:solidFill>
                <a:latin typeface="Times New Roman" panose="02020603050405020304" pitchFamily="18" charset="0"/>
                <a:cs typeface="Times New Roman" panose="02020603050405020304" pitchFamily="18" charset="0"/>
              </a:rPr>
              <a:t>Kiên quyết giữ vững chủ quyền và toàn vẹn lãnh thổ Đại Việt.</a:t>
            </a:r>
          </a:p>
        </p:txBody>
      </p:sp>
      <p:sp>
        <p:nvSpPr>
          <p:cNvPr id="3" name="TextBox 30">
            <a:extLst>
              <a:ext uri="{FF2B5EF4-FFF2-40B4-BE49-F238E27FC236}">
                <a16:creationId xmlns:a16="http://schemas.microsoft.com/office/drawing/2014/main" id="{E87B4ED1-8A34-885D-88FD-03F2ACA6AABA}"/>
              </a:ext>
            </a:extLst>
          </p:cNvPr>
          <p:cNvSpPr txBox="1"/>
          <p:nvPr/>
        </p:nvSpPr>
        <p:spPr>
          <a:xfrm>
            <a:off x="40179" y="1325386"/>
            <a:ext cx="484421" cy="436017"/>
          </a:xfrm>
          <a:prstGeom prst="rect">
            <a:avLst/>
          </a:prstGeom>
        </p:spPr>
        <p:txBody>
          <a:bodyPr wrap="square" lIns="0" tIns="0" rIns="0" bIns="0" rtlCol="0" anchor="t">
            <a:spAutoFit/>
          </a:bodyPr>
          <a:lstStyle/>
          <a:p>
            <a:pPr algn="ctr">
              <a:lnSpc>
                <a:spcPts val="3360"/>
              </a:lnSpc>
            </a:pPr>
            <a:r>
              <a:rPr lang="en-US" sz="2667" dirty="0">
                <a:solidFill>
                  <a:schemeClr val="bg1"/>
                </a:solidFill>
                <a:latin typeface="#9Slide03 Saira SemiCondensed B" panose="00000806000000000000" pitchFamily="2" charset="0"/>
              </a:rPr>
              <a:t>1</a:t>
            </a:r>
          </a:p>
        </p:txBody>
      </p:sp>
      <p:sp>
        <p:nvSpPr>
          <p:cNvPr id="21" name="TextBox 30">
            <a:extLst>
              <a:ext uri="{FF2B5EF4-FFF2-40B4-BE49-F238E27FC236}">
                <a16:creationId xmlns:a16="http://schemas.microsoft.com/office/drawing/2014/main" id="{5CDB1648-D2A8-E9D2-FD22-5713115A1679}"/>
              </a:ext>
            </a:extLst>
          </p:cNvPr>
          <p:cNvSpPr txBox="1"/>
          <p:nvPr/>
        </p:nvSpPr>
        <p:spPr>
          <a:xfrm>
            <a:off x="40179" y="2224252"/>
            <a:ext cx="484421" cy="436017"/>
          </a:xfrm>
          <a:prstGeom prst="rect">
            <a:avLst/>
          </a:prstGeom>
        </p:spPr>
        <p:txBody>
          <a:bodyPr wrap="square" lIns="0" tIns="0" rIns="0" bIns="0" rtlCol="0" anchor="t">
            <a:spAutoFit/>
          </a:bodyPr>
          <a:lstStyle/>
          <a:p>
            <a:pPr algn="ctr">
              <a:lnSpc>
                <a:spcPts val="3360"/>
              </a:lnSpc>
            </a:pPr>
            <a:r>
              <a:rPr lang="en-US" sz="2667" dirty="0">
                <a:solidFill>
                  <a:schemeClr val="bg1"/>
                </a:solidFill>
                <a:latin typeface="#9Slide03 Saira SemiCondensed B" panose="00000806000000000000" pitchFamily="2" charset="0"/>
              </a:rPr>
              <a:t>2</a:t>
            </a:r>
          </a:p>
        </p:txBody>
      </p:sp>
      <p:pic>
        <p:nvPicPr>
          <p:cNvPr id="2" name="Picture 1">
            <a:extLst>
              <a:ext uri="{FF2B5EF4-FFF2-40B4-BE49-F238E27FC236}">
                <a16:creationId xmlns:a16="http://schemas.microsoft.com/office/drawing/2014/main" id="{EC04B258-FB2C-50AE-D406-619CD70AFC75}"/>
              </a:ext>
            </a:extLst>
          </p:cNvPr>
          <p:cNvPicPr>
            <a:picLocks noChangeAspect="1"/>
          </p:cNvPicPr>
          <p:nvPr/>
        </p:nvPicPr>
        <p:blipFill rotWithShape="1">
          <a:blip r:embed="rId3"/>
          <a:srcRect l="31090" t="27937" r="37981" b="6214"/>
          <a:stretch/>
        </p:blipFill>
        <p:spPr bwMode="auto">
          <a:xfrm>
            <a:off x="6627215" y="2530432"/>
            <a:ext cx="5097249" cy="4391225"/>
          </a:xfrm>
          <a:prstGeom prst="rect">
            <a:avLst/>
          </a:prstGeom>
          <a:ln>
            <a:noFill/>
          </a:ln>
          <a:extLst>
            <a:ext uri="{53640926-AAD7-44D8-BBD7-CCE9431645EC}">
              <a14:shadowObscured xmlns:a14="http://schemas.microsoft.com/office/drawing/2010/main"/>
            </a:ext>
          </a:extLst>
        </p:spPr>
      </p:pic>
      <p:pic>
        <p:nvPicPr>
          <p:cNvPr id="8" name="Picture 7">
            <a:extLst>
              <a:ext uri="{FF2B5EF4-FFF2-40B4-BE49-F238E27FC236}">
                <a16:creationId xmlns:a16="http://schemas.microsoft.com/office/drawing/2014/main" id="{B633AFC3-0B87-37CA-FB19-1EB4E03DE10B}"/>
              </a:ext>
            </a:extLst>
          </p:cNvPr>
          <p:cNvPicPr>
            <a:picLocks noChangeAspect="1"/>
          </p:cNvPicPr>
          <p:nvPr/>
        </p:nvPicPr>
        <p:blipFill rotWithShape="1">
          <a:blip r:embed="rId4">
            <a:extLst>
              <a:ext uri="{28A0092B-C50C-407E-A947-70E740481C1C}">
                <a14:useLocalDpi xmlns:a14="http://schemas.microsoft.com/office/drawing/2010/main" val="0"/>
              </a:ext>
            </a:extLst>
          </a:blip>
          <a:srcRect r="50407"/>
          <a:stretch/>
        </p:blipFill>
        <p:spPr bwMode="auto">
          <a:xfrm>
            <a:off x="6627215" y="374275"/>
            <a:ext cx="6803290" cy="648372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80170448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randombar(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7"/>
          <p:cNvGrpSpPr/>
          <p:nvPr/>
        </p:nvGrpSpPr>
        <p:grpSpPr>
          <a:xfrm>
            <a:off x="-1591686" y="-1340715"/>
            <a:ext cx="5832583" cy="1768078"/>
            <a:chOff x="0" y="0"/>
            <a:chExt cx="2304230" cy="698500"/>
          </a:xfrm>
        </p:grpSpPr>
        <p:sp>
          <p:nvSpPr>
            <p:cNvPr id="8" name="Freeform 8"/>
            <p:cNvSpPr/>
            <p:nvPr/>
          </p:nvSpPr>
          <p:spPr>
            <a:xfrm>
              <a:off x="0" y="0"/>
              <a:ext cx="2304230" cy="698500"/>
            </a:xfrm>
            <a:custGeom>
              <a:avLst/>
              <a:gdLst/>
              <a:ahLst/>
              <a:cxnLst/>
              <a:rect l="l" t="t" r="r" b="b"/>
              <a:pathLst>
                <a:path w="2304230" h="698500">
                  <a:moveTo>
                    <a:pt x="2304230" y="349250"/>
                  </a:moveTo>
                  <a:lnTo>
                    <a:pt x="2101030" y="698500"/>
                  </a:lnTo>
                  <a:lnTo>
                    <a:pt x="203200" y="698500"/>
                  </a:lnTo>
                  <a:lnTo>
                    <a:pt x="0" y="349250"/>
                  </a:lnTo>
                  <a:lnTo>
                    <a:pt x="203200" y="0"/>
                  </a:lnTo>
                  <a:lnTo>
                    <a:pt x="2101030" y="0"/>
                  </a:lnTo>
                  <a:lnTo>
                    <a:pt x="2304230" y="349250"/>
                  </a:lnTo>
                  <a:close/>
                </a:path>
              </a:pathLst>
            </a:custGeom>
            <a:solidFill>
              <a:srgbClr val="FDC638"/>
            </a:solidFill>
          </p:spPr>
        </p:sp>
        <p:sp>
          <p:nvSpPr>
            <p:cNvPr id="9" name="TextBox 9"/>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grpSp>
        <p:nvGrpSpPr>
          <p:cNvPr id="10" name="Group 10"/>
          <p:cNvGrpSpPr/>
          <p:nvPr/>
        </p:nvGrpSpPr>
        <p:grpSpPr>
          <a:xfrm>
            <a:off x="-2870492" y="-1340715"/>
            <a:ext cx="5832583" cy="1768078"/>
            <a:chOff x="0" y="0"/>
            <a:chExt cx="2304230" cy="698500"/>
          </a:xfrm>
        </p:grpSpPr>
        <p:sp>
          <p:nvSpPr>
            <p:cNvPr id="11" name="Freeform 11"/>
            <p:cNvSpPr/>
            <p:nvPr/>
          </p:nvSpPr>
          <p:spPr>
            <a:xfrm>
              <a:off x="0" y="0"/>
              <a:ext cx="2304230" cy="698500"/>
            </a:xfrm>
            <a:custGeom>
              <a:avLst/>
              <a:gdLst/>
              <a:ahLst/>
              <a:cxnLst/>
              <a:rect l="l" t="t" r="r" b="b"/>
              <a:pathLst>
                <a:path w="2304230" h="698500">
                  <a:moveTo>
                    <a:pt x="2304230" y="349250"/>
                  </a:moveTo>
                  <a:lnTo>
                    <a:pt x="2101030" y="698500"/>
                  </a:lnTo>
                  <a:lnTo>
                    <a:pt x="203200" y="698500"/>
                  </a:lnTo>
                  <a:lnTo>
                    <a:pt x="0" y="349250"/>
                  </a:lnTo>
                  <a:lnTo>
                    <a:pt x="203200" y="0"/>
                  </a:lnTo>
                  <a:lnTo>
                    <a:pt x="2101030" y="0"/>
                  </a:lnTo>
                  <a:lnTo>
                    <a:pt x="2304230" y="349250"/>
                  </a:lnTo>
                  <a:close/>
                </a:path>
              </a:pathLst>
            </a:custGeom>
            <a:solidFill>
              <a:srgbClr val="BC1823"/>
            </a:solidFill>
          </p:spPr>
        </p:sp>
        <p:sp>
          <p:nvSpPr>
            <p:cNvPr id="12" name="TextBox 12"/>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grpSp>
        <p:nvGrpSpPr>
          <p:cNvPr id="13" name="Group 13"/>
          <p:cNvGrpSpPr/>
          <p:nvPr/>
        </p:nvGrpSpPr>
        <p:grpSpPr>
          <a:xfrm>
            <a:off x="6096000" y="6311900"/>
            <a:ext cx="5832583" cy="1768078"/>
            <a:chOff x="0" y="0"/>
            <a:chExt cx="2304230" cy="698500"/>
          </a:xfrm>
        </p:grpSpPr>
        <p:sp>
          <p:nvSpPr>
            <p:cNvPr id="14" name="Freeform 14"/>
            <p:cNvSpPr/>
            <p:nvPr/>
          </p:nvSpPr>
          <p:spPr>
            <a:xfrm>
              <a:off x="0" y="0"/>
              <a:ext cx="2304230" cy="698500"/>
            </a:xfrm>
            <a:custGeom>
              <a:avLst/>
              <a:gdLst/>
              <a:ahLst/>
              <a:cxnLst/>
              <a:rect l="l" t="t" r="r" b="b"/>
              <a:pathLst>
                <a:path w="2304230" h="698500">
                  <a:moveTo>
                    <a:pt x="2304230" y="349250"/>
                  </a:moveTo>
                  <a:lnTo>
                    <a:pt x="2101030" y="698500"/>
                  </a:lnTo>
                  <a:lnTo>
                    <a:pt x="203200" y="698500"/>
                  </a:lnTo>
                  <a:lnTo>
                    <a:pt x="0" y="349250"/>
                  </a:lnTo>
                  <a:lnTo>
                    <a:pt x="203200" y="0"/>
                  </a:lnTo>
                  <a:lnTo>
                    <a:pt x="2101030" y="0"/>
                  </a:lnTo>
                  <a:lnTo>
                    <a:pt x="2304230" y="349250"/>
                  </a:lnTo>
                  <a:close/>
                </a:path>
              </a:pathLst>
            </a:custGeom>
            <a:solidFill>
              <a:srgbClr val="FDC638"/>
            </a:solidFill>
          </p:spPr>
        </p:sp>
        <p:sp>
          <p:nvSpPr>
            <p:cNvPr id="15" name="TextBox 15"/>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grpSp>
        <p:nvGrpSpPr>
          <p:cNvPr id="16" name="Group 16"/>
          <p:cNvGrpSpPr/>
          <p:nvPr/>
        </p:nvGrpSpPr>
        <p:grpSpPr>
          <a:xfrm>
            <a:off x="8087360" y="6311900"/>
            <a:ext cx="5832583" cy="1768078"/>
            <a:chOff x="0" y="0"/>
            <a:chExt cx="2304230" cy="698500"/>
          </a:xfrm>
        </p:grpSpPr>
        <p:sp>
          <p:nvSpPr>
            <p:cNvPr id="17" name="Freeform 17"/>
            <p:cNvSpPr/>
            <p:nvPr/>
          </p:nvSpPr>
          <p:spPr>
            <a:xfrm>
              <a:off x="0" y="0"/>
              <a:ext cx="2304230" cy="698500"/>
            </a:xfrm>
            <a:custGeom>
              <a:avLst/>
              <a:gdLst/>
              <a:ahLst/>
              <a:cxnLst/>
              <a:rect l="l" t="t" r="r" b="b"/>
              <a:pathLst>
                <a:path w="2304230" h="698500">
                  <a:moveTo>
                    <a:pt x="2304230" y="349250"/>
                  </a:moveTo>
                  <a:lnTo>
                    <a:pt x="2101030" y="698500"/>
                  </a:lnTo>
                  <a:lnTo>
                    <a:pt x="203200" y="698500"/>
                  </a:lnTo>
                  <a:lnTo>
                    <a:pt x="0" y="349250"/>
                  </a:lnTo>
                  <a:lnTo>
                    <a:pt x="203200" y="0"/>
                  </a:lnTo>
                  <a:lnTo>
                    <a:pt x="2101030" y="0"/>
                  </a:lnTo>
                  <a:lnTo>
                    <a:pt x="2304230" y="349250"/>
                  </a:lnTo>
                  <a:close/>
                </a:path>
              </a:pathLst>
            </a:custGeom>
            <a:solidFill>
              <a:srgbClr val="BC1823"/>
            </a:solidFill>
          </p:spPr>
        </p:sp>
        <p:sp>
          <p:nvSpPr>
            <p:cNvPr id="18" name="TextBox 18"/>
            <p:cNvSpPr txBox="1"/>
            <p:nvPr/>
          </p:nvSpPr>
          <p:spPr>
            <a:xfrm>
              <a:off x="114300" y="-57150"/>
              <a:ext cx="584200" cy="755650"/>
            </a:xfrm>
            <a:prstGeom prst="rect">
              <a:avLst/>
            </a:prstGeom>
          </p:spPr>
          <p:txBody>
            <a:bodyPr lIns="33867" tIns="33867" rIns="33867" bIns="33867" rtlCol="0" anchor="ctr"/>
            <a:lstStyle/>
            <a:p>
              <a:pPr algn="ctr">
                <a:lnSpc>
                  <a:spcPts val="1773"/>
                </a:lnSpc>
              </a:pPr>
              <a:endParaRPr sz="1200"/>
            </a:p>
          </p:txBody>
        </p:sp>
      </p:grpSp>
      <p:sp>
        <p:nvSpPr>
          <p:cNvPr id="26" name="TextBox 25">
            <a:extLst>
              <a:ext uri="{FF2B5EF4-FFF2-40B4-BE49-F238E27FC236}">
                <a16:creationId xmlns:a16="http://schemas.microsoft.com/office/drawing/2014/main" id="{A9BEA964-D48A-3588-2A31-7A35B3228221}"/>
              </a:ext>
            </a:extLst>
          </p:cNvPr>
          <p:cNvSpPr txBox="1"/>
          <p:nvPr/>
        </p:nvSpPr>
        <p:spPr>
          <a:xfrm>
            <a:off x="355600" y="1048921"/>
            <a:ext cx="11572983" cy="5262979"/>
          </a:xfrm>
          <a:prstGeom prst="rect">
            <a:avLst/>
          </a:prstGeom>
          <a:noFill/>
        </p:spPr>
        <p:txBody>
          <a:bodyPr wrap="square">
            <a:spAutoFit/>
          </a:bodyPr>
          <a:lstStyle/>
          <a:p>
            <a:pPr marL="228611" indent="-228611" algn="just">
              <a:buFont typeface="Symbol" panose="05050102010706020507" pitchFamily="18" charset="2"/>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Năm 1428, Lê Lợi lên ngôi hoàng đế, thành lập nhà Lê sơ, đặt niên hiệu Thuận Thiên, khôi phục quốc hiệu Đại Việt và đóng đô ở Thăng Long. </a:t>
            </a:r>
          </a:p>
          <a:p>
            <a:pPr marL="228611" indent="-228611" algn="just">
              <a:buFont typeface="Symbol" panose="05050102010706020507" pitchFamily="18" charset="2"/>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Bộ máy nhà nước hoàn chỉnh dưới thời vua Lê Thánh Tông. Hoàng đế nắm mọi quyền hành. </a:t>
            </a:r>
          </a:p>
          <a:p>
            <a:pPr indent="152408" algn="just"/>
            <a:r>
              <a:rPr lang="vi-VN" sz="2800" dirty="0">
                <a:latin typeface="Times New Roman" panose="02020603050405020304" pitchFamily="18" charset="0"/>
                <a:ea typeface="Times New Roman" panose="02020603050405020304" pitchFamily="18" charset="0"/>
                <a:cs typeface="Times New Roman" panose="02020603050405020304" pitchFamily="18" charset="0"/>
              </a:rPr>
              <a:t>	+ Chính quyền trung ương: sáu bộ và nhiều cơ quan chuyên môn. </a:t>
            </a:r>
          </a:p>
          <a:p>
            <a:pPr indent="152408" algn="just"/>
            <a:r>
              <a:rPr lang="vi-VN" sz="2800" dirty="0">
                <a:latin typeface="Times New Roman" panose="02020603050405020304" pitchFamily="18" charset="0"/>
                <a:ea typeface="Times New Roman" panose="02020603050405020304" pitchFamily="18" charset="0"/>
                <a:cs typeface="Times New Roman" panose="02020603050405020304" pitchFamily="18" charset="0"/>
              </a:rPr>
              <a:t>	+ Chính quyền địa phương: đạo/ thừa tuyên, phủ, huyện, châu và cuối cùng là xã/ sách/ động. </a:t>
            </a:r>
          </a:p>
          <a:p>
            <a:pPr marL="228611" indent="-228611" algn="just">
              <a:buFont typeface="Symbol" panose="05050102010706020507" pitchFamily="18" charset="2"/>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Chú trọng xây dựng quân đội mạnh, tiếp tục thi hành chính sách “ngụ binh ư nông”, ban hành bọ Quốc triều hình luật (luật Hồng Đức). </a:t>
            </a:r>
          </a:p>
          <a:p>
            <a:pPr marL="228611" indent="-228611" algn="just">
              <a:buFont typeface="Symbol" panose="05050102010706020507" pitchFamily="18" charset="2"/>
              <a:buChar char=""/>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Giữ vững chủ quyền và toàn vẹn lãnh thổ quốc gia, mở rộng biên giới về phía nam. Năm 1741, biên giới Đại Việt đã mở rộng đến khu vực Phú Yên ngày nay. </a:t>
            </a:r>
          </a:p>
        </p:txBody>
      </p:sp>
      <p:sp>
        <p:nvSpPr>
          <p:cNvPr id="28" name="TextBox 27">
            <a:extLst>
              <a:ext uri="{FF2B5EF4-FFF2-40B4-BE49-F238E27FC236}">
                <a16:creationId xmlns:a16="http://schemas.microsoft.com/office/drawing/2014/main" id="{089ACDAE-9743-0597-7F27-E385B133C1D3}"/>
              </a:ext>
            </a:extLst>
          </p:cNvPr>
          <p:cNvSpPr txBox="1"/>
          <p:nvPr/>
        </p:nvSpPr>
        <p:spPr>
          <a:xfrm>
            <a:off x="176392" y="668048"/>
            <a:ext cx="8389620" cy="380873"/>
          </a:xfrm>
          <a:prstGeom prst="rect">
            <a:avLst/>
          </a:prstGeom>
          <a:noFill/>
        </p:spPr>
        <p:txBody>
          <a:bodyPr wrap="square">
            <a:spAutoFit/>
          </a:bodyPr>
          <a:lstStyle/>
          <a:p>
            <a:pPr algn="ctr">
              <a:lnSpc>
                <a:spcPts val="1960"/>
              </a:lnSpc>
            </a:pPr>
            <a:r>
              <a:rPr lang="en-US" sz="3200" dirty="0">
                <a:solidFill>
                  <a:srgbClr val="BF0404"/>
                </a:solidFill>
                <a:latin typeface="Times New Roman" panose="02020603050405020304" pitchFamily="18" charset="0"/>
                <a:cs typeface="Times New Roman" panose="02020603050405020304" pitchFamily="18" charset="0"/>
              </a:rPr>
              <a:t>I. SỰ THÀNH LẬP VƯƠNG TRIỀU LÊ SƠ</a:t>
            </a:r>
          </a:p>
        </p:txBody>
      </p:sp>
    </p:spTree>
    <p:extLst>
      <p:ext uri="{BB962C8B-B14F-4D97-AF65-F5344CB8AC3E}">
        <p14:creationId xmlns:p14="http://schemas.microsoft.com/office/powerpoint/2010/main" val="3897850254"/>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9"/>
          <p:cNvGrpSpPr/>
          <p:nvPr/>
        </p:nvGrpSpPr>
        <p:grpSpPr>
          <a:xfrm>
            <a:off x="3212416" y="-65672"/>
            <a:ext cx="5852177" cy="7431171"/>
            <a:chOff x="0" y="0"/>
            <a:chExt cx="2311971" cy="2935771"/>
          </a:xfrm>
        </p:grpSpPr>
        <p:sp>
          <p:nvSpPr>
            <p:cNvPr id="10" name="Freeform 10"/>
            <p:cNvSpPr/>
            <p:nvPr/>
          </p:nvSpPr>
          <p:spPr>
            <a:xfrm>
              <a:off x="0" y="0"/>
              <a:ext cx="2311971" cy="2935771"/>
            </a:xfrm>
            <a:custGeom>
              <a:avLst/>
              <a:gdLst/>
              <a:ahLst/>
              <a:cxnLst/>
              <a:rect l="l" t="t" r="r" b="b"/>
              <a:pathLst>
                <a:path w="2311971" h="2935771">
                  <a:moveTo>
                    <a:pt x="0" y="0"/>
                  </a:moveTo>
                  <a:lnTo>
                    <a:pt x="2311971" y="0"/>
                  </a:lnTo>
                  <a:lnTo>
                    <a:pt x="2311971" y="2935771"/>
                  </a:lnTo>
                  <a:lnTo>
                    <a:pt x="0" y="2935771"/>
                  </a:lnTo>
                  <a:close/>
                </a:path>
              </a:pathLst>
            </a:custGeom>
            <a:solidFill>
              <a:srgbClr val="BF0404"/>
            </a:solidFill>
          </p:spPr>
        </p:sp>
        <p:sp>
          <p:nvSpPr>
            <p:cNvPr id="11" name="TextBox 11"/>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grpSp>
        <p:nvGrpSpPr>
          <p:cNvPr id="12" name="Group 12"/>
          <p:cNvGrpSpPr/>
          <p:nvPr/>
        </p:nvGrpSpPr>
        <p:grpSpPr>
          <a:xfrm>
            <a:off x="0" y="1608389"/>
            <a:ext cx="12192000" cy="4355431"/>
            <a:chOff x="0" y="0"/>
            <a:chExt cx="5143885" cy="1720664"/>
          </a:xfrm>
        </p:grpSpPr>
        <p:sp>
          <p:nvSpPr>
            <p:cNvPr id="13" name="Freeform 13"/>
            <p:cNvSpPr/>
            <p:nvPr/>
          </p:nvSpPr>
          <p:spPr>
            <a:xfrm>
              <a:off x="0" y="0"/>
              <a:ext cx="5143885" cy="1720664"/>
            </a:xfrm>
            <a:custGeom>
              <a:avLst/>
              <a:gdLst/>
              <a:ahLst/>
              <a:cxnLst/>
              <a:rect l="l" t="t" r="r" b="b"/>
              <a:pathLst>
                <a:path w="5143885" h="1720664">
                  <a:moveTo>
                    <a:pt x="0" y="0"/>
                  </a:moveTo>
                  <a:lnTo>
                    <a:pt x="5143885" y="0"/>
                  </a:lnTo>
                  <a:lnTo>
                    <a:pt x="5143885" y="1720664"/>
                  </a:lnTo>
                  <a:lnTo>
                    <a:pt x="0" y="1720664"/>
                  </a:lnTo>
                  <a:close/>
                </a:path>
              </a:pathLst>
            </a:custGeom>
            <a:solidFill>
              <a:srgbClr val="FFB200"/>
            </a:solidFill>
          </p:spPr>
        </p:sp>
        <p:sp>
          <p:nvSpPr>
            <p:cNvPr id="14" name="TextBox 14"/>
            <p:cNvSpPr txBox="1"/>
            <p:nvPr/>
          </p:nvSpPr>
          <p:spPr>
            <a:xfrm>
              <a:off x="0" y="-38100"/>
              <a:ext cx="812800" cy="850900"/>
            </a:xfrm>
            <a:prstGeom prst="rect">
              <a:avLst/>
            </a:prstGeom>
          </p:spPr>
          <p:txBody>
            <a:bodyPr lIns="33867" tIns="33867" rIns="33867" bIns="33867" rtlCol="0" anchor="ctr"/>
            <a:lstStyle/>
            <a:p>
              <a:pPr algn="ctr">
                <a:lnSpc>
                  <a:spcPts val="1773"/>
                </a:lnSpc>
                <a:spcBef>
                  <a:spcPct val="0"/>
                </a:spcBef>
              </a:pPr>
              <a:endParaRPr sz="1200"/>
            </a:p>
          </p:txBody>
        </p:sp>
      </p:grpSp>
      <p:sp>
        <p:nvSpPr>
          <p:cNvPr id="19" name="TextBox 19"/>
          <p:cNvSpPr txBox="1"/>
          <p:nvPr/>
        </p:nvSpPr>
        <p:spPr>
          <a:xfrm>
            <a:off x="3745947" y="581711"/>
            <a:ext cx="4737784" cy="718145"/>
          </a:xfrm>
          <a:prstGeom prst="rect">
            <a:avLst/>
          </a:prstGeom>
        </p:spPr>
        <p:txBody>
          <a:bodyPr wrap="square" lIns="0" tIns="0" rIns="0" bIns="0" rtlCol="0" anchor="t">
            <a:spAutoFit/>
          </a:bodyPr>
          <a:lstStyle/>
          <a:p>
            <a:pPr algn="ctr">
              <a:lnSpc>
                <a:spcPts val="5600"/>
              </a:lnSpc>
            </a:pPr>
            <a:r>
              <a:rPr lang="en-US" sz="6667" dirty="0">
                <a:solidFill>
                  <a:srgbClr val="FFFFFF"/>
                </a:solidFill>
                <a:latin typeface="#9Slide03 IcielUni Sans Heavy" panose="00000500000000000000" pitchFamily="2" charset="0"/>
              </a:rPr>
              <a:t>LUYỆN TẬP</a:t>
            </a:r>
          </a:p>
        </p:txBody>
      </p:sp>
      <p:sp>
        <p:nvSpPr>
          <p:cNvPr id="21" name="TextBox 21"/>
          <p:cNvSpPr txBox="1"/>
          <p:nvPr/>
        </p:nvSpPr>
        <p:spPr>
          <a:xfrm>
            <a:off x="957946" y="4870511"/>
            <a:ext cx="3409245" cy="371897"/>
          </a:xfrm>
          <a:prstGeom prst="rect">
            <a:avLst/>
          </a:prstGeom>
        </p:spPr>
        <p:txBody>
          <a:bodyPr lIns="0" tIns="0" rIns="0" bIns="0" rtlCol="0" anchor="t">
            <a:spAutoFit/>
          </a:bodyPr>
          <a:lstStyle/>
          <a:p>
            <a:pPr algn="ctr">
              <a:lnSpc>
                <a:spcPts val="2933"/>
              </a:lnSpc>
            </a:pPr>
            <a:r>
              <a:rPr lang="en-US" sz="2095" dirty="0" err="1">
                <a:solidFill>
                  <a:schemeClr val="bg1"/>
                </a:solidFill>
                <a:latin typeface="#9Slide03 Oswald SemiBold" panose="00000700000000000000" pitchFamily="2" charset="0"/>
              </a:rPr>
              <a:t>Làm</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việc</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cá</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nhân</a:t>
            </a:r>
            <a:endParaRPr lang="en-US" sz="2095" dirty="0">
              <a:solidFill>
                <a:schemeClr val="bg1"/>
              </a:solidFill>
              <a:latin typeface="#9Slide03 Oswald SemiBold" panose="00000700000000000000" pitchFamily="2" charset="0"/>
            </a:endParaRPr>
          </a:p>
        </p:txBody>
      </p:sp>
      <p:sp>
        <p:nvSpPr>
          <p:cNvPr id="25" name="TextBox 25"/>
          <p:cNvSpPr txBox="1"/>
          <p:nvPr/>
        </p:nvSpPr>
        <p:spPr>
          <a:xfrm>
            <a:off x="4367191" y="4870511"/>
            <a:ext cx="3409245" cy="371897"/>
          </a:xfrm>
          <a:prstGeom prst="rect">
            <a:avLst/>
          </a:prstGeom>
        </p:spPr>
        <p:txBody>
          <a:bodyPr lIns="0" tIns="0" rIns="0" bIns="0" rtlCol="0" anchor="t">
            <a:spAutoFit/>
          </a:bodyPr>
          <a:lstStyle/>
          <a:p>
            <a:pPr algn="ctr">
              <a:lnSpc>
                <a:spcPts val="2933"/>
              </a:lnSpc>
            </a:pPr>
            <a:r>
              <a:rPr lang="en-US" sz="2095" dirty="0" err="1">
                <a:solidFill>
                  <a:schemeClr val="bg1"/>
                </a:solidFill>
                <a:latin typeface="#9Slide03 Oswald SemiBold" panose="00000700000000000000" pitchFamily="2" charset="0"/>
              </a:rPr>
              <a:t>Chọn</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câu</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trả</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lời</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đúng</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nhất</a:t>
            </a:r>
            <a:endParaRPr lang="en-US" sz="2095" dirty="0">
              <a:solidFill>
                <a:schemeClr val="bg1"/>
              </a:solidFill>
              <a:latin typeface="#9Slide03 Oswald SemiBold" panose="00000700000000000000" pitchFamily="2" charset="0"/>
            </a:endParaRPr>
          </a:p>
        </p:txBody>
      </p:sp>
      <p:sp>
        <p:nvSpPr>
          <p:cNvPr id="29" name="TextBox 29"/>
          <p:cNvSpPr txBox="1"/>
          <p:nvPr/>
        </p:nvSpPr>
        <p:spPr>
          <a:xfrm>
            <a:off x="7776436" y="4870511"/>
            <a:ext cx="3409245" cy="371897"/>
          </a:xfrm>
          <a:prstGeom prst="rect">
            <a:avLst/>
          </a:prstGeom>
        </p:spPr>
        <p:txBody>
          <a:bodyPr lIns="0" tIns="0" rIns="0" bIns="0" rtlCol="0" anchor="t">
            <a:spAutoFit/>
          </a:bodyPr>
          <a:lstStyle/>
          <a:p>
            <a:pPr algn="ctr">
              <a:lnSpc>
                <a:spcPts val="2933"/>
              </a:lnSpc>
            </a:pPr>
            <a:r>
              <a:rPr lang="en-US" sz="2095" dirty="0" err="1">
                <a:solidFill>
                  <a:schemeClr val="bg1"/>
                </a:solidFill>
                <a:latin typeface="#9Slide03 Oswald SemiBold" panose="00000700000000000000" pitchFamily="2" charset="0"/>
              </a:rPr>
              <a:t>Giơ</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tay</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phát</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biểu</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nhận</a:t>
            </a:r>
            <a:r>
              <a:rPr lang="en-US" sz="2095" dirty="0">
                <a:solidFill>
                  <a:schemeClr val="bg1"/>
                </a:solidFill>
                <a:latin typeface="#9Slide03 Oswald SemiBold" panose="00000700000000000000" pitchFamily="2" charset="0"/>
              </a:rPr>
              <a:t> </a:t>
            </a:r>
            <a:r>
              <a:rPr lang="en-US" sz="2095" dirty="0" err="1">
                <a:solidFill>
                  <a:schemeClr val="bg1"/>
                </a:solidFill>
                <a:latin typeface="#9Slide03 Oswald SemiBold" panose="00000700000000000000" pitchFamily="2" charset="0"/>
              </a:rPr>
              <a:t>quà</a:t>
            </a:r>
            <a:endParaRPr lang="en-US" sz="2095" dirty="0">
              <a:solidFill>
                <a:schemeClr val="bg1"/>
              </a:solidFill>
              <a:latin typeface="#9Slide03 Oswald SemiBold" panose="00000700000000000000" pitchFamily="2" charset="0"/>
            </a:endParaRPr>
          </a:p>
        </p:txBody>
      </p:sp>
      <p:grpSp>
        <p:nvGrpSpPr>
          <p:cNvPr id="43" name="Group 42"/>
          <p:cNvGrpSpPr/>
          <p:nvPr/>
        </p:nvGrpSpPr>
        <p:grpSpPr>
          <a:xfrm>
            <a:off x="4845251" y="1959205"/>
            <a:ext cx="2525027" cy="2525027"/>
            <a:chOff x="7267876" y="2938807"/>
            <a:chExt cx="3787541" cy="3787541"/>
          </a:xfrm>
        </p:grpSpPr>
        <p:sp>
          <p:nvSpPr>
            <p:cNvPr id="37" name="Round Diagonal Corner Rectangle 36"/>
            <p:cNvSpPr/>
            <p:nvPr/>
          </p:nvSpPr>
          <p:spPr>
            <a:xfrm>
              <a:off x="7267876" y="2938807"/>
              <a:ext cx="3787541" cy="378754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40" name="Picture 3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708363" y="3370660"/>
              <a:ext cx="2880000" cy="2880000"/>
            </a:xfrm>
            <a:prstGeom prst="rect">
              <a:avLst/>
            </a:prstGeom>
          </p:spPr>
        </p:pic>
      </p:grpSp>
      <p:grpSp>
        <p:nvGrpSpPr>
          <p:cNvPr id="6" name="Group 5">
            <a:extLst>
              <a:ext uri="{FF2B5EF4-FFF2-40B4-BE49-F238E27FC236}">
                <a16:creationId xmlns:a16="http://schemas.microsoft.com/office/drawing/2014/main" id="{473DF9D2-5349-1510-8CD1-9B9D483BF8C5}"/>
              </a:ext>
            </a:extLst>
          </p:cNvPr>
          <p:cNvGrpSpPr/>
          <p:nvPr/>
        </p:nvGrpSpPr>
        <p:grpSpPr>
          <a:xfrm>
            <a:off x="1399328" y="1959205"/>
            <a:ext cx="2525027" cy="2525027"/>
            <a:chOff x="2098991" y="2938807"/>
            <a:chExt cx="3787541" cy="3787541"/>
          </a:xfrm>
        </p:grpSpPr>
        <p:sp>
          <p:nvSpPr>
            <p:cNvPr id="33" name="Round Diagonal Corner Rectangle 32"/>
            <p:cNvSpPr/>
            <p:nvPr/>
          </p:nvSpPr>
          <p:spPr>
            <a:xfrm>
              <a:off x="2098991" y="2938807"/>
              <a:ext cx="3787541" cy="378754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3" name="Picture 2">
              <a:extLst>
                <a:ext uri="{FF2B5EF4-FFF2-40B4-BE49-F238E27FC236}">
                  <a16:creationId xmlns:a16="http://schemas.microsoft.com/office/drawing/2014/main" id="{AD21AD48-1662-B0EB-BB72-AE4FF3AD4A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76766" y="3462546"/>
              <a:ext cx="2880000" cy="2880000"/>
            </a:xfrm>
            <a:prstGeom prst="rect">
              <a:avLst/>
            </a:prstGeom>
          </p:spPr>
        </p:pic>
      </p:grpSp>
      <p:grpSp>
        <p:nvGrpSpPr>
          <p:cNvPr id="7" name="Group 6">
            <a:extLst>
              <a:ext uri="{FF2B5EF4-FFF2-40B4-BE49-F238E27FC236}">
                <a16:creationId xmlns:a16="http://schemas.microsoft.com/office/drawing/2014/main" id="{BD2B39FD-C165-15B7-A136-D75F691DAF30}"/>
              </a:ext>
            </a:extLst>
          </p:cNvPr>
          <p:cNvGrpSpPr/>
          <p:nvPr/>
        </p:nvGrpSpPr>
        <p:grpSpPr>
          <a:xfrm>
            <a:off x="8227671" y="1959205"/>
            <a:ext cx="2525027" cy="2525027"/>
            <a:chOff x="12341505" y="2938807"/>
            <a:chExt cx="3787541" cy="3787541"/>
          </a:xfrm>
        </p:grpSpPr>
        <p:sp>
          <p:nvSpPr>
            <p:cNvPr id="39" name="Round Diagonal Corner Rectangle 38"/>
            <p:cNvSpPr/>
            <p:nvPr/>
          </p:nvSpPr>
          <p:spPr>
            <a:xfrm>
              <a:off x="12341505" y="2938807"/>
              <a:ext cx="3787541" cy="3787541"/>
            </a:xfrm>
            <a:prstGeom prst="round2Diag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5" name="Picture 4">
              <a:extLst>
                <a:ext uri="{FF2B5EF4-FFF2-40B4-BE49-F238E27FC236}">
                  <a16:creationId xmlns:a16="http://schemas.microsoft.com/office/drawing/2014/main" id="{3A240DA4-C191-591D-BA88-47D9C292146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781586" y="3239522"/>
              <a:ext cx="2880000" cy="2880000"/>
            </a:xfrm>
            <a:prstGeom prst="rect">
              <a:avLst/>
            </a:prstGeom>
          </p:spPr>
        </p:pic>
      </p:grpSp>
    </p:spTree>
    <p:extLst>
      <p:ext uri="{BB962C8B-B14F-4D97-AF65-F5344CB8AC3E}">
        <p14:creationId xmlns:p14="http://schemas.microsoft.com/office/powerpoint/2010/main" val="16733459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heel(4)">
                                      <p:cBhvr>
                                        <p:cTn id="7" dur="1750"/>
                                        <p:tgtEl>
                                          <p:spTgt spid="9"/>
                                        </p:tgtEl>
                                      </p:cBhvr>
                                    </p:animEffect>
                                  </p:childTnLst>
                                </p:cTn>
                              </p:par>
                              <p:par>
                                <p:cTn id="8" presetID="21" presetClass="entr" presetSubtype="4"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heel(4)">
                                      <p:cBhvr>
                                        <p:cTn id="10" dur="1750"/>
                                        <p:tgtEl>
                                          <p:spTgt spid="12"/>
                                        </p:tgtEl>
                                      </p:cBhvr>
                                    </p:animEffect>
                                  </p:childTnLst>
                                </p:cTn>
                              </p:par>
                              <p:par>
                                <p:cTn id="11" presetID="21" presetClass="entr" presetSubtype="4" fill="hold" grpId="0"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heel(4)">
                                      <p:cBhvr>
                                        <p:cTn id="13" dur="1750"/>
                                        <p:tgtEl>
                                          <p:spTgt spid="19"/>
                                        </p:tgtEl>
                                      </p:cBhvr>
                                    </p:animEffect>
                                  </p:childTnLst>
                                </p:cTn>
                              </p:par>
                            </p:childTnLst>
                          </p:cTn>
                        </p:par>
                        <p:par>
                          <p:cTn id="14" fill="hold">
                            <p:stCondLst>
                              <p:cond delay="1750"/>
                            </p:stCondLst>
                            <p:childTnLst>
                              <p:par>
                                <p:cTn id="15" presetID="53" presetClass="entr" presetSubtype="16" fill="hold" nodeType="after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1000" fill="hold"/>
                                        <p:tgtEl>
                                          <p:spTgt spid="6"/>
                                        </p:tgtEl>
                                        <p:attrNameLst>
                                          <p:attrName>ppt_w</p:attrName>
                                        </p:attrNameLst>
                                      </p:cBhvr>
                                      <p:tavLst>
                                        <p:tav tm="0">
                                          <p:val>
                                            <p:fltVal val="0"/>
                                          </p:val>
                                        </p:tav>
                                        <p:tav tm="100000">
                                          <p:val>
                                            <p:strVal val="#ppt_w"/>
                                          </p:val>
                                        </p:tav>
                                      </p:tavLst>
                                    </p:anim>
                                    <p:anim calcmode="lin" valueType="num">
                                      <p:cBhvr>
                                        <p:cTn id="18" dur="1000" fill="hold"/>
                                        <p:tgtEl>
                                          <p:spTgt spid="6"/>
                                        </p:tgtEl>
                                        <p:attrNameLst>
                                          <p:attrName>ppt_h</p:attrName>
                                        </p:attrNameLst>
                                      </p:cBhvr>
                                      <p:tavLst>
                                        <p:tav tm="0">
                                          <p:val>
                                            <p:fltVal val="0"/>
                                          </p:val>
                                        </p:tav>
                                        <p:tav tm="100000">
                                          <p:val>
                                            <p:strVal val="#ppt_h"/>
                                          </p:val>
                                        </p:tav>
                                      </p:tavLst>
                                    </p:anim>
                                    <p:animEffect transition="in" filter="fade">
                                      <p:cBhvr>
                                        <p:cTn id="19" dur="1000"/>
                                        <p:tgtEl>
                                          <p:spTgt spid="6"/>
                                        </p:tgtEl>
                                      </p:cBhvr>
                                    </p:animEffect>
                                  </p:childTnLst>
                                </p:cTn>
                              </p:par>
                            </p:childTnLst>
                          </p:cTn>
                        </p:par>
                        <p:par>
                          <p:cTn id="20" fill="hold">
                            <p:stCondLst>
                              <p:cond delay="2750"/>
                            </p:stCondLst>
                            <p:childTnLst>
                              <p:par>
                                <p:cTn id="21" presetID="14" presetClass="entr" presetSubtype="10" fill="hold" grpId="0" nodeType="after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randombar(horizontal)">
                                      <p:cBhvr>
                                        <p:cTn id="23" dur="750"/>
                                        <p:tgtEl>
                                          <p:spTgt spid="21"/>
                                        </p:tgtEl>
                                      </p:cBhvr>
                                    </p:animEffect>
                                  </p:childTnLst>
                                </p:cTn>
                              </p:par>
                            </p:childTnLst>
                          </p:cTn>
                        </p:par>
                        <p:par>
                          <p:cTn id="24" fill="hold">
                            <p:stCondLst>
                              <p:cond delay="3500"/>
                            </p:stCondLst>
                            <p:childTnLst>
                              <p:par>
                                <p:cTn id="25" presetID="53" presetClass="entr" presetSubtype="16" fill="hold" nodeType="after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1000" fill="hold"/>
                                        <p:tgtEl>
                                          <p:spTgt spid="43"/>
                                        </p:tgtEl>
                                        <p:attrNameLst>
                                          <p:attrName>ppt_w</p:attrName>
                                        </p:attrNameLst>
                                      </p:cBhvr>
                                      <p:tavLst>
                                        <p:tav tm="0">
                                          <p:val>
                                            <p:fltVal val="0"/>
                                          </p:val>
                                        </p:tav>
                                        <p:tav tm="100000">
                                          <p:val>
                                            <p:strVal val="#ppt_w"/>
                                          </p:val>
                                        </p:tav>
                                      </p:tavLst>
                                    </p:anim>
                                    <p:anim calcmode="lin" valueType="num">
                                      <p:cBhvr>
                                        <p:cTn id="28" dur="1000" fill="hold"/>
                                        <p:tgtEl>
                                          <p:spTgt spid="43"/>
                                        </p:tgtEl>
                                        <p:attrNameLst>
                                          <p:attrName>ppt_h</p:attrName>
                                        </p:attrNameLst>
                                      </p:cBhvr>
                                      <p:tavLst>
                                        <p:tav tm="0">
                                          <p:val>
                                            <p:fltVal val="0"/>
                                          </p:val>
                                        </p:tav>
                                        <p:tav tm="100000">
                                          <p:val>
                                            <p:strVal val="#ppt_h"/>
                                          </p:val>
                                        </p:tav>
                                      </p:tavLst>
                                    </p:anim>
                                    <p:animEffect transition="in" filter="fade">
                                      <p:cBhvr>
                                        <p:cTn id="29" dur="1000"/>
                                        <p:tgtEl>
                                          <p:spTgt spid="43"/>
                                        </p:tgtEl>
                                      </p:cBhvr>
                                    </p:animEffect>
                                  </p:childTnLst>
                                </p:cTn>
                              </p:par>
                            </p:childTnLst>
                          </p:cTn>
                        </p:par>
                        <p:par>
                          <p:cTn id="30" fill="hold">
                            <p:stCondLst>
                              <p:cond delay="4500"/>
                            </p:stCondLst>
                            <p:childTnLst>
                              <p:par>
                                <p:cTn id="31" presetID="14" presetClass="entr" presetSubtype="10" fill="hold" grpId="0" nodeType="after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randombar(horizontal)">
                                      <p:cBhvr>
                                        <p:cTn id="33" dur="750"/>
                                        <p:tgtEl>
                                          <p:spTgt spid="25"/>
                                        </p:tgtEl>
                                      </p:cBhvr>
                                    </p:animEffect>
                                  </p:childTnLst>
                                </p:cTn>
                              </p:par>
                            </p:childTnLst>
                          </p:cTn>
                        </p:par>
                        <p:par>
                          <p:cTn id="34" fill="hold">
                            <p:stCondLst>
                              <p:cond delay="5250"/>
                            </p:stCondLst>
                            <p:childTnLst>
                              <p:par>
                                <p:cTn id="35" presetID="53" presetClass="entr" presetSubtype="16" fill="hold" nodeType="after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p:cTn id="37" dur="1000" fill="hold"/>
                                        <p:tgtEl>
                                          <p:spTgt spid="7"/>
                                        </p:tgtEl>
                                        <p:attrNameLst>
                                          <p:attrName>ppt_w</p:attrName>
                                        </p:attrNameLst>
                                      </p:cBhvr>
                                      <p:tavLst>
                                        <p:tav tm="0">
                                          <p:val>
                                            <p:fltVal val="0"/>
                                          </p:val>
                                        </p:tav>
                                        <p:tav tm="100000">
                                          <p:val>
                                            <p:strVal val="#ppt_w"/>
                                          </p:val>
                                        </p:tav>
                                      </p:tavLst>
                                    </p:anim>
                                    <p:anim calcmode="lin" valueType="num">
                                      <p:cBhvr>
                                        <p:cTn id="38" dur="1000" fill="hold"/>
                                        <p:tgtEl>
                                          <p:spTgt spid="7"/>
                                        </p:tgtEl>
                                        <p:attrNameLst>
                                          <p:attrName>ppt_h</p:attrName>
                                        </p:attrNameLst>
                                      </p:cBhvr>
                                      <p:tavLst>
                                        <p:tav tm="0">
                                          <p:val>
                                            <p:fltVal val="0"/>
                                          </p:val>
                                        </p:tav>
                                        <p:tav tm="100000">
                                          <p:val>
                                            <p:strVal val="#ppt_h"/>
                                          </p:val>
                                        </p:tav>
                                      </p:tavLst>
                                    </p:anim>
                                    <p:animEffect transition="in" filter="fade">
                                      <p:cBhvr>
                                        <p:cTn id="39" dur="1000"/>
                                        <p:tgtEl>
                                          <p:spTgt spid="7"/>
                                        </p:tgtEl>
                                      </p:cBhvr>
                                    </p:animEffect>
                                  </p:childTnLst>
                                </p:cTn>
                              </p:par>
                            </p:childTnLst>
                          </p:cTn>
                        </p:par>
                        <p:par>
                          <p:cTn id="40" fill="hold">
                            <p:stCondLst>
                              <p:cond delay="6250"/>
                            </p:stCondLst>
                            <p:childTnLst>
                              <p:par>
                                <p:cTn id="41" presetID="14" presetClass="entr" presetSubtype="10" fill="hold" grpId="0" nodeType="afterEffect">
                                  <p:stCondLst>
                                    <p:cond delay="0"/>
                                  </p:stCondLst>
                                  <p:childTnLst>
                                    <p:set>
                                      <p:cBhvr>
                                        <p:cTn id="42" dur="1" fill="hold">
                                          <p:stCondLst>
                                            <p:cond delay="0"/>
                                          </p:stCondLst>
                                        </p:cTn>
                                        <p:tgtEl>
                                          <p:spTgt spid="29"/>
                                        </p:tgtEl>
                                        <p:attrNameLst>
                                          <p:attrName>style.visibility</p:attrName>
                                        </p:attrNameLst>
                                      </p:cBhvr>
                                      <p:to>
                                        <p:strVal val="visible"/>
                                      </p:to>
                                    </p:set>
                                    <p:animEffect transition="in" filter="randombar(horizontal)">
                                      <p:cBhvr>
                                        <p:cTn id="43" dur="75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5" grpId="0"/>
      <p:bldP spid="2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4526151" cy="6021876"/>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sp>
        <p:nvSpPr>
          <p:cNvPr id="8" name="AutoShape 8"/>
          <p:cNvSpPr/>
          <p:nvPr/>
        </p:nvSpPr>
        <p:spPr>
          <a:xfrm rot="-4663">
            <a:off x="-365984" y="6638395"/>
            <a:ext cx="10560000" cy="0"/>
          </a:xfrm>
          <a:prstGeom prst="line">
            <a:avLst/>
          </a:prstGeom>
          <a:ln w="38100" cap="flat">
            <a:solidFill>
              <a:srgbClr val="FFB200"/>
            </a:solidFill>
            <a:prstDash val="solid"/>
            <a:headEnd type="none" w="sm" len="sm"/>
            <a:tailEnd type="none" w="sm" len="sm"/>
          </a:ln>
        </p:spPr>
      </p:sp>
      <p:sp>
        <p:nvSpPr>
          <p:cNvPr id="11" name="TextBox 11"/>
          <p:cNvSpPr txBox="1"/>
          <p:nvPr/>
        </p:nvSpPr>
        <p:spPr>
          <a:xfrm>
            <a:off x="938647" y="2018704"/>
            <a:ext cx="877139" cy="940393"/>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32976" y="69561"/>
            <a:ext cx="1684730" cy="1863576"/>
            <a:chOff x="0" y="-136430"/>
            <a:chExt cx="3369460" cy="3727151"/>
          </a:xfrm>
        </p:grpSpPr>
        <p:grpSp>
          <p:nvGrpSpPr>
            <p:cNvPr id="13" name="Group 13"/>
            <p:cNvGrpSpPr/>
            <p:nvPr/>
          </p:nvGrpSpPr>
          <p:grpSpPr>
            <a:xfrm>
              <a:off x="1041056" y="-136430"/>
              <a:ext cx="2328404" cy="3727151"/>
              <a:chOff x="0" y="-47625"/>
              <a:chExt cx="812800" cy="1301075"/>
            </a:xfrm>
          </p:grpSpPr>
          <p:sp>
            <p:nvSpPr>
              <p:cNvPr id="14" name="Freeform 14"/>
              <p:cNvSpPr/>
              <p:nvPr/>
            </p:nvSpPr>
            <p:spPr>
              <a:xfrm>
                <a:off x="0" y="-1"/>
                <a:ext cx="812800" cy="1253451"/>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txBody>
              <a:bodyPr/>
              <a:lstStyle/>
              <a:p>
                <a:endParaRPr lang="vi-VN" sz="2800" dirty="0">
                  <a:latin typeface="Times New Roman" panose="02020603050405020304" pitchFamily="18" charset="0"/>
                  <a:cs typeface="Times New Roman" panose="02020603050405020304" pitchFamily="18" charset="0"/>
                </a:endParaRPr>
              </a:p>
            </p:txBody>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0" y="227518"/>
              <a:ext cx="2205258" cy="2639929"/>
              <a:chOff x="0" y="-47625"/>
              <a:chExt cx="926511" cy="1109132"/>
            </a:xfrm>
          </p:grpSpPr>
          <p:sp>
            <p:nvSpPr>
              <p:cNvPr id="17" name="Freeform 17"/>
              <p:cNvSpPr/>
              <p:nvPr/>
            </p:nvSpPr>
            <p:spPr>
              <a:xfrm>
                <a:off x="0" y="0"/>
                <a:ext cx="926511" cy="1061507"/>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sp>
        <p:nvSpPr>
          <p:cNvPr id="29" name="TextBox 29"/>
          <p:cNvSpPr txBox="1"/>
          <p:nvPr/>
        </p:nvSpPr>
        <p:spPr>
          <a:xfrm>
            <a:off x="1815786" y="619308"/>
            <a:ext cx="9207815" cy="1292662"/>
          </a:xfrm>
          <a:prstGeom prst="rect">
            <a:avLst/>
          </a:prstGeom>
        </p:spPr>
        <p:txBody>
          <a:bodyPr wrap="square" lIns="0" tIns="0" rIns="0" bIns="0" rtlCol="0" anchor="t">
            <a:spAutoFit/>
          </a:bodyPr>
          <a:lstStyle/>
          <a:p>
            <a:pPr marL="45511" marR="16511" indent="15876" algn="just">
              <a:lnSpc>
                <a:spcPct val="150000"/>
              </a:lnSpc>
            </a:pPr>
            <a:r>
              <a:rPr lang="vi-VN"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CÂU 1: </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NHÀ LÊ ĐƯỢC THÀNH LẬP TRONG BỐI CẢNH NÀO?</a:t>
            </a:r>
            <a:endParaRPr lang="vi-VN"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30"/>
          <p:cNvSpPr txBox="1"/>
          <p:nvPr/>
        </p:nvSpPr>
        <p:spPr>
          <a:xfrm>
            <a:off x="1984093" y="2426720"/>
            <a:ext cx="9319446" cy="861774"/>
          </a:xfrm>
          <a:prstGeom prst="rect">
            <a:avLst/>
          </a:prstGeom>
        </p:spPr>
        <p:txBody>
          <a:bodyPr wrap="square" lIns="0" tIns="0" rIns="0" bIns="0" rtlCol="0" anchor="t">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Do Lê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Lợi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sáng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lập</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sau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thắng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lợi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cuộc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kháng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chiến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chống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Tống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839848" y="2271915"/>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8" name="Freeform 10">
            <a:extLst>
              <a:ext uri="{FF2B5EF4-FFF2-40B4-BE49-F238E27FC236}">
                <a16:creationId xmlns:a16="http://schemas.microsoft.com/office/drawing/2014/main" id="{EFBDB347-BEF3-FBC0-A8C6-C4CEF84BCD3C}"/>
              </a:ext>
            </a:extLst>
          </p:cNvPr>
          <p:cNvSpPr/>
          <p:nvPr/>
        </p:nvSpPr>
        <p:spPr>
          <a:xfrm>
            <a:off x="839848" y="3366612"/>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9" name="Freeform 10">
            <a:extLst>
              <a:ext uri="{FF2B5EF4-FFF2-40B4-BE49-F238E27FC236}">
                <a16:creationId xmlns:a16="http://schemas.microsoft.com/office/drawing/2014/main" id="{60891EE3-2482-69DC-603A-3C5AD953337F}"/>
              </a:ext>
            </a:extLst>
          </p:cNvPr>
          <p:cNvSpPr/>
          <p:nvPr/>
        </p:nvSpPr>
        <p:spPr>
          <a:xfrm>
            <a:off x="839848" y="4461309"/>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0" name="Freeform 4">
            <a:extLst>
              <a:ext uri="{FF2B5EF4-FFF2-40B4-BE49-F238E27FC236}">
                <a16:creationId xmlns:a16="http://schemas.microsoft.com/office/drawing/2014/main" id="{8869558A-9EB3-4901-9B09-41993C110141}"/>
              </a:ext>
            </a:extLst>
          </p:cNvPr>
          <p:cNvSpPr/>
          <p:nvPr/>
        </p:nvSpPr>
        <p:spPr>
          <a:xfrm>
            <a:off x="-13794" y="2271914"/>
            <a:ext cx="571167" cy="4202417"/>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1" name="TextBox 30">
            <a:extLst>
              <a:ext uri="{FF2B5EF4-FFF2-40B4-BE49-F238E27FC236}">
                <a16:creationId xmlns:a16="http://schemas.microsoft.com/office/drawing/2014/main" id="{390BB03B-DB84-6D77-680C-623AC4C0FB87}"/>
              </a:ext>
            </a:extLst>
          </p:cNvPr>
          <p:cNvSpPr txBox="1"/>
          <p:nvPr/>
        </p:nvSpPr>
        <p:spPr>
          <a:xfrm>
            <a:off x="1035118" y="2477585"/>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A</a:t>
            </a:r>
          </a:p>
        </p:txBody>
      </p:sp>
      <p:sp>
        <p:nvSpPr>
          <p:cNvPr id="42" name="TextBox 30">
            <a:extLst>
              <a:ext uri="{FF2B5EF4-FFF2-40B4-BE49-F238E27FC236}">
                <a16:creationId xmlns:a16="http://schemas.microsoft.com/office/drawing/2014/main" id="{F81C5454-8725-AA3D-848E-9A6FF87A514D}"/>
              </a:ext>
            </a:extLst>
          </p:cNvPr>
          <p:cNvSpPr txBox="1"/>
          <p:nvPr/>
        </p:nvSpPr>
        <p:spPr>
          <a:xfrm>
            <a:off x="1035118" y="3547092"/>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B</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35118" y="4657655"/>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C</a:t>
            </a:r>
          </a:p>
        </p:txBody>
      </p:sp>
      <p:sp>
        <p:nvSpPr>
          <p:cNvPr id="45" name="TextBox 30">
            <a:extLst>
              <a:ext uri="{FF2B5EF4-FFF2-40B4-BE49-F238E27FC236}">
                <a16:creationId xmlns:a16="http://schemas.microsoft.com/office/drawing/2014/main" id="{952B3E53-EB2C-3EE4-6B74-20070807530A}"/>
              </a:ext>
            </a:extLst>
          </p:cNvPr>
          <p:cNvSpPr txBox="1"/>
          <p:nvPr/>
        </p:nvSpPr>
        <p:spPr>
          <a:xfrm>
            <a:off x="1984093" y="3573710"/>
            <a:ext cx="9253893" cy="430887"/>
          </a:xfrm>
          <a:prstGeom prst="rect">
            <a:avLst/>
          </a:prstGeom>
        </p:spPr>
        <p:txBody>
          <a:bodyPr wrap="square" lIns="0" tIns="0" rIns="0" bIns="0" rtlCol="0" anchor="t">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Do Lê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Lợi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sáng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lập</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sau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thắng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lợi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cuộc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khởi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Lam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Sơn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984093" y="4676124"/>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Được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lập</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từ</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những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buổi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đầu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của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cuộc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khởi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nghĩa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Lam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Sơn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Freeform 10">
            <a:extLst>
              <a:ext uri="{FF2B5EF4-FFF2-40B4-BE49-F238E27FC236}">
                <a16:creationId xmlns:a16="http://schemas.microsoft.com/office/drawing/2014/main" id="{2E6127DB-5F3F-FA1D-5D07-9DDF0883C30E}"/>
              </a:ext>
            </a:extLst>
          </p:cNvPr>
          <p:cNvSpPr/>
          <p:nvPr/>
        </p:nvSpPr>
        <p:spPr>
          <a:xfrm>
            <a:off x="839848" y="5556007"/>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 name="TextBox 30">
            <a:extLst>
              <a:ext uri="{FF2B5EF4-FFF2-40B4-BE49-F238E27FC236}">
                <a16:creationId xmlns:a16="http://schemas.microsoft.com/office/drawing/2014/main" id="{D04A95E8-5789-14D3-05E6-D13BCFA02257}"/>
              </a:ext>
            </a:extLst>
          </p:cNvPr>
          <p:cNvSpPr txBox="1"/>
          <p:nvPr/>
        </p:nvSpPr>
        <p:spPr>
          <a:xfrm>
            <a:off x="1035118" y="5719921"/>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D</a:t>
            </a:r>
          </a:p>
        </p:txBody>
      </p:sp>
      <p:sp>
        <p:nvSpPr>
          <p:cNvPr id="6" name="TextBox 30">
            <a:extLst>
              <a:ext uri="{FF2B5EF4-FFF2-40B4-BE49-F238E27FC236}">
                <a16:creationId xmlns:a16="http://schemas.microsoft.com/office/drawing/2014/main" id="{AE69BBB3-832E-BB5D-8BF9-938CCBE5868B}"/>
              </a:ext>
            </a:extLst>
          </p:cNvPr>
          <p:cNvSpPr txBox="1"/>
          <p:nvPr/>
        </p:nvSpPr>
        <p:spPr>
          <a:xfrm>
            <a:off x="1984093" y="5828324"/>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Được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thành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lập</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khi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Lê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Lợi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giải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phóng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vùng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đất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Nghệ</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An.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7" name="30 giây_1">
            <a:hlinkClick r:id="" action="ppaction://media"/>
            <a:extLst>
              <a:ext uri="{FF2B5EF4-FFF2-40B4-BE49-F238E27FC236}">
                <a16:creationId xmlns:a16="http://schemas.microsoft.com/office/drawing/2014/main" id="{3E6D519F-EEE8-BF52-6169-515D3BA7E24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42231" y="5976006"/>
            <a:ext cx="1200000" cy="675000"/>
          </a:xfrm>
          <a:prstGeom prst="rect">
            <a:avLst/>
          </a:prstGeom>
        </p:spPr>
      </p:pic>
    </p:spTree>
    <p:extLst>
      <p:ext uri="{BB962C8B-B14F-4D97-AF65-F5344CB8AC3E}">
        <p14:creationId xmlns:p14="http://schemas.microsoft.com/office/powerpoint/2010/main" val="40134848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6" presetClass="emph" presetSubtype="0" fill="hold" grpId="0" nodeType="clickEffect">
                                  <p:stCondLst>
                                    <p:cond delay="0"/>
                                  </p:stCondLst>
                                  <p:childTnLst>
                                    <p:set>
                                      <p:cBhvr override="childStyle">
                                        <p:cTn id="15" dur="500" fill="hold"/>
                                        <p:tgtEl>
                                          <p:spTgt spid="45"/>
                                        </p:tgtEl>
                                        <p:attrNameLst>
                                          <p:attrName>style.color</p:attrName>
                                        </p:attrNameLst>
                                      </p:cBhvr>
                                      <p:to>
                                        <p:clrVal>
                                          <a:srgbClr val="BF0404"/>
                                        </p:clrVal>
                                      </p:to>
                                    </p:set>
                                    <p:set>
                                      <p:cBhvr>
                                        <p:cTn id="16" dur="500" fill="hold"/>
                                        <p:tgtEl>
                                          <p:spTgt spid="45"/>
                                        </p:tgtEl>
                                        <p:attrNameLst>
                                          <p:attrName>fillcolor</p:attrName>
                                        </p:attrNameLst>
                                      </p:cBhvr>
                                      <p:to>
                                        <p:clrVal>
                                          <a:srgbClr val="BF0404"/>
                                        </p:clrVal>
                                      </p:to>
                                    </p:set>
                                    <p:set>
                                      <p:cBhvr>
                                        <p:cTn id="17" dur="500" fill="hold"/>
                                        <p:tgtEl>
                                          <p:spTgt spid="45"/>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tiếng vỗ tay 6.wav"/>
                                        </p:tgtEl>
                                      </p:cMediaNode>
                                    </p:audio>
                                  </p:sub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fill="hold" grpId="0" nodeType="clickEffect">
                                  <p:stCondLst>
                                    <p:cond delay="0"/>
                                  </p:stCondLst>
                                  <p:childTnLst>
                                    <p:set>
                                      <p:cBhvr override="childStyle">
                                        <p:cTn id="22" dur="500" fill="hold"/>
                                        <p:tgtEl>
                                          <p:spTgt spid="30"/>
                                        </p:tgtEl>
                                        <p:attrNameLst>
                                          <p:attrName>style.color</p:attrName>
                                        </p:attrNameLst>
                                      </p:cBhvr>
                                      <p:to>
                                        <p:clrVal>
                                          <a:srgbClr val="262626"/>
                                        </p:clrVal>
                                      </p:to>
                                    </p:set>
                                    <p:set>
                                      <p:cBhvr>
                                        <p:cTn id="23" dur="500" fill="hold"/>
                                        <p:tgtEl>
                                          <p:spTgt spid="30"/>
                                        </p:tgtEl>
                                        <p:attrNameLst>
                                          <p:attrName>fillcolor</p:attrName>
                                        </p:attrNameLst>
                                      </p:cBhvr>
                                      <p:to>
                                        <p:clrVal>
                                          <a:srgbClr val="262626"/>
                                        </p:clrVal>
                                      </p:to>
                                    </p:set>
                                    <p:set>
                                      <p:cBhvr>
                                        <p:cTn id="24" dur="500" fill="hold"/>
                                        <p:tgtEl>
                                          <p:spTgt spid="30"/>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6" presetClass="emph" presetSubtype="0" fill="hold" grpId="0" nodeType="clickEffect">
                                  <p:stCondLst>
                                    <p:cond delay="0"/>
                                  </p:stCondLst>
                                  <p:childTnLst>
                                    <p:set>
                                      <p:cBhvr override="childStyle">
                                        <p:cTn id="29" dur="500" fill="hold"/>
                                        <p:tgtEl>
                                          <p:spTgt spid="46"/>
                                        </p:tgtEl>
                                        <p:attrNameLst>
                                          <p:attrName>style.color</p:attrName>
                                        </p:attrNameLst>
                                      </p:cBhvr>
                                      <p:to>
                                        <p:clrVal>
                                          <a:srgbClr val="262626"/>
                                        </p:clrVal>
                                      </p:to>
                                    </p:set>
                                    <p:set>
                                      <p:cBhvr>
                                        <p:cTn id="30" dur="500" fill="hold"/>
                                        <p:tgtEl>
                                          <p:spTgt spid="46"/>
                                        </p:tgtEl>
                                        <p:attrNameLst>
                                          <p:attrName>fillcolor</p:attrName>
                                        </p:attrNameLst>
                                      </p:cBhvr>
                                      <p:to>
                                        <p:clrVal>
                                          <a:srgbClr val="262626"/>
                                        </p:clrVal>
                                      </p:to>
                                    </p:set>
                                    <p:set>
                                      <p:cBhvr>
                                        <p:cTn id="31" dur="500" fill="hold"/>
                                        <p:tgtEl>
                                          <p:spTgt spid="46"/>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6" presetClass="emph" presetSubtype="0" fill="hold" grpId="0" nodeType="clickEffect">
                                  <p:stCondLst>
                                    <p:cond delay="0"/>
                                  </p:stCondLst>
                                  <p:childTnLst>
                                    <p:set>
                                      <p:cBhvr override="childStyle">
                                        <p:cTn id="36" dur="500" fill="hold"/>
                                        <p:tgtEl>
                                          <p:spTgt spid="6"/>
                                        </p:tgtEl>
                                        <p:attrNameLst>
                                          <p:attrName>style.color</p:attrName>
                                        </p:attrNameLst>
                                      </p:cBhvr>
                                      <p:to>
                                        <p:clrVal>
                                          <a:srgbClr val="262626"/>
                                        </p:clrVal>
                                      </p:to>
                                    </p:set>
                                    <p:set>
                                      <p:cBhvr>
                                        <p:cTn id="37" dur="500" fill="hold"/>
                                        <p:tgtEl>
                                          <p:spTgt spid="6"/>
                                        </p:tgtEl>
                                        <p:attrNameLst>
                                          <p:attrName>fillcolor</p:attrName>
                                        </p:attrNameLst>
                                      </p:cBhvr>
                                      <p:to>
                                        <p:clrVal>
                                          <a:srgbClr val="262626"/>
                                        </p:clrVal>
                                      </p:to>
                                    </p:set>
                                    <p:set>
                                      <p:cBhvr>
                                        <p:cTn id="38" dur="500" fill="hold"/>
                                        <p:tgtEl>
                                          <p:spTgt spid="6"/>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
                  </p:tgtEl>
                </p:cond>
              </p:nextCondLst>
            </p:seq>
            <p:video>
              <p:cMediaNode vol="80000">
                <p:cTn id="39" fill="hold" display="0">
                  <p:stCondLst>
                    <p:cond delay="indefinite"/>
                  </p:stCondLst>
                </p:cTn>
                <p:tgtEl>
                  <p:spTgt spid="7"/>
                </p:tgtEl>
              </p:cMediaNode>
            </p:video>
          </p:childTnLst>
        </p:cTn>
      </p:par>
    </p:tnLst>
    <p:bldLst>
      <p:bldP spid="30" grpId="0"/>
      <p:bldP spid="45" grpId="0"/>
      <p:bldP spid="46"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4526151" cy="6021876"/>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sp>
        <p:nvSpPr>
          <p:cNvPr id="8" name="AutoShape 8"/>
          <p:cNvSpPr/>
          <p:nvPr/>
        </p:nvSpPr>
        <p:spPr>
          <a:xfrm rot="-4663">
            <a:off x="-365984" y="6638395"/>
            <a:ext cx="10560000" cy="0"/>
          </a:xfrm>
          <a:prstGeom prst="line">
            <a:avLst/>
          </a:prstGeom>
          <a:ln w="38100" cap="flat">
            <a:solidFill>
              <a:srgbClr val="FFB200"/>
            </a:solidFill>
            <a:prstDash val="solid"/>
            <a:headEnd type="none" w="sm" len="sm"/>
            <a:tailEnd type="none" w="sm" len="sm"/>
          </a:ln>
        </p:spPr>
      </p:sp>
      <p:sp>
        <p:nvSpPr>
          <p:cNvPr id="11" name="TextBox 11"/>
          <p:cNvSpPr txBox="1"/>
          <p:nvPr/>
        </p:nvSpPr>
        <p:spPr>
          <a:xfrm>
            <a:off x="938647" y="2018704"/>
            <a:ext cx="877139" cy="940393"/>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32976" y="69561"/>
            <a:ext cx="1826189" cy="1863576"/>
            <a:chOff x="0" y="-136430"/>
            <a:chExt cx="3652378" cy="3727151"/>
          </a:xfrm>
        </p:grpSpPr>
        <p:grpSp>
          <p:nvGrpSpPr>
            <p:cNvPr id="13" name="Group 13"/>
            <p:cNvGrpSpPr/>
            <p:nvPr/>
          </p:nvGrpSpPr>
          <p:grpSpPr>
            <a:xfrm>
              <a:off x="1041056" y="-136430"/>
              <a:ext cx="2611322" cy="3727151"/>
              <a:chOff x="0" y="-47625"/>
              <a:chExt cx="911561" cy="1301075"/>
            </a:xfrm>
          </p:grpSpPr>
          <p:sp>
            <p:nvSpPr>
              <p:cNvPr id="14" name="Freeform 14"/>
              <p:cNvSpPr/>
              <p:nvPr/>
            </p:nvSpPr>
            <p:spPr>
              <a:xfrm>
                <a:off x="0" y="-1"/>
                <a:ext cx="911561" cy="1253451"/>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txBody>
              <a:bodyPr/>
              <a:lstStyle/>
              <a:p>
                <a:endParaRPr lang="vi-VN" sz="2800" dirty="0">
                  <a:latin typeface="Times New Roman" panose="02020603050405020304" pitchFamily="18" charset="0"/>
                  <a:cs typeface="Times New Roman" panose="02020603050405020304" pitchFamily="18" charset="0"/>
                </a:endParaRPr>
              </a:p>
            </p:txBody>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0" y="227518"/>
              <a:ext cx="2205258" cy="2639929"/>
              <a:chOff x="0" y="-47625"/>
              <a:chExt cx="926511" cy="1109132"/>
            </a:xfrm>
          </p:grpSpPr>
          <p:sp>
            <p:nvSpPr>
              <p:cNvPr id="17" name="Freeform 17"/>
              <p:cNvSpPr/>
              <p:nvPr/>
            </p:nvSpPr>
            <p:spPr>
              <a:xfrm>
                <a:off x="0" y="0"/>
                <a:ext cx="926511" cy="1061507"/>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sp>
        <p:nvSpPr>
          <p:cNvPr id="29" name="TextBox 29"/>
          <p:cNvSpPr txBox="1"/>
          <p:nvPr/>
        </p:nvSpPr>
        <p:spPr>
          <a:xfrm>
            <a:off x="774295" y="361805"/>
            <a:ext cx="10249306" cy="1292662"/>
          </a:xfrm>
          <a:prstGeom prst="rect">
            <a:avLst/>
          </a:prstGeom>
        </p:spPr>
        <p:txBody>
          <a:bodyPr wrap="square" lIns="0" tIns="0" rIns="0" bIns="0" rtlCol="0" anchor="t">
            <a:spAutoFit/>
          </a:bodyPr>
          <a:lstStyle/>
          <a:p>
            <a:pPr marL="45511" marR="16511" indent="15876" algn="r">
              <a:lnSpc>
                <a:spcPct val="150000"/>
              </a:lnSpc>
            </a:pPr>
            <a:r>
              <a:rPr lang="vi-VN"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CÂU 2: </a:t>
            </a:r>
            <a:r>
              <a:rPr lang="en-US" sz="2800" dirty="0">
                <a:latin typeface="Times New Roman" panose="02020603050405020304" pitchFamily="18" charset="0"/>
                <a:cs typeface="Times New Roman" panose="02020603050405020304" pitchFamily="18" charset="0"/>
              </a:rPr>
              <a:t>NỘI DUNG NÀO SAU ĐÂY </a:t>
            </a:r>
            <a:r>
              <a:rPr lang="en-US" sz="2800" dirty="0">
                <a:solidFill>
                  <a:srgbClr val="FFB200"/>
                </a:solidFill>
                <a:latin typeface="Times New Roman" panose="02020603050405020304" pitchFamily="18" charset="0"/>
                <a:cs typeface="Times New Roman" panose="02020603050405020304" pitchFamily="18" charset="0"/>
              </a:rPr>
              <a:t>KHÔNG</a:t>
            </a:r>
            <a:r>
              <a:rPr lang="en-US" sz="2800" dirty="0">
                <a:latin typeface="Times New Roman" panose="02020603050405020304" pitchFamily="18" charset="0"/>
                <a:cs typeface="Times New Roman" panose="02020603050405020304" pitchFamily="18" charset="0"/>
              </a:rPr>
              <a:t> ĐÚNG VỀ TÌNH HÌNH CHÍNH TRỊ CỦA NHÀ LÊ SƠ?</a:t>
            </a:r>
            <a:endParaRPr lang="vi-VN" sz="2800" dirty="0">
              <a:latin typeface="Times New Roman" panose="02020603050405020304" pitchFamily="18" charset="0"/>
              <a:cs typeface="Times New Roman" panose="02020603050405020304" pitchFamily="18" charset="0"/>
            </a:endParaRPr>
          </a:p>
        </p:txBody>
      </p:sp>
      <p:sp>
        <p:nvSpPr>
          <p:cNvPr id="30" name="TextBox 30"/>
          <p:cNvSpPr txBox="1"/>
          <p:nvPr/>
        </p:nvSpPr>
        <p:spPr>
          <a:xfrm>
            <a:off x="1984093" y="2455890"/>
            <a:ext cx="9319446"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Tổ</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chức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bộ</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máy</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theo</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chế</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độ</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quân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chủ</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chuyên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chế</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839848" y="2271915"/>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8" name="Freeform 10">
            <a:extLst>
              <a:ext uri="{FF2B5EF4-FFF2-40B4-BE49-F238E27FC236}">
                <a16:creationId xmlns:a16="http://schemas.microsoft.com/office/drawing/2014/main" id="{EFBDB347-BEF3-FBC0-A8C6-C4CEF84BCD3C}"/>
              </a:ext>
            </a:extLst>
          </p:cNvPr>
          <p:cNvSpPr/>
          <p:nvPr/>
        </p:nvSpPr>
        <p:spPr>
          <a:xfrm>
            <a:off x="839848" y="3366612"/>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9" name="Freeform 10">
            <a:extLst>
              <a:ext uri="{FF2B5EF4-FFF2-40B4-BE49-F238E27FC236}">
                <a16:creationId xmlns:a16="http://schemas.microsoft.com/office/drawing/2014/main" id="{60891EE3-2482-69DC-603A-3C5AD953337F}"/>
              </a:ext>
            </a:extLst>
          </p:cNvPr>
          <p:cNvSpPr/>
          <p:nvPr/>
        </p:nvSpPr>
        <p:spPr>
          <a:xfrm>
            <a:off x="839848" y="4461309"/>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0" name="Freeform 4">
            <a:extLst>
              <a:ext uri="{FF2B5EF4-FFF2-40B4-BE49-F238E27FC236}">
                <a16:creationId xmlns:a16="http://schemas.microsoft.com/office/drawing/2014/main" id="{8869558A-9EB3-4901-9B09-41993C110141}"/>
              </a:ext>
            </a:extLst>
          </p:cNvPr>
          <p:cNvSpPr/>
          <p:nvPr/>
        </p:nvSpPr>
        <p:spPr>
          <a:xfrm>
            <a:off x="-13794" y="2271914"/>
            <a:ext cx="571167" cy="4202417"/>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1" name="TextBox 30">
            <a:extLst>
              <a:ext uri="{FF2B5EF4-FFF2-40B4-BE49-F238E27FC236}">
                <a16:creationId xmlns:a16="http://schemas.microsoft.com/office/drawing/2014/main" id="{390BB03B-DB84-6D77-680C-623AC4C0FB87}"/>
              </a:ext>
            </a:extLst>
          </p:cNvPr>
          <p:cNvSpPr txBox="1"/>
          <p:nvPr/>
        </p:nvSpPr>
        <p:spPr>
          <a:xfrm>
            <a:off x="1035118" y="2477585"/>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A</a:t>
            </a:r>
          </a:p>
        </p:txBody>
      </p:sp>
      <p:sp>
        <p:nvSpPr>
          <p:cNvPr id="42" name="TextBox 30">
            <a:extLst>
              <a:ext uri="{FF2B5EF4-FFF2-40B4-BE49-F238E27FC236}">
                <a16:creationId xmlns:a16="http://schemas.microsoft.com/office/drawing/2014/main" id="{F81C5454-8725-AA3D-848E-9A6FF87A514D}"/>
              </a:ext>
            </a:extLst>
          </p:cNvPr>
          <p:cNvSpPr txBox="1"/>
          <p:nvPr/>
        </p:nvSpPr>
        <p:spPr>
          <a:xfrm>
            <a:off x="1035118" y="4671337"/>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C</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35118" y="3593562"/>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B</a:t>
            </a:r>
          </a:p>
        </p:txBody>
      </p:sp>
      <p:sp>
        <p:nvSpPr>
          <p:cNvPr id="45" name="TextBox 30">
            <a:extLst>
              <a:ext uri="{FF2B5EF4-FFF2-40B4-BE49-F238E27FC236}">
                <a16:creationId xmlns:a16="http://schemas.microsoft.com/office/drawing/2014/main" id="{952B3E53-EB2C-3EE4-6B74-20070807530A}"/>
              </a:ext>
            </a:extLst>
          </p:cNvPr>
          <p:cNvSpPr txBox="1"/>
          <p:nvPr/>
        </p:nvSpPr>
        <p:spPr>
          <a:xfrm>
            <a:off x="1984093" y="4697955"/>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Thực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chế</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độ</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Thái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thượng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hoàng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984093" y="3612031"/>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Bộ</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máy</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nhà</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nước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từng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bước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được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hoàn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thiện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hơn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Freeform 10">
            <a:extLst>
              <a:ext uri="{FF2B5EF4-FFF2-40B4-BE49-F238E27FC236}">
                <a16:creationId xmlns:a16="http://schemas.microsoft.com/office/drawing/2014/main" id="{2E6127DB-5F3F-FA1D-5D07-9DDF0883C30E}"/>
              </a:ext>
            </a:extLst>
          </p:cNvPr>
          <p:cNvSpPr/>
          <p:nvPr/>
        </p:nvSpPr>
        <p:spPr>
          <a:xfrm>
            <a:off x="839848" y="5556007"/>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 name="TextBox 30">
            <a:extLst>
              <a:ext uri="{FF2B5EF4-FFF2-40B4-BE49-F238E27FC236}">
                <a16:creationId xmlns:a16="http://schemas.microsoft.com/office/drawing/2014/main" id="{D04A95E8-5789-14D3-05E6-D13BCFA02257}"/>
              </a:ext>
            </a:extLst>
          </p:cNvPr>
          <p:cNvSpPr txBox="1"/>
          <p:nvPr/>
        </p:nvSpPr>
        <p:spPr>
          <a:xfrm>
            <a:off x="1035118" y="5719921"/>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D</a:t>
            </a:r>
          </a:p>
        </p:txBody>
      </p:sp>
      <p:sp>
        <p:nvSpPr>
          <p:cNvPr id="6" name="TextBox 30">
            <a:extLst>
              <a:ext uri="{FF2B5EF4-FFF2-40B4-BE49-F238E27FC236}">
                <a16:creationId xmlns:a16="http://schemas.microsoft.com/office/drawing/2014/main" id="{AE69BBB3-832E-BB5D-8BF9-938CCBE5868B}"/>
              </a:ext>
            </a:extLst>
          </p:cNvPr>
          <p:cNvSpPr txBox="1"/>
          <p:nvPr/>
        </p:nvSpPr>
        <p:spPr>
          <a:xfrm>
            <a:off x="1984093" y="5828324"/>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Tiếp</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tục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thực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chế</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độ</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ngụ</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binh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ư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nông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 name="30 giây_2">
            <a:hlinkClick r:id="" action="ppaction://media"/>
            <a:extLst>
              <a:ext uri="{FF2B5EF4-FFF2-40B4-BE49-F238E27FC236}">
                <a16:creationId xmlns:a16="http://schemas.microsoft.com/office/drawing/2014/main" id="{BB478791-2B49-BD2D-091F-6A256755D84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59165" y="5956233"/>
            <a:ext cx="1200000" cy="675000"/>
          </a:xfrm>
          <a:prstGeom prst="rect">
            <a:avLst/>
          </a:prstGeom>
        </p:spPr>
      </p:pic>
    </p:spTree>
    <p:extLst>
      <p:ext uri="{BB962C8B-B14F-4D97-AF65-F5344CB8AC3E}">
        <p14:creationId xmlns:p14="http://schemas.microsoft.com/office/powerpoint/2010/main" val="261556405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789"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6" presetClass="emph" presetSubtype="0" fill="hold" grpId="0" nodeType="clickEffect">
                                  <p:stCondLst>
                                    <p:cond delay="0"/>
                                  </p:stCondLst>
                                  <p:childTnLst>
                                    <p:set>
                                      <p:cBhvr override="childStyle">
                                        <p:cTn id="15" dur="500" fill="hold"/>
                                        <p:tgtEl>
                                          <p:spTgt spid="45"/>
                                        </p:tgtEl>
                                        <p:attrNameLst>
                                          <p:attrName>style.color</p:attrName>
                                        </p:attrNameLst>
                                      </p:cBhvr>
                                      <p:to>
                                        <p:clrVal>
                                          <a:srgbClr val="BF0404"/>
                                        </p:clrVal>
                                      </p:to>
                                    </p:set>
                                    <p:set>
                                      <p:cBhvr>
                                        <p:cTn id="16" dur="500" fill="hold"/>
                                        <p:tgtEl>
                                          <p:spTgt spid="45"/>
                                        </p:tgtEl>
                                        <p:attrNameLst>
                                          <p:attrName>fillcolor</p:attrName>
                                        </p:attrNameLst>
                                      </p:cBhvr>
                                      <p:to>
                                        <p:clrVal>
                                          <a:srgbClr val="BF0404"/>
                                        </p:clrVal>
                                      </p:to>
                                    </p:set>
                                    <p:set>
                                      <p:cBhvr>
                                        <p:cTn id="17" dur="500" fill="hold"/>
                                        <p:tgtEl>
                                          <p:spTgt spid="45"/>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tiếng vỗ tay 6.wav"/>
                                        </p:tgtEl>
                                      </p:cMediaNode>
                                    </p:audio>
                                  </p:sub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fill="hold" grpId="0" nodeType="clickEffect">
                                  <p:stCondLst>
                                    <p:cond delay="0"/>
                                  </p:stCondLst>
                                  <p:childTnLst>
                                    <p:set>
                                      <p:cBhvr override="childStyle">
                                        <p:cTn id="22" dur="500" fill="hold"/>
                                        <p:tgtEl>
                                          <p:spTgt spid="30"/>
                                        </p:tgtEl>
                                        <p:attrNameLst>
                                          <p:attrName>style.color</p:attrName>
                                        </p:attrNameLst>
                                      </p:cBhvr>
                                      <p:to>
                                        <p:clrVal>
                                          <a:srgbClr val="262626"/>
                                        </p:clrVal>
                                      </p:to>
                                    </p:set>
                                    <p:set>
                                      <p:cBhvr>
                                        <p:cTn id="23" dur="500" fill="hold"/>
                                        <p:tgtEl>
                                          <p:spTgt spid="30"/>
                                        </p:tgtEl>
                                        <p:attrNameLst>
                                          <p:attrName>fillcolor</p:attrName>
                                        </p:attrNameLst>
                                      </p:cBhvr>
                                      <p:to>
                                        <p:clrVal>
                                          <a:srgbClr val="262626"/>
                                        </p:clrVal>
                                      </p:to>
                                    </p:set>
                                    <p:set>
                                      <p:cBhvr>
                                        <p:cTn id="24" dur="500" fill="hold"/>
                                        <p:tgtEl>
                                          <p:spTgt spid="30"/>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6" presetClass="emph" presetSubtype="0" fill="hold" grpId="0" nodeType="clickEffect">
                                  <p:stCondLst>
                                    <p:cond delay="0"/>
                                  </p:stCondLst>
                                  <p:childTnLst>
                                    <p:set>
                                      <p:cBhvr override="childStyle">
                                        <p:cTn id="29" dur="500" fill="hold"/>
                                        <p:tgtEl>
                                          <p:spTgt spid="46"/>
                                        </p:tgtEl>
                                        <p:attrNameLst>
                                          <p:attrName>style.color</p:attrName>
                                        </p:attrNameLst>
                                      </p:cBhvr>
                                      <p:to>
                                        <p:clrVal>
                                          <a:srgbClr val="262626"/>
                                        </p:clrVal>
                                      </p:to>
                                    </p:set>
                                    <p:set>
                                      <p:cBhvr>
                                        <p:cTn id="30" dur="500" fill="hold"/>
                                        <p:tgtEl>
                                          <p:spTgt spid="46"/>
                                        </p:tgtEl>
                                        <p:attrNameLst>
                                          <p:attrName>fillcolor</p:attrName>
                                        </p:attrNameLst>
                                      </p:cBhvr>
                                      <p:to>
                                        <p:clrVal>
                                          <a:srgbClr val="262626"/>
                                        </p:clrVal>
                                      </p:to>
                                    </p:set>
                                    <p:set>
                                      <p:cBhvr>
                                        <p:cTn id="31" dur="500" fill="hold"/>
                                        <p:tgtEl>
                                          <p:spTgt spid="46"/>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6" presetClass="emph" presetSubtype="0" fill="hold" grpId="0" nodeType="clickEffect">
                                  <p:stCondLst>
                                    <p:cond delay="0"/>
                                  </p:stCondLst>
                                  <p:childTnLst>
                                    <p:set>
                                      <p:cBhvr override="childStyle">
                                        <p:cTn id="36" dur="500" fill="hold"/>
                                        <p:tgtEl>
                                          <p:spTgt spid="6"/>
                                        </p:tgtEl>
                                        <p:attrNameLst>
                                          <p:attrName>style.color</p:attrName>
                                        </p:attrNameLst>
                                      </p:cBhvr>
                                      <p:to>
                                        <p:clrVal>
                                          <a:srgbClr val="262626"/>
                                        </p:clrVal>
                                      </p:to>
                                    </p:set>
                                    <p:set>
                                      <p:cBhvr>
                                        <p:cTn id="37" dur="500" fill="hold"/>
                                        <p:tgtEl>
                                          <p:spTgt spid="6"/>
                                        </p:tgtEl>
                                        <p:attrNameLst>
                                          <p:attrName>fillcolor</p:attrName>
                                        </p:attrNameLst>
                                      </p:cBhvr>
                                      <p:to>
                                        <p:clrVal>
                                          <a:srgbClr val="262626"/>
                                        </p:clrVal>
                                      </p:to>
                                    </p:set>
                                    <p:set>
                                      <p:cBhvr>
                                        <p:cTn id="38" dur="500" fill="hold"/>
                                        <p:tgtEl>
                                          <p:spTgt spid="6"/>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
                  </p:tgtEl>
                </p:cond>
              </p:nextCondLst>
            </p:seq>
            <p:video>
              <p:cMediaNode vol="80000">
                <p:cTn id="39" fill="hold" display="0">
                  <p:stCondLst>
                    <p:cond delay="indefinite"/>
                  </p:stCondLst>
                </p:cTn>
                <p:tgtEl>
                  <p:spTgt spid="2"/>
                </p:tgtEl>
              </p:cMediaNode>
            </p:video>
          </p:childTnLst>
        </p:cTn>
      </p:par>
    </p:tnLst>
    <p:bldLst>
      <p:bldP spid="30" grpId="0"/>
      <p:bldP spid="45" grpId="0"/>
      <p:bldP spid="46"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4526151" cy="6021876"/>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sp>
        <p:nvSpPr>
          <p:cNvPr id="8" name="AutoShape 8"/>
          <p:cNvSpPr/>
          <p:nvPr/>
        </p:nvSpPr>
        <p:spPr>
          <a:xfrm rot="-4663">
            <a:off x="-365984" y="6638395"/>
            <a:ext cx="10560000" cy="0"/>
          </a:xfrm>
          <a:prstGeom prst="line">
            <a:avLst/>
          </a:prstGeom>
          <a:ln w="38100" cap="flat">
            <a:solidFill>
              <a:srgbClr val="FFB200"/>
            </a:solidFill>
            <a:prstDash val="solid"/>
            <a:headEnd type="none" w="sm" len="sm"/>
            <a:tailEnd type="none" w="sm" len="sm"/>
          </a:ln>
        </p:spPr>
      </p:sp>
      <p:sp>
        <p:nvSpPr>
          <p:cNvPr id="11" name="TextBox 11"/>
          <p:cNvSpPr txBox="1"/>
          <p:nvPr/>
        </p:nvSpPr>
        <p:spPr>
          <a:xfrm>
            <a:off x="938647" y="2018704"/>
            <a:ext cx="877139" cy="940393"/>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32976" y="69561"/>
            <a:ext cx="2096307" cy="1863576"/>
            <a:chOff x="0" y="-136430"/>
            <a:chExt cx="4192614" cy="3727151"/>
          </a:xfrm>
        </p:grpSpPr>
        <p:grpSp>
          <p:nvGrpSpPr>
            <p:cNvPr id="13" name="Group 13"/>
            <p:cNvGrpSpPr/>
            <p:nvPr/>
          </p:nvGrpSpPr>
          <p:grpSpPr>
            <a:xfrm>
              <a:off x="1041056" y="-136430"/>
              <a:ext cx="3151558" cy="3727151"/>
              <a:chOff x="0" y="-47625"/>
              <a:chExt cx="1100147" cy="1301075"/>
            </a:xfrm>
          </p:grpSpPr>
          <p:sp>
            <p:nvSpPr>
              <p:cNvPr id="14" name="Freeform 14"/>
              <p:cNvSpPr/>
              <p:nvPr/>
            </p:nvSpPr>
            <p:spPr>
              <a:xfrm>
                <a:off x="0" y="-1"/>
                <a:ext cx="1100147" cy="1253451"/>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txBody>
              <a:bodyPr/>
              <a:lstStyle/>
              <a:p>
                <a:endParaRPr lang="vi-VN" sz="2800" dirty="0">
                  <a:latin typeface="Times New Roman" panose="02020603050405020304" pitchFamily="18" charset="0"/>
                  <a:cs typeface="Times New Roman" panose="02020603050405020304" pitchFamily="18" charset="0"/>
                </a:endParaRPr>
              </a:p>
            </p:txBody>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0" y="227518"/>
              <a:ext cx="2205258" cy="2639929"/>
              <a:chOff x="0" y="-47625"/>
              <a:chExt cx="926511" cy="1109132"/>
            </a:xfrm>
          </p:grpSpPr>
          <p:sp>
            <p:nvSpPr>
              <p:cNvPr id="17" name="Freeform 17"/>
              <p:cNvSpPr/>
              <p:nvPr/>
            </p:nvSpPr>
            <p:spPr>
              <a:xfrm>
                <a:off x="0" y="0"/>
                <a:ext cx="926511" cy="1061507"/>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sp>
        <p:nvSpPr>
          <p:cNvPr id="29" name="TextBox 29"/>
          <p:cNvSpPr txBox="1"/>
          <p:nvPr/>
        </p:nvSpPr>
        <p:spPr>
          <a:xfrm>
            <a:off x="925279" y="538379"/>
            <a:ext cx="10249306" cy="1292662"/>
          </a:xfrm>
          <a:prstGeom prst="rect">
            <a:avLst/>
          </a:prstGeom>
        </p:spPr>
        <p:txBody>
          <a:bodyPr wrap="square" lIns="0" tIns="0" rIns="0" bIns="0" rtlCol="0" anchor="t">
            <a:spAutoFit/>
          </a:bodyPr>
          <a:lstStyle/>
          <a:p>
            <a:pPr marL="45511" marR="16511" indent="15876" algn="r">
              <a:lnSpc>
                <a:spcPct val="150000"/>
              </a:lnSpc>
            </a:pPr>
            <a:r>
              <a:rPr lang="vi-VN"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CÂU 3: </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DƯỚI THỜI VUA LÊ THÁNH TÔNG CẢ NƯỚC CHIA LÀM</a:t>
            </a:r>
            <a:endParaRPr lang="vi-VN"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30" name="TextBox 30"/>
          <p:cNvSpPr txBox="1"/>
          <p:nvPr/>
        </p:nvSpPr>
        <p:spPr>
          <a:xfrm>
            <a:off x="1984093" y="2455890"/>
            <a:ext cx="9319446" cy="430887"/>
          </a:xfrm>
          <a:prstGeom prst="rect">
            <a:avLst/>
          </a:prstGeom>
        </p:spPr>
        <p:txBody>
          <a:bodyPr wrap="square" lIns="0" tIns="0" rIns="0" bIns="0" rtlCol="0" anchor="t">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5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đạo</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thừa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tuyên</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839848" y="2271915"/>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8" name="Freeform 10">
            <a:extLst>
              <a:ext uri="{FF2B5EF4-FFF2-40B4-BE49-F238E27FC236}">
                <a16:creationId xmlns:a16="http://schemas.microsoft.com/office/drawing/2014/main" id="{EFBDB347-BEF3-FBC0-A8C6-C4CEF84BCD3C}"/>
              </a:ext>
            </a:extLst>
          </p:cNvPr>
          <p:cNvSpPr/>
          <p:nvPr/>
        </p:nvSpPr>
        <p:spPr>
          <a:xfrm>
            <a:off x="839848" y="3366612"/>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9" name="Freeform 10">
            <a:extLst>
              <a:ext uri="{FF2B5EF4-FFF2-40B4-BE49-F238E27FC236}">
                <a16:creationId xmlns:a16="http://schemas.microsoft.com/office/drawing/2014/main" id="{60891EE3-2482-69DC-603A-3C5AD953337F}"/>
              </a:ext>
            </a:extLst>
          </p:cNvPr>
          <p:cNvSpPr/>
          <p:nvPr/>
        </p:nvSpPr>
        <p:spPr>
          <a:xfrm>
            <a:off x="839848" y="4461309"/>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0" name="Freeform 4">
            <a:extLst>
              <a:ext uri="{FF2B5EF4-FFF2-40B4-BE49-F238E27FC236}">
                <a16:creationId xmlns:a16="http://schemas.microsoft.com/office/drawing/2014/main" id="{8869558A-9EB3-4901-9B09-41993C110141}"/>
              </a:ext>
            </a:extLst>
          </p:cNvPr>
          <p:cNvSpPr/>
          <p:nvPr/>
        </p:nvSpPr>
        <p:spPr>
          <a:xfrm>
            <a:off x="-13794" y="2271914"/>
            <a:ext cx="571167" cy="4202417"/>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1" name="TextBox 30">
            <a:extLst>
              <a:ext uri="{FF2B5EF4-FFF2-40B4-BE49-F238E27FC236}">
                <a16:creationId xmlns:a16="http://schemas.microsoft.com/office/drawing/2014/main" id="{390BB03B-DB84-6D77-680C-623AC4C0FB87}"/>
              </a:ext>
            </a:extLst>
          </p:cNvPr>
          <p:cNvSpPr txBox="1"/>
          <p:nvPr/>
        </p:nvSpPr>
        <p:spPr>
          <a:xfrm>
            <a:off x="1035118" y="2477585"/>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A</a:t>
            </a:r>
          </a:p>
        </p:txBody>
      </p:sp>
      <p:sp>
        <p:nvSpPr>
          <p:cNvPr id="42" name="TextBox 30">
            <a:extLst>
              <a:ext uri="{FF2B5EF4-FFF2-40B4-BE49-F238E27FC236}">
                <a16:creationId xmlns:a16="http://schemas.microsoft.com/office/drawing/2014/main" id="{F81C5454-8725-AA3D-848E-9A6FF87A514D}"/>
              </a:ext>
            </a:extLst>
          </p:cNvPr>
          <p:cNvSpPr txBox="1"/>
          <p:nvPr/>
        </p:nvSpPr>
        <p:spPr>
          <a:xfrm>
            <a:off x="1035118" y="3551235"/>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B</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35118" y="4686390"/>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C</a:t>
            </a:r>
          </a:p>
        </p:txBody>
      </p:sp>
      <p:sp>
        <p:nvSpPr>
          <p:cNvPr id="45" name="TextBox 30">
            <a:extLst>
              <a:ext uri="{FF2B5EF4-FFF2-40B4-BE49-F238E27FC236}">
                <a16:creationId xmlns:a16="http://schemas.microsoft.com/office/drawing/2014/main" id="{952B3E53-EB2C-3EE4-6B74-20070807530A}"/>
              </a:ext>
            </a:extLst>
          </p:cNvPr>
          <p:cNvSpPr txBox="1"/>
          <p:nvPr/>
        </p:nvSpPr>
        <p:spPr>
          <a:xfrm>
            <a:off x="1984093" y="3577853"/>
            <a:ext cx="9253893" cy="430887"/>
          </a:xfrm>
          <a:prstGeom prst="rect">
            <a:avLst/>
          </a:prstGeom>
        </p:spPr>
        <p:txBody>
          <a:bodyPr wrap="square" lIns="0" tIns="0" rIns="0" bIns="0" rtlCol="0" anchor="t">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13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đạo</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thừa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tuyên</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984093" y="4704858"/>
            <a:ext cx="9253893" cy="430887"/>
          </a:xfrm>
          <a:prstGeom prst="rect">
            <a:avLst/>
          </a:prstGeom>
        </p:spPr>
        <p:txBody>
          <a:bodyPr wrap="square" lIns="0" tIns="0" rIns="0" bIns="0" rtlCol="0" anchor="t">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6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đạo</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thừa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tuyên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Freeform 10">
            <a:extLst>
              <a:ext uri="{FF2B5EF4-FFF2-40B4-BE49-F238E27FC236}">
                <a16:creationId xmlns:a16="http://schemas.microsoft.com/office/drawing/2014/main" id="{2E6127DB-5F3F-FA1D-5D07-9DDF0883C30E}"/>
              </a:ext>
            </a:extLst>
          </p:cNvPr>
          <p:cNvSpPr/>
          <p:nvPr/>
        </p:nvSpPr>
        <p:spPr>
          <a:xfrm>
            <a:off x="839848" y="5556007"/>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 name="TextBox 30">
            <a:extLst>
              <a:ext uri="{FF2B5EF4-FFF2-40B4-BE49-F238E27FC236}">
                <a16:creationId xmlns:a16="http://schemas.microsoft.com/office/drawing/2014/main" id="{D04A95E8-5789-14D3-05E6-D13BCFA02257}"/>
              </a:ext>
            </a:extLst>
          </p:cNvPr>
          <p:cNvSpPr txBox="1"/>
          <p:nvPr/>
        </p:nvSpPr>
        <p:spPr>
          <a:xfrm>
            <a:off x="1035118" y="5719921"/>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D</a:t>
            </a:r>
          </a:p>
        </p:txBody>
      </p:sp>
      <p:sp>
        <p:nvSpPr>
          <p:cNvPr id="6" name="TextBox 30">
            <a:extLst>
              <a:ext uri="{FF2B5EF4-FFF2-40B4-BE49-F238E27FC236}">
                <a16:creationId xmlns:a16="http://schemas.microsoft.com/office/drawing/2014/main" id="{AE69BBB3-832E-BB5D-8BF9-938CCBE5868B}"/>
              </a:ext>
            </a:extLst>
          </p:cNvPr>
          <p:cNvSpPr txBox="1"/>
          <p:nvPr/>
        </p:nvSpPr>
        <p:spPr>
          <a:xfrm>
            <a:off x="1984093" y="5828324"/>
            <a:ext cx="9253893" cy="430887"/>
          </a:xfrm>
          <a:prstGeom prst="rect">
            <a:avLst/>
          </a:prstGeom>
        </p:spPr>
        <p:txBody>
          <a:bodyPr wrap="square" lIns="0" tIns="0" rIns="0" bIns="0" rtlCol="0" anchor="t">
            <a:spAutoFit/>
          </a:bodyPr>
          <a:lstStyle/>
          <a:p>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8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đạo</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thừa</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tuyên</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 name="30 Sec - Music for content creator">
            <a:hlinkClick r:id="" action="ppaction://media"/>
            <a:extLst>
              <a:ext uri="{FF2B5EF4-FFF2-40B4-BE49-F238E27FC236}">
                <a16:creationId xmlns:a16="http://schemas.microsoft.com/office/drawing/2014/main" id="{067631C1-071D-DA04-76AF-FAAC07A9B43F}"/>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389282" y="5833693"/>
            <a:ext cx="1440000" cy="810000"/>
          </a:xfrm>
          <a:prstGeom prst="rect">
            <a:avLst/>
          </a:prstGeom>
        </p:spPr>
      </p:pic>
    </p:spTree>
    <p:extLst>
      <p:ext uri="{BB962C8B-B14F-4D97-AF65-F5344CB8AC3E}">
        <p14:creationId xmlns:p14="http://schemas.microsoft.com/office/powerpoint/2010/main" val="164772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45"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6" presetClass="emph" presetSubtype="0" fill="hold" grpId="0" nodeType="clickEffect">
                                  <p:stCondLst>
                                    <p:cond delay="0"/>
                                  </p:stCondLst>
                                  <p:childTnLst>
                                    <p:set>
                                      <p:cBhvr override="childStyle">
                                        <p:cTn id="15" dur="500" fill="hold"/>
                                        <p:tgtEl>
                                          <p:spTgt spid="45"/>
                                        </p:tgtEl>
                                        <p:attrNameLst>
                                          <p:attrName>style.color</p:attrName>
                                        </p:attrNameLst>
                                      </p:cBhvr>
                                      <p:to>
                                        <p:clrVal>
                                          <a:srgbClr val="BF0404"/>
                                        </p:clrVal>
                                      </p:to>
                                    </p:set>
                                    <p:set>
                                      <p:cBhvr>
                                        <p:cTn id="16" dur="500" fill="hold"/>
                                        <p:tgtEl>
                                          <p:spTgt spid="45"/>
                                        </p:tgtEl>
                                        <p:attrNameLst>
                                          <p:attrName>fillcolor</p:attrName>
                                        </p:attrNameLst>
                                      </p:cBhvr>
                                      <p:to>
                                        <p:clrVal>
                                          <a:srgbClr val="BF0404"/>
                                        </p:clrVal>
                                      </p:to>
                                    </p:set>
                                    <p:set>
                                      <p:cBhvr>
                                        <p:cTn id="17" dur="500" fill="hold"/>
                                        <p:tgtEl>
                                          <p:spTgt spid="45"/>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tiếng vỗ tay 6.wav"/>
                                        </p:tgtEl>
                                      </p:cMediaNode>
                                    </p:audio>
                                  </p:sub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fill="hold" grpId="0" nodeType="clickEffect">
                                  <p:stCondLst>
                                    <p:cond delay="0"/>
                                  </p:stCondLst>
                                  <p:childTnLst>
                                    <p:set>
                                      <p:cBhvr override="childStyle">
                                        <p:cTn id="22" dur="500" fill="hold"/>
                                        <p:tgtEl>
                                          <p:spTgt spid="30"/>
                                        </p:tgtEl>
                                        <p:attrNameLst>
                                          <p:attrName>style.color</p:attrName>
                                        </p:attrNameLst>
                                      </p:cBhvr>
                                      <p:to>
                                        <p:clrVal>
                                          <a:srgbClr val="262626"/>
                                        </p:clrVal>
                                      </p:to>
                                    </p:set>
                                    <p:set>
                                      <p:cBhvr>
                                        <p:cTn id="23" dur="500" fill="hold"/>
                                        <p:tgtEl>
                                          <p:spTgt spid="30"/>
                                        </p:tgtEl>
                                        <p:attrNameLst>
                                          <p:attrName>fillcolor</p:attrName>
                                        </p:attrNameLst>
                                      </p:cBhvr>
                                      <p:to>
                                        <p:clrVal>
                                          <a:srgbClr val="262626"/>
                                        </p:clrVal>
                                      </p:to>
                                    </p:set>
                                    <p:set>
                                      <p:cBhvr>
                                        <p:cTn id="24" dur="500" fill="hold"/>
                                        <p:tgtEl>
                                          <p:spTgt spid="30"/>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6" presetClass="emph" presetSubtype="0" fill="hold" grpId="0" nodeType="clickEffect">
                                  <p:stCondLst>
                                    <p:cond delay="0"/>
                                  </p:stCondLst>
                                  <p:childTnLst>
                                    <p:set>
                                      <p:cBhvr override="childStyle">
                                        <p:cTn id="29" dur="500" fill="hold"/>
                                        <p:tgtEl>
                                          <p:spTgt spid="46"/>
                                        </p:tgtEl>
                                        <p:attrNameLst>
                                          <p:attrName>style.color</p:attrName>
                                        </p:attrNameLst>
                                      </p:cBhvr>
                                      <p:to>
                                        <p:clrVal>
                                          <a:srgbClr val="262626"/>
                                        </p:clrVal>
                                      </p:to>
                                    </p:set>
                                    <p:set>
                                      <p:cBhvr>
                                        <p:cTn id="30" dur="500" fill="hold"/>
                                        <p:tgtEl>
                                          <p:spTgt spid="46"/>
                                        </p:tgtEl>
                                        <p:attrNameLst>
                                          <p:attrName>fillcolor</p:attrName>
                                        </p:attrNameLst>
                                      </p:cBhvr>
                                      <p:to>
                                        <p:clrVal>
                                          <a:srgbClr val="262626"/>
                                        </p:clrVal>
                                      </p:to>
                                    </p:set>
                                    <p:set>
                                      <p:cBhvr>
                                        <p:cTn id="31" dur="500" fill="hold"/>
                                        <p:tgtEl>
                                          <p:spTgt spid="46"/>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6" presetClass="emph" presetSubtype="0" fill="hold" grpId="0" nodeType="clickEffect">
                                  <p:stCondLst>
                                    <p:cond delay="0"/>
                                  </p:stCondLst>
                                  <p:childTnLst>
                                    <p:set>
                                      <p:cBhvr override="childStyle">
                                        <p:cTn id="36" dur="500" fill="hold"/>
                                        <p:tgtEl>
                                          <p:spTgt spid="6"/>
                                        </p:tgtEl>
                                        <p:attrNameLst>
                                          <p:attrName>style.color</p:attrName>
                                        </p:attrNameLst>
                                      </p:cBhvr>
                                      <p:to>
                                        <p:clrVal>
                                          <a:srgbClr val="262626"/>
                                        </p:clrVal>
                                      </p:to>
                                    </p:set>
                                    <p:set>
                                      <p:cBhvr>
                                        <p:cTn id="37" dur="500" fill="hold"/>
                                        <p:tgtEl>
                                          <p:spTgt spid="6"/>
                                        </p:tgtEl>
                                        <p:attrNameLst>
                                          <p:attrName>fillcolor</p:attrName>
                                        </p:attrNameLst>
                                      </p:cBhvr>
                                      <p:to>
                                        <p:clrVal>
                                          <a:srgbClr val="262626"/>
                                        </p:clrVal>
                                      </p:to>
                                    </p:set>
                                    <p:set>
                                      <p:cBhvr>
                                        <p:cTn id="38" dur="500" fill="hold"/>
                                        <p:tgtEl>
                                          <p:spTgt spid="6"/>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
                  </p:tgtEl>
                </p:cond>
              </p:nextCondLst>
            </p:seq>
            <p:video>
              <p:cMediaNode vol="80000">
                <p:cTn id="39" fill="hold" display="0">
                  <p:stCondLst>
                    <p:cond delay="indefinite"/>
                  </p:stCondLst>
                </p:cTn>
                <p:tgtEl>
                  <p:spTgt spid="2"/>
                </p:tgtEl>
              </p:cMediaNode>
            </p:video>
          </p:childTnLst>
        </p:cTn>
      </p:par>
    </p:tnLst>
    <p:bldLst>
      <p:bldP spid="30" grpId="0"/>
      <p:bldP spid="45" grpId="0"/>
      <p:bldP spid="46"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Rounded Corners 27">
            <a:extLst>
              <a:ext uri="{FF2B5EF4-FFF2-40B4-BE49-F238E27FC236}">
                <a16:creationId xmlns:a16="http://schemas.microsoft.com/office/drawing/2014/main" id="{BB4D5C9C-C874-406C-B275-E84A0F3BC460}"/>
              </a:ext>
            </a:extLst>
          </p:cNvPr>
          <p:cNvSpPr/>
          <p:nvPr/>
        </p:nvSpPr>
        <p:spPr>
          <a:xfrm>
            <a:off x="965200" y="381000"/>
            <a:ext cx="10371908" cy="6215793"/>
          </a:xfrm>
          <a:prstGeom prst="roundRect">
            <a:avLst/>
          </a:prstGeom>
          <a:solidFill>
            <a:srgbClr val="FF89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Freeform: Shape 8">
            <a:extLst>
              <a:ext uri="{FF2B5EF4-FFF2-40B4-BE49-F238E27FC236}">
                <a16:creationId xmlns:a16="http://schemas.microsoft.com/office/drawing/2014/main" id="{102846BF-7606-4C49-92B3-CD754FE970EC}"/>
              </a:ext>
            </a:extLst>
          </p:cNvPr>
          <p:cNvSpPr/>
          <p:nvPr/>
        </p:nvSpPr>
        <p:spPr>
          <a:xfrm>
            <a:off x="965200" y="1596189"/>
            <a:ext cx="10371908" cy="927463"/>
          </a:xfrm>
          <a:custGeom>
            <a:avLst/>
            <a:gdLst>
              <a:gd name="connsiteX0" fmla="*/ 0 w 10371908"/>
              <a:gd name="connsiteY0" fmla="*/ 587828 h 927463"/>
              <a:gd name="connsiteX1" fmla="*/ 78377 w 10371908"/>
              <a:gd name="connsiteY1" fmla="*/ 535577 h 927463"/>
              <a:gd name="connsiteX2" fmla="*/ 457200 w 10371908"/>
              <a:gd name="connsiteY2" fmla="*/ 248194 h 927463"/>
              <a:gd name="connsiteX3" fmla="*/ 1371600 w 10371908"/>
              <a:gd name="connsiteY3" fmla="*/ 0 h 927463"/>
              <a:gd name="connsiteX4" fmla="*/ 1854925 w 10371908"/>
              <a:gd name="connsiteY4" fmla="*/ 65314 h 927463"/>
              <a:gd name="connsiteX5" fmla="*/ 2390503 w 10371908"/>
              <a:gd name="connsiteY5" fmla="*/ 365760 h 927463"/>
              <a:gd name="connsiteX6" fmla="*/ 2547257 w 10371908"/>
              <a:gd name="connsiteY6" fmla="*/ 457200 h 927463"/>
              <a:gd name="connsiteX7" fmla="*/ 2704011 w 10371908"/>
              <a:gd name="connsiteY7" fmla="*/ 561703 h 927463"/>
              <a:gd name="connsiteX8" fmla="*/ 3200400 w 10371908"/>
              <a:gd name="connsiteY8" fmla="*/ 770708 h 927463"/>
              <a:gd name="connsiteX9" fmla="*/ 3788228 w 10371908"/>
              <a:gd name="connsiteY9" fmla="*/ 757646 h 927463"/>
              <a:gd name="connsiteX10" fmla="*/ 4127863 w 10371908"/>
              <a:gd name="connsiteY10" fmla="*/ 613954 h 927463"/>
              <a:gd name="connsiteX11" fmla="*/ 4349931 w 10371908"/>
              <a:gd name="connsiteY11" fmla="*/ 522514 h 927463"/>
              <a:gd name="connsiteX12" fmla="*/ 4532811 w 10371908"/>
              <a:gd name="connsiteY12" fmla="*/ 444137 h 927463"/>
              <a:gd name="connsiteX13" fmla="*/ 4781005 w 10371908"/>
              <a:gd name="connsiteY13" fmla="*/ 365760 h 927463"/>
              <a:gd name="connsiteX14" fmla="*/ 5212080 w 10371908"/>
              <a:gd name="connsiteY14" fmla="*/ 300446 h 927463"/>
              <a:gd name="connsiteX15" fmla="*/ 5760720 w 10371908"/>
              <a:gd name="connsiteY15" fmla="*/ 313508 h 927463"/>
              <a:gd name="connsiteX16" fmla="*/ 6217920 w 10371908"/>
              <a:gd name="connsiteY16" fmla="*/ 470263 h 927463"/>
              <a:gd name="connsiteX17" fmla="*/ 6309360 w 10371908"/>
              <a:gd name="connsiteY17" fmla="*/ 535577 h 927463"/>
              <a:gd name="connsiteX18" fmla="*/ 6622868 w 10371908"/>
              <a:gd name="connsiteY18" fmla="*/ 731520 h 927463"/>
              <a:gd name="connsiteX19" fmla="*/ 6779623 w 10371908"/>
              <a:gd name="connsiteY19" fmla="*/ 822960 h 927463"/>
              <a:gd name="connsiteX20" fmla="*/ 6975565 w 10371908"/>
              <a:gd name="connsiteY20" fmla="*/ 888274 h 927463"/>
              <a:gd name="connsiteX21" fmla="*/ 7210697 w 10371908"/>
              <a:gd name="connsiteY21" fmla="*/ 927463 h 927463"/>
              <a:gd name="connsiteX22" fmla="*/ 7811588 w 10371908"/>
              <a:gd name="connsiteY22" fmla="*/ 757646 h 927463"/>
              <a:gd name="connsiteX23" fmla="*/ 7981405 w 10371908"/>
              <a:gd name="connsiteY23" fmla="*/ 666206 h 927463"/>
              <a:gd name="connsiteX24" fmla="*/ 8151223 w 10371908"/>
              <a:gd name="connsiteY24" fmla="*/ 613954 h 927463"/>
              <a:gd name="connsiteX25" fmla="*/ 8360228 w 10371908"/>
              <a:gd name="connsiteY25" fmla="*/ 535577 h 927463"/>
              <a:gd name="connsiteX26" fmla="*/ 8634548 w 10371908"/>
              <a:gd name="connsiteY26" fmla="*/ 431074 h 927463"/>
              <a:gd name="connsiteX27" fmla="*/ 8752114 w 10371908"/>
              <a:gd name="connsiteY27" fmla="*/ 391886 h 927463"/>
              <a:gd name="connsiteX28" fmla="*/ 8934994 w 10371908"/>
              <a:gd name="connsiteY28" fmla="*/ 378823 h 927463"/>
              <a:gd name="connsiteX29" fmla="*/ 9287691 w 10371908"/>
              <a:gd name="connsiteY29" fmla="*/ 404948 h 927463"/>
              <a:gd name="connsiteX30" fmla="*/ 9483634 w 10371908"/>
              <a:gd name="connsiteY30" fmla="*/ 457200 h 927463"/>
              <a:gd name="connsiteX31" fmla="*/ 9627325 w 10371908"/>
              <a:gd name="connsiteY31" fmla="*/ 522514 h 927463"/>
              <a:gd name="connsiteX32" fmla="*/ 9666514 w 10371908"/>
              <a:gd name="connsiteY32" fmla="*/ 535577 h 927463"/>
              <a:gd name="connsiteX33" fmla="*/ 9980023 w 10371908"/>
              <a:gd name="connsiteY33" fmla="*/ 587828 h 927463"/>
              <a:gd name="connsiteX34" fmla="*/ 10228217 w 10371908"/>
              <a:gd name="connsiteY34" fmla="*/ 574766 h 927463"/>
              <a:gd name="connsiteX35" fmla="*/ 10358845 w 10371908"/>
              <a:gd name="connsiteY35" fmla="*/ 509451 h 927463"/>
              <a:gd name="connsiteX36" fmla="*/ 10371908 w 10371908"/>
              <a:gd name="connsiteY36" fmla="*/ 496388 h 927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10371908" h="927463">
                <a:moveTo>
                  <a:pt x="0" y="587828"/>
                </a:moveTo>
                <a:cubicBezTo>
                  <a:pt x="26126" y="570411"/>
                  <a:pt x="54075" y="555460"/>
                  <a:pt x="78377" y="535577"/>
                </a:cubicBezTo>
                <a:cubicBezTo>
                  <a:pt x="207811" y="429676"/>
                  <a:pt x="301586" y="314521"/>
                  <a:pt x="457200" y="248194"/>
                </a:cubicBezTo>
                <a:cubicBezTo>
                  <a:pt x="1077565" y="-16224"/>
                  <a:pt x="902659" y="21316"/>
                  <a:pt x="1371600" y="0"/>
                </a:cubicBezTo>
                <a:cubicBezTo>
                  <a:pt x="1532708" y="21771"/>
                  <a:pt x="1696224" y="30047"/>
                  <a:pt x="1854925" y="65314"/>
                </a:cubicBezTo>
                <a:cubicBezTo>
                  <a:pt x="2055433" y="109871"/>
                  <a:pt x="2226425" y="260932"/>
                  <a:pt x="2390503" y="365760"/>
                </a:cubicBezTo>
                <a:cubicBezTo>
                  <a:pt x="2441479" y="398328"/>
                  <a:pt x="2496925" y="423645"/>
                  <a:pt x="2547257" y="457200"/>
                </a:cubicBezTo>
                <a:cubicBezTo>
                  <a:pt x="2599508" y="492034"/>
                  <a:pt x="2648553" y="532241"/>
                  <a:pt x="2704011" y="561703"/>
                </a:cubicBezTo>
                <a:cubicBezTo>
                  <a:pt x="2849076" y="638769"/>
                  <a:pt x="3046116" y="710709"/>
                  <a:pt x="3200400" y="770708"/>
                </a:cubicBezTo>
                <a:cubicBezTo>
                  <a:pt x="3396343" y="766354"/>
                  <a:pt x="3594978" y="790308"/>
                  <a:pt x="3788228" y="757646"/>
                </a:cubicBezTo>
                <a:cubicBezTo>
                  <a:pt x="3909436" y="737160"/>
                  <a:pt x="4014470" y="661421"/>
                  <a:pt x="4127863" y="613954"/>
                </a:cubicBezTo>
                <a:lnTo>
                  <a:pt x="4349931" y="522514"/>
                </a:lnTo>
                <a:cubicBezTo>
                  <a:pt x="4411093" y="496865"/>
                  <a:pt x="4469567" y="464109"/>
                  <a:pt x="4532811" y="444137"/>
                </a:cubicBezTo>
                <a:cubicBezTo>
                  <a:pt x="4615542" y="418011"/>
                  <a:pt x="4696837" y="386802"/>
                  <a:pt x="4781005" y="365760"/>
                </a:cubicBezTo>
                <a:cubicBezTo>
                  <a:pt x="4900924" y="335780"/>
                  <a:pt x="5088486" y="315895"/>
                  <a:pt x="5212080" y="300446"/>
                </a:cubicBezTo>
                <a:lnTo>
                  <a:pt x="5760720" y="313508"/>
                </a:lnTo>
                <a:cubicBezTo>
                  <a:pt x="5866331" y="325243"/>
                  <a:pt x="6109762" y="413609"/>
                  <a:pt x="6217920" y="470263"/>
                </a:cubicBezTo>
                <a:cubicBezTo>
                  <a:pt x="6251101" y="487643"/>
                  <a:pt x="6277885" y="515271"/>
                  <a:pt x="6309360" y="535577"/>
                </a:cubicBezTo>
                <a:cubicBezTo>
                  <a:pt x="6412914" y="602386"/>
                  <a:pt x="6517714" y="667259"/>
                  <a:pt x="6622868" y="731520"/>
                </a:cubicBezTo>
                <a:cubicBezTo>
                  <a:pt x="6674485" y="763063"/>
                  <a:pt x="6722235" y="803831"/>
                  <a:pt x="6779623" y="822960"/>
                </a:cubicBezTo>
                <a:cubicBezTo>
                  <a:pt x="6844937" y="844731"/>
                  <a:pt x="6909472" y="868997"/>
                  <a:pt x="6975565" y="888274"/>
                </a:cubicBezTo>
                <a:cubicBezTo>
                  <a:pt x="7071601" y="916285"/>
                  <a:pt x="7112184" y="916517"/>
                  <a:pt x="7210697" y="927463"/>
                </a:cubicBezTo>
                <a:cubicBezTo>
                  <a:pt x="7428877" y="888960"/>
                  <a:pt x="7602357" y="870309"/>
                  <a:pt x="7811588" y="757646"/>
                </a:cubicBezTo>
                <a:cubicBezTo>
                  <a:pt x="7868194" y="727166"/>
                  <a:pt x="7922196" y="691256"/>
                  <a:pt x="7981405" y="666206"/>
                </a:cubicBezTo>
                <a:cubicBezTo>
                  <a:pt x="8035949" y="643130"/>
                  <a:pt x="8095233" y="633261"/>
                  <a:pt x="8151223" y="613954"/>
                </a:cubicBezTo>
                <a:cubicBezTo>
                  <a:pt x="8221564" y="589698"/>
                  <a:pt x="8291703" y="564568"/>
                  <a:pt x="8360228" y="535577"/>
                </a:cubicBezTo>
                <a:cubicBezTo>
                  <a:pt x="8686076" y="397718"/>
                  <a:pt x="8290090" y="534411"/>
                  <a:pt x="8634548" y="431074"/>
                </a:cubicBezTo>
                <a:cubicBezTo>
                  <a:pt x="8674114" y="419204"/>
                  <a:pt x="8711416" y="398964"/>
                  <a:pt x="8752114" y="391886"/>
                </a:cubicBezTo>
                <a:cubicBezTo>
                  <a:pt x="8812326" y="381415"/>
                  <a:pt x="8874034" y="383177"/>
                  <a:pt x="8934994" y="378823"/>
                </a:cubicBezTo>
                <a:cubicBezTo>
                  <a:pt x="9052560" y="387531"/>
                  <a:pt x="9170988" y="388276"/>
                  <a:pt x="9287691" y="404948"/>
                </a:cubicBezTo>
                <a:cubicBezTo>
                  <a:pt x="9354608" y="414508"/>
                  <a:pt x="9419756" y="435088"/>
                  <a:pt x="9483634" y="457200"/>
                </a:cubicBezTo>
                <a:cubicBezTo>
                  <a:pt x="9533352" y="474410"/>
                  <a:pt x="9578966" y="501789"/>
                  <a:pt x="9627325" y="522514"/>
                </a:cubicBezTo>
                <a:cubicBezTo>
                  <a:pt x="9639981" y="527938"/>
                  <a:pt x="9652954" y="533184"/>
                  <a:pt x="9666514" y="535577"/>
                </a:cubicBezTo>
                <a:cubicBezTo>
                  <a:pt x="10217515" y="632813"/>
                  <a:pt x="9555254" y="502877"/>
                  <a:pt x="9980023" y="587828"/>
                </a:cubicBezTo>
                <a:cubicBezTo>
                  <a:pt x="10062754" y="583474"/>
                  <a:pt x="10146335" y="587363"/>
                  <a:pt x="10228217" y="574766"/>
                </a:cubicBezTo>
                <a:cubicBezTo>
                  <a:pt x="10265583" y="569017"/>
                  <a:pt x="10324497" y="535212"/>
                  <a:pt x="10358845" y="509451"/>
                </a:cubicBezTo>
                <a:cubicBezTo>
                  <a:pt x="10363771" y="505756"/>
                  <a:pt x="10367554" y="500742"/>
                  <a:pt x="10371908" y="496388"/>
                </a:cubicBezTo>
              </a:path>
            </a:pathLst>
          </a:custGeom>
          <a:noFill/>
          <a:ln w="28575">
            <a:solidFill>
              <a:srgbClr val="E5D4B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D122BE8A-19BE-41B2-B119-1F3F4EFC14F2}"/>
              </a:ext>
            </a:extLst>
          </p:cNvPr>
          <p:cNvSpPr/>
          <p:nvPr/>
        </p:nvSpPr>
        <p:spPr>
          <a:xfrm>
            <a:off x="1709782" y="1256896"/>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BF0404"/>
              </a:solidFill>
              <a:latin typeface="Pacifico" panose="00000500000000000000" pitchFamily="2" charset="0"/>
            </a:endParaRPr>
          </a:p>
        </p:txBody>
      </p:sp>
      <p:sp>
        <p:nvSpPr>
          <p:cNvPr id="36" name="Oval 35">
            <a:extLst>
              <a:ext uri="{FF2B5EF4-FFF2-40B4-BE49-F238E27FC236}">
                <a16:creationId xmlns:a16="http://schemas.microsoft.com/office/drawing/2014/main" id="{BD520704-6838-405A-9C1C-45DC8A452A80}"/>
              </a:ext>
            </a:extLst>
          </p:cNvPr>
          <p:cNvSpPr/>
          <p:nvPr/>
        </p:nvSpPr>
        <p:spPr>
          <a:xfrm>
            <a:off x="4225587" y="1997599"/>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78AC92"/>
              </a:solidFill>
              <a:latin typeface="Pacifico" panose="00000500000000000000" pitchFamily="2" charset="0"/>
            </a:endParaRPr>
          </a:p>
        </p:txBody>
      </p:sp>
      <p:sp>
        <p:nvSpPr>
          <p:cNvPr id="37" name="Oval 36">
            <a:extLst>
              <a:ext uri="{FF2B5EF4-FFF2-40B4-BE49-F238E27FC236}">
                <a16:creationId xmlns:a16="http://schemas.microsoft.com/office/drawing/2014/main" id="{828707FD-5444-48D7-ABBD-6B8478A09217}"/>
              </a:ext>
            </a:extLst>
          </p:cNvPr>
          <p:cNvSpPr/>
          <p:nvPr/>
        </p:nvSpPr>
        <p:spPr>
          <a:xfrm>
            <a:off x="7213598" y="1914551"/>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78AC92"/>
              </a:solidFill>
              <a:latin typeface="Pacifico" panose="00000500000000000000" pitchFamily="2" charset="0"/>
            </a:endParaRPr>
          </a:p>
        </p:txBody>
      </p:sp>
      <p:sp>
        <p:nvSpPr>
          <p:cNvPr id="38" name="Oval 37">
            <a:extLst>
              <a:ext uri="{FF2B5EF4-FFF2-40B4-BE49-F238E27FC236}">
                <a16:creationId xmlns:a16="http://schemas.microsoft.com/office/drawing/2014/main" id="{A394B544-599E-48BE-8F03-1C099677B8CB}"/>
              </a:ext>
            </a:extLst>
          </p:cNvPr>
          <p:cNvSpPr/>
          <p:nvPr/>
        </p:nvSpPr>
        <p:spPr>
          <a:xfrm>
            <a:off x="9690423" y="1611980"/>
            <a:ext cx="744582" cy="744582"/>
          </a:xfrm>
          <a:prstGeom prst="ellipse">
            <a:avLst/>
          </a:prstGeom>
          <a:solidFill>
            <a:srgbClr val="FFF3D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dirty="0">
              <a:solidFill>
                <a:srgbClr val="78AC92"/>
              </a:solidFill>
              <a:latin typeface="Pacifico" panose="00000500000000000000" pitchFamily="2" charset="0"/>
            </a:endParaRPr>
          </a:p>
        </p:txBody>
      </p:sp>
      <p:sp>
        <p:nvSpPr>
          <p:cNvPr id="10" name="Rectangle: Rounded Corners 9">
            <a:extLst>
              <a:ext uri="{FF2B5EF4-FFF2-40B4-BE49-F238E27FC236}">
                <a16:creationId xmlns:a16="http://schemas.microsoft.com/office/drawing/2014/main" id="{D5763192-72BD-410E-8427-8661E83CA785}"/>
              </a:ext>
            </a:extLst>
          </p:cNvPr>
          <p:cNvSpPr/>
          <p:nvPr/>
        </p:nvSpPr>
        <p:spPr>
          <a:xfrm>
            <a:off x="2983871" y="3884842"/>
            <a:ext cx="6565429" cy="2175347"/>
          </a:xfrm>
          <a:custGeom>
            <a:avLst/>
            <a:gdLst>
              <a:gd name="connsiteX0" fmla="*/ 0 w 7384870"/>
              <a:gd name="connsiteY0" fmla="*/ 362565 h 2175347"/>
              <a:gd name="connsiteX1" fmla="*/ 362565 w 7384870"/>
              <a:gd name="connsiteY1" fmla="*/ 0 h 2175347"/>
              <a:gd name="connsiteX2" fmla="*/ 917543 w 7384870"/>
              <a:gd name="connsiteY2" fmla="*/ 0 h 2175347"/>
              <a:gd name="connsiteX3" fmla="*/ 1339327 w 7384870"/>
              <a:gd name="connsiteY3" fmla="*/ 0 h 2175347"/>
              <a:gd name="connsiteX4" fmla="*/ 2027500 w 7384870"/>
              <a:gd name="connsiteY4" fmla="*/ 0 h 2175347"/>
              <a:gd name="connsiteX5" fmla="*/ 2449284 w 7384870"/>
              <a:gd name="connsiteY5" fmla="*/ 0 h 2175347"/>
              <a:gd name="connsiteX6" fmla="*/ 3004262 w 7384870"/>
              <a:gd name="connsiteY6" fmla="*/ 0 h 2175347"/>
              <a:gd name="connsiteX7" fmla="*/ 3692435 w 7384870"/>
              <a:gd name="connsiteY7" fmla="*/ 0 h 2175347"/>
              <a:gd name="connsiteX8" fmla="*/ 4180816 w 7384870"/>
              <a:gd name="connsiteY8" fmla="*/ 0 h 2175347"/>
              <a:gd name="connsiteX9" fmla="*/ 4536002 w 7384870"/>
              <a:gd name="connsiteY9" fmla="*/ 0 h 2175347"/>
              <a:gd name="connsiteX10" fmla="*/ 5157578 w 7384870"/>
              <a:gd name="connsiteY10" fmla="*/ 0 h 2175347"/>
              <a:gd name="connsiteX11" fmla="*/ 5845751 w 7384870"/>
              <a:gd name="connsiteY11" fmla="*/ 0 h 2175347"/>
              <a:gd name="connsiteX12" fmla="*/ 6533924 w 7384870"/>
              <a:gd name="connsiteY12" fmla="*/ 0 h 2175347"/>
              <a:gd name="connsiteX13" fmla="*/ 7022305 w 7384870"/>
              <a:gd name="connsiteY13" fmla="*/ 0 h 2175347"/>
              <a:gd name="connsiteX14" fmla="*/ 7384870 w 7384870"/>
              <a:gd name="connsiteY14" fmla="*/ 362565 h 2175347"/>
              <a:gd name="connsiteX15" fmla="*/ 7384870 w 7384870"/>
              <a:gd name="connsiteY15" fmla="*/ 845971 h 2175347"/>
              <a:gd name="connsiteX16" fmla="*/ 7384870 w 7384870"/>
              <a:gd name="connsiteY16" fmla="*/ 1314874 h 2175347"/>
              <a:gd name="connsiteX17" fmla="*/ 7384870 w 7384870"/>
              <a:gd name="connsiteY17" fmla="*/ 1812782 h 2175347"/>
              <a:gd name="connsiteX18" fmla="*/ 7022305 w 7384870"/>
              <a:gd name="connsiteY18" fmla="*/ 2175347 h 2175347"/>
              <a:gd name="connsiteX19" fmla="*/ 6334132 w 7384870"/>
              <a:gd name="connsiteY19" fmla="*/ 2175347 h 2175347"/>
              <a:gd name="connsiteX20" fmla="*/ 5645959 w 7384870"/>
              <a:gd name="connsiteY20" fmla="*/ 2175347 h 2175347"/>
              <a:gd name="connsiteX21" fmla="*/ 5024383 w 7384870"/>
              <a:gd name="connsiteY21" fmla="*/ 2175347 h 2175347"/>
              <a:gd name="connsiteX22" fmla="*/ 4469405 w 7384870"/>
              <a:gd name="connsiteY22" fmla="*/ 2175347 h 2175347"/>
              <a:gd name="connsiteX23" fmla="*/ 3981024 w 7384870"/>
              <a:gd name="connsiteY23" fmla="*/ 2175347 h 2175347"/>
              <a:gd name="connsiteX24" fmla="*/ 3426045 w 7384870"/>
              <a:gd name="connsiteY24" fmla="*/ 2175347 h 2175347"/>
              <a:gd name="connsiteX25" fmla="*/ 3004262 w 7384870"/>
              <a:gd name="connsiteY25" fmla="*/ 2175347 h 2175347"/>
              <a:gd name="connsiteX26" fmla="*/ 2316089 w 7384870"/>
              <a:gd name="connsiteY26" fmla="*/ 2175347 h 2175347"/>
              <a:gd name="connsiteX27" fmla="*/ 1694513 w 7384870"/>
              <a:gd name="connsiteY27" fmla="*/ 2175347 h 2175347"/>
              <a:gd name="connsiteX28" fmla="*/ 1339327 w 7384870"/>
              <a:gd name="connsiteY28" fmla="*/ 2175347 h 2175347"/>
              <a:gd name="connsiteX29" fmla="*/ 362565 w 7384870"/>
              <a:gd name="connsiteY29" fmla="*/ 2175347 h 2175347"/>
              <a:gd name="connsiteX30" fmla="*/ 0 w 7384870"/>
              <a:gd name="connsiteY30" fmla="*/ 1812782 h 2175347"/>
              <a:gd name="connsiteX31" fmla="*/ 0 w 7384870"/>
              <a:gd name="connsiteY31" fmla="*/ 1343879 h 2175347"/>
              <a:gd name="connsiteX32" fmla="*/ 0 w 7384870"/>
              <a:gd name="connsiteY32" fmla="*/ 831468 h 2175347"/>
              <a:gd name="connsiteX33" fmla="*/ 0 w 7384870"/>
              <a:gd name="connsiteY33" fmla="*/ 362565 h 21753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7384870" h="2175347" extrusionOk="0">
                <a:moveTo>
                  <a:pt x="0" y="362565"/>
                </a:moveTo>
                <a:cubicBezTo>
                  <a:pt x="-24967" y="188802"/>
                  <a:pt x="218695" y="670"/>
                  <a:pt x="362565" y="0"/>
                </a:cubicBezTo>
                <a:cubicBezTo>
                  <a:pt x="565714" y="-39990"/>
                  <a:pt x="652265" y="2637"/>
                  <a:pt x="917543" y="0"/>
                </a:cubicBezTo>
                <a:cubicBezTo>
                  <a:pt x="1182821" y="-2637"/>
                  <a:pt x="1242070" y="481"/>
                  <a:pt x="1339327" y="0"/>
                </a:cubicBezTo>
                <a:cubicBezTo>
                  <a:pt x="1436584" y="-481"/>
                  <a:pt x="1768587" y="24902"/>
                  <a:pt x="2027500" y="0"/>
                </a:cubicBezTo>
                <a:cubicBezTo>
                  <a:pt x="2286413" y="-24902"/>
                  <a:pt x="2299556" y="3013"/>
                  <a:pt x="2449284" y="0"/>
                </a:cubicBezTo>
                <a:cubicBezTo>
                  <a:pt x="2599012" y="-3013"/>
                  <a:pt x="2830600" y="47111"/>
                  <a:pt x="3004262" y="0"/>
                </a:cubicBezTo>
                <a:cubicBezTo>
                  <a:pt x="3177924" y="-47111"/>
                  <a:pt x="3377102" y="32628"/>
                  <a:pt x="3692435" y="0"/>
                </a:cubicBezTo>
                <a:cubicBezTo>
                  <a:pt x="4007768" y="-32628"/>
                  <a:pt x="4014990" y="24527"/>
                  <a:pt x="4180816" y="0"/>
                </a:cubicBezTo>
                <a:cubicBezTo>
                  <a:pt x="4346642" y="-24527"/>
                  <a:pt x="4405590" y="18961"/>
                  <a:pt x="4536002" y="0"/>
                </a:cubicBezTo>
                <a:cubicBezTo>
                  <a:pt x="4666414" y="-18961"/>
                  <a:pt x="4929336" y="69061"/>
                  <a:pt x="5157578" y="0"/>
                </a:cubicBezTo>
                <a:cubicBezTo>
                  <a:pt x="5385820" y="-69061"/>
                  <a:pt x="5700159" y="20695"/>
                  <a:pt x="5845751" y="0"/>
                </a:cubicBezTo>
                <a:cubicBezTo>
                  <a:pt x="5991343" y="-20695"/>
                  <a:pt x="6296859" y="35827"/>
                  <a:pt x="6533924" y="0"/>
                </a:cubicBezTo>
                <a:cubicBezTo>
                  <a:pt x="6770989" y="-35827"/>
                  <a:pt x="6779289" y="5416"/>
                  <a:pt x="7022305" y="0"/>
                </a:cubicBezTo>
                <a:cubicBezTo>
                  <a:pt x="7241609" y="94"/>
                  <a:pt x="7353857" y="141278"/>
                  <a:pt x="7384870" y="362565"/>
                </a:cubicBezTo>
                <a:cubicBezTo>
                  <a:pt x="7387715" y="461422"/>
                  <a:pt x="7355451" y="676885"/>
                  <a:pt x="7384870" y="845971"/>
                </a:cubicBezTo>
                <a:cubicBezTo>
                  <a:pt x="7414289" y="1015057"/>
                  <a:pt x="7363466" y="1205048"/>
                  <a:pt x="7384870" y="1314874"/>
                </a:cubicBezTo>
                <a:cubicBezTo>
                  <a:pt x="7406274" y="1424700"/>
                  <a:pt x="7373734" y="1579226"/>
                  <a:pt x="7384870" y="1812782"/>
                </a:cubicBezTo>
                <a:cubicBezTo>
                  <a:pt x="7439068" y="1989164"/>
                  <a:pt x="7216535" y="2177408"/>
                  <a:pt x="7022305" y="2175347"/>
                </a:cubicBezTo>
                <a:cubicBezTo>
                  <a:pt x="6823779" y="2220474"/>
                  <a:pt x="6661345" y="2121664"/>
                  <a:pt x="6334132" y="2175347"/>
                </a:cubicBezTo>
                <a:cubicBezTo>
                  <a:pt x="6006919" y="2229030"/>
                  <a:pt x="5947208" y="2108609"/>
                  <a:pt x="5645959" y="2175347"/>
                </a:cubicBezTo>
                <a:cubicBezTo>
                  <a:pt x="5344710" y="2242085"/>
                  <a:pt x="5303562" y="2135448"/>
                  <a:pt x="5024383" y="2175347"/>
                </a:cubicBezTo>
                <a:cubicBezTo>
                  <a:pt x="4745204" y="2215246"/>
                  <a:pt x="4688664" y="2150435"/>
                  <a:pt x="4469405" y="2175347"/>
                </a:cubicBezTo>
                <a:cubicBezTo>
                  <a:pt x="4250146" y="2200259"/>
                  <a:pt x="4135795" y="2128965"/>
                  <a:pt x="3981024" y="2175347"/>
                </a:cubicBezTo>
                <a:cubicBezTo>
                  <a:pt x="3826253" y="2221729"/>
                  <a:pt x="3647692" y="2172456"/>
                  <a:pt x="3426045" y="2175347"/>
                </a:cubicBezTo>
                <a:cubicBezTo>
                  <a:pt x="3204398" y="2178238"/>
                  <a:pt x="3186943" y="2172933"/>
                  <a:pt x="3004262" y="2175347"/>
                </a:cubicBezTo>
                <a:cubicBezTo>
                  <a:pt x="2821581" y="2177761"/>
                  <a:pt x="2521462" y="2098477"/>
                  <a:pt x="2316089" y="2175347"/>
                </a:cubicBezTo>
                <a:cubicBezTo>
                  <a:pt x="2110716" y="2252217"/>
                  <a:pt x="1955921" y="2143858"/>
                  <a:pt x="1694513" y="2175347"/>
                </a:cubicBezTo>
                <a:cubicBezTo>
                  <a:pt x="1433105" y="2206836"/>
                  <a:pt x="1508780" y="2136338"/>
                  <a:pt x="1339327" y="2175347"/>
                </a:cubicBezTo>
                <a:cubicBezTo>
                  <a:pt x="1169874" y="2214356"/>
                  <a:pt x="713772" y="2120886"/>
                  <a:pt x="362565" y="2175347"/>
                </a:cubicBezTo>
                <a:cubicBezTo>
                  <a:pt x="167636" y="2175756"/>
                  <a:pt x="9500" y="2024180"/>
                  <a:pt x="0" y="1812782"/>
                </a:cubicBezTo>
                <a:cubicBezTo>
                  <a:pt x="-10419" y="1659890"/>
                  <a:pt x="30551" y="1472196"/>
                  <a:pt x="0" y="1343879"/>
                </a:cubicBezTo>
                <a:cubicBezTo>
                  <a:pt x="-30551" y="1215562"/>
                  <a:pt x="3948" y="966025"/>
                  <a:pt x="0" y="831468"/>
                </a:cubicBezTo>
                <a:cubicBezTo>
                  <a:pt x="-3948" y="696911"/>
                  <a:pt x="35450" y="545301"/>
                  <a:pt x="0" y="362565"/>
                </a:cubicBezTo>
                <a:close/>
              </a:path>
            </a:pathLst>
          </a:custGeom>
          <a:solidFill>
            <a:schemeClr val="bg1"/>
          </a:solidFill>
          <a:ln w="28575">
            <a:solidFill>
              <a:srgbClr val="BF0404"/>
            </a:solidFill>
            <a:extLst>
              <a:ext uri="{C807C97D-BFC1-408E-A445-0C87EB9F89A2}">
                <ask:lineSketchStyleProps xmlns:ask="http://schemas.microsoft.com/office/drawing/2018/sketchyshapes" sd="3948477517">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sz="2300" dirty="0">
              <a:solidFill>
                <a:srgbClr val="BF0404"/>
              </a:solidFill>
              <a:latin typeface="Pacifico" panose="00000500000000000000" pitchFamily="2" charset="0"/>
            </a:endParaRPr>
          </a:p>
        </p:txBody>
      </p:sp>
      <p:pic>
        <p:nvPicPr>
          <p:cNvPr id="29" name="Picture 2" descr="Travelling Hot Air Balloon Sticker by SlugBugg">
            <a:hlinkClick r:id="rId4" action="ppaction://hlinksldjump"/>
            <a:extLst>
              <a:ext uri="{FF2B5EF4-FFF2-40B4-BE49-F238E27FC236}">
                <a16:creationId xmlns:a16="http://schemas.microsoft.com/office/drawing/2014/main" id="{863BA161-1ACA-45B7-917B-C8487F6AEDA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4456">
            <a:off x="5085937" y="429695"/>
            <a:ext cx="1734123" cy="173412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Travelling Hot Air Balloon Sticker by SlugBugg">
            <a:hlinkClick r:id="rId6" action="ppaction://hlinksldjump"/>
            <a:extLst>
              <a:ext uri="{FF2B5EF4-FFF2-40B4-BE49-F238E27FC236}">
                <a16:creationId xmlns:a16="http://schemas.microsoft.com/office/drawing/2014/main" id="{863BA161-1ACA-45B7-917B-C8487F6AEDA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4456">
            <a:off x="10135570" y="773928"/>
            <a:ext cx="1418925" cy="1286735"/>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859924" y="1344777"/>
            <a:ext cx="397866" cy="553998"/>
          </a:xfrm>
          <a:prstGeom prst="rect">
            <a:avLst/>
          </a:prstGeom>
        </p:spPr>
        <p:txBody>
          <a:bodyPr wrap="none">
            <a:spAutoFit/>
          </a:bodyPr>
          <a:lstStyle/>
          <a:p>
            <a:pPr algn="ctr"/>
            <a:r>
              <a:rPr lang="en-US" sz="3000" dirty="0">
                <a:solidFill>
                  <a:srgbClr val="BF0404"/>
                </a:solidFill>
                <a:latin typeface="Pacifico" panose="00000500000000000000" pitchFamily="2" charset="0"/>
              </a:rPr>
              <a:t>1</a:t>
            </a:r>
          </a:p>
        </p:txBody>
      </p:sp>
      <p:sp>
        <p:nvSpPr>
          <p:cNvPr id="17" name="TextBox 16">
            <a:extLst>
              <a:ext uri="{FF2B5EF4-FFF2-40B4-BE49-F238E27FC236}">
                <a16:creationId xmlns:a16="http://schemas.microsoft.com/office/drawing/2014/main" id="{AAE0B564-5174-4D4F-8BD5-401FDF324E9B}"/>
              </a:ext>
            </a:extLst>
          </p:cNvPr>
          <p:cNvSpPr txBox="1"/>
          <p:nvPr/>
        </p:nvSpPr>
        <p:spPr>
          <a:xfrm>
            <a:off x="4817909" y="3703319"/>
            <a:ext cx="2447108" cy="3785652"/>
          </a:xfrm>
          <a:prstGeom prst="rect">
            <a:avLst/>
          </a:prstGeom>
          <a:noFill/>
        </p:spPr>
        <p:txBody>
          <a:bodyPr wrap="square" rtlCol="0">
            <a:spAutoFit/>
          </a:bodyPr>
          <a:lstStyle/>
          <a:p>
            <a:pPr algn="ctr">
              <a:lnSpc>
                <a:spcPct val="200000"/>
              </a:lnSpc>
            </a:pPr>
            <a:r>
              <a:rPr lang="en-US" sz="6000" b="1" dirty="0">
                <a:solidFill>
                  <a:srgbClr val="BF0404"/>
                </a:solidFill>
                <a:latin typeface="#9Slide03 Arima Madurai Black" panose="00000A00000000000000" pitchFamily="2" charset="0"/>
                <a:ea typeface="#9Slide03 Noto Sans Bold" panose="020B0802040504020204" pitchFamily="34" charset="0"/>
                <a:cs typeface="#9Slide03 Arima Madurai Black" panose="00000A00000000000000" pitchFamily="2" charset="0"/>
              </a:rPr>
              <a:t>LÊ LỢI</a:t>
            </a:r>
          </a:p>
        </p:txBody>
      </p:sp>
      <p:sp>
        <p:nvSpPr>
          <p:cNvPr id="19" name="Rectangle 18"/>
          <p:cNvSpPr/>
          <p:nvPr/>
        </p:nvSpPr>
        <p:spPr>
          <a:xfrm>
            <a:off x="4385885" y="2104193"/>
            <a:ext cx="397866" cy="553998"/>
          </a:xfrm>
          <a:prstGeom prst="rect">
            <a:avLst/>
          </a:prstGeom>
        </p:spPr>
        <p:txBody>
          <a:bodyPr wrap="none">
            <a:spAutoFit/>
          </a:bodyPr>
          <a:lstStyle/>
          <a:p>
            <a:pPr algn="ctr"/>
            <a:r>
              <a:rPr lang="en-US" sz="3000" dirty="0">
                <a:solidFill>
                  <a:srgbClr val="BF0404"/>
                </a:solidFill>
                <a:latin typeface="Pacifico" panose="00000500000000000000" pitchFamily="2" charset="0"/>
              </a:rPr>
              <a:t>2</a:t>
            </a:r>
          </a:p>
        </p:txBody>
      </p:sp>
      <p:sp>
        <p:nvSpPr>
          <p:cNvPr id="22" name="TextBox 21">
            <a:extLst>
              <a:ext uri="{FF2B5EF4-FFF2-40B4-BE49-F238E27FC236}">
                <a16:creationId xmlns:a16="http://schemas.microsoft.com/office/drawing/2014/main" id="{AAE0B564-5174-4D4F-8BD5-401FDF324E9B}"/>
              </a:ext>
            </a:extLst>
          </p:cNvPr>
          <p:cNvSpPr txBox="1"/>
          <p:nvPr/>
        </p:nvSpPr>
        <p:spPr>
          <a:xfrm>
            <a:off x="4791781" y="3709991"/>
            <a:ext cx="2447108" cy="3785652"/>
          </a:xfrm>
          <a:prstGeom prst="rect">
            <a:avLst/>
          </a:prstGeom>
          <a:noFill/>
        </p:spPr>
        <p:txBody>
          <a:bodyPr wrap="square" rtlCol="0">
            <a:spAutoFit/>
          </a:bodyPr>
          <a:lstStyle/>
          <a:p>
            <a:pPr algn="ctr">
              <a:lnSpc>
                <a:spcPct val="200000"/>
              </a:lnSpc>
            </a:pPr>
            <a:r>
              <a:rPr lang="en-US" sz="6000" b="1" dirty="0">
                <a:solidFill>
                  <a:srgbClr val="BF0404"/>
                </a:solidFill>
                <a:latin typeface="#9Slide03 Arima Madurai Black" panose="00000A00000000000000" pitchFamily="2" charset="0"/>
                <a:ea typeface="#9Slide03 Noto Sans Bold" panose="020B0802040504020204" pitchFamily="34" charset="0"/>
                <a:cs typeface="#9Slide03 Arima Madurai Black" panose="00000A00000000000000" pitchFamily="2" charset="0"/>
              </a:rPr>
              <a:t>LÊ LAI</a:t>
            </a:r>
          </a:p>
        </p:txBody>
      </p:sp>
      <p:sp>
        <p:nvSpPr>
          <p:cNvPr id="25" name="Rectangle 24"/>
          <p:cNvSpPr/>
          <p:nvPr/>
        </p:nvSpPr>
        <p:spPr>
          <a:xfrm>
            <a:off x="7386956" y="2030490"/>
            <a:ext cx="397866" cy="553998"/>
          </a:xfrm>
          <a:prstGeom prst="rect">
            <a:avLst/>
          </a:prstGeom>
        </p:spPr>
        <p:txBody>
          <a:bodyPr wrap="none">
            <a:spAutoFit/>
          </a:bodyPr>
          <a:lstStyle/>
          <a:p>
            <a:pPr algn="ctr"/>
            <a:r>
              <a:rPr lang="en-US" sz="3000" dirty="0">
                <a:solidFill>
                  <a:srgbClr val="BF0404"/>
                </a:solidFill>
                <a:latin typeface="Pacifico" panose="00000500000000000000" pitchFamily="2" charset="0"/>
              </a:rPr>
              <a:t>3</a:t>
            </a:r>
          </a:p>
        </p:txBody>
      </p:sp>
      <p:sp>
        <p:nvSpPr>
          <p:cNvPr id="27" name="TextBox 26">
            <a:extLst>
              <a:ext uri="{FF2B5EF4-FFF2-40B4-BE49-F238E27FC236}">
                <a16:creationId xmlns:a16="http://schemas.microsoft.com/office/drawing/2014/main" id="{AAE0B564-5174-4D4F-8BD5-401FDF324E9B}"/>
              </a:ext>
            </a:extLst>
          </p:cNvPr>
          <p:cNvSpPr txBox="1"/>
          <p:nvPr/>
        </p:nvSpPr>
        <p:spPr>
          <a:xfrm>
            <a:off x="3644086" y="3949180"/>
            <a:ext cx="4794753" cy="1528752"/>
          </a:xfrm>
          <a:prstGeom prst="rect">
            <a:avLst/>
          </a:prstGeom>
          <a:noFill/>
        </p:spPr>
        <p:txBody>
          <a:bodyPr wrap="square" rtlCol="0">
            <a:spAutoFit/>
          </a:bodyPr>
          <a:lstStyle/>
          <a:p>
            <a:pPr algn="ctr">
              <a:lnSpc>
                <a:spcPct val="200000"/>
              </a:lnSpc>
            </a:pPr>
            <a:r>
              <a:rPr lang="en-US" sz="4667" b="1" dirty="0">
                <a:solidFill>
                  <a:srgbClr val="BF0404"/>
                </a:solidFill>
                <a:latin typeface="#9Slide03 Arima Madurai Black" panose="00000A00000000000000" pitchFamily="2" charset="0"/>
                <a:ea typeface="#9Slide03 Noto Sans Bold" panose="020B0802040504020204" pitchFamily="34" charset="0"/>
                <a:cs typeface="#9Slide03 Arima Madurai Black" panose="00000A00000000000000" pitchFamily="2" charset="0"/>
              </a:rPr>
              <a:t>NGUYỄN TRÃI</a:t>
            </a:r>
          </a:p>
        </p:txBody>
      </p:sp>
      <p:sp>
        <p:nvSpPr>
          <p:cNvPr id="30" name="Rectangle 29"/>
          <p:cNvSpPr/>
          <p:nvPr/>
        </p:nvSpPr>
        <p:spPr>
          <a:xfrm>
            <a:off x="9868173" y="1752471"/>
            <a:ext cx="397866" cy="553998"/>
          </a:xfrm>
          <a:prstGeom prst="rect">
            <a:avLst/>
          </a:prstGeom>
        </p:spPr>
        <p:txBody>
          <a:bodyPr wrap="none">
            <a:spAutoFit/>
          </a:bodyPr>
          <a:lstStyle/>
          <a:p>
            <a:pPr algn="ctr"/>
            <a:r>
              <a:rPr lang="en-US" sz="3000" dirty="0">
                <a:solidFill>
                  <a:srgbClr val="BF0404"/>
                </a:solidFill>
                <a:latin typeface="Pacifico" panose="00000500000000000000" pitchFamily="2" charset="0"/>
              </a:rPr>
              <a:t>4</a:t>
            </a:r>
          </a:p>
        </p:txBody>
      </p:sp>
      <p:sp>
        <p:nvSpPr>
          <p:cNvPr id="31" name="TextBox 30">
            <a:extLst>
              <a:ext uri="{FF2B5EF4-FFF2-40B4-BE49-F238E27FC236}">
                <a16:creationId xmlns:a16="http://schemas.microsoft.com/office/drawing/2014/main" id="{AAE0B564-5174-4D4F-8BD5-401FDF324E9B}"/>
              </a:ext>
            </a:extLst>
          </p:cNvPr>
          <p:cNvSpPr txBox="1"/>
          <p:nvPr/>
        </p:nvSpPr>
        <p:spPr>
          <a:xfrm>
            <a:off x="2454364" y="4037290"/>
            <a:ext cx="7980641" cy="1323439"/>
          </a:xfrm>
          <a:prstGeom prst="rect">
            <a:avLst/>
          </a:prstGeom>
          <a:noFill/>
        </p:spPr>
        <p:txBody>
          <a:bodyPr wrap="square" rtlCol="0">
            <a:spAutoFit/>
          </a:bodyPr>
          <a:lstStyle/>
          <a:p>
            <a:pPr algn="ctr">
              <a:lnSpc>
                <a:spcPct val="200000"/>
              </a:lnSpc>
            </a:pPr>
            <a:r>
              <a:rPr lang="en-US" sz="4000" b="1" dirty="0">
                <a:solidFill>
                  <a:srgbClr val="BF0404"/>
                </a:solidFill>
                <a:latin typeface="#9Slide03 Arima Madurai Black" panose="00000A00000000000000" pitchFamily="2" charset="0"/>
                <a:ea typeface="#9Slide03 Noto Sans Bold" panose="020B0802040504020204" pitchFamily="34" charset="0"/>
                <a:cs typeface="#9Slide03 Arima Madurai Black" panose="00000A00000000000000" pitchFamily="2" charset="0"/>
              </a:rPr>
              <a:t>LƯƠNG THỊ MINH NGUYỆT</a:t>
            </a:r>
          </a:p>
        </p:txBody>
      </p:sp>
      <p:pic>
        <p:nvPicPr>
          <p:cNvPr id="21" name="Picture 2" descr="Travelling Hot Air Balloon Sticker by SlugBugg">
            <a:hlinkClick r:id="rId7" action="ppaction://hlinksldjump"/>
            <a:extLst>
              <a:ext uri="{FF2B5EF4-FFF2-40B4-BE49-F238E27FC236}">
                <a16:creationId xmlns:a16="http://schemas.microsoft.com/office/drawing/2014/main" id="{863BA161-1ACA-45B7-917B-C8487F6AEDA4}"/>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4456">
            <a:off x="8032224" y="1028541"/>
            <a:ext cx="1594807" cy="142063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Travelling Hot Air Balloon Sticker by SlugBugg">
            <a:hlinkClick r:id="rId8" action="ppaction://hlinksldjump"/>
            <a:extLst>
              <a:ext uri="{FF2B5EF4-FFF2-40B4-BE49-F238E27FC236}">
                <a16:creationId xmlns:a16="http://schemas.microsoft.com/office/drawing/2014/main" id="{9224B2AC-DB33-489E-6C13-2830A8E08D12}"/>
              </a:ext>
            </a:extLst>
          </p:cNvPr>
          <p:cNvPicPr>
            <a:picLocks noChangeAspect="1" noChangeArrowheads="1" noCrop="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324456">
            <a:off x="2604133" y="333536"/>
            <a:ext cx="1734123" cy="173412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hlinkClick r:id="rId9" action="ppaction://hlinksldjump"/>
            <a:extLst>
              <a:ext uri="{FF2B5EF4-FFF2-40B4-BE49-F238E27FC236}">
                <a16:creationId xmlns:a16="http://schemas.microsoft.com/office/drawing/2014/main" id="{45CC6ABB-C898-E441-80DB-36BDDF576A6E}"/>
              </a:ext>
            </a:extLst>
          </p:cNvPr>
          <p:cNvPicPr>
            <a:picLocks noChangeAspect="1"/>
          </p:cNvPicPr>
          <p:nvPr/>
        </p:nvPicPr>
        <p:blipFill>
          <a:blip r:embed="rId10"/>
          <a:stretch>
            <a:fillRect/>
          </a:stretch>
        </p:blipFill>
        <p:spPr>
          <a:xfrm>
            <a:off x="5842000" y="5267490"/>
            <a:ext cx="849173" cy="1330635"/>
          </a:xfrm>
          <a:prstGeom prst="rect">
            <a:avLst/>
          </a:prstGeom>
        </p:spPr>
      </p:pic>
    </p:spTree>
    <p:custDataLst>
      <p:tags r:id="rId1"/>
    </p:custDataLst>
    <p:extLst>
      <p:ext uri="{BB962C8B-B14F-4D97-AF65-F5344CB8AC3E}">
        <p14:creationId xmlns:p14="http://schemas.microsoft.com/office/powerpoint/2010/main" val="3173928713"/>
      </p:ext>
    </p:extLst>
  </p:cSld>
  <p:clrMapOvr>
    <a:masterClrMapping/>
  </p:clrMapOvr>
  <p:transition spd="slow">
    <p:wheel spokes="1"/>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30" presetClass="emph" presetSubtype="0" fill="hold" grpId="0" nodeType="clickEffect">
                                  <p:stCondLst>
                                    <p:cond delay="0"/>
                                  </p:stCondLst>
                                  <p:childTnLst>
                                    <p:animClr clrSpc="hsl" dir="cw">
                                      <p:cBhvr override="childStyle">
                                        <p:cTn id="6" dur="500" fill="hold"/>
                                        <p:tgtEl>
                                          <p:spTgt spid="2"/>
                                        </p:tgtEl>
                                        <p:attrNameLst>
                                          <p:attrName>style.color</p:attrName>
                                        </p:attrNameLst>
                                      </p:cBhvr>
                                      <p:by>
                                        <p:hsl h="0" s="12549" l="25098"/>
                                      </p:by>
                                    </p:animClr>
                                    <p:animClr clrSpc="hsl" dir="cw">
                                      <p:cBhvr>
                                        <p:cTn id="7" dur="500" fill="hold"/>
                                        <p:tgtEl>
                                          <p:spTgt spid="2"/>
                                        </p:tgtEl>
                                        <p:attrNameLst>
                                          <p:attrName>fillcolor</p:attrName>
                                        </p:attrNameLst>
                                      </p:cBhvr>
                                      <p:by>
                                        <p:hsl h="0" s="12549" l="25098"/>
                                      </p:by>
                                    </p:animClr>
                                    <p:animClr clrSpc="hsl" dir="cw">
                                      <p:cBhvr>
                                        <p:cTn id="8" dur="500" fill="hold"/>
                                        <p:tgtEl>
                                          <p:spTgt spid="2"/>
                                        </p:tgtEl>
                                        <p:attrNameLst>
                                          <p:attrName>stroke.color</p:attrName>
                                        </p:attrNameLst>
                                      </p:cBhvr>
                                      <p:by>
                                        <p:hsl h="0" s="12549" l="25098"/>
                                      </p:by>
                                    </p:animClr>
                                    <p:set>
                                      <p:cBhvr>
                                        <p:cTn id="9" dur="500" fill="hold"/>
                                        <p:tgtEl>
                                          <p:spTgt spid="2"/>
                                        </p:tgtEl>
                                        <p:attrNameLst>
                                          <p:attrName>fill.type</p:attrName>
                                        </p:attrNameLst>
                                      </p:cBhvr>
                                      <p:to>
                                        <p:strVal val="solid"/>
                                      </p:to>
                                    </p:set>
                                  </p:childTnLst>
                                </p:cTn>
                              </p:par>
                            </p:childTnLst>
                          </p:cTn>
                        </p:par>
                        <p:par>
                          <p:cTn id="10" fill="hold">
                            <p:stCondLst>
                              <p:cond delay="500"/>
                            </p:stCondLst>
                            <p:childTnLst>
                              <p:par>
                                <p:cTn id="11" presetID="6" presetClass="entr" presetSubtype="16" fill="hold" grpId="0"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circle(in)">
                                      <p:cBhvr>
                                        <p:cTn id="13" dur="1000"/>
                                        <p:tgtEl>
                                          <p:spTgt spid="17"/>
                                        </p:tgtEl>
                                      </p:cBhvr>
                                    </p:animEffect>
                                  </p:childTnLst>
                                </p:cTn>
                              </p:par>
                            </p:childTnLst>
                          </p:cTn>
                        </p:par>
                      </p:childTnLst>
                    </p:cTn>
                  </p:par>
                </p:childTnLst>
              </p:cTn>
              <p:nextCondLst>
                <p:cond evt="onClick" delay="0">
                  <p:tgtEl>
                    <p:spTgt spid="2"/>
                  </p:tgtEl>
                </p:cond>
              </p:nextCondLst>
            </p:seq>
            <p:seq concurrent="1" nextAc="seek">
              <p:cTn id="14" restart="whenNotActive" fill="hold" evtFilter="cancelBubble" nodeType="interactiveSeq">
                <p:stCondLst>
                  <p:cond evt="onClick" delay="0">
                    <p:tgtEl>
                      <p:spTgt spid="19"/>
                    </p:tgtEl>
                  </p:cond>
                </p:stCondLst>
                <p:endSync evt="end" delay="0">
                  <p:rtn val="all"/>
                </p:endSync>
                <p:childTnLst>
                  <p:par>
                    <p:cTn id="15" fill="hold">
                      <p:stCondLst>
                        <p:cond delay="0"/>
                      </p:stCondLst>
                      <p:childTnLst>
                        <p:par>
                          <p:cTn id="16" fill="hold">
                            <p:stCondLst>
                              <p:cond delay="0"/>
                            </p:stCondLst>
                            <p:childTnLst>
                              <p:par>
                                <p:cTn id="17" presetID="30" presetClass="emph" presetSubtype="0" fill="hold" grpId="0" nodeType="clickEffect">
                                  <p:stCondLst>
                                    <p:cond delay="0"/>
                                  </p:stCondLst>
                                  <p:childTnLst>
                                    <p:animClr clrSpc="hsl" dir="cw">
                                      <p:cBhvr override="childStyle">
                                        <p:cTn id="18" dur="500" fill="hold"/>
                                        <p:tgtEl>
                                          <p:spTgt spid="19"/>
                                        </p:tgtEl>
                                        <p:attrNameLst>
                                          <p:attrName>style.color</p:attrName>
                                        </p:attrNameLst>
                                      </p:cBhvr>
                                      <p:by>
                                        <p:hsl h="0" s="12549" l="25098"/>
                                      </p:by>
                                    </p:animClr>
                                    <p:animClr clrSpc="hsl" dir="cw">
                                      <p:cBhvr>
                                        <p:cTn id="19" dur="500" fill="hold"/>
                                        <p:tgtEl>
                                          <p:spTgt spid="19"/>
                                        </p:tgtEl>
                                        <p:attrNameLst>
                                          <p:attrName>fillcolor</p:attrName>
                                        </p:attrNameLst>
                                      </p:cBhvr>
                                      <p:by>
                                        <p:hsl h="0" s="12549" l="25098"/>
                                      </p:by>
                                    </p:animClr>
                                    <p:animClr clrSpc="hsl" dir="cw">
                                      <p:cBhvr>
                                        <p:cTn id="20" dur="500" fill="hold"/>
                                        <p:tgtEl>
                                          <p:spTgt spid="19"/>
                                        </p:tgtEl>
                                        <p:attrNameLst>
                                          <p:attrName>stroke.color</p:attrName>
                                        </p:attrNameLst>
                                      </p:cBhvr>
                                      <p:by>
                                        <p:hsl h="0" s="12549" l="25098"/>
                                      </p:by>
                                    </p:animClr>
                                    <p:set>
                                      <p:cBhvr>
                                        <p:cTn id="21" dur="500" fill="hold"/>
                                        <p:tgtEl>
                                          <p:spTgt spid="19"/>
                                        </p:tgtEl>
                                        <p:attrNameLst>
                                          <p:attrName>fill.type</p:attrName>
                                        </p:attrNameLst>
                                      </p:cBhvr>
                                      <p:to>
                                        <p:strVal val="solid"/>
                                      </p:to>
                                    </p:set>
                                  </p:childTnLst>
                                </p:cTn>
                              </p:par>
                            </p:childTnLst>
                          </p:cTn>
                        </p:par>
                        <p:par>
                          <p:cTn id="22" fill="hold">
                            <p:stCondLst>
                              <p:cond delay="500"/>
                            </p:stCondLst>
                            <p:childTnLst>
                              <p:par>
                                <p:cTn id="23" presetID="1" presetClass="exit" presetSubtype="0" fill="hold" grpId="1" nodeType="afterEffect">
                                  <p:stCondLst>
                                    <p:cond delay="0"/>
                                  </p:stCondLst>
                                  <p:childTnLst>
                                    <p:set>
                                      <p:cBhvr>
                                        <p:cTn id="24" dur="1" fill="hold">
                                          <p:stCondLst>
                                            <p:cond delay="0"/>
                                          </p:stCondLst>
                                        </p:cTn>
                                        <p:tgtEl>
                                          <p:spTgt spid="17"/>
                                        </p:tgtEl>
                                        <p:attrNameLst>
                                          <p:attrName>style.visibility</p:attrName>
                                        </p:attrNameLst>
                                      </p:cBhvr>
                                      <p:to>
                                        <p:strVal val="hidden"/>
                                      </p:to>
                                    </p:set>
                                  </p:childTnLst>
                                </p:cTn>
                              </p:par>
                            </p:childTnLst>
                          </p:cTn>
                        </p:par>
                        <p:par>
                          <p:cTn id="25" fill="hold">
                            <p:stCondLst>
                              <p:cond delay="500"/>
                            </p:stCondLst>
                            <p:childTnLst>
                              <p:par>
                                <p:cTn id="26" presetID="6" presetClass="entr" presetSubtype="16"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circle(in)">
                                      <p:cBhvr>
                                        <p:cTn id="28" dur="1000"/>
                                        <p:tgtEl>
                                          <p:spTgt spid="22"/>
                                        </p:tgtEl>
                                      </p:cBhvr>
                                    </p:animEffect>
                                  </p:childTnLst>
                                </p:cTn>
                              </p:par>
                            </p:childTnLst>
                          </p:cTn>
                        </p:par>
                      </p:childTnLst>
                    </p:cTn>
                  </p:par>
                </p:childTnLst>
              </p:cTn>
              <p:nextCondLst>
                <p:cond evt="onClick" delay="0">
                  <p:tgtEl>
                    <p:spTgt spid="19"/>
                  </p:tgtEl>
                </p:cond>
              </p:nextCondLst>
            </p:seq>
            <p:seq concurrent="1" nextAc="seek">
              <p:cTn id="29" restart="whenNotActive" fill="hold" evtFilter="cancelBubble" nodeType="interactiveSeq">
                <p:stCondLst>
                  <p:cond evt="onClick" delay="0">
                    <p:tgtEl>
                      <p:spTgt spid="25"/>
                    </p:tgtEl>
                  </p:cond>
                </p:stCondLst>
                <p:endSync evt="end" delay="0">
                  <p:rtn val="all"/>
                </p:endSync>
                <p:childTnLst>
                  <p:par>
                    <p:cTn id="30" fill="hold">
                      <p:stCondLst>
                        <p:cond delay="0"/>
                      </p:stCondLst>
                      <p:childTnLst>
                        <p:par>
                          <p:cTn id="31" fill="hold">
                            <p:stCondLst>
                              <p:cond delay="0"/>
                            </p:stCondLst>
                            <p:childTnLst>
                              <p:par>
                                <p:cTn id="32" presetID="30" presetClass="emph" presetSubtype="0" fill="hold" grpId="0" nodeType="clickEffect">
                                  <p:stCondLst>
                                    <p:cond delay="0"/>
                                  </p:stCondLst>
                                  <p:childTnLst>
                                    <p:animClr clrSpc="hsl" dir="cw">
                                      <p:cBhvr override="childStyle">
                                        <p:cTn id="33" dur="500" fill="hold"/>
                                        <p:tgtEl>
                                          <p:spTgt spid="25"/>
                                        </p:tgtEl>
                                        <p:attrNameLst>
                                          <p:attrName>style.color</p:attrName>
                                        </p:attrNameLst>
                                      </p:cBhvr>
                                      <p:by>
                                        <p:hsl h="0" s="12549" l="25098"/>
                                      </p:by>
                                    </p:animClr>
                                    <p:animClr clrSpc="hsl" dir="cw">
                                      <p:cBhvr>
                                        <p:cTn id="34" dur="500" fill="hold"/>
                                        <p:tgtEl>
                                          <p:spTgt spid="25"/>
                                        </p:tgtEl>
                                        <p:attrNameLst>
                                          <p:attrName>fillcolor</p:attrName>
                                        </p:attrNameLst>
                                      </p:cBhvr>
                                      <p:by>
                                        <p:hsl h="0" s="12549" l="25098"/>
                                      </p:by>
                                    </p:animClr>
                                    <p:animClr clrSpc="hsl" dir="cw">
                                      <p:cBhvr>
                                        <p:cTn id="35" dur="500" fill="hold"/>
                                        <p:tgtEl>
                                          <p:spTgt spid="25"/>
                                        </p:tgtEl>
                                        <p:attrNameLst>
                                          <p:attrName>stroke.color</p:attrName>
                                        </p:attrNameLst>
                                      </p:cBhvr>
                                      <p:by>
                                        <p:hsl h="0" s="12549" l="25098"/>
                                      </p:by>
                                    </p:animClr>
                                    <p:set>
                                      <p:cBhvr>
                                        <p:cTn id="36" dur="500" fill="hold"/>
                                        <p:tgtEl>
                                          <p:spTgt spid="25"/>
                                        </p:tgtEl>
                                        <p:attrNameLst>
                                          <p:attrName>fill.type</p:attrName>
                                        </p:attrNameLst>
                                      </p:cBhvr>
                                      <p:to>
                                        <p:strVal val="solid"/>
                                      </p:to>
                                    </p:set>
                                  </p:childTnLst>
                                </p:cTn>
                              </p:par>
                            </p:childTnLst>
                          </p:cTn>
                        </p:par>
                        <p:par>
                          <p:cTn id="37" fill="hold">
                            <p:stCondLst>
                              <p:cond delay="500"/>
                            </p:stCondLst>
                            <p:childTnLst>
                              <p:par>
                                <p:cTn id="38" presetID="1" presetClass="exit" presetSubtype="0" fill="hold" grpId="2" nodeType="afterEffect">
                                  <p:stCondLst>
                                    <p:cond delay="0"/>
                                  </p:stCondLst>
                                  <p:childTnLst>
                                    <p:set>
                                      <p:cBhvr>
                                        <p:cTn id="39" dur="1" fill="hold">
                                          <p:stCondLst>
                                            <p:cond delay="0"/>
                                          </p:stCondLst>
                                        </p:cTn>
                                        <p:tgtEl>
                                          <p:spTgt spid="22"/>
                                        </p:tgtEl>
                                        <p:attrNameLst>
                                          <p:attrName>style.visibility</p:attrName>
                                        </p:attrNameLst>
                                      </p:cBhvr>
                                      <p:to>
                                        <p:strVal val="hidden"/>
                                      </p:to>
                                    </p:set>
                                  </p:childTnLst>
                                </p:cTn>
                              </p:par>
                            </p:childTnLst>
                          </p:cTn>
                        </p:par>
                        <p:par>
                          <p:cTn id="40" fill="hold">
                            <p:stCondLst>
                              <p:cond delay="500"/>
                            </p:stCondLst>
                            <p:childTnLst>
                              <p:par>
                                <p:cTn id="41" presetID="6" presetClass="entr" presetSubtype="16" fill="hold" grpId="1" nodeType="afterEffect">
                                  <p:stCondLst>
                                    <p:cond delay="0"/>
                                  </p:stCondLst>
                                  <p:childTnLst>
                                    <p:set>
                                      <p:cBhvr>
                                        <p:cTn id="42" dur="1" fill="hold">
                                          <p:stCondLst>
                                            <p:cond delay="0"/>
                                          </p:stCondLst>
                                        </p:cTn>
                                        <p:tgtEl>
                                          <p:spTgt spid="27"/>
                                        </p:tgtEl>
                                        <p:attrNameLst>
                                          <p:attrName>style.visibility</p:attrName>
                                        </p:attrNameLst>
                                      </p:cBhvr>
                                      <p:to>
                                        <p:strVal val="visible"/>
                                      </p:to>
                                    </p:set>
                                    <p:animEffect transition="in" filter="circle(in)">
                                      <p:cBhvr>
                                        <p:cTn id="43" dur="1000"/>
                                        <p:tgtEl>
                                          <p:spTgt spid="27"/>
                                        </p:tgtEl>
                                      </p:cBhvr>
                                    </p:animEffect>
                                  </p:childTnLst>
                                </p:cTn>
                              </p:par>
                            </p:childTnLst>
                          </p:cTn>
                        </p:par>
                      </p:childTnLst>
                    </p:cTn>
                  </p:par>
                </p:childTnLst>
              </p:cTn>
              <p:nextCondLst>
                <p:cond evt="onClick" delay="0">
                  <p:tgtEl>
                    <p:spTgt spid="25"/>
                  </p:tgtEl>
                </p:cond>
              </p:nextCondLst>
            </p:seq>
            <p:seq concurrent="1" nextAc="seek">
              <p:cTn id="44" restart="whenNotActive" fill="hold" evtFilter="cancelBubble" nodeType="interactiveSeq">
                <p:stCondLst>
                  <p:cond evt="onClick" delay="0">
                    <p:tgtEl>
                      <p:spTgt spid="30"/>
                    </p:tgtEl>
                  </p:cond>
                </p:stCondLst>
                <p:endSync evt="end" delay="0">
                  <p:rtn val="all"/>
                </p:endSync>
                <p:childTnLst>
                  <p:par>
                    <p:cTn id="45" fill="hold">
                      <p:stCondLst>
                        <p:cond delay="0"/>
                      </p:stCondLst>
                      <p:childTnLst>
                        <p:par>
                          <p:cTn id="46" fill="hold">
                            <p:stCondLst>
                              <p:cond delay="0"/>
                            </p:stCondLst>
                            <p:childTnLst>
                              <p:par>
                                <p:cTn id="47" presetID="30" presetClass="emph" presetSubtype="0" fill="hold" grpId="0" nodeType="clickEffect">
                                  <p:stCondLst>
                                    <p:cond delay="0"/>
                                  </p:stCondLst>
                                  <p:childTnLst>
                                    <p:animClr clrSpc="hsl" dir="cw">
                                      <p:cBhvr override="childStyle">
                                        <p:cTn id="48" dur="500" fill="hold"/>
                                        <p:tgtEl>
                                          <p:spTgt spid="30"/>
                                        </p:tgtEl>
                                        <p:attrNameLst>
                                          <p:attrName>style.color</p:attrName>
                                        </p:attrNameLst>
                                      </p:cBhvr>
                                      <p:by>
                                        <p:hsl h="0" s="12549" l="25098"/>
                                      </p:by>
                                    </p:animClr>
                                    <p:animClr clrSpc="hsl" dir="cw">
                                      <p:cBhvr>
                                        <p:cTn id="49" dur="500" fill="hold"/>
                                        <p:tgtEl>
                                          <p:spTgt spid="30"/>
                                        </p:tgtEl>
                                        <p:attrNameLst>
                                          <p:attrName>fillcolor</p:attrName>
                                        </p:attrNameLst>
                                      </p:cBhvr>
                                      <p:by>
                                        <p:hsl h="0" s="12549" l="25098"/>
                                      </p:by>
                                    </p:animClr>
                                    <p:animClr clrSpc="hsl" dir="cw">
                                      <p:cBhvr>
                                        <p:cTn id="50" dur="500" fill="hold"/>
                                        <p:tgtEl>
                                          <p:spTgt spid="30"/>
                                        </p:tgtEl>
                                        <p:attrNameLst>
                                          <p:attrName>stroke.color</p:attrName>
                                        </p:attrNameLst>
                                      </p:cBhvr>
                                      <p:by>
                                        <p:hsl h="0" s="12549" l="25098"/>
                                      </p:by>
                                    </p:animClr>
                                    <p:set>
                                      <p:cBhvr>
                                        <p:cTn id="51" dur="500" fill="hold"/>
                                        <p:tgtEl>
                                          <p:spTgt spid="30"/>
                                        </p:tgtEl>
                                        <p:attrNameLst>
                                          <p:attrName>fill.type</p:attrName>
                                        </p:attrNameLst>
                                      </p:cBhvr>
                                      <p:to>
                                        <p:strVal val="solid"/>
                                      </p:to>
                                    </p:set>
                                  </p:childTnLst>
                                </p:cTn>
                              </p:par>
                            </p:childTnLst>
                          </p:cTn>
                        </p:par>
                        <p:par>
                          <p:cTn id="52" fill="hold">
                            <p:stCondLst>
                              <p:cond delay="500"/>
                            </p:stCondLst>
                            <p:childTnLst>
                              <p:par>
                                <p:cTn id="53" presetID="1" presetClass="exit" presetSubtype="0" fill="hold" grpId="2" nodeType="afterEffect">
                                  <p:stCondLst>
                                    <p:cond delay="0"/>
                                  </p:stCondLst>
                                  <p:childTnLst>
                                    <p:set>
                                      <p:cBhvr>
                                        <p:cTn id="54" dur="1" fill="hold">
                                          <p:stCondLst>
                                            <p:cond delay="0"/>
                                          </p:stCondLst>
                                        </p:cTn>
                                        <p:tgtEl>
                                          <p:spTgt spid="27"/>
                                        </p:tgtEl>
                                        <p:attrNameLst>
                                          <p:attrName>style.visibility</p:attrName>
                                        </p:attrNameLst>
                                      </p:cBhvr>
                                      <p:to>
                                        <p:strVal val="hidden"/>
                                      </p:to>
                                    </p:set>
                                  </p:childTnLst>
                                </p:cTn>
                              </p:par>
                            </p:childTnLst>
                          </p:cTn>
                        </p:par>
                        <p:par>
                          <p:cTn id="55" fill="hold">
                            <p:stCondLst>
                              <p:cond delay="500"/>
                            </p:stCondLst>
                            <p:childTnLst>
                              <p:par>
                                <p:cTn id="56" presetID="6" presetClass="entr" presetSubtype="16" fill="hold" grpId="1" nodeType="afterEffect">
                                  <p:stCondLst>
                                    <p:cond delay="0"/>
                                  </p:stCondLst>
                                  <p:childTnLst>
                                    <p:set>
                                      <p:cBhvr>
                                        <p:cTn id="57" dur="1" fill="hold">
                                          <p:stCondLst>
                                            <p:cond delay="0"/>
                                          </p:stCondLst>
                                        </p:cTn>
                                        <p:tgtEl>
                                          <p:spTgt spid="31"/>
                                        </p:tgtEl>
                                        <p:attrNameLst>
                                          <p:attrName>style.visibility</p:attrName>
                                        </p:attrNameLst>
                                      </p:cBhvr>
                                      <p:to>
                                        <p:strVal val="visible"/>
                                      </p:to>
                                    </p:set>
                                    <p:animEffect transition="in" filter="circle(in)">
                                      <p:cBhvr>
                                        <p:cTn id="58" dur="1000"/>
                                        <p:tgtEl>
                                          <p:spTgt spid="31"/>
                                        </p:tgtEl>
                                      </p:cBhvr>
                                    </p:animEffect>
                                  </p:childTnLst>
                                </p:cTn>
                              </p:par>
                            </p:childTnLst>
                          </p:cTn>
                        </p:par>
                      </p:childTnLst>
                    </p:cTn>
                  </p:par>
                </p:childTnLst>
              </p:cTn>
              <p:nextCondLst>
                <p:cond evt="onClick" delay="0">
                  <p:tgtEl>
                    <p:spTgt spid="30"/>
                  </p:tgtEl>
                </p:cond>
              </p:nextCondLst>
            </p:seq>
          </p:childTnLst>
        </p:cTn>
      </p:par>
    </p:tnLst>
    <p:bldLst>
      <p:bldP spid="2" grpId="0"/>
      <p:bldP spid="17" grpId="0"/>
      <p:bldP spid="17" grpId="1"/>
      <p:bldP spid="19" grpId="0"/>
      <p:bldP spid="22" grpId="0"/>
      <p:bldP spid="22" grpId="1"/>
      <p:bldP spid="22" grpId="2"/>
      <p:bldP spid="25" grpId="0"/>
      <p:bldP spid="27" grpId="0"/>
      <p:bldP spid="27" grpId="1"/>
      <p:bldP spid="27" grpId="2"/>
      <p:bldP spid="30" grpId="0"/>
      <p:bldP spid="31" grpId="0"/>
      <p:bldP spid="31"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5"/>
          <p:cNvSpPr txBox="1"/>
          <p:nvPr/>
        </p:nvSpPr>
        <p:spPr>
          <a:xfrm>
            <a:off x="-4073133" y="1536316"/>
            <a:ext cx="4526151" cy="6021876"/>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sp>
        <p:nvSpPr>
          <p:cNvPr id="8" name="AutoShape 8"/>
          <p:cNvSpPr/>
          <p:nvPr/>
        </p:nvSpPr>
        <p:spPr>
          <a:xfrm rot="-4663">
            <a:off x="-365984" y="6638395"/>
            <a:ext cx="10560000" cy="0"/>
          </a:xfrm>
          <a:prstGeom prst="line">
            <a:avLst/>
          </a:prstGeom>
          <a:ln w="38100" cap="flat">
            <a:solidFill>
              <a:srgbClr val="FFB200"/>
            </a:solidFill>
            <a:prstDash val="solid"/>
            <a:headEnd type="none" w="sm" len="sm"/>
            <a:tailEnd type="none" w="sm" len="sm"/>
          </a:ln>
        </p:spPr>
      </p:sp>
      <p:sp>
        <p:nvSpPr>
          <p:cNvPr id="11" name="TextBox 11"/>
          <p:cNvSpPr txBox="1"/>
          <p:nvPr/>
        </p:nvSpPr>
        <p:spPr>
          <a:xfrm>
            <a:off x="938647" y="2018704"/>
            <a:ext cx="877139" cy="940393"/>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nvGrpSpPr>
          <p:cNvPr id="12" name="Group 12"/>
          <p:cNvGrpSpPr/>
          <p:nvPr/>
        </p:nvGrpSpPr>
        <p:grpSpPr>
          <a:xfrm>
            <a:off x="9732976" y="69561"/>
            <a:ext cx="1960527" cy="1863576"/>
            <a:chOff x="0" y="-136430"/>
            <a:chExt cx="3921055" cy="3727151"/>
          </a:xfrm>
        </p:grpSpPr>
        <p:grpSp>
          <p:nvGrpSpPr>
            <p:cNvPr id="13" name="Group 13"/>
            <p:cNvGrpSpPr/>
            <p:nvPr/>
          </p:nvGrpSpPr>
          <p:grpSpPr>
            <a:xfrm>
              <a:off x="1041056" y="-136430"/>
              <a:ext cx="2879999" cy="3727151"/>
              <a:chOff x="0" y="-47625"/>
              <a:chExt cx="1005351" cy="1301075"/>
            </a:xfrm>
          </p:grpSpPr>
          <p:sp>
            <p:nvSpPr>
              <p:cNvPr id="14" name="Freeform 14"/>
              <p:cNvSpPr/>
              <p:nvPr/>
            </p:nvSpPr>
            <p:spPr>
              <a:xfrm>
                <a:off x="0" y="-1"/>
                <a:ext cx="1005351" cy="1253451"/>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txBody>
              <a:bodyPr/>
              <a:lstStyle/>
              <a:p>
                <a:endParaRPr lang="vi-VN" sz="2800" dirty="0">
                  <a:latin typeface="Times New Roman" panose="02020603050405020304" pitchFamily="18" charset="0"/>
                  <a:cs typeface="Times New Roman" panose="02020603050405020304" pitchFamily="18" charset="0"/>
                </a:endParaRPr>
              </a:p>
            </p:txBody>
          </p:sp>
          <p:sp>
            <p:nvSpPr>
              <p:cNvPr id="15" name="TextBox 15"/>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nvGrpSpPr>
            <p:cNvPr id="16" name="Group 16"/>
            <p:cNvGrpSpPr/>
            <p:nvPr/>
          </p:nvGrpSpPr>
          <p:grpSpPr>
            <a:xfrm>
              <a:off x="0" y="227518"/>
              <a:ext cx="2205258" cy="2639929"/>
              <a:chOff x="0" y="-47625"/>
              <a:chExt cx="926511" cy="1109132"/>
            </a:xfrm>
          </p:grpSpPr>
          <p:sp>
            <p:nvSpPr>
              <p:cNvPr id="17" name="Freeform 17"/>
              <p:cNvSpPr/>
              <p:nvPr/>
            </p:nvSpPr>
            <p:spPr>
              <a:xfrm>
                <a:off x="0" y="0"/>
                <a:ext cx="926511" cy="1061507"/>
              </a:xfrm>
              <a:custGeom>
                <a:avLst/>
                <a:gdLst/>
                <a:ahLst/>
                <a:cxnLst/>
                <a:rect l="l" t="t" r="r" b="b"/>
                <a:pathLst>
                  <a:path w="926511" h="628598">
                    <a:moveTo>
                      <a:pt x="0" y="0"/>
                    </a:moveTo>
                    <a:lnTo>
                      <a:pt x="926511" y="0"/>
                    </a:lnTo>
                    <a:lnTo>
                      <a:pt x="926511" y="628598"/>
                    </a:lnTo>
                    <a:lnTo>
                      <a:pt x="0" y="628598"/>
                    </a:lnTo>
                    <a:close/>
                  </a:path>
                </a:pathLst>
              </a:custGeom>
              <a:solidFill>
                <a:schemeClr val="bg1"/>
              </a:solidFill>
              <a:ln>
                <a:noFill/>
              </a:ln>
            </p:spPr>
          </p:sp>
          <p:sp>
            <p:nvSpPr>
              <p:cNvPr id="18" name="TextBox 18"/>
              <p:cNvSpPr txBox="1"/>
              <p:nvPr/>
            </p:nvSpPr>
            <p:spPr>
              <a:xfrm>
                <a:off x="0" y="-47625"/>
                <a:ext cx="812800" cy="860425"/>
              </a:xfrm>
              <a:prstGeom prst="rect">
                <a:avLst/>
              </a:prstGeom>
              <a:solidFill>
                <a:schemeClr val="bg1"/>
              </a:solidFill>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sp>
        <p:nvSpPr>
          <p:cNvPr id="29" name="TextBox 29"/>
          <p:cNvSpPr txBox="1"/>
          <p:nvPr/>
        </p:nvSpPr>
        <p:spPr>
          <a:xfrm>
            <a:off x="774295" y="555630"/>
            <a:ext cx="10249306" cy="646331"/>
          </a:xfrm>
          <a:prstGeom prst="rect">
            <a:avLst/>
          </a:prstGeom>
        </p:spPr>
        <p:txBody>
          <a:bodyPr wrap="square" lIns="0" tIns="0" rIns="0" bIns="0" rtlCol="0" anchor="t">
            <a:spAutoFit/>
          </a:bodyPr>
          <a:lstStyle/>
          <a:p>
            <a:pPr marL="45511" marR="16511" indent="15876" algn="r">
              <a:lnSpc>
                <a:spcPct val="150000"/>
              </a:lnSpc>
            </a:pPr>
            <a:r>
              <a:rPr lang="vi-VN"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CÂU 4: </a:t>
            </a:r>
            <a:r>
              <a:rPr lang="en-US" sz="2800" dirty="0">
                <a:solidFill>
                  <a:schemeClr val="tx1">
                    <a:lumMod val="85000"/>
                    <a:lumOff val="15000"/>
                  </a:schemeClr>
                </a:solidFill>
                <a:latin typeface="Times New Roman" panose="02020603050405020304" pitchFamily="18" charset="0"/>
                <a:ea typeface="Times New Roman" panose="02020603050405020304" pitchFamily="18" charset="0"/>
                <a:cs typeface="Times New Roman" panose="02020603050405020304" pitchFamily="18" charset="0"/>
              </a:rPr>
              <a:t>BỘ LUẬT NÀO ĐƯỢC BAN HÀNH DƯỚI TRIỀU LÊ SƠ?</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0" name="TextBox 30"/>
          <p:cNvSpPr txBox="1"/>
          <p:nvPr/>
        </p:nvSpPr>
        <p:spPr>
          <a:xfrm>
            <a:off x="1984093" y="2455890"/>
            <a:ext cx="9319446"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thư</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6" name="Freeform 10">
            <a:extLst>
              <a:ext uri="{FF2B5EF4-FFF2-40B4-BE49-F238E27FC236}">
                <a16:creationId xmlns:a16="http://schemas.microsoft.com/office/drawing/2014/main" id="{3480B3CD-A03F-2ECA-27F4-FC404EEAE1E4}"/>
              </a:ext>
            </a:extLst>
          </p:cNvPr>
          <p:cNvSpPr/>
          <p:nvPr/>
        </p:nvSpPr>
        <p:spPr>
          <a:xfrm>
            <a:off x="839848" y="2271915"/>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8" name="Freeform 10">
            <a:extLst>
              <a:ext uri="{FF2B5EF4-FFF2-40B4-BE49-F238E27FC236}">
                <a16:creationId xmlns:a16="http://schemas.microsoft.com/office/drawing/2014/main" id="{EFBDB347-BEF3-FBC0-A8C6-C4CEF84BCD3C}"/>
              </a:ext>
            </a:extLst>
          </p:cNvPr>
          <p:cNvSpPr/>
          <p:nvPr/>
        </p:nvSpPr>
        <p:spPr>
          <a:xfrm>
            <a:off x="839848" y="3366612"/>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39" name="Freeform 10">
            <a:extLst>
              <a:ext uri="{FF2B5EF4-FFF2-40B4-BE49-F238E27FC236}">
                <a16:creationId xmlns:a16="http://schemas.microsoft.com/office/drawing/2014/main" id="{60891EE3-2482-69DC-603A-3C5AD953337F}"/>
              </a:ext>
            </a:extLst>
          </p:cNvPr>
          <p:cNvSpPr/>
          <p:nvPr/>
        </p:nvSpPr>
        <p:spPr>
          <a:xfrm>
            <a:off x="839848" y="4461309"/>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0" name="Freeform 4">
            <a:extLst>
              <a:ext uri="{FF2B5EF4-FFF2-40B4-BE49-F238E27FC236}">
                <a16:creationId xmlns:a16="http://schemas.microsoft.com/office/drawing/2014/main" id="{8869558A-9EB3-4901-9B09-41993C110141}"/>
              </a:ext>
            </a:extLst>
          </p:cNvPr>
          <p:cNvSpPr/>
          <p:nvPr/>
        </p:nvSpPr>
        <p:spPr>
          <a:xfrm>
            <a:off x="-13794" y="2271914"/>
            <a:ext cx="571167" cy="4202417"/>
          </a:xfrm>
          <a:custGeom>
            <a:avLst/>
            <a:gdLst/>
            <a:ahLst/>
            <a:cxnLst/>
            <a:rect l="l" t="t" r="r" b="b"/>
            <a:pathLst>
              <a:path w="675326" h="614765">
                <a:moveTo>
                  <a:pt x="0" y="0"/>
                </a:moveTo>
                <a:lnTo>
                  <a:pt x="675326" y="0"/>
                </a:lnTo>
                <a:lnTo>
                  <a:pt x="675326" y="614765"/>
                </a:lnTo>
                <a:lnTo>
                  <a:pt x="0" y="614765"/>
                </a:lnTo>
                <a:close/>
              </a:path>
            </a:pathLst>
          </a:custGeom>
          <a:solidFill>
            <a:srgbClr val="BF0404"/>
          </a:solidFill>
        </p:spPr>
      </p:sp>
      <p:sp>
        <p:nvSpPr>
          <p:cNvPr id="41" name="TextBox 30">
            <a:extLst>
              <a:ext uri="{FF2B5EF4-FFF2-40B4-BE49-F238E27FC236}">
                <a16:creationId xmlns:a16="http://schemas.microsoft.com/office/drawing/2014/main" id="{390BB03B-DB84-6D77-680C-623AC4C0FB87}"/>
              </a:ext>
            </a:extLst>
          </p:cNvPr>
          <p:cNvSpPr txBox="1"/>
          <p:nvPr/>
        </p:nvSpPr>
        <p:spPr>
          <a:xfrm>
            <a:off x="1035118" y="2477585"/>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A</a:t>
            </a:r>
          </a:p>
        </p:txBody>
      </p:sp>
      <p:sp>
        <p:nvSpPr>
          <p:cNvPr id="42" name="TextBox 30">
            <a:extLst>
              <a:ext uri="{FF2B5EF4-FFF2-40B4-BE49-F238E27FC236}">
                <a16:creationId xmlns:a16="http://schemas.microsoft.com/office/drawing/2014/main" id="{F81C5454-8725-AA3D-848E-9A6FF87A514D}"/>
              </a:ext>
            </a:extLst>
          </p:cNvPr>
          <p:cNvSpPr txBox="1"/>
          <p:nvPr/>
        </p:nvSpPr>
        <p:spPr>
          <a:xfrm>
            <a:off x="1035118" y="4671337"/>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C</a:t>
            </a:r>
          </a:p>
        </p:txBody>
      </p:sp>
      <p:sp>
        <p:nvSpPr>
          <p:cNvPr id="43" name="TextBox 30">
            <a:extLst>
              <a:ext uri="{FF2B5EF4-FFF2-40B4-BE49-F238E27FC236}">
                <a16:creationId xmlns:a16="http://schemas.microsoft.com/office/drawing/2014/main" id="{A2BB2DC0-C086-3357-5AFD-8F7C04B08AA9}"/>
              </a:ext>
            </a:extLst>
          </p:cNvPr>
          <p:cNvSpPr txBox="1"/>
          <p:nvPr/>
        </p:nvSpPr>
        <p:spPr>
          <a:xfrm>
            <a:off x="1035118" y="3593562"/>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B</a:t>
            </a:r>
          </a:p>
        </p:txBody>
      </p:sp>
      <p:sp>
        <p:nvSpPr>
          <p:cNvPr id="45" name="TextBox 30">
            <a:extLst>
              <a:ext uri="{FF2B5EF4-FFF2-40B4-BE49-F238E27FC236}">
                <a16:creationId xmlns:a16="http://schemas.microsoft.com/office/drawing/2014/main" id="{952B3E53-EB2C-3EE4-6B74-20070807530A}"/>
              </a:ext>
            </a:extLst>
          </p:cNvPr>
          <p:cNvSpPr txBox="1"/>
          <p:nvPr/>
        </p:nvSpPr>
        <p:spPr>
          <a:xfrm>
            <a:off x="1984093" y="4697955"/>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Quốc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triều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luật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6" name="TextBox 30">
            <a:extLst>
              <a:ext uri="{FF2B5EF4-FFF2-40B4-BE49-F238E27FC236}">
                <a16:creationId xmlns:a16="http://schemas.microsoft.com/office/drawing/2014/main" id="{3E00D0CB-E8E0-FB41-80B7-D10FA3D714EA}"/>
              </a:ext>
            </a:extLst>
          </p:cNvPr>
          <p:cNvSpPr txBox="1"/>
          <p:nvPr/>
        </p:nvSpPr>
        <p:spPr>
          <a:xfrm>
            <a:off x="1984093" y="3612031"/>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Hình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luật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 name="Freeform 10">
            <a:extLst>
              <a:ext uri="{FF2B5EF4-FFF2-40B4-BE49-F238E27FC236}">
                <a16:creationId xmlns:a16="http://schemas.microsoft.com/office/drawing/2014/main" id="{2E6127DB-5F3F-FA1D-5D07-9DDF0883C30E}"/>
              </a:ext>
            </a:extLst>
          </p:cNvPr>
          <p:cNvSpPr/>
          <p:nvPr/>
        </p:nvSpPr>
        <p:spPr>
          <a:xfrm>
            <a:off x="839848" y="5556007"/>
            <a:ext cx="839999" cy="839999"/>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4" name="TextBox 30">
            <a:extLst>
              <a:ext uri="{FF2B5EF4-FFF2-40B4-BE49-F238E27FC236}">
                <a16:creationId xmlns:a16="http://schemas.microsoft.com/office/drawing/2014/main" id="{D04A95E8-5789-14D3-05E6-D13BCFA02257}"/>
              </a:ext>
            </a:extLst>
          </p:cNvPr>
          <p:cNvSpPr txBox="1"/>
          <p:nvPr/>
        </p:nvSpPr>
        <p:spPr>
          <a:xfrm>
            <a:off x="1035118" y="5719921"/>
            <a:ext cx="484421" cy="436017"/>
          </a:xfrm>
          <a:prstGeom prst="rect">
            <a:avLst/>
          </a:prstGeom>
        </p:spPr>
        <p:txBody>
          <a:bodyPr wrap="square" lIns="0" tIns="0" rIns="0" bIns="0" rtlCol="0" anchor="t">
            <a:spAutoFit/>
          </a:bodyPr>
          <a:lstStyle/>
          <a:p>
            <a:pPr algn="ctr">
              <a:lnSpc>
                <a:spcPts val="3360"/>
              </a:lnSpc>
            </a:pPr>
            <a:r>
              <a:rPr lang="en-US" sz="2800" dirty="0">
                <a:solidFill>
                  <a:schemeClr val="bg1"/>
                </a:solidFill>
                <a:latin typeface="Times New Roman" panose="02020603050405020304" pitchFamily="18" charset="0"/>
                <a:cs typeface="Times New Roman" panose="02020603050405020304" pitchFamily="18" charset="0"/>
              </a:rPr>
              <a:t>D</a:t>
            </a:r>
          </a:p>
        </p:txBody>
      </p:sp>
      <p:sp>
        <p:nvSpPr>
          <p:cNvPr id="6" name="TextBox 30">
            <a:extLst>
              <a:ext uri="{FF2B5EF4-FFF2-40B4-BE49-F238E27FC236}">
                <a16:creationId xmlns:a16="http://schemas.microsoft.com/office/drawing/2014/main" id="{AE69BBB3-832E-BB5D-8BF9-938CCBE5868B}"/>
              </a:ext>
            </a:extLst>
          </p:cNvPr>
          <p:cNvSpPr txBox="1"/>
          <p:nvPr/>
        </p:nvSpPr>
        <p:spPr>
          <a:xfrm>
            <a:off x="1984093" y="5828324"/>
            <a:ext cx="9253893" cy="430887"/>
          </a:xfrm>
          <a:prstGeom prst="rect">
            <a:avLst/>
          </a:prstGeom>
        </p:spPr>
        <p:txBody>
          <a:bodyPr wrap="square" lIns="0" tIns="0" rIns="0" bIns="0" rtlCol="0" anchor="t">
            <a:spAutoFit/>
          </a:bodyPr>
          <a:lstStyle/>
          <a:p>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Hoàng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Việt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luật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lệ</a:t>
            </a:r>
            <a:endParaRPr lang="vi-VN"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9" name="30 Second Timer (Cotton Candy Cat)">
            <a:hlinkClick r:id="" action="ppaction://media"/>
            <a:extLst>
              <a:ext uri="{FF2B5EF4-FFF2-40B4-BE49-F238E27FC236}">
                <a16:creationId xmlns:a16="http://schemas.microsoft.com/office/drawing/2014/main" id="{359FE307-AD8E-973B-E486-32607BEBA1C8}"/>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0284290" y="5833693"/>
            <a:ext cx="1440000" cy="810000"/>
          </a:xfrm>
          <a:prstGeom prst="rect">
            <a:avLst/>
          </a:prstGeom>
        </p:spPr>
      </p:pic>
    </p:spTree>
    <p:extLst>
      <p:ext uri="{BB962C8B-B14F-4D97-AF65-F5344CB8AC3E}">
        <p14:creationId xmlns:p14="http://schemas.microsoft.com/office/powerpoint/2010/main" val="1768786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1" fill="hold"/>
                                        <p:tgtEl>
                                          <p:spTgt spid="9"/>
                                        </p:tgtEl>
                                      </p:cBhvr>
                                    </p:cmd>
                                  </p:childTnLst>
                                </p:cTn>
                              </p:par>
                            </p:childTnLst>
                          </p:cTn>
                        </p:par>
                      </p:childTnLst>
                    </p:cTn>
                  </p:par>
                  <p:par>
                    <p:cTn id="7" fill="hold">
                      <p:stCondLst>
                        <p:cond delay="indefinite"/>
                      </p:stCondLst>
                      <p:childTnLst>
                        <p:par>
                          <p:cTn id="8" fill="hold">
                            <p:stCondLst>
                              <p:cond delay="0"/>
                            </p:stCondLst>
                            <p:childTnLst>
                              <p:par>
                                <p:cTn id="9" presetID="3" presetClass="mediacall" presetSubtype="0" fill="hold" nodeType="clickEffect">
                                  <p:stCondLst>
                                    <p:cond delay="0"/>
                                  </p:stCondLst>
                                  <p:childTnLst>
                                    <p:cmd type="call" cmd="stop">
                                      <p:cBhvr>
                                        <p:cTn id="10"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42"/>
                    </p:tgtEl>
                  </p:cond>
                </p:stCondLst>
                <p:endSync evt="end" delay="0">
                  <p:rtn val="all"/>
                </p:endSync>
                <p:childTnLst>
                  <p:par>
                    <p:cTn id="12" fill="hold">
                      <p:stCondLst>
                        <p:cond delay="0"/>
                      </p:stCondLst>
                      <p:childTnLst>
                        <p:par>
                          <p:cTn id="13" fill="hold">
                            <p:stCondLst>
                              <p:cond delay="0"/>
                            </p:stCondLst>
                            <p:childTnLst>
                              <p:par>
                                <p:cTn id="14" presetID="16" presetClass="emph" presetSubtype="0" fill="hold" grpId="0" nodeType="clickEffect">
                                  <p:stCondLst>
                                    <p:cond delay="0"/>
                                  </p:stCondLst>
                                  <p:childTnLst>
                                    <p:set>
                                      <p:cBhvr override="childStyle">
                                        <p:cTn id="15" dur="500" fill="hold"/>
                                        <p:tgtEl>
                                          <p:spTgt spid="45"/>
                                        </p:tgtEl>
                                        <p:attrNameLst>
                                          <p:attrName>style.color</p:attrName>
                                        </p:attrNameLst>
                                      </p:cBhvr>
                                      <p:to>
                                        <p:clrVal>
                                          <a:srgbClr val="BF0404"/>
                                        </p:clrVal>
                                      </p:to>
                                    </p:set>
                                    <p:set>
                                      <p:cBhvr>
                                        <p:cTn id="16" dur="500" fill="hold"/>
                                        <p:tgtEl>
                                          <p:spTgt spid="45"/>
                                        </p:tgtEl>
                                        <p:attrNameLst>
                                          <p:attrName>fillcolor</p:attrName>
                                        </p:attrNameLst>
                                      </p:cBhvr>
                                      <p:to>
                                        <p:clrVal>
                                          <a:srgbClr val="BF0404"/>
                                        </p:clrVal>
                                      </p:to>
                                    </p:set>
                                    <p:set>
                                      <p:cBhvr>
                                        <p:cTn id="17" dur="500" fill="hold"/>
                                        <p:tgtEl>
                                          <p:spTgt spid="45"/>
                                        </p:tgtEl>
                                        <p:attrNameLst>
                                          <p:attrName>fill.type</p:attrName>
                                        </p:attrNameLst>
                                      </p:cBhvr>
                                      <p:to>
                                        <p:strVal val="solid"/>
                                      </p:to>
                                    </p:set>
                                  </p:childTnLst>
                                  <p:subTnLst>
                                    <p:audio>
                                      <p:cMediaNode>
                                        <p:cTn display="0" masterRel="sameClick">
                                          <p:stCondLst>
                                            <p:cond evt="begin" delay="0">
                                              <p:tn val="14"/>
                                            </p:cond>
                                          </p:stCondLst>
                                          <p:endCondLst>
                                            <p:cond evt="onStopAudio" delay="0">
                                              <p:tgtEl>
                                                <p:sldTgt/>
                                              </p:tgtEl>
                                            </p:cond>
                                          </p:endCondLst>
                                        </p:cTn>
                                        <p:tgtEl>
                                          <p:sndTgt r:embed="rId5" name="tiếng vỗ tay 6.wav"/>
                                        </p:tgtEl>
                                      </p:cMediaNode>
                                    </p:audio>
                                  </p:subTnLst>
                                </p:cTn>
                              </p:par>
                            </p:childTnLst>
                          </p:cTn>
                        </p:par>
                      </p:childTnLst>
                    </p:cTn>
                  </p:par>
                </p:childTnLst>
              </p:cTn>
              <p:nextCondLst>
                <p:cond evt="onClick" delay="0">
                  <p:tgtEl>
                    <p:spTgt spid="42"/>
                  </p:tgtEl>
                </p:cond>
              </p:nextCondLst>
            </p:seq>
            <p:seq concurrent="1" nextAc="seek">
              <p:cTn id="18" restart="whenNotActive" fill="hold" evtFilter="cancelBubble" nodeType="interactiveSeq">
                <p:stCondLst>
                  <p:cond evt="onClick" delay="0">
                    <p:tgtEl>
                      <p:spTgt spid="41"/>
                    </p:tgtEl>
                  </p:cond>
                </p:stCondLst>
                <p:endSync evt="end" delay="0">
                  <p:rtn val="all"/>
                </p:endSync>
                <p:childTnLst>
                  <p:par>
                    <p:cTn id="19" fill="hold">
                      <p:stCondLst>
                        <p:cond delay="0"/>
                      </p:stCondLst>
                      <p:childTnLst>
                        <p:par>
                          <p:cTn id="20" fill="hold">
                            <p:stCondLst>
                              <p:cond delay="0"/>
                            </p:stCondLst>
                            <p:childTnLst>
                              <p:par>
                                <p:cTn id="21" presetID="16" presetClass="emph" presetSubtype="0" fill="hold" grpId="0" nodeType="clickEffect">
                                  <p:stCondLst>
                                    <p:cond delay="0"/>
                                  </p:stCondLst>
                                  <p:childTnLst>
                                    <p:set>
                                      <p:cBhvr override="childStyle">
                                        <p:cTn id="22" dur="500" fill="hold"/>
                                        <p:tgtEl>
                                          <p:spTgt spid="30"/>
                                        </p:tgtEl>
                                        <p:attrNameLst>
                                          <p:attrName>style.color</p:attrName>
                                        </p:attrNameLst>
                                      </p:cBhvr>
                                      <p:to>
                                        <p:clrVal>
                                          <a:srgbClr val="262626"/>
                                        </p:clrVal>
                                      </p:to>
                                    </p:set>
                                    <p:set>
                                      <p:cBhvr>
                                        <p:cTn id="23" dur="500" fill="hold"/>
                                        <p:tgtEl>
                                          <p:spTgt spid="30"/>
                                        </p:tgtEl>
                                        <p:attrNameLst>
                                          <p:attrName>fillcolor</p:attrName>
                                        </p:attrNameLst>
                                      </p:cBhvr>
                                      <p:to>
                                        <p:clrVal>
                                          <a:srgbClr val="262626"/>
                                        </p:clrVal>
                                      </p:to>
                                    </p:set>
                                    <p:set>
                                      <p:cBhvr>
                                        <p:cTn id="24" dur="500" fill="hold"/>
                                        <p:tgtEl>
                                          <p:spTgt spid="30"/>
                                        </p:tgtEl>
                                        <p:attrNameLst>
                                          <p:attrName>fill.type</p:attrName>
                                        </p:attrNameLst>
                                      </p:cBhvr>
                                      <p:to>
                                        <p:strVal val="solid"/>
                                      </p:to>
                                    </p:set>
                                  </p:childTnLst>
                                  <p:subTnLst>
                                    <p:audio>
                                      <p:cMediaNode>
                                        <p:cTn display="0" masterRel="sameClick">
                                          <p:stCondLst>
                                            <p:cond evt="begin" delay="0">
                                              <p:tn val="21"/>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1"/>
                  </p:tgtEl>
                </p:cond>
              </p:nextCondLst>
            </p:seq>
            <p:seq concurrent="1" nextAc="seek">
              <p:cTn id="25" restart="whenNotActive" fill="hold" evtFilter="cancelBubble" nodeType="interactiveSeq">
                <p:stCondLst>
                  <p:cond evt="onClick" delay="0">
                    <p:tgtEl>
                      <p:spTgt spid="43"/>
                    </p:tgtEl>
                  </p:cond>
                </p:stCondLst>
                <p:endSync evt="end" delay="0">
                  <p:rtn val="all"/>
                </p:endSync>
                <p:childTnLst>
                  <p:par>
                    <p:cTn id="26" fill="hold">
                      <p:stCondLst>
                        <p:cond delay="0"/>
                      </p:stCondLst>
                      <p:childTnLst>
                        <p:par>
                          <p:cTn id="27" fill="hold">
                            <p:stCondLst>
                              <p:cond delay="0"/>
                            </p:stCondLst>
                            <p:childTnLst>
                              <p:par>
                                <p:cTn id="28" presetID="16" presetClass="emph" presetSubtype="0" fill="hold" grpId="0" nodeType="clickEffect">
                                  <p:stCondLst>
                                    <p:cond delay="0"/>
                                  </p:stCondLst>
                                  <p:childTnLst>
                                    <p:set>
                                      <p:cBhvr override="childStyle">
                                        <p:cTn id="29" dur="500" fill="hold"/>
                                        <p:tgtEl>
                                          <p:spTgt spid="46"/>
                                        </p:tgtEl>
                                        <p:attrNameLst>
                                          <p:attrName>style.color</p:attrName>
                                        </p:attrNameLst>
                                      </p:cBhvr>
                                      <p:to>
                                        <p:clrVal>
                                          <a:srgbClr val="262626"/>
                                        </p:clrVal>
                                      </p:to>
                                    </p:set>
                                    <p:set>
                                      <p:cBhvr>
                                        <p:cTn id="30" dur="500" fill="hold"/>
                                        <p:tgtEl>
                                          <p:spTgt spid="46"/>
                                        </p:tgtEl>
                                        <p:attrNameLst>
                                          <p:attrName>fillcolor</p:attrName>
                                        </p:attrNameLst>
                                      </p:cBhvr>
                                      <p:to>
                                        <p:clrVal>
                                          <a:srgbClr val="262626"/>
                                        </p:clrVal>
                                      </p:to>
                                    </p:set>
                                    <p:set>
                                      <p:cBhvr>
                                        <p:cTn id="31" dur="500" fill="hold"/>
                                        <p:tgtEl>
                                          <p:spTgt spid="46"/>
                                        </p:tgtEl>
                                        <p:attrNameLst>
                                          <p:attrName>fill.type</p:attrName>
                                        </p:attrNameLst>
                                      </p:cBhvr>
                                      <p:to>
                                        <p:strVal val="solid"/>
                                      </p:to>
                                    </p:set>
                                  </p:childTnLst>
                                  <p:subTnLst>
                                    <p:audio>
                                      <p:cMediaNode>
                                        <p:cTn display="0" masterRel="sameClick">
                                          <p:stCondLst>
                                            <p:cond evt="begin" delay="0">
                                              <p:tn val="28"/>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3"/>
                  </p:tgtEl>
                </p:cond>
              </p:nextCondLst>
            </p:seq>
            <p:seq concurrent="1" nextAc="seek">
              <p:cTn id="32" restart="whenNotActive" fill="hold" evtFilter="cancelBubble" nodeType="interactiveSeq">
                <p:stCondLst>
                  <p:cond evt="onClick" delay="0">
                    <p:tgtEl>
                      <p:spTgt spid="4"/>
                    </p:tgtEl>
                  </p:cond>
                </p:stCondLst>
                <p:endSync evt="end" delay="0">
                  <p:rtn val="all"/>
                </p:endSync>
                <p:childTnLst>
                  <p:par>
                    <p:cTn id="33" fill="hold">
                      <p:stCondLst>
                        <p:cond delay="0"/>
                      </p:stCondLst>
                      <p:childTnLst>
                        <p:par>
                          <p:cTn id="34" fill="hold">
                            <p:stCondLst>
                              <p:cond delay="0"/>
                            </p:stCondLst>
                            <p:childTnLst>
                              <p:par>
                                <p:cTn id="35" presetID="16" presetClass="emph" presetSubtype="0" fill="hold" grpId="0" nodeType="clickEffect">
                                  <p:stCondLst>
                                    <p:cond delay="0"/>
                                  </p:stCondLst>
                                  <p:childTnLst>
                                    <p:set>
                                      <p:cBhvr override="childStyle">
                                        <p:cTn id="36" dur="500" fill="hold"/>
                                        <p:tgtEl>
                                          <p:spTgt spid="6"/>
                                        </p:tgtEl>
                                        <p:attrNameLst>
                                          <p:attrName>style.color</p:attrName>
                                        </p:attrNameLst>
                                      </p:cBhvr>
                                      <p:to>
                                        <p:clrVal>
                                          <a:srgbClr val="262626"/>
                                        </p:clrVal>
                                      </p:to>
                                    </p:set>
                                    <p:set>
                                      <p:cBhvr>
                                        <p:cTn id="37" dur="500" fill="hold"/>
                                        <p:tgtEl>
                                          <p:spTgt spid="6"/>
                                        </p:tgtEl>
                                        <p:attrNameLst>
                                          <p:attrName>fillcolor</p:attrName>
                                        </p:attrNameLst>
                                      </p:cBhvr>
                                      <p:to>
                                        <p:clrVal>
                                          <a:srgbClr val="262626"/>
                                        </p:clrVal>
                                      </p:to>
                                    </p:set>
                                    <p:set>
                                      <p:cBhvr>
                                        <p:cTn id="38" dur="500" fill="hold"/>
                                        <p:tgtEl>
                                          <p:spTgt spid="6"/>
                                        </p:tgtEl>
                                        <p:attrNameLst>
                                          <p:attrName>fill.type</p:attrName>
                                        </p:attrNameLst>
                                      </p:cBhvr>
                                      <p:to>
                                        <p:strVal val="solid"/>
                                      </p:to>
                                    </p:set>
                                  </p:childTnLst>
                                  <p:subTnLst>
                                    <p:audio>
                                      <p:cMediaNode>
                                        <p:cTn display="0" masterRel="sameClick">
                                          <p:stCondLst>
                                            <p:cond evt="begin" delay="0">
                                              <p:tn val="35"/>
                                            </p:cond>
                                          </p:stCondLst>
                                          <p:endCondLst>
                                            <p:cond evt="onStopAudio" delay="0">
                                              <p:tgtEl>
                                                <p:sldTgt/>
                                              </p:tgtEl>
                                            </p:cond>
                                          </p:endCondLst>
                                        </p:cTn>
                                        <p:tgtEl>
                                          <p:sndTgt r:embed="rId6" name="Wrong Answer - Sound Effect [HD].wav"/>
                                        </p:tgtEl>
                                      </p:cMediaNode>
                                    </p:audio>
                                  </p:subTnLst>
                                </p:cTn>
                              </p:par>
                            </p:childTnLst>
                          </p:cTn>
                        </p:par>
                      </p:childTnLst>
                    </p:cTn>
                  </p:par>
                </p:childTnLst>
              </p:cTn>
              <p:nextCondLst>
                <p:cond evt="onClick" delay="0">
                  <p:tgtEl>
                    <p:spTgt spid="4"/>
                  </p:tgtEl>
                </p:cond>
              </p:nextCondLst>
            </p:seq>
            <p:video>
              <p:cMediaNode vol="80000">
                <p:cTn id="39" fill="hold" display="0">
                  <p:stCondLst>
                    <p:cond delay="indefinite"/>
                  </p:stCondLst>
                </p:cTn>
                <p:tgtEl>
                  <p:spTgt spid="9"/>
                </p:tgtEl>
              </p:cMediaNode>
            </p:video>
          </p:childTnLst>
        </p:cTn>
      </p:par>
    </p:tnLst>
    <p:bldLst>
      <p:bldP spid="30" grpId="0"/>
      <p:bldP spid="45" grpId="0"/>
      <p:bldP spid="46" grpId="0"/>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C9E5225-0919-4C8A-AFCF-825B1BB89576}"/>
              </a:ext>
            </a:extLst>
          </p:cNvPr>
          <p:cNvSpPr/>
          <p:nvPr/>
        </p:nvSpPr>
        <p:spPr>
          <a:xfrm>
            <a:off x="1311515" y="2108200"/>
            <a:ext cx="9956799" cy="3929793"/>
          </a:xfrm>
          <a:custGeom>
            <a:avLst/>
            <a:gdLst>
              <a:gd name="connsiteX0" fmla="*/ 0 w 10273278"/>
              <a:gd name="connsiteY0" fmla="*/ 654979 h 3929793"/>
              <a:gd name="connsiteX1" fmla="*/ 654979 w 10273278"/>
              <a:gd name="connsiteY1" fmla="*/ 0 h 3929793"/>
              <a:gd name="connsiteX2" fmla="*/ 1431800 w 10273278"/>
              <a:gd name="connsiteY2" fmla="*/ 0 h 3929793"/>
              <a:gd name="connsiteX3" fmla="*/ 2029355 w 10273278"/>
              <a:gd name="connsiteY3" fmla="*/ 0 h 3929793"/>
              <a:gd name="connsiteX4" fmla="*/ 2626909 w 10273278"/>
              <a:gd name="connsiteY4" fmla="*/ 0 h 3929793"/>
              <a:gd name="connsiteX5" fmla="*/ 3045198 w 10273278"/>
              <a:gd name="connsiteY5" fmla="*/ 0 h 3929793"/>
              <a:gd name="connsiteX6" fmla="*/ 3642752 w 10273278"/>
              <a:gd name="connsiteY6" fmla="*/ 0 h 3929793"/>
              <a:gd name="connsiteX7" fmla="*/ 4240307 w 10273278"/>
              <a:gd name="connsiteY7" fmla="*/ 0 h 3929793"/>
              <a:gd name="connsiteX8" fmla="*/ 5017128 w 10273278"/>
              <a:gd name="connsiteY8" fmla="*/ 0 h 3929793"/>
              <a:gd name="connsiteX9" fmla="*/ 5704316 w 10273278"/>
              <a:gd name="connsiteY9" fmla="*/ 0 h 3929793"/>
              <a:gd name="connsiteX10" fmla="*/ 6301871 w 10273278"/>
              <a:gd name="connsiteY10" fmla="*/ 0 h 3929793"/>
              <a:gd name="connsiteX11" fmla="*/ 7078692 w 10273278"/>
              <a:gd name="connsiteY11" fmla="*/ 0 h 3929793"/>
              <a:gd name="connsiteX12" fmla="*/ 7496980 w 10273278"/>
              <a:gd name="connsiteY12" fmla="*/ 0 h 3929793"/>
              <a:gd name="connsiteX13" fmla="*/ 8273801 w 10273278"/>
              <a:gd name="connsiteY13" fmla="*/ 0 h 3929793"/>
              <a:gd name="connsiteX14" fmla="*/ 8602456 w 10273278"/>
              <a:gd name="connsiteY14" fmla="*/ 0 h 3929793"/>
              <a:gd name="connsiteX15" fmla="*/ 8931111 w 10273278"/>
              <a:gd name="connsiteY15" fmla="*/ 0 h 3929793"/>
              <a:gd name="connsiteX16" fmla="*/ 9618299 w 10273278"/>
              <a:gd name="connsiteY16" fmla="*/ 0 h 3929793"/>
              <a:gd name="connsiteX17" fmla="*/ 10273278 w 10273278"/>
              <a:gd name="connsiteY17" fmla="*/ 654979 h 3929793"/>
              <a:gd name="connsiteX18" fmla="*/ 10273278 w 10273278"/>
              <a:gd name="connsiteY18" fmla="*/ 1231343 h 3929793"/>
              <a:gd name="connsiteX19" fmla="*/ 10273278 w 10273278"/>
              <a:gd name="connsiteY19" fmla="*/ 1755310 h 3929793"/>
              <a:gd name="connsiteX20" fmla="*/ 10273278 w 10273278"/>
              <a:gd name="connsiteY20" fmla="*/ 2226880 h 3929793"/>
              <a:gd name="connsiteX21" fmla="*/ 10273278 w 10273278"/>
              <a:gd name="connsiteY21" fmla="*/ 2750847 h 3929793"/>
              <a:gd name="connsiteX22" fmla="*/ 10273278 w 10273278"/>
              <a:gd name="connsiteY22" fmla="*/ 3274814 h 3929793"/>
              <a:gd name="connsiteX23" fmla="*/ 9618299 w 10273278"/>
              <a:gd name="connsiteY23" fmla="*/ 3929793 h 3929793"/>
              <a:gd name="connsiteX24" fmla="*/ 9020744 w 10273278"/>
              <a:gd name="connsiteY24" fmla="*/ 3929793 h 3929793"/>
              <a:gd name="connsiteX25" fmla="*/ 8512823 w 10273278"/>
              <a:gd name="connsiteY25" fmla="*/ 3929793 h 3929793"/>
              <a:gd name="connsiteX26" fmla="*/ 7915268 w 10273278"/>
              <a:gd name="connsiteY26" fmla="*/ 3929793 h 3929793"/>
              <a:gd name="connsiteX27" fmla="*/ 7586613 w 10273278"/>
              <a:gd name="connsiteY27" fmla="*/ 3929793 h 3929793"/>
              <a:gd name="connsiteX28" fmla="*/ 7257958 w 10273278"/>
              <a:gd name="connsiteY28" fmla="*/ 3929793 h 3929793"/>
              <a:gd name="connsiteX29" fmla="*/ 6570770 w 10273278"/>
              <a:gd name="connsiteY29" fmla="*/ 3929793 h 3929793"/>
              <a:gd name="connsiteX30" fmla="*/ 5973216 w 10273278"/>
              <a:gd name="connsiteY30" fmla="*/ 3929793 h 3929793"/>
              <a:gd name="connsiteX31" fmla="*/ 5465294 w 10273278"/>
              <a:gd name="connsiteY31" fmla="*/ 3929793 h 3929793"/>
              <a:gd name="connsiteX32" fmla="*/ 4867739 w 10273278"/>
              <a:gd name="connsiteY32" fmla="*/ 3929793 h 3929793"/>
              <a:gd name="connsiteX33" fmla="*/ 4359818 w 10273278"/>
              <a:gd name="connsiteY33" fmla="*/ 3929793 h 3929793"/>
              <a:gd name="connsiteX34" fmla="*/ 3582997 w 10273278"/>
              <a:gd name="connsiteY34" fmla="*/ 3929793 h 3929793"/>
              <a:gd name="connsiteX35" fmla="*/ 3164709 w 10273278"/>
              <a:gd name="connsiteY35" fmla="*/ 3929793 h 3929793"/>
              <a:gd name="connsiteX36" fmla="*/ 2387888 w 10273278"/>
              <a:gd name="connsiteY36" fmla="*/ 3929793 h 3929793"/>
              <a:gd name="connsiteX37" fmla="*/ 1790333 w 10273278"/>
              <a:gd name="connsiteY37" fmla="*/ 3929793 h 3929793"/>
              <a:gd name="connsiteX38" fmla="*/ 1282411 w 10273278"/>
              <a:gd name="connsiteY38" fmla="*/ 3929793 h 3929793"/>
              <a:gd name="connsiteX39" fmla="*/ 654979 w 10273278"/>
              <a:gd name="connsiteY39" fmla="*/ 3929793 h 3929793"/>
              <a:gd name="connsiteX40" fmla="*/ 0 w 10273278"/>
              <a:gd name="connsiteY40" fmla="*/ 3274814 h 3929793"/>
              <a:gd name="connsiteX41" fmla="*/ 0 w 10273278"/>
              <a:gd name="connsiteY41" fmla="*/ 2829442 h 3929793"/>
              <a:gd name="connsiteX42" fmla="*/ 0 w 10273278"/>
              <a:gd name="connsiteY42" fmla="*/ 2357872 h 3929793"/>
              <a:gd name="connsiteX43" fmla="*/ 0 w 10273278"/>
              <a:gd name="connsiteY43" fmla="*/ 1807706 h 3929793"/>
              <a:gd name="connsiteX44" fmla="*/ 0 w 10273278"/>
              <a:gd name="connsiteY44" fmla="*/ 1336136 h 3929793"/>
              <a:gd name="connsiteX45" fmla="*/ 0 w 10273278"/>
              <a:gd name="connsiteY45" fmla="*/ 654979 h 392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273278" h="3929793" fill="none" extrusionOk="0">
                <a:moveTo>
                  <a:pt x="0" y="654979"/>
                </a:moveTo>
                <a:cubicBezTo>
                  <a:pt x="87389" y="326111"/>
                  <a:pt x="235560" y="60076"/>
                  <a:pt x="654979" y="0"/>
                </a:cubicBezTo>
                <a:cubicBezTo>
                  <a:pt x="963004" y="-76492"/>
                  <a:pt x="1063239" y="58491"/>
                  <a:pt x="1431800" y="0"/>
                </a:cubicBezTo>
                <a:cubicBezTo>
                  <a:pt x="1800361" y="-58491"/>
                  <a:pt x="1882389" y="68167"/>
                  <a:pt x="2029355" y="0"/>
                </a:cubicBezTo>
                <a:cubicBezTo>
                  <a:pt x="2176322" y="-68167"/>
                  <a:pt x="2410154" y="27677"/>
                  <a:pt x="2626909" y="0"/>
                </a:cubicBezTo>
                <a:cubicBezTo>
                  <a:pt x="2843664" y="-27677"/>
                  <a:pt x="2912671" y="20390"/>
                  <a:pt x="3045198" y="0"/>
                </a:cubicBezTo>
                <a:cubicBezTo>
                  <a:pt x="3177725" y="-20390"/>
                  <a:pt x="3409215" y="17784"/>
                  <a:pt x="3642752" y="0"/>
                </a:cubicBezTo>
                <a:cubicBezTo>
                  <a:pt x="3876289" y="-17784"/>
                  <a:pt x="4089489" y="1287"/>
                  <a:pt x="4240307" y="0"/>
                </a:cubicBezTo>
                <a:cubicBezTo>
                  <a:pt x="4391126" y="-1287"/>
                  <a:pt x="4723435" y="16054"/>
                  <a:pt x="5017128" y="0"/>
                </a:cubicBezTo>
                <a:cubicBezTo>
                  <a:pt x="5310821" y="-16054"/>
                  <a:pt x="5429238" y="39938"/>
                  <a:pt x="5704316" y="0"/>
                </a:cubicBezTo>
                <a:cubicBezTo>
                  <a:pt x="5979394" y="-39938"/>
                  <a:pt x="6148396" y="71494"/>
                  <a:pt x="6301871" y="0"/>
                </a:cubicBezTo>
                <a:cubicBezTo>
                  <a:pt x="6455346" y="-71494"/>
                  <a:pt x="6752331" y="90794"/>
                  <a:pt x="7078692" y="0"/>
                </a:cubicBezTo>
                <a:cubicBezTo>
                  <a:pt x="7405053" y="-90794"/>
                  <a:pt x="7336129" y="43574"/>
                  <a:pt x="7496980" y="0"/>
                </a:cubicBezTo>
                <a:cubicBezTo>
                  <a:pt x="7657831" y="-43574"/>
                  <a:pt x="8100918" y="85584"/>
                  <a:pt x="8273801" y="0"/>
                </a:cubicBezTo>
                <a:cubicBezTo>
                  <a:pt x="8446684" y="-85584"/>
                  <a:pt x="8489389" y="13363"/>
                  <a:pt x="8602456" y="0"/>
                </a:cubicBezTo>
                <a:cubicBezTo>
                  <a:pt x="8715524" y="-13363"/>
                  <a:pt x="8838067" y="20635"/>
                  <a:pt x="8931111" y="0"/>
                </a:cubicBezTo>
                <a:cubicBezTo>
                  <a:pt x="9024156" y="-20635"/>
                  <a:pt x="9393616" y="9129"/>
                  <a:pt x="9618299" y="0"/>
                </a:cubicBezTo>
                <a:cubicBezTo>
                  <a:pt x="10000903" y="24197"/>
                  <a:pt x="10274800" y="331079"/>
                  <a:pt x="10273278" y="654979"/>
                </a:cubicBezTo>
                <a:cubicBezTo>
                  <a:pt x="10299181" y="821221"/>
                  <a:pt x="10241227" y="1105563"/>
                  <a:pt x="10273278" y="1231343"/>
                </a:cubicBezTo>
                <a:cubicBezTo>
                  <a:pt x="10305329" y="1357123"/>
                  <a:pt x="10251028" y="1572689"/>
                  <a:pt x="10273278" y="1755310"/>
                </a:cubicBezTo>
                <a:cubicBezTo>
                  <a:pt x="10295528" y="1937931"/>
                  <a:pt x="10217677" y="2089373"/>
                  <a:pt x="10273278" y="2226880"/>
                </a:cubicBezTo>
                <a:cubicBezTo>
                  <a:pt x="10328879" y="2364387"/>
                  <a:pt x="10257433" y="2522494"/>
                  <a:pt x="10273278" y="2750847"/>
                </a:cubicBezTo>
                <a:cubicBezTo>
                  <a:pt x="10289123" y="2979200"/>
                  <a:pt x="10270894" y="3136219"/>
                  <a:pt x="10273278" y="3274814"/>
                </a:cubicBezTo>
                <a:cubicBezTo>
                  <a:pt x="10264062" y="3677923"/>
                  <a:pt x="9971137" y="4024918"/>
                  <a:pt x="9618299" y="3929793"/>
                </a:cubicBezTo>
                <a:cubicBezTo>
                  <a:pt x="9494743" y="3941489"/>
                  <a:pt x="9193710" y="3902844"/>
                  <a:pt x="9020744" y="3929793"/>
                </a:cubicBezTo>
                <a:cubicBezTo>
                  <a:pt x="8847778" y="3956742"/>
                  <a:pt x="8717920" y="3929778"/>
                  <a:pt x="8512823" y="3929793"/>
                </a:cubicBezTo>
                <a:cubicBezTo>
                  <a:pt x="8307726" y="3929808"/>
                  <a:pt x="8172718" y="3892922"/>
                  <a:pt x="7915268" y="3929793"/>
                </a:cubicBezTo>
                <a:cubicBezTo>
                  <a:pt x="7657818" y="3966664"/>
                  <a:pt x="7706365" y="3903497"/>
                  <a:pt x="7586613" y="3929793"/>
                </a:cubicBezTo>
                <a:cubicBezTo>
                  <a:pt x="7466861" y="3956089"/>
                  <a:pt x="7389862" y="3895793"/>
                  <a:pt x="7257958" y="3929793"/>
                </a:cubicBezTo>
                <a:cubicBezTo>
                  <a:pt x="7126055" y="3963793"/>
                  <a:pt x="6890608" y="3879951"/>
                  <a:pt x="6570770" y="3929793"/>
                </a:cubicBezTo>
                <a:cubicBezTo>
                  <a:pt x="6250932" y="3979635"/>
                  <a:pt x="6198349" y="3881109"/>
                  <a:pt x="5973216" y="3929793"/>
                </a:cubicBezTo>
                <a:cubicBezTo>
                  <a:pt x="5748083" y="3978477"/>
                  <a:pt x="5628355" y="3917798"/>
                  <a:pt x="5465294" y="3929793"/>
                </a:cubicBezTo>
                <a:cubicBezTo>
                  <a:pt x="5302233" y="3941788"/>
                  <a:pt x="5080387" y="3872437"/>
                  <a:pt x="4867739" y="3929793"/>
                </a:cubicBezTo>
                <a:cubicBezTo>
                  <a:pt x="4655091" y="3987149"/>
                  <a:pt x="4593962" y="3885188"/>
                  <a:pt x="4359818" y="3929793"/>
                </a:cubicBezTo>
                <a:cubicBezTo>
                  <a:pt x="4125674" y="3974398"/>
                  <a:pt x="3859895" y="3852105"/>
                  <a:pt x="3582997" y="3929793"/>
                </a:cubicBezTo>
                <a:cubicBezTo>
                  <a:pt x="3306099" y="4007481"/>
                  <a:pt x="3359018" y="3914804"/>
                  <a:pt x="3164709" y="3929793"/>
                </a:cubicBezTo>
                <a:cubicBezTo>
                  <a:pt x="2970400" y="3944782"/>
                  <a:pt x="2579373" y="3920554"/>
                  <a:pt x="2387888" y="3929793"/>
                </a:cubicBezTo>
                <a:cubicBezTo>
                  <a:pt x="2196403" y="3939032"/>
                  <a:pt x="2045110" y="3911045"/>
                  <a:pt x="1790333" y="3929793"/>
                </a:cubicBezTo>
                <a:cubicBezTo>
                  <a:pt x="1535557" y="3948541"/>
                  <a:pt x="1473538" y="3912053"/>
                  <a:pt x="1282411" y="3929793"/>
                </a:cubicBezTo>
                <a:cubicBezTo>
                  <a:pt x="1091284" y="3947533"/>
                  <a:pt x="880883" y="3883108"/>
                  <a:pt x="654979" y="3929793"/>
                </a:cubicBezTo>
                <a:cubicBezTo>
                  <a:pt x="226219" y="3953233"/>
                  <a:pt x="22551" y="3535529"/>
                  <a:pt x="0" y="3274814"/>
                </a:cubicBezTo>
                <a:cubicBezTo>
                  <a:pt x="-37481" y="3084275"/>
                  <a:pt x="52827" y="3018145"/>
                  <a:pt x="0" y="2829442"/>
                </a:cubicBezTo>
                <a:cubicBezTo>
                  <a:pt x="-52827" y="2640739"/>
                  <a:pt x="8538" y="2460338"/>
                  <a:pt x="0" y="2357872"/>
                </a:cubicBezTo>
                <a:cubicBezTo>
                  <a:pt x="-8538" y="2255406"/>
                  <a:pt x="40198" y="2031898"/>
                  <a:pt x="0" y="1807706"/>
                </a:cubicBezTo>
                <a:cubicBezTo>
                  <a:pt x="-40198" y="1583514"/>
                  <a:pt x="49899" y="1526072"/>
                  <a:pt x="0" y="1336136"/>
                </a:cubicBezTo>
                <a:cubicBezTo>
                  <a:pt x="-49899" y="1146200"/>
                  <a:pt x="9984" y="888946"/>
                  <a:pt x="0" y="654979"/>
                </a:cubicBezTo>
                <a:close/>
              </a:path>
              <a:path w="10273278" h="3929793" stroke="0" extrusionOk="0">
                <a:moveTo>
                  <a:pt x="0" y="654979"/>
                </a:moveTo>
                <a:cubicBezTo>
                  <a:pt x="-21282" y="231336"/>
                  <a:pt x="378689" y="-23552"/>
                  <a:pt x="654979" y="0"/>
                </a:cubicBezTo>
                <a:cubicBezTo>
                  <a:pt x="884864" y="-43159"/>
                  <a:pt x="1232683" y="91667"/>
                  <a:pt x="1431800" y="0"/>
                </a:cubicBezTo>
                <a:cubicBezTo>
                  <a:pt x="1630917" y="-91667"/>
                  <a:pt x="1830786" y="73076"/>
                  <a:pt x="2208621" y="0"/>
                </a:cubicBezTo>
                <a:cubicBezTo>
                  <a:pt x="2586456" y="-73076"/>
                  <a:pt x="2508724" y="1469"/>
                  <a:pt x="2626909" y="0"/>
                </a:cubicBezTo>
                <a:cubicBezTo>
                  <a:pt x="2745094" y="-1469"/>
                  <a:pt x="3174406" y="63786"/>
                  <a:pt x="3314097" y="0"/>
                </a:cubicBezTo>
                <a:cubicBezTo>
                  <a:pt x="3453788" y="-63786"/>
                  <a:pt x="3846467" y="59238"/>
                  <a:pt x="4090918" y="0"/>
                </a:cubicBezTo>
                <a:cubicBezTo>
                  <a:pt x="4335369" y="-59238"/>
                  <a:pt x="4499642" y="3138"/>
                  <a:pt x="4778106" y="0"/>
                </a:cubicBezTo>
                <a:cubicBezTo>
                  <a:pt x="5056570" y="-3138"/>
                  <a:pt x="5031399" y="33769"/>
                  <a:pt x="5196394" y="0"/>
                </a:cubicBezTo>
                <a:cubicBezTo>
                  <a:pt x="5361389" y="-33769"/>
                  <a:pt x="5595609" y="58425"/>
                  <a:pt x="5704316" y="0"/>
                </a:cubicBezTo>
                <a:cubicBezTo>
                  <a:pt x="5813023" y="-58425"/>
                  <a:pt x="6011739" y="1727"/>
                  <a:pt x="6212237" y="0"/>
                </a:cubicBezTo>
                <a:cubicBezTo>
                  <a:pt x="6412735" y="-1727"/>
                  <a:pt x="6544175" y="18463"/>
                  <a:pt x="6720159" y="0"/>
                </a:cubicBezTo>
                <a:cubicBezTo>
                  <a:pt x="6896143" y="-18463"/>
                  <a:pt x="7023559" y="20723"/>
                  <a:pt x="7138447" y="0"/>
                </a:cubicBezTo>
                <a:cubicBezTo>
                  <a:pt x="7253335" y="-20723"/>
                  <a:pt x="7515399" y="47752"/>
                  <a:pt x="7736002" y="0"/>
                </a:cubicBezTo>
                <a:cubicBezTo>
                  <a:pt x="7956606" y="-47752"/>
                  <a:pt x="7949948" y="25678"/>
                  <a:pt x="8064657" y="0"/>
                </a:cubicBezTo>
                <a:cubicBezTo>
                  <a:pt x="8179367" y="-25678"/>
                  <a:pt x="8395616" y="3152"/>
                  <a:pt x="8572578" y="0"/>
                </a:cubicBezTo>
                <a:cubicBezTo>
                  <a:pt x="8749540" y="-3152"/>
                  <a:pt x="8904884" y="40192"/>
                  <a:pt x="8990867" y="0"/>
                </a:cubicBezTo>
                <a:cubicBezTo>
                  <a:pt x="9076850" y="-40192"/>
                  <a:pt x="9479104" y="63071"/>
                  <a:pt x="9618299" y="0"/>
                </a:cubicBezTo>
                <a:cubicBezTo>
                  <a:pt x="9920076" y="-88800"/>
                  <a:pt x="10281899" y="286426"/>
                  <a:pt x="10273278" y="654979"/>
                </a:cubicBezTo>
                <a:cubicBezTo>
                  <a:pt x="10296268" y="877415"/>
                  <a:pt x="10234204" y="957765"/>
                  <a:pt x="10273278" y="1126549"/>
                </a:cubicBezTo>
                <a:cubicBezTo>
                  <a:pt x="10312352" y="1295333"/>
                  <a:pt x="10231107" y="1515199"/>
                  <a:pt x="10273278" y="1702913"/>
                </a:cubicBezTo>
                <a:cubicBezTo>
                  <a:pt x="10315449" y="1890627"/>
                  <a:pt x="10253290" y="1990906"/>
                  <a:pt x="10273278" y="2174483"/>
                </a:cubicBezTo>
                <a:cubicBezTo>
                  <a:pt x="10293266" y="2358060"/>
                  <a:pt x="10219097" y="2488349"/>
                  <a:pt x="10273278" y="2724649"/>
                </a:cubicBezTo>
                <a:cubicBezTo>
                  <a:pt x="10327459" y="2960949"/>
                  <a:pt x="10229395" y="3150139"/>
                  <a:pt x="10273278" y="3274814"/>
                </a:cubicBezTo>
                <a:cubicBezTo>
                  <a:pt x="10279530" y="3646152"/>
                  <a:pt x="9964232" y="3936744"/>
                  <a:pt x="9618299" y="3929793"/>
                </a:cubicBezTo>
                <a:cubicBezTo>
                  <a:pt x="9504157" y="3931770"/>
                  <a:pt x="9382434" y="3895163"/>
                  <a:pt x="9289644" y="3929793"/>
                </a:cubicBezTo>
                <a:cubicBezTo>
                  <a:pt x="9196854" y="3964423"/>
                  <a:pt x="8811600" y="3909232"/>
                  <a:pt x="8602456" y="3929793"/>
                </a:cubicBezTo>
                <a:cubicBezTo>
                  <a:pt x="8393312" y="3950354"/>
                  <a:pt x="8374634" y="3918360"/>
                  <a:pt x="8184168" y="3929793"/>
                </a:cubicBezTo>
                <a:cubicBezTo>
                  <a:pt x="7993702" y="3941226"/>
                  <a:pt x="7662716" y="3921543"/>
                  <a:pt x="7496980" y="3929793"/>
                </a:cubicBezTo>
                <a:cubicBezTo>
                  <a:pt x="7331244" y="3938043"/>
                  <a:pt x="7073838" y="3897221"/>
                  <a:pt x="6809792" y="3929793"/>
                </a:cubicBezTo>
                <a:cubicBezTo>
                  <a:pt x="6545746" y="3962365"/>
                  <a:pt x="6417455" y="3911043"/>
                  <a:pt x="6301871" y="3929793"/>
                </a:cubicBezTo>
                <a:cubicBezTo>
                  <a:pt x="6186287" y="3948543"/>
                  <a:pt x="5787265" y="3860029"/>
                  <a:pt x="5525050" y="3929793"/>
                </a:cubicBezTo>
                <a:cubicBezTo>
                  <a:pt x="5262835" y="3999557"/>
                  <a:pt x="5293337" y="3897560"/>
                  <a:pt x="5196394" y="3929793"/>
                </a:cubicBezTo>
                <a:cubicBezTo>
                  <a:pt x="5099451" y="3962026"/>
                  <a:pt x="4626595" y="3868943"/>
                  <a:pt x="4419573" y="3929793"/>
                </a:cubicBezTo>
                <a:cubicBezTo>
                  <a:pt x="4212551" y="3990643"/>
                  <a:pt x="3926277" y="3907277"/>
                  <a:pt x="3732386" y="3929793"/>
                </a:cubicBezTo>
                <a:cubicBezTo>
                  <a:pt x="3538495" y="3952309"/>
                  <a:pt x="3131995" y="3861409"/>
                  <a:pt x="2955564" y="3929793"/>
                </a:cubicBezTo>
                <a:cubicBezTo>
                  <a:pt x="2779133" y="3998177"/>
                  <a:pt x="2785178" y="3924341"/>
                  <a:pt x="2626909" y="3929793"/>
                </a:cubicBezTo>
                <a:cubicBezTo>
                  <a:pt x="2468640" y="3935245"/>
                  <a:pt x="2259548" y="3890262"/>
                  <a:pt x="2118988" y="3929793"/>
                </a:cubicBezTo>
                <a:cubicBezTo>
                  <a:pt x="1978428" y="3969324"/>
                  <a:pt x="1732045" y="3878096"/>
                  <a:pt x="1611066" y="3929793"/>
                </a:cubicBezTo>
                <a:cubicBezTo>
                  <a:pt x="1490087" y="3981490"/>
                  <a:pt x="1385400" y="3879643"/>
                  <a:pt x="1192778" y="3929793"/>
                </a:cubicBezTo>
                <a:cubicBezTo>
                  <a:pt x="1000156" y="3979943"/>
                  <a:pt x="805186" y="3908040"/>
                  <a:pt x="654979" y="3929793"/>
                </a:cubicBezTo>
                <a:cubicBezTo>
                  <a:pt x="279816" y="3945680"/>
                  <a:pt x="-84257" y="3630667"/>
                  <a:pt x="0" y="3274814"/>
                </a:cubicBezTo>
                <a:cubicBezTo>
                  <a:pt x="-40818" y="3036630"/>
                  <a:pt x="23160" y="2943213"/>
                  <a:pt x="0" y="2777045"/>
                </a:cubicBezTo>
                <a:cubicBezTo>
                  <a:pt x="-23160" y="2610877"/>
                  <a:pt x="48567" y="2496518"/>
                  <a:pt x="0" y="2279277"/>
                </a:cubicBezTo>
                <a:cubicBezTo>
                  <a:pt x="-48567" y="2062036"/>
                  <a:pt x="26354" y="1962847"/>
                  <a:pt x="0" y="1729111"/>
                </a:cubicBezTo>
                <a:cubicBezTo>
                  <a:pt x="-26354" y="1495375"/>
                  <a:pt x="15808" y="1376348"/>
                  <a:pt x="0" y="1283739"/>
                </a:cubicBezTo>
                <a:cubicBezTo>
                  <a:pt x="-15808" y="1191130"/>
                  <a:pt x="55376" y="935170"/>
                  <a:pt x="0" y="654979"/>
                </a:cubicBezTo>
                <a:close/>
              </a:path>
            </a:pathLst>
          </a:custGeom>
          <a:solidFill>
            <a:schemeClr val="bg1"/>
          </a:solidFill>
          <a:ln w="38100">
            <a:solidFill>
              <a:srgbClr val="FFB200"/>
            </a:solidFill>
            <a:extLst>
              <a:ext uri="{C807C97D-BFC1-408E-A445-0C87EB9F89A2}">
                <ask:lineSketchStyleProps xmlns:ask="http://schemas.microsoft.com/office/drawing/2018/sketchyshapes" sd="1463224855">
                  <a:custGeom>
                    <a:avLst/>
                    <a:gdLst>
                      <a:gd name="connsiteX0" fmla="*/ 0 w 14935199"/>
                      <a:gd name="connsiteY0" fmla="*/ 982468 h 5894690"/>
                      <a:gd name="connsiteX1" fmla="*/ 952202 w 14935199"/>
                      <a:gd name="connsiteY1" fmla="*/ 0 h 5894690"/>
                      <a:gd name="connsiteX2" fmla="*/ 2081537 w 14935199"/>
                      <a:gd name="connsiteY2" fmla="*/ 0 h 5894690"/>
                      <a:gd name="connsiteX3" fmla="*/ 2950258 w 14935199"/>
                      <a:gd name="connsiteY3" fmla="*/ 0 h 5894690"/>
                      <a:gd name="connsiteX4" fmla="*/ 3818976 w 14935199"/>
                      <a:gd name="connsiteY4" fmla="*/ 0 h 5894690"/>
                      <a:gd name="connsiteX5" fmla="*/ 4427081 w 14935199"/>
                      <a:gd name="connsiteY5" fmla="*/ 0 h 5894690"/>
                      <a:gd name="connsiteX6" fmla="*/ 5295800 w 14935199"/>
                      <a:gd name="connsiteY6" fmla="*/ 0 h 5894690"/>
                      <a:gd name="connsiteX7" fmla="*/ 6164520 w 14935199"/>
                      <a:gd name="connsiteY7" fmla="*/ 0 h 5894690"/>
                      <a:gd name="connsiteX8" fmla="*/ 7293855 w 14935199"/>
                      <a:gd name="connsiteY8" fmla="*/ 0 h 5894690"/>
                      <a:gd name="connsiteX9" fmla="*/ 8292883 w 14935199"/>
                      <a:gd name="connsiteY9" fmla="*/ 0 h 5894690"/>
                      <a:gd name="connsiteX10" fmla="*/ 9161603 w 14935199"/>
                      <a:gd name="connsiteY10" fmla="*/ 0 h 5894690"/>
                      <a:gd name="connsiteX11" fmla="*/ 10290938 w 14935199"/>
                      <a:gd name="connsiteY11" fmla="*/ 0 h 5894690"/>
                      <a:gd name="connsiteX12" fmla="*/ 10899041 w 14935199"/>
                      <a:gd name="connsiteY12" fmla="*/ 0 h 5894690"/>
                      <a:gd name="connsiteX13" fmla="*/ 12028377 w 14935199"/>
                      <a:gd name="connsiteY13" fmla="*/ 0 h 5894690"/>
                      <a:gd name="connsiteX14" fmla="*/ 12506173 w 14935199"/>
                      <a:gd name="connsiteY14" fmla="*/ 0 h 5894690"/>
                      <a:gd name="connsiteX15" fmla="*/ 12983968 w 14935199"/>
                      <a:gd name="connsiteY15" fmla="*/ 0 h 5894690"/>
                      <a:gd name="connsiteX16" fmla="*/ 13982996 w 14935199"/>
                      <a:gd name="connsiteY16" fmla="*/ 0 h 5894690"/>
                      <a:gd name="connsiteX17" fmla="*/ 14935199 w 14935199"/>
                      <a:gd name="connsiteY17" fmla="*/ 982468 h 5894690"/>
                      <a:gd name="connsiteX18" fmla="*/ 14935199 w 14935199"/>
                      <a:gd name="connsiteY18" fmla="*/ 1847014 h 5894690"/>
                      <a:gd name="connsiteX19" fmla="*/ 14935199 w 14935199"/>
                      <a:gd name="connsiteY19" fmla="*/ 2632965 h 5894690"/>
                      <a:gd name="connsiteX20" fmla="*/ 14935199 w 14935199"/>
                      <a:gd name="connsiteY20" fmla="*/ 3340320 h 5894690"/>
                      <a:gd name="connsiteX21" fmla="*/ 14935199 w 14935199"/>
                      <a:gd name="connsiteY21" fmla="*/ 4126270 h 5894690"/>
                      <a:gd name="connsiteX22" fmla="*/ 14935199 w 14935199"/>
                      <a:gd name="connsiteY22" fmla="*/ 4912221 h 5894690"/>
                      <a:gd name="connsiteX23" fmla="*/ 13982996 w 14935199"/>
                      <a:gd name="connsiteY23" fmla="*/ 5894690 h 5894690"/>
                      <a:gd name="connsiteX24" fmla="*/ 13114276 w 14935199"/>
                      <a:gd name="connsiteY24" fmla="*/ 5894690 h 5894690"/>
                      <a:gd name="connsiteX25" fmla="*/ 12375865 w 14935199"/>
                      <a:gd name="connsiteY25" fmla="*/ 5894690 h 5894690"/>
                      <a:gd name="connsiteX26" fmla="*/ 11507145 w 14935199"/>
                      <a:gd name="connsiteY26" fmla="*/ 5894690 h 5894690"/>
                      <a:gd name="connsiteX27" fmla="*/ 11029349 w 14935199"/>
                      <a:gd name="connsiteY27" fmla="*/ 5894690 h 5894690"/>
                      <a:gd name="connsiteX28" fmla="*/ 10551553 w 14935199"/>
                      <a:gd name="connsiteY28" fmla="*/ 5894690 h 5894690"/>
                      <a:gd name="connsiteX29" fmla="*/ 9552526 w 14935199"/>
                      <a:gd name="connsiteY29" fmla="*/ 5894690 h 5894690"/>
                      <a:gd name="connsiteX30" fmla="*/ 8683807 w 14935199"/>
                      <a:gd name="connsiteY30" fmla="*/ 5894690 h 5894690"/>
                      <a:gd name="connsiteX31" fmla="*/ 7945395 w 14935199"/>
                      <a:gd name="connsiteY31" fmla="*/ 5894690 h 5894690"/>
                      <a:gd name="connsiteX32" fmla="*/ 7076675 w 14935199"/>
                      <a:gd name="connsiteY32" fmla="*/ 5894690 h 5894690"/>
                      <a:gd name="connsiteX33" fmla="*/ 6338264 w 14935199"/>
                      <a:gd name="connsiteY33" fmla="*/ 5894690 h 5894690"/>
                      <a:gd name="connsiteX34" fmla="*/ 5208928 w 14935199"/>
                      <a:gd name="connsiteY34" fmla="*/ 5894690 h 5894690"/>
                      <a:gd name="connsiteX35" fmla="*/ 4600825 w 14935199"/>
                      <a:gd name="connsiteY35" fmla="*/ 5894690 h 5894690"/>
                      <a:gd name="connsiteX36" fmla="*/ 3471490 w 14935199"/>
                      <a:gd name="connsiteY36" fmla="*/ 5894690 h 5894690"/>
                      <a:gd name="connsiteX37" fmla="*/ 2602769 w 14935199"/>
                      <a:gd name="connsiteY37" fmla="*/ 5894690 h 5894690"/>
                      <a:gd name="connsiteX38" fmla="*/ 1864357 w 14935199"/>
                      <a:gd name="connsiteY38" fmla="*/ 5894690 h 5894690"/>
                      <a:gd name="connsiteX39" fmla="*/ 952202 w 14935199"/>
                      <a:gd name="connsiteY39" fmla="*/ 5894690 h 5894690"/>
                      <a:gd name="connsiteX40" fmla="*/ 0 w 14935199"/>
                      <a:gd name="connsiteY40" fmla="*/ 4912221 h 5894690"/>
                      <a:gd name="connsiteX41" fmla="*/ 0 w 14935199"/>
                      <a:gd name="connsiteY41" fmla="*/ 4244163 h 5894690"/>
                      <a:gd name="connsiteX42" fmla="*/ 0 w 14935199"/>
                      <a:gd name="connsiteY42" fmla="*/ 3536808 h 5894690"/>
                      <a:gd name="connsiteX43" fmla="*/ 0 w 14935199"/>
                      <a:gd name="connsiteY43" fmla="*/ 2711559 h 5894690"/>
                      <a:gd name="connsiteX44" fmla="*/ 0 w 14935199"/>
                      <a:gd name="connsiteY44" fmla="*/ 2004204 h 5894690"/>
                      <a:gd name="connsiteX45" fmla="*/ 0 w 14935199"/>
                      <a:gd name="connsiteY45" fmla="*/ 982468 h 5894690"/>
                      <a:gd name="connsiteX0" fmla="*/ 0 w 14935199"/>
                      <a:gd name="connsiteY0" fmla="*/ 982468 h 5894690"/>
                      <a:gd name="connsiteX1" fmla="*/ 952202 w 14935199"/>
                      <a:gd name="connsiteY1" fmla="*/ 0 h 5894690"/>
                      <a:gd name="connsiteX2" fmla="*/ 2081537 w 14935199"/>
                      <a:gd name="connsiteY2" fmla="*/ 0 h 5894690"/>
                      <a:gd name="connsiteX3" fmla="*/ 3210873 w 14935199"/>
                      <a:gd name="connsiteY3" fmla="*/ 0 h 5894690"/>
                      <a:gd name="connsiteX4" fmla="*/ 3818976 w 14935199"/>
                      <a:gd name="connsiteY4" fmla="*/ 0 h 5894690"/>
                      <a:gd name="connsiteX5" fmla="*/ 4818004 w 14935199"/>
                      <a:gd name="connsiteY5" fmla="*/ 0 h 5894690"/>
                      <a:gd name="connsiteX6" fmla="*/ 5947339 w 14935199"/>
                      <a:gd name="connsiteY6" fmla="*/ 0 h 5894690"/>
                      <a:gd name="connsiteX7" fmla="*/ 6946367 w 14935199"/>
                      <a:gd name="connsiteY7" fmla="*/ 0 h 5894690"/>
                      <a:gd name="connsiteX8" fmla="*/ 7554470 w 14935199"/>
                      <a:gd name="connsiteY8" fmla="*/ 0 h 5894690"/>
                      <a:gd name="connsiteX9" fmla="*/ 8292883 w 14935199"/>
                      <a:gd name="connsiteY9" fmla="*/ 0 h 5894690"/>
                      <a:gd name="connsiteX10" fmla="*/ 9031294 w 14935199"/>
                      <a:gd name="connsiteY10" fmla="*/ 0 h 5894690"/>
                      <a:gd name="connsiteX11" fmla="*/ 9769706 w 14935199"/>
                      <a:gd name="connsiteY11" fmla="*/ 0 h 5894690"/>
                      <a:gd name="connsiteX12" fmla="*/ 10377809 w 14935199"/>
                      <a:gd name="connsiteY12" fmla="*/ 0 h 5894690"/>
                      <a:gd name="connsiteX13" fmla="*/ 11246530 w 14935199"/>
                      <a:gd name="connsiteY13" fmla="*/ 0 h 5894690"/>
                      <a:gd name="connsiteX14" fmla="*/ 11724325 w 14935199"/>
                      <a:gd name="connsiteY14" fmla="*/ 0 h 5894690"/>
                      <a:gd name="connsiteX15" fmla="*/ 12462736 w 14935199"/>
                      <a:gd name="connsiteY15" fmla="*/ 0 h 5894690"/>
                      <a:gd name="connsiteX16" fmla="*/ 13070841 w 14935199"/>
                      <a:gd name="connsiteY16" fmla="*/ 0 h 5894690"/>
                      <a:gd name="connsiteX17" fmla="*/ 13982996 w 14935199"/>
                      <a:gd name="connsiteY17" fmla="*/ 0 h 5894690"/>
                      <a:gd name="connsiteX18" fmla="*/ 14935199 w 14935199"/>
                      <a:gd name="connsiteY18" fmla="*/ 982468 h 5894690"/>
                      <a:gd name="connsiteX19" fmla="*/ 14935199 w 14935199"/>
                      <a:gd name="connsiteY19" fmla="*/ 1689823 h 5894690"/>
                      <a:gd name="connsiteX20" fmla="*/ 14935199 w 14935199"/>
                      <a:gd name="connsiteY20" fmla="*/ 2554369 h 5894690"/>
                      <a:gd name="connsiteX21" fmla="*/ 14935199 w 14935199"/>
                      <a:gd name="connsiteY21" fmla="*/ 3261724 h 5894690"/>
                      <a:gd name="connsiteX22" fmla="*/ 14935199 w 14935199"/>
                      <a:gd name="connsiteY22" fmla="*/ 4086973 h 5894690"/>
                      <a:gd name="connsiteX23" fmla="*/ 14935199 w 14935199"/>
                      <a:gd name="connsiteY23" fmla="*/ 4912221 h 5894690"/>
                      <a:gd name="connsiteX24" fmla="*/ 13982996 w 14935199"/>
                      <a:gd name="connsiteY24" fmla="*/ 5894690 h 5894690"/>
                      <a:gd name="connsiteX25" fmla="*/ 13505200 w 14935199"/>
                      <a:gd name="connsiteY25" fmla="*/ 5894690 h 5894690"/>
                      <a:gd name="connsiteX26" fmla="*/ 12506173 w 14935199"/>
                      <a:gd name="connsiteY26" fmla="*/ 5894690 h 5894690"/>
                      <a:gd name="connsiteX27" fmla="*/ 11898069 w 14935199"/>
                      <a:gd name="connsiteY27" fmla="*/ 5894690 h 5894690"/>
                      <a:gd name="connsiteX28" fmla="*/ 10899041 w 14935199"/>
                      <a:gd name="connsiteY28" fmla="*/ 5894690 h 5894690"/>
                      <a:gd name="connsiteX29" fmla="*/ 9900014 w 14935199"/>
                      <a:gd name="connsiteY29" fmla="*/ 5894690 h 5894690"/>
                      <a:gd name="connsiteX30" fmla="*/ 9161603 w 14935199"/>
                      <a:gd name="connsiteY30" fmla="*/ 5894690 h 5894690"/>
                      <a:gd name="connsiteX31" fmla="*/ 8032267 w 14935199"/>
                      <a:gd name="connsiteY31" fmla="*/ 5894690 h 5894690"/>
                      <a:gd name="connsiteX32" fmla="*/ 7554470 w 14935199"/>
                      <a:gd name="connsiteY32" fmla="*/ 5894690 h 5894690"/>
                      <a:gd name="connsiteX33" fmla="*/ 6425135 w 14935199"/>
                      <a:gd name="connsiteY33" fmla="*/ 5894690 h 5894690"/>
                      <a:gd name="connsiteX34" fmla="*/ 5426109 w 14935199"/>
                      <a:gd name="connsiteY34" fmla="*/ 5894690 h 5894690"/>
                      <a:gd name="connsiteX35" fmla="*/ 4296772 w 14935199"/>
                      <a:gd name="connsiteY35" fmla="*/ 5894690 h 5894690"/>
                      <a:gd name="connsiteX36" fmla="*/ 3818976 w 14935199"/>
                      <a:gd name="connsiteY36" fmla="*/ 5894690 h 5894690"/>
                      <a:gd name="connsiteX37" fmla="*/ 3080565 w 14935199"/>
                      <a:gd name="connsiteY37" fmla="*/ 5894690 h 5894690"/>
                      <a:gd name="connsiteX38" fmla="*/ 2342153 w 14935199"/>
                      <a:gd name="connsiteY38" fmla="*/ 5894690 h 5894690"/>
                      <a:gd name="connsiteX39" fmla="*/ 1734049 w 14935199"/>
                      <a:gd name="connsiteY39" fmla="*/ 5894690 h 5894690"/>
                      <a:gd name="connsiteX40" fmla="*/ 952202 w 14935199"/>
                      <a:gd name="connsiteY40" fmla="*/ 5894690 h 5894690"/>
                      <a:gd name="connsiteX41" fmla="*/ 0 w 14935199"/>
                      <a:gd name="connsiteY41" fmla="*/ 4912221 h 5894690"/>
                      <a:gd name="connsiteX42" fmla="*/ 0 w 14935199"/>
                      <a:gd name="connsiteY42" fmla="*/ 4165567 h 5894690"/>
                      <a:gd name="connsiteX43" fmla="*/ 0 w 14935199"/>
                      <a:gd name="connsiteY43" fmla="*/ 3418915 h 5894690"/>
                      <a:gd name="connsiteX44" fmla="*/ 0 w 14935199"/>
                      <a:gd name="connsiteY44" fmla="*/ 2593666 h 5894690"/>
                      <a:gd name="connsiteX45" fmla="*/ 0 w 14935199"/>
                      <a:gd name="connsiteY45" fmla="*/ 1925608 h 5894690"/>
                      <a:gd name="connsiteX46" fmla="*/ 0 w 14935199"/>
                      <a:gd name="connsiteY46" fmla="*/ 982468 h 58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14935199" h="5894690" fill="none" extrusionOk="0">
                        <a:moveTo>
                          <a:pt x="0" y="982468"/>
                        </a:moveTo>
                        <a:cubicBezTo>
                          <a:pt x="154940" y="449675"/>
                          <a:pt x="290699" y="209273"/>
                          <a:pt x="952202" y="0"/>
                        </a:cubicBezTo>
                        <a:cubicBezTo>
                          <a:pt x="1426460" y="-97743"/>
                          <a:pt x="1547143" y="123977"/>
                          <a:pt x="2081537" y="0"/>
                        </a:cubicBezTo>
                        <a:cubicBezTo>
                          <a:pt x="2608815" y="-100665"/>
                          <a:pt x="2719760" y="124257"/>
                          <a:pt x="2950258" y="0"/>
                        </a:cubicBezTo>
                        <a:cubicBezTo>
                          <a:pt x="3208946" y="-54255"/>
                          <a:pt x="3573693" y="35239"/>
                          <a:pt x="3818976" y="0"/>
                        </a:cubicBezTo>
                        <a:cubicBezTo>
                          <a:pt x="4107044" y="-19740"/>
                          <a:pt x="4228394" y="55927"/>
                          <a:pt x="4427081" y="0"/>
                        </a:cubicBezTo>
                        <a:cubicBezTo>
                          <a:pt x="4662277" y="17435"/>
                          <a:pt x="4933857" y="15419"/>
                          <a:pt x="5295800" y="0"/>
                        </a:cubicBezTo>
                        <a:cubicBezTo>
                          <a:pt x="5581230" y="-47214"/>
                          <a:pt x="5953679" y="-22038"/>
                          <a:pt x="6164520" y="0"/>
                        </a:cubicBezTo>
                        <a:cubicBezTo>
                          <a:pt x="6355179" y="3395"/>
                          <a:pt x="6848435" y="-21740"/>
                          <a:pt x="7293855" y="0"/>
                        </a:cubicBezTo>
                        <a:cubicBezTo>
                          <a:pt x="7755199" y="-15462"/>
                          <a:pt x="7920502" y="14721"/>
                          <a:pt x="8292883" y="0"/>
                        </a:cubicBezTo>
                        <a:cubicBezTo>
                          <a:pt x="8707396" y="-65345"/>
                          <a:pt x="8929033" y="154185"/>
                          <a:pt x="9161603" y="0"/>
                        </a:cubicBezTo>
                        <a:cubicBezTo>
                          <a:pt x="9388013" y="-150910"/>
                          <a:pt x="9805654" y="184776"/>
                          <a:pt x="10290938" y="0"/>
                        </a:cubicBezTo>
                        <a:cubicBezTo>
                          <a:pt x="10762920" y="-109692"/>
                          <a:pt x="10666687" y="73138"/>
                          <a:pt x="10899041" y="0"/>
                        </a:cubicBezTo>
                        <a:cubicBezTo>
                          <a:pt x="11097045" y="-5049"/>
                          <a:pt x="11817365" y="154225"/>
                          <a:pt x="12028377" y="0"/>
                        </a:cubicBezTo>
                        <a:cubicBezTo>
                          <a:pt x="12247651" y="-158360"/>
                          <a:pt x="12329896" y="-3661"/>
                          <a:pt x="12506173" y="0"/>
                        </a:cubicBezTo>
                        <a:cubicBezTo>
                          <a:pt x="12639818" y="-21614"/>
                          <a:pt x="12851694" y="14707"/>
                          <a:pt x="12983968" y="0"/>
                        </a:cubicBezTo>
                        <a:cubicBezTo>
                          <a:pt x="13136541" y="51332"/>
                          <a:pt x="13678378" y="-30150"/>
                          <a:pt x="13982996" y="0"/>
                        </a:cubicBezTo>
                        <a:cubicBezTo>
                          <a:pt x="14481156" y="21717"/>
                          <a:pt x="14927108" y="461195"/>
                          <a:pt x="14935199" y="982468"/>
                        </a:cubicBezTo>
                        <a:cubicBezTo>
                          <a:pt x="14940570" y="1197065"/>
                          <a:pt x="14890500" y="1662866"/>
                          <a:pt x="14935199" y="1847014"/>
                        </a:cubicBezTo>
                        <a:cubicBezTo>
                          <a:pt x="14963102" y="1988943"/>
                          <a:pt x="14978353" y="2361353"/>
                          <a:pt x="14935199" y="2632965"/>
                        </a:cubicBezTo>
                        <a:cubicBezTo>
                          <a:pt x="14952227" y="2915838"/>
                          <a:pt x="14806789" y="3122498"/>
                          <a:pt x="14935199" y="3340320"/>
                        </a:cubicBezTo>
                        <a:cubicBezTo>
                          <a:pt x="15006526" y="3572645"/>
                          <a:pt x="14869489" y="3823270"/>
                          <a:pt x="14935199" y="4126270"/>
                        </a:cubicBezTo>
                        <a:cubicBezTo>
                          <a:pt x="14917221" y="4506472"/>
                          <a:pt x="14906253" y="4724823"/>
                          <a:pt x="14935199" y="4912221"/>
                        </a:cubicBezTo>
                        <a:cubicBezTo>
                          <a:pt x="14786561" y="5592493"/>
                          <a:pt x="14598732" y="5992747"/>
                          <a:pt x="13982996" y="5894690"/>
                        </a:cubicBezTo>
                        <a:cubicBezTo>
                          <a:pt x="13729058" y="5926531"/>
                          <a:pt x="13355804" y="5780073"/>
                          <a:pt x="13114276" y="5894690"/>
                        </a:cubicBezTo>
                        <a:cubicBezTo>
                          <a:pt x="12841355" y="5942619"/>
                          <a:pt x="12678093" y="5876479"/>
                          <a:pt x="12375865" y="5894690"/>
                        </a:cubicBezTo>
                        <a:cubicBezTo>
                          <a:pt x="12048937" y="5940256"/>
                          <a:pt x="11878462" y="5867817"/>
                          <a:pt x="11507145" y="5894690"/>
                        </a:cubicBezTo>
                        <a:cubicBezTo>
                          <a:pt x="11113527" y="5925956"/>
                          <a:pt x="11193122" y="5845559"/>
                          <a:pt x="11029349" y="5894690"/>
                        </a:cubicBezTo>
                        <a:cubicBezTo>
                          <a:pt x="10836686" y="5955324"/>
                          <a:pt x="10762080" y="5847567"/>
                          <a:pt x="10551553" y="5894690"/>
                        </a:cubicBezTo>
                        <a:cubicBezTo>
                          <a:pt x="10348615" y="5996508"/>
                          <a:pt x="10012245" y="5832543"/>
                          <a:pt x="9552526" y="5894690"/>
                        </a:cubicBezTo>
                        <a:cubicBezTo>
                          <a:pt x="9116925" y="5963461"/>
                          <a:pt x="9048942" y="5799602"/>
                          <a:pt x="8683807" y="5894690"/>
                        </a:cubicBezTo>
                        <a:cubicBezTo>
                          <a:pt x="8348819" y="5970982"/>
                          <a:pt x="8184120" y="5834637"/>
                          <a:pt x="7945395" y="5894690"/>
                        </a:cubicBezTo>
                        <a:cubicBezTo>
                          <a:pt x="7658736" y="5837962"/>
                          <a:pt x="7323608" y="5877646"/>
                          <a:pt x="7076675" y="5894690"/>
                        </a:cubicBezTo>
                        <a:cubicBezTo>
                          <a:pt x="6783492" y="6014974"/>
                          <a:pt x="6654465" y="5806966"/>
                          <a:pt x="6338264" y="5894690"/>
                        </a:cubicBezTo>
                        <a:cubicBezTo>
                          <a:pt x="5953615" y="5914290"/>
                          <a:pt x="5605482" y="5793119"/>
                          <a:pt x="5208928" y="5894690"/>
                        </a:cubicBezTo>
                        <a:cubicBezTo>
                          <a:pt x="4809880" y="6051454"/>
                          <a:pt x="4865762" y="5901694"/>
                          <a:pt x="4600825" y="5894690"/>
                        </a:cubicBezTo>
                        <a:cubicBezTo>
                          <a:pt x="4288459" y="5939989"/>
                          <a:pt x="3738845" y="5895694"/>
                          <a:pt x="3471490" y="5894690"/>
                        </a:cubicBezTo>
                        <a:cubicBezTo>
                          <a:pt x="3156797" y="5888885"/>
                          <a:pt x="2948609" y="5806115"/>
                          <a:pt x="2602769" y="5894690"/>
                        </a:cubicBezTo>
                        <a:cubicBezTo>
                          <a:pt x="2235247" y="5918021"/>
                          <a:pt x="2170728" y="5865860"/>
                          <a:pt x="1864357" y="5894690"/>
                        </a:cubicBezTo>
                        <a:cubicBezTo>
                          <a:pt x="1541043" y="5896876"/>
                          <a:pt x="1275772" y="5737644"/>
                          <a:pt x="952202" y="5894690"/>
                        </a:cubicBezTo>
                        <a:cubicBezTo>
                          <a:pt x="244977" y="5866837"/>
                          <a:pt x="50216" y="5341872"/>
                          <a:pt x="0" y="4912221"/>
                        </a:cubicBezTo>
                        <a:cubicBezTo>
                          <a:pt x="-48058" y="4623995"/>
                          <a:pt x="70042" y="4553839"/>
                          <a:pt x="0" y="4244163"/>
                        </a:cubicBezTo>
                        <a:cubicBezTo>
                          <a:pt x="-42893" y="3940939"/>
                          <a:pt x="47033" y="3665696"/>
                          <a:pt x="0" y="3536808"/>
                        </a:cubicBezTo>
                        <a:cubicBezTo>
                          <a:pt x="-88191" y="3382057"/>
                          <a:pt x="-5994" y="2989859"/>
                          <a:pt x="0" y="2711559"/>
                        </a:cubicBezTo>
                        <a:cubicBezTo>
                          <a:pt x="-91447" y="2367984"/>
                          <a:pt x="84576" y="2267364"/>
                          <a:pt x="0" y="2004204"/>
                        </a:cubicBezTo>
                        <a:cubicBezTo>
                          <a:pt x="-111411" y="1647384"/>
                          <a:pt x="6201" y="1293405"/>
                          <a:pt x="0" y="982468"/>
                        </a:cubicBezTo>
                        <a:close/>
                      </a:path>
                      <a:path w="14935199" h="5894690" stroke="0" extrusionOk="0">
                        <a:moveTo>
                          <a:pt x="0" y="982468"/>
                        </a:moveTo>
                        <a:cubicBezTo>
                          <a:pt x="-55344" y="370743"/>
                          <a:pt x="533725" y="-69105"/>
                          <a:pt x="952202" y="0"/>
                        </a:cubicBezTo>
                        <a:cubicBezTo>
                          <a:pt x="1315946" y="-64130"/>
                          <a:pt x="1859675" y="81182"/>
                          <a:pt x="2081537" y="0"/>
                        </a:cubicBezTo>
                        <a:cubicBezTo>
                          <a:pt x="2379689" y="-196948"/>
                          <a:pt x="2657386" y="91072"/>
                          <a:pt x="3210873" y="0"/>
                        </a:cubicBezTo>
                        <a:cubicBezTo>
                          <a:pt x="3752592" y="-113036"/>
                          <a:pt x="3623940" y="-10327"/>
                          <a:pt x="3818976" y="0"/>
                        </a:cubicBezTo>
                        <a:cubicBezTo>
                          <a:pt x="4054146" y="18765"/>
                          <a:pt x="4634646" y="142827"/>
                          <a:pt x="4818004" y="0"/>
                        </a:cubicBezTo>
                        <a:cubicBezTo>
                          <a:pt x="5075973" y="-110730"/>
                          <a:pt x="5599635" y="95351"/>
                          <a:pt x="5947339" y="0"/>
                        </a:cubicBezTo>
                        <a:cubicBezTo>
                          <a:pt x="6315039" y="-71015"/>
                          <a:pt x="6597572" y="5942"/>
                          <a:pt x="6946367" y="0"/>
                        </a:cubicBezTo>
                        <a:cubicBezTo>
                          <a:pt x="7357849" y="-8584"/>
                          <a:pt x="7309376" y="62558"/>
                          <a:pt x="7554470" y="0"/>
                        </a:cubicBezTo>
                        <a:cubicBezTo>
                          <a:pt x="7757012" y="-71192"/>
                          <a:pt x="8133319" y="91250"/>
                          <a:pt x="8292883" y="0"/>
                        </a:cubicBezTo>
                        <a:cubicBezTo>
                          <a:pt x="8403595" y="-105294"/>
                          <a:pt x="8767730" y="-3429"/>
                          <a:pt x="9031294" y="0"/>
                        </a:cubicBezTo>
                        <a:cubicBezTo>
                          <a:pt x="9330410" y="-4358"/>
                          <a:pt x="9533659" y="29645"/>
                          <a:pt x="9769706" y="0"/>
                        </a:cubicBezTo>
                        <a:cubicBezTo>
                          <a:pt x="10022678" y="-21735"/>
                          <a:pt x="10186464" y="47721"/>
                          <a:pt x="10377809" y="0"/>
                        </a:cubicBezTo>
                        <a:cubicBezTo>
                          <a:pt x="10529895" y="-29714"/>
                          <a:pt x="10980881" y="152625"/>
                          <a:pt x="11246530" y="0"/>
                        </a:cubicBezTo>
                        <a:cubicBezTo>
                          <a:pt x="11575924" y="-70816"/>
                          <a:pt x="11569172" y="18690"/>
                          <a:pt x="11724325" y="0"/>
                        </a:cubicBezTo>
                        <a:cubicBezTo>
                          <a:pt x="11939782" y="6058"/>
                          <a:pt x="12182216" y="-6755"/>
                          <a:pt x="12462736" y="0"/>
                        </a:cubicBezTo>
                        <a:cubicBezTo>
                          <a:pt x="12748778" y="-17204"/>
                          <a:pt x="12969970" y="85618"/>
                          <a:pt x="13070841" y="0"/>
                        </a:cubicBezTo>
                        <a:cubicBezTo>
                          <a:pt x="13233282" y="-17957"/>
                          <a:pt x="13803049" y="108882"/>
                          <a:pt x="13982996" y="0"/>
                        </a:cubicBezTo>
                        <a:cubicBezTo>
                          <a:pt x="14286674" y="-110113"/>
                          <a:pt x="14903442" y="469329"/>
                          <a:pt x="14935199" y="982468"/>
                        </a:cubicBezTo>
                        <a:cubicBezTo>
                          <a:pt x="14945880" y="1334862"/>
                          <a:pt x="14882173" y="1444730"/>
                          <a:pt x="14935199" y="1689823"/>
                        </a:cubicBezTo>
                        <a:cubicBezTo>
                          <a:pt x="15015736" y="1986957"/>
                          <a:pt x="14888129" y="2202511"/>
                          <a:pt x="14935199" y="2554369"/>
                        </a:cubicBezTo>
                        <a:cubicBezTo>
                          <a:pt x="14982787" y="2860238"/>
                          <a:pt x="14940618" y="3001291"/>
                          <a:pt x="14935199" y="3261724"/>
                        </a:cubicBezTo>
                        <a:cubicBezTo>
                          <a:pt x="14972710" y="3528907"/>
                          <a:pt x="14839288" y="3726994"/>
                          <a:pt x="14935199" y="4086973"/>
                        </a:cubicBezTo>
                        <a:cubicBezTo>
                          <a:pt x="14990629" y="4462420"/>
                          <a:pt x="14860504" y="4740115"/>
                          <a:pt x="14935199" y="4912221"/>
                        </a:cubicBezTo>
                        <a:cubicBezTo>
                          <a:pt x="14934202" y="5382627"/>
                          <a:pt x="14463134" y="5866380"/>
                          <a:pt x="13982996" y="5894690"/>
                        </a:cubicBezTo>
                        <a:cubicBezTo>
                          <a:pt x="13825703" y="5866837"/>
                          <a:pt x="13643066" y="5857285"/>
                          <a:pt x="13505200" y="5894690"/>
                        </a:cubicBezTo>
                        <a:cubicBezTo>
                          <a:pt x="13335703" y="5968624"/>
                          <a:pt x="12782049" y="5833454"/>
                          <a:pt x="12506173" y="5894690"/>
                        </a:cubicBezTo>
                        <a:cubicBezTo>
                          <a:pt x="12210722" y="5930450"/>
                          <a:pt x="12183308" y="5863944"/>
                          <a:pt x="11898069" y="5894690"/>
                        </a:cubicBezTo>
                        <a:cubicBezTo>
                          <a:pt x="11624627" y="5902270"/>
                          <a:pt x="11082602" y="5870671"/>
                          <a:pt x="10899041" y="5894690"/>
                        </a:cubicBezTo>
                        <a:cubicBezTo>
                          <a:pt x="10580638" y="5968604"/>
                          <a:pt x="10351184" y="5868780"/>
                          <a:pt x="9900014" y="5894690"/>
                        </a:cubicBezTo>
                        <a:cubicBezTo>
                          <a:pt x="9499586" y="5922759"/>
                          <a:pt x="9303864" y="5905671"/>
                          <a:pt x="9161603" y="5894690"/>
                        </a:cubicBezTo>
                        <a:cubicBezTo>
                          <a:pt x="8972481" y="5819679"/>
                          <a:pt x="8391417" y="5795792"/>
                          <a:pt x="8032267" y="5894690"/>
                        </a:cubicBezTo>
                        <a:cubicBezTo>
                          <a:pt x="7666929" y="6009311"/>
                          <a:pt x="7666483" y="5812702"/>
                          <a:pt x="7554470" y="5894690"/>
                        </a:cubicBezTo>
                        <a:cubicBezTo>
                          <a:pt x="7450941" y="5960569"/>
                          <a:pt x="6778119" y="5770101"/>
                          <a:pt x="6425135" y="5894690"/>
                        </a:cubicBezTo>
                        <a:cubicBezTo>
                          <a:pt x="6122013" y="5992805"/>
                          <a:pt x="5745165" y="5785631"/>
                          <a:pt x="5426109" y="5894690"/>
                        </a:cubicBezTo>
                        <a:cubicBezTo>
                          <a:pt x="5127615" y="5949202"/>
                          <a:pt x="4560740" y="5787666"/>
                          <a:pt x="4296772" y="5894690"/>
                        </a:cubicBezTo>
                        <a:cubicBezTo>
                          <a:pt x="4038032" y="5999699"/>
                          <a:pt x="4048440" y="5889335"/>
                          <a:pt x="3818976" y="5894690"/>
                        </a:cubicBezTo>
                        <a:cubicBezTo>
                          <a:pt x="3574845" y="5850713"/>
                          <a:pt x="3275646" y="5795753"/>
                          <a:pt x="3080565" y="5894690"/>
                        </a:cubicBezTo>
                        <a:cubicBezTo>
                          <a:pt x="2916760" y="5990533"/>
                          <a:pt x="2504925" y="5855921"/>
                          <a:pt x="2342153" y="5894690"/>
                        </a:cubicBezTo>
                        <a:cubicBezTo>
                          <a:pt x="2146961" y="6003228"/>
                          <a:pt x="2020691" y="5845381"/>
                          <a:pt x="1734049" y="5894690"/>
                        </a:cubicBezTo>
                        <a:cubicBezTo>
                          <a:pt x="1506313" y="5940689"/>
                          <a:pt x="1148867" y="5898937"/>
                          <a:pt x="952202" y="5894690"/>
                        </a:cubicBezTo>
                        <a:cubicBezTo>
                          <a:pt x="430915" y="6007229"/>
                          <a:pt x="-63714" y="5505856"/>
                          <a:pt x="0" y="4912221"/>
                        </a:cubicBezTo>
                        <a:cubicBezTo>
                          <a:pt x="-56911" y="4573644"/>
                          <a:pt x="12623" y="4444855"/>
                          <a:pt x="0" y="4165567"/>
                        </a:cubicBezTo>
                        <a:cubicBezTo>
                          <a:pt x="-33454" y="3866025"/>
                          <a:pt x="101657" y="3749385"/>
                          <a:pt x="0" y="3418915"/>
                        </a:cubicBezTo>
                        <a:cubicBezTo>
                          <a:pt x="-62823" y="3109586"/>
                          <a:pt x="25967" y="2909119"/>
                          <a:pt x="0" y="2593666"/>
                        </a:cubicBezTo>
                        <a:cubicBezTo>
                          <a:pt x="-14427" y="2253570"/>
                          <a:pt x="18218" y="2061346"/>
                          <a:pt x="0" y="1925608"/>
                        </a:cubicBezTo>
                        <a:cubicBezTo>
                          <a:pt x="-73799" y="1843336"/>
                          <a:pt x="65621" y="1396076"/>
                          <a:pt x="0" y="982468"/>
                        </a:cubicBezTo>
                        <a:close/>
                      </a:path>
                      <a:path w="14935199" h="5894690" fill="none" stroke="0" extrusionOk="0">
                        <a:moveTo>
                          <a:pt x="0" y="982468"/>
                        </a:moveTo>
                        <a:cubicBezTo>
                          <a:pt x="112070" y="445605"/>
                          <a:pt x="428227" y="66472"/>
                          <a:pt x="952202" y="0"/>
                        </a:cubicBezTo>
                        <a:cubicBezTo>
                          <a:pt x="1407576" y="-107066"/>
                          <a:pt x="1571797" y="124078"/>
                          <a:pt x="2081537" y="0"/>
                        </a:cubicBezTo>
                        <a:cubicBezTo>
                          <a:pt x="2650765" y="-137240"/>
                          <a:pt x="2729198" y="83499"/>
                          <a:pt x="2950258" y="0"/>
                        </a:cubicBezTo>
                        <a:cubicBezTo>
                          <a:pt x="3131212" y="-156865"/>
                          <a:pt x="3513818" y="67422"/>
                          <a:pt x="3818976" y="0"/>
                        </a:cubicBezTo>
                        <a:cubicBezTo>
                          <a:pt x="4121894" y="-55966"/>
                          <a:pt x="4237994" y="61442"/>
                          <a:pt x="4427081" y="0"/>
                        </a:cubicBezTo>
                        <a:cubicBezTo>
                          <a:pt x="4628714" y="-22141"/>
                          <a:pt x="5015796" y="67976"/>
                          <a:pt x="5295800" y="0"/>
                        </a:cubicBezTo>
                        <a:cubicBezTo>
                          <a:pt x="5649211" y="-33922"/>
                          <a:pt x="5957605" y="41512"/>
                          <a:pt x="6164520" y="0"/>
                        </a:cubicBezTo>
                        <a:cubicBezTo>
                          <a:pt x="6419283" y="-37520"/>
                          <a:pt x="6848795" y="44337"/>
                          <a:pt x="7293855" y="0"/>
                        </a:cubicBezTo>
                        <a:cubicBezTo>
                          <a:pt x="7682507" y="-13846"/>
                          <a:pt x="7863367" y="47046"/>
                          <a:pt x="8292883" y="0"/>
                        </a:cubicBezTo>
                        <a:cubicBezTo>
                          <a:pt x="8672492" y="-127303"/>
                          <a:pt x="8968772" y="147444"/>
                          <a:pt x="9161603" y="0"/>
                        </a:cubicBezTo>
                        <a:cubicBezTo>
                          <a:pt x="9354254" y="-91417"/>
                          <a:pt x="9835308" y="138423"/>
                          <a:pt x="10290938" y="0"/>
                        </a:cubicBezTo>
                        <a:cubicBezTo>
                          <a:pt x="10757089" y="-162126"/>
                          <a:pt x="10637357" y="56830"/>
                          <a:pt x="10899041" y="0"/>
                        </a:cubicBezTo>
                        <a:cubicBezTo>
                          <a:pt x="11213428" y="-78854"/>
                          <a:pt x="11718097" y="164156"/>
                          <a:pt x="12028377" y="0"/>
                        </a:cubicBezTo>
                        <a:cubicBezTo>
                          <a:pt x="12295435" y="-147475"/>
                          <a:pt x="12336778" y="12610"/>
                          <a:pt x="12506173" y="0"/>
                        </a:cubicBezTo>
                        <a:cubicBezTo>
                          <a:pt x="12684553" y="-31120"/>
                          <a:pt x="12820440" y="20431"/>
                          <a:pt x="12983968" y="0"/>
                        </a:cubicBezTo>
                        <a:cubicBezTo>
                          <a:pt x="13045693" y="-39025"/>
                          <a:pt x="13695354" y="15956"/>
                          <a:pt x="13982996" y="0"/>
                        </a:cubicBezTo>
                        <a:cubicBezTo>
                          <a:pt x="14568398" y="75296"/>
                          <a:pt x="14945983" y="482203"/>
                          <a:pt x="14935199" y="982468"/>
                        </a:cubicBezTo>
                        <a:cubicBezTo>
                          <a:pt x="14974588" y="1195955"/>
                          <a:pt x="14857312" y="1691359"/>
                          <a:pt x="14935199" y="1847014"/>
                        </a:cubicBezTo>
                        <a:cubicBezTo>
                          <a:pt x="14975300" y="1993872"/>
                          <a:pt x="14899874" y="2374624"/>
                          <a:pt x="14935199" y="2632965"/>
                        </a:cubicBezTo>
                        <a:cubicBezTo>
                          <a:pt x="14956534" y="2912359"/>
                          <a:pt x="14850164" y="3195196"/>
                          <a:pt x="14935199" y="3340320"/>
                        </a:cubicBezTo>
                        <a:cubicBezTo>
                          <a:pt x="14994067" y="3475877"/>
                          <a:pt x="14928510" y="3853162"/>
                          <a:pt x="14935199" y="4126270"/>
                        </a:cubicBezTo>
                        <a:cubicBezTo>
                          <a:pt x="14962477" y="4421222"/>
                          <a:pt x="14946710" y="4677250"/>
                          <a:pt x="14935199" y="4912221"/>
                        </a:cubicBezTo>
                        <a:cubicBezTo>
                          <a:pt x="14929275" y="5451650"/>
                          <a:pt x="14521542" y="6085305"/>
                          <a:pt x="13982996" y="5894690"/>
                        </a:cubicBezTo>
                        <a:cubicBezTo>
                          <a:pt x="13820399" y="5876584"/>
                          <a:pt x="13381811" y="5875728"/>
                          <a:pt x="13114276" y="5894690"/>
                        </a:cubicBezTo>
                        <a:cubicBezTo>
                          <a:pt x="12845715" y="5917105"/>
                          <a:pt x="12630079" y="5866230"/>
                          <a:pt x="12375865" y="5894690"/>
                        </a:cubicBezTo>
                        <a:cubicBezTo>
                          <a:pt x="12049635" y="5937730"/>
                          <a:pt x="11826512" y="5833860"/>
                          <a:pt x="11507145" y="5894690"/>
                        </a:cubicBezTo>
                        <a:cubicBezTo>
                          <a:pt x="11154399" y="5942402"/>
                          <a:pt x="11212306" y="5859727"/>
                          <a:pt x="11029349" y="5894690"/>
                        </a:cubicBezTo>
                        <a:cubicBezTo>
                          <a:pt x="10877892" y="5949558"/>
                          <a:pt x="10778311" y="5830173"/>
                          <a:pt x="10551553" y="5894690"/>
                        </a:cubicBezTo>
                        <a:cubicBezTo>
                          <a:pt x="10413534" y="6007528"/>
                          <a:pt x="10017180" y="5738880"/>
                          <a:pt x="9552526" y="5894690"/>
                        </a:cubicBezTo>
                        <a:cubicBezTo>
                          <a:pt x="9058641" y="5947272"/>
                          <a:pt x="9058055" y="5814502"/>
                          <a:pt x="8683807" y="5894690"/>
                        </a:cubicBezTo>
                        <a:cubicBezTo>
                          <a:pt x="8307266" y="5950477"/>
                          <a:pt x="8187440" y="5880097"/>
                          <a:pt x="7945395" y="5894690"/>
                        </a:cubicBezTo>
                        <a:cubicBezTo>
                          <a:pt x="7628591" y="5886490"/>
                          <a:pt x="7389522" y="5824853"/>
                          <a:pt x="7076675" y="5894690"/>
                        </a:cubicBezTo>
                        <a:cubicBezTo>
                          <a:pt x="6754912" y="6006125"/>
                          <a:pt x="6682890" y="5827997"/>
                          <a:pt x="6338264" y="5894690"/>
                        </a:cubicBezTo>
                        <a:cubicBezTo>
                          <a:pt x="6028775" y="5964707"/>
                          <a:pt x="5557359" y="5743322"/>
                          <a:pt x="5208928" y="5894690"/>
                        </a:cubicBezTo>
                        <a:cubicBezTo>
                          <a:pt x="4840342" y="6002505"/>
                          <a:pt x="4865857" y="5875008"/>
                          <a:pt x="4600825" y="5894690"/>
                        </a:cubicBezTo>
                        <a:cubicBezTo>
                          <a:pt x="4281414" y="5873329"/>
                          <a:pt x="3719679" y="5954182"/>
                          <a:pt x="3471490" y="5894690"/>
                        </a:cubicBezTo>
                        <a:cubicBezTo>
                          <a:pt x="3187029" y="5906966"/>
                          <a:pt x="3035807" y="5890240"/>
                          <a:pt x="2602769" y="5894690"/>
                        </a:cubicBezTo>
                        <a:cubicBezTo>
                          <a:pt x="2232271" y="5919757"/>
                          <a:pt x="2156791" y="5873560"/>
                          <a:pt x="1864357" y="5894690"/>
                        </a:cubicBezTo>
                        <a:cubicBezTo>
                          <a:pt x="1544699" y="5964832"/>
                          <a:pt x="1274799" y="5812344"/>
                          <a:pt x="952202" y="5894690"/>
                        </a:cubicBezTo>
                        <a:cubicBezTo>
                          <a:pt x="357019" y="5920024"/>
                          <a:pt x="26022" y="5267722"/>
                          <a:pt x="0" y="4912221"/>
                        </a:cubicBezTo>
                        <a:cubicBezTo>
                          <a:pt x="-61242" y="4604514"/>
                          <a:pt x="73887" y="4533448"/>
                          <a:pt x="0" y="4244163"/>
                        </a:cubicBezTo>
                        <a:cubicBezTo>
                          <a:pt x="-112304" y="3946545"/>
                          <a:pt x="22698" y="3689745"/>
                          <a:pt x="0" y="3536808"/>
                        </a:cubicBezTo>
                        <a:cubicBezTo>
                          <a:pt x="-34395" y="3417452"/>
                          <a:pt x="67601" y="2995004"/>
                          <a:pt x="0" y="2711559"/>
                        </a:cubicBezTo>
                        <a:cubicBezTo>
                          <a:pt x="-44912" y="2375341"/>
                          <a:pt x="47975" y="2283095"/>
                          <a:pt x="0" y="2004204"/>
                        </a:cubicBezTo>
                        <a:cubicBezTo>
                          <a:pt x="-116685" y="1769100"/>
                          <a:pt x="6197" y="1258321"/>
                          <a:pt x="0" y="98246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AE0B564-5174-4D4F-8BD5-401FDF324E9B}"/>
              </a:ext>
            </a:extLst>
          </p:cNvPr>
          <p:cNvSpPr txBox="1"/>
          <p:nvPr/>
        </p:nvSpPr>
        <p:spPr>
          <a:xfrm>
            <a:off x="1990968" y="1755531"/>
            <a:ext cx="8920285" cy="4031873"/>
          </a:xfrm>
          <a:prstGeom prst="rect">
            <a:avLst/>
          </a:prstGeom>
          <a:noFill/>
        </p:spPr>
        <p:txBody>
          <a:bodyPr wrap="square" rtlCol="0">
            <a:spAutoFit/>
          </a:bodyPr>
          <a:lstStyle/>
          <a:p>
            <a:pPr algn="ctr">
              <a:lnSpc>
                <a:spcPct val="200000"/>
              </a:lnSpc>
            </a:pP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Đố</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ai</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gian</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khó</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chẳng</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lùi</a:t>
            </a:r>
            <a:endPar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endParaRPr>
          </a:p>
          <a:p>
            <a:pPr algn="ctr">
              <a:lnSpc>
                <a:spcPct val="200000"/>
              </a:lnSpc>
            </a:pP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Chí</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Linh</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mấy</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lượt</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nếm</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mùi</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đắng</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cay</a:t>
            </a:r>
          </a:p>
          <a:p>
            <a:pPr algn="ctr">
              <a:lnSpc>
                <a:spcPct val="200000"/>
              </a:lnSpc>
            </a:pP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Mười</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năm</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Bình</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Định</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ra</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tay</a:t>
            </a:r>
            <a:endPar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endParaRPr>
          </a:p>
          <a:p>
            <a:pPr algn="ctr">
              <a:lnSpc>
                <a:spcPct val="200000"/>
              </a:lnSpc>
            </a:pP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Thành</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Đông</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Quan</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mất</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vía</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bầy</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Vương</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b="1"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Thông</a:t>
            </a:r>
            <a:r>
              <a:rPr lang="en-US" sz="3200" b="1"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a:t>
            </a:r>
          </a:p>
        </p:txBody>
      </p:sp>
      <p:pic>
        <p:nvPicPr>
          <p:cNvPr id="11" name="Picture 2" descr="Cartoon Hot Air Balloon Sticker">
            <a:hlinkClick r:id="rId6" action="ppaction://hlinksldjump"/>
            <a:extLst>
              <a:ext uri="{FF2B5EF4-FFF2-40B4-BE49-F238E27FC236}">
                <a16:creationId xmlns:a16="http://schemas.microsoft.com/office/drawing/2014/main" id="{1FA7B94A-BD10-4F79-93AF-534D3CA25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0602">
            <a:off x="224078" y="343121"/>
            <a:ext cx="2174875" cy="2619079"/>
          </a:xfrm>
          <a:prstGeom prst="rect">
            <a:avLst/>
          </a:prstGeom>
          <a:noFill/>
          <a:extLst>
            <a:ext uri="{909E8E84-426E-40DD-AFC4-6F175D3DCCD1}">
              <a14:hiddenFill xmlns:a14="http://schemas.microsoft.com/office/drawing/2010/main">
                <a:solidFill>
                  <a:srgbClr val="FFFFFF"/>
                </a:solidFill>
              </a14:hiddenFill>
            </a:ext>
          </a:extLst>
        </p:spPr>
      </p:pic>
      <p:pic>
        <p:nvPicPr>
          <p:cNvPr id="2" name="30 second timer funny">
            <a:hlinkClick r:id="" action="ppaction://media"/>
            <a:extLst>
              <a:ext uri="{FF2B5EF4-FFF2-40B4-BE49-F238E27FC236}">
                <a16:creationId xmlns:a16="http://schemas.microsoft.com/office/drawing/2014/main" id="{A2329781-E0EB-7E41-EFB4-5E65080CB376}"/>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945456" y="1334756"/>
            <a:ext cx="2261647" cy="1546889"/>
          </a:xfrm>
          <a:prstGeom prst="sun">
            <a:avLst/>
          </a:prstGeom>
        </p:spPr>
      </p:pic>
    </p:spTree>
    <p:custDataLst>
      <p:tags r:id="rId1"/>
    </p:custDataLst>
    <p:extLst>
      <p:ext uri="{BB962C8B-B14F-4D97-AF65-F5344CB8AC3E}">
        <p14:creationId xmlns:p14="http://schemas.microsoft.com/office/powerpoint/2010/main" val="368409428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25">
                                            <p:txEl>
                                              <p:pRg st="0" end="0"/>
                                            </p:txEl>
                                          </p:spTgt>
                                        </p:tgtEl>
                                        <p:attrNameLst>
                                          <p:attrName>style.visibility</p:attrName>
                                        </p:attrNameLst>
                                      </p:cBhvr>
                                      <p:to>
                                        <p:strVal val="visible"/>
                                      </p:to>
                                    </p:set>
                                    <p:animEffect transition="in" filter="barn(outVertical)">
                                      <p:cBhvr>
                                        <p:cTn id="7" dur="750"/>
                                        <p:tgtEl>
                                          <p:spTgt spid="25">
                                            <p:txEl>
                                              <p:pRg st="0" end="0"/>
                                            </p:txEl>
                                          </p:spTgt>
                                        </p:tgtEl>
                                      </p:cBhvr>
                                    </p:animEffect>
                                  </p:childTnLst>
                                </p:cTn>
                              </p:par>
                              <p:par>
                                <p:cTn id="8" presetID="16" presetClass="entr" presetSubtype="37" fill="hold" nodeType="withEffect">
                                  <p:stCondLst>
                                    <p:cond delay="0"/>
                                  </p:stCondLst>
                                  <p:childTnLst>
                                    <p:set>
                                      <p:cBhvr>
                                        <p:cTn id="9" dur="1" fill="hold">
                                          <p:stCondLst>
                                            <p:cond delay="0"/>
                                          </p:stCondLst>
                                        </p:cTn>
                                        <p:tgtEl>
                                          <p:spTgt spid="25">
                                            <p:txEl>
                                              <p:pRg st="1" end="1"/>
                                            </p:txEl>
                                          </p:spTgt>
                                        </p:tgtEl>
                                        <p:attrNameLst>
                                          <p:attrName>style.visibility</p:attrName>
                                        </p:attrNameLst>
                                      </p:cBhvr>
                                      <p:to>
                                        <p:strVal val="visible"/>
                                      </p:to>
                                    </p:set>
                                    <p:animEffect transition="in" filter="barn(outVertical)">
                                      <p:cBhvr>
                                        <p:cTn id="10" dur="750"/>
                                        <p:tgtEl>
                                          <p:spTgt spid="25">
                                            <p:txEl>
                                              <p:pRg st="1" end="1"/>
                                            </p:txEl>
                                          </p:spTgt>
                                        </p:tgtEl>
                                      </p:cBhvr>
                                    </p:animEffect>
                                  </p:childTnLst>
                                </p:cTn>
                              </p:par>
                              <p:par>
                                <p:cTn id="11" presetID="16" presetClass="entr" presetSubtype="37" fill="hold" nodeType="withEffect">
                                  <p:stCondLst>
                                    <p:cond delay="0"/>
                                  </p:stCondLst>
                                  <p:childTnLst>
                                    <p:set>
                                      <p:cBhvr>
                                        <p:cTn id="12" dur="1" fill="hold">
                                          <p:stCondLst>
                                            <p:cond delay="0"/>
                                          </p:stCondLst>
                                        </p:cTn>
                                        <p:tgtEl>
                                          <p:spTgt spid="25">
                                            <p:txEl>
                                              <p:pRg st="2" end="2"/>
                                            </p:txEl>
                                          </p:spTgt>
                                        </p:tgtEl>
                                        <p:attrNameLst>
                                          <p:attrName>style.visibility</p:attrName>
                                        </p:attrNameLst>
                                      </p:cBhvr>
                                      <p:to>
                                        <p:strVal val="visible"/>
                                      </p:to>
                                    </p:set>
                                    <p:animEffect transition="in" filter="barn(outVertical)">
                                      <p:cBhvr>
                                        <p:cTn id="13" dur="750"/>
                                        <p:tgtEl>
                                          <p:spTgt spid="25">
                                            <p:txEl>
                                              <p:pRg st="2" end="2"/>
                                            </p:txEl>
                                          </p:spTgt>
                                        </p:tgtEl>
                                      </p:cBhvr>
                                    </p:animEffect>
                                  </p:childTnLst>
                                </p:cTn>
                              </p:par>
                              <p:par>
                                <p:cTn id="14" presetID="16" presetClass="entr" presetSubtype="37" fill="hold" nodeType="withEffect">
                                  <p:stCondLst>
                                    <p:cond delay="0"/>
                                  </p:stCondLst>
                                  <p:childTnLst>
                                    <p:set>
                                      <p:cBhvr>
                                        <p:cTn id="15" dur="1" fill="hold">
                                          <p:stCondLst>
                                            <p:cond delay="0"/>
                                          </p:stCondLst>
                                        </p:cTn>
                                        <p:tgtEl>
                                          <p:spTgt spid="25">
                                            <p:txEl>
                                              <p:pRg st="3" end="3"/>
                                            </p:txEl>
                                          </p:spTgt>
                                        </p:tgtEl>
                                        <p:attrNameLst>
                                          <p:attrName>style.visibility</p:attrName>
                                        </p:attrNameLst>
                                      </p:cBhvr>
                                      <p:to>
                                        <p:strVal val="visible"/>
                                      </p:to>
                                    </p:set>
                                    <p:animEffect transition="in" filter="barn(outVertical)">
                                      <p:cBhvr>
                                        <p:cTn id="16" dur="750"/>
                                        <p:tgtEl>
                                          <p:spTgt spid="25">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mediacall" presetSubtype="0" fill="hold" nodeType="clickEffect">
                                  <p:stCondLst>
                                    <p:cond delay="0"/>
                                  </p:stCondLst>
                                  <p:childTnLst>
                                    <p:cmd type="call" cmd="playFrom(0.0)">
                                      <p:cBhvr>
                                        <p:cTn id="20" dur="3206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1"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C9E5225-0919-4C8A-AFCF-825B1BB89576}"/>
              </a:ext>
            </a:extLst>
          </p:cNvPr>
          <p:cNvSpPr/>
          <p:nvPr/>
        </p:nvSpPr>
        <p:spPr>
          <a:xfrm>
            <a:off x="1270001" y="2108200"/>
            <a:ext cx="9702800" cy="3929793"/>
          </a:xfrm>
          <a:custGeom>
            <a:avLst/>
            <a:gdLst>
              <a:gd name="connsiteX0" fmla="*/ 0 w 10273278"/>
              <a:gd name="connsiteY0" fmla="*/ 654979 h 3929793"/>
              <a:gd name="connsiteX1" fmla="*/ 654979 w 10273278"/>
              <a:gd name="connsiteY1" fmla="*/ 0 h 3929793"/>
              <a:gd name="connsiteX2" fmla="*/ 1431800 w 10273278"/>
              <a:gd name="connsiteY2" fmla="*/ 0 h 3929793"/>
              <a:gd name="connsiteX3" fmla="*/ 2029355 w 10273278"/>
              <a:gd name="connsiteY3" fmla="*/ 0 h 3929793"/>
              <a:gd name="connsiteX4" fmla="*/ 2626909 w 10273278"/>
              <a:gd name="connsiteY4" fmla="*/ 0 h 3929793"/>
              <a:gd name="connsiteX5" fmla="*/ 3045198 w 10273278"/>
              <a:gd name="connsiteY5" fmla="*/ 0 h 3929793"/>
              <a:gd name="connsiteX6" fmla="*/ 3642752 w 10273278"/>
              <a:gd name="connsiteY6" fmla="*/ 0 h 3929793"/>
              <a:gd name="connsiteX7" fmla="*/ 4240307 w 10273278"/>
              <a:gd name="connsiteY7" fmla="*/ 0 h 3929793"/>
              <a:gd name="connsiteX8" fmla="*/ 5017128 w 10273278"/>
              <a:gd name="connsiteY8" fmla="*/ 0 h 3929793"/>
              <a:gd name="connsiteX9" fmla="*/ 5704316 w 10273278"/>
              <a:gd name="connsiteY9" fmla="*/ 0 h 3929793"/>
              <a:gd name="connsiteX10" fmla="*/ 6301871 w 10273278"/>
              <a:gd name="connsiteY10" fmla="*/ 0 h 3929793"/>
              <a:gd name="connsiteX11" fmla="*/ 7078692 w 10273278"/>
              <a:gd name="connsiteY11" fmla="*/ 0 h 3929793"/>
              <a:gd name="connsiteX12" fmla="*/ 7496980 w 10273278"/>
              <a:gd name="connsiteY12" fmla="*/ 0 h 3929793"/>
              <a:gd name="connsiteX13" fmla="*/ 8273801 w 10273278"/>
              <a:gd name="connsiteY13" fmla="*/ 0 h 3929793"/>
              <a:gd name="connsiteX14" fmla="*/ 8602456 w 10273278"/>
              <a:gd name="connsiteY14" fmla="*/ 0 h 3929793"/>
              <a:gd name="connsiteX15" fmla="*/ 8931111 w 10273278"/>
              <a:gd name="connsiteY15" fmla="*/ 0 h 3929793"/>
              <a:gd name="connsiteX16" fmla="*/ 9618299 w 10273278"/>
              <a:gd name="connsiteY16" fmla="*/ 0 h 3929793"/>
              <a:gd name="connsiteX17" fmla="*/ 10273278 w 10273278"/>
              <a:gd name="connsiteY17" fmla="*/ 654979 h 3929793"/>
              <a:gd name="connsiteX18" fmla="*/ 10273278 w 10273278"/>
              <a:gd name="connsiteY18" fmla="*/ 1231343 h 3929793"/>
              <a:gd name="connsiteX19" fmla="*/ 10273278 w 10273278"/>
              <a:gd name="connsiteY19" fmla="*/ 1755310 h 3929793"/>
              <a:gd name="connsiteX20" fmla="*/ 10273278 w 10273278"/>
              <a:gd name="connsiteY20" fmla="*/ 2226880 h 3929793"/>
              <a:gd name="connsiteX21" fmla="*/ 10273278 w 10273278"/>
              <a:gd name="connsiteY21" fmla="*/ 2750847 h 3929793"/>
              <a:gd name="connsiteX22" fmla="*/ 10273278 w 10273278"/>
              <a:gd name="connsiteY22" fmla="*/ 3274814 h 3929793"/>
              <a:gd name="connsiteX23" fmla="*/ 9618299 w 10273278"/>
              <a:gd name="connsiteY23" fmla="*/ 3929793 h 3929793"/>
              <a:gd name="connsiteX24" fmla="*/ 9020744 w 10273278"/>
              <a:gd name="connsiteY24" fmla="*/ 3929793 h 3929793"/>
              <a:gd name="connsiteX25" fmla="*/ 8512823 w 10273278"/>
              <a:gd name="connsiteY25" fmla="*/ 3929793 h 3929793"/>
              <a:gd name="connsiteX26" fmla="*/ 7915268 w 10273278"/>
              <a:gd name="connsiteY26" fmla="*/ 3929793 h 3929793"/>
              <a:gd name="connsiteX27" fmla="*/ 7586613 w 10273278"/>
              <a:gd name="connsiteY27" fmla="*/ 3929793 h 3929793"/>
              <a:gd name="connsiteX28" fmla="*/ 7257958 w 10273278"/>
              <a:gd name="connsiteY28" fmla="*/ 3929793 h 3929793"/>
              <a:gd name="connsiteX29" fmla="*/ 6570770 w 10273278"/>
              <a:gd name="connsiteY29" fmla="*/ 3929793 h 3929793"/>
              <a:gd name="connsiteX30" fmla="*/ 5973216 w 10273278"/>
              <a:gd name="connsiteY30" fmla="*/ 3929793 h 3929793"/>
              <a:gd name="connsiteX31" fmla="*/ 5465294 w 10273278"/>
              <a:gd name="connsiteY31" fmla="*/ 3929793 h 3929793"/>
              <a:gd name="connsiteX32" fmla="*/ 4867739 w 10273278"/>
              <a:gd name="connsiteY32" fmla="*/ 3929793 h 3929793"/>
              <a:gd name="connsiteX33" fmla="*/ 4359818 w 10273278"/>
              <a:gd name="connsiteY33" fmla="*/ 3929793 h 3929793"/>
              <a:gd name="connsiteX34" fmla="*/ 3582997 w 10273278"/>
              <a:gd name="connsiteY34" fmla="*/ 3929793 h 3929793"/>
              <a:gd name="connsiteX35" fmla="*/ 3164709 w 10273278"/>
              <a:gd name="connsiteY35" fmla="*/ 3929793 h 3929793"/>
              <a:gd name="connsiteX36" fmla="*/ 2387888 w 10273278"/>
              <a:gd name="connsiteY36" fmla="*/ 3929793 h 3929793"/>
              <a:gd name="connsiteX37" fmla="*/ 1790333 w 10273278"/>
              <a:gd name="connsiteY37" fmla="*/ 3929793 h 3929793"/>
              <a:gd name="connsiteX38" fmla="*/ 1282411 w 10273278"/>
              <a:gd name="connsiteY38" fmla="*/ 3929793 h 3929793"/>
              <a:gd name="connsiteX39" fmla="*/ 654979 w 10273278"/>
              <a:gd name="connsiteY39" fmla="*/ 3929793 h 3929793"/>
              <a:gd name="connsiteX40" fmla="*/ 0 w 10273278"/>
              <a:gd name="connsiteY40" fmla="*/ 3274814 h 3929793"/>
              <a:gd name="connsiteX41" fmla="*/ 0 w 10273278"/>
              <a:gd name="connsiteY41" fmla="*/ 2829442 h 3929793"/>
              <a:gd name="connsiteX42" fmla="*/ 0 w 10273278"/>
              <a:gd name="connsiteY42" fmla="*/ 2357872 h 3929793"/>
              <a:gd name="connsiteX43" fmla="*/ 0 w 10273278"/>
              <a:gd name="connsiteY43" fmla="*/ 1807706 h 3929793"/>
              <a:gd name="connsiteX44" fmla="*/ 0 w 10273278"/>
              <a:gd name="connsiteY44" fmla="*/ 1336136 h 3929793"/>
              <a:gd name="connsiteX45" fmla="*/ 0 w 10273278"/>
              <a:gd name="connsiteY45" fmla="*/ 654979 h 392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273278" h="3929793" fill="none" extrusionOk="0">
                <a:moveTo>
                  <a:pt x="0" y="654979"/>
                </a:moveTo>
                <a:cubicBezTo>
                  <a:pt x="87389" y="326111"/>
                  <a:pt x="235560" y="60076"/>
                  <a:pt x="654979" y="0"/>
                </a:cubicBezTo>
                <a:cubicBezTo>
                  <a:pt x="963004" y="-76492"/>
                  <a:pt x="1063239" y="58491"/>
                  <a:pt x="1431800" y="0"/>
                </a:cubicBezTo>
                <a:cubicBezTo>
                  <a:pt x="1800361" y="-58491"/>
                  <a:pt x="1882389" y="68167"/>
                  <a:pt x="2029355" y="0"/>
                </a:cubicBezTo>
                <a:cubicBezTo>
                  <a:pt x="2176322" y="-68167"/>
                  <a:pt x="2410154" y="27677"/>
                  <a:pt x="2626909" y="0"/>
                </a:cubicBezTo>
                <a:cubicBezTo>
                  <a:pt x="2843664" y="-27677"/>
                  <a:pt x="2912671" y="20390"/>
                  <a:pt x="3045198" y="0"/>
                </a:cubicBezTo>
                <a:cubicBezTo>
                  <a:pt x="3177725" y="-20390"/>
                  <a:pt x="3409215" y="17784"/>
                  <a:pt x="3642752" y="0"/>
                </a:cubicBezTo>
                <a:cubicBezTo>
                  <a:pt x="3876289" y="-17784"/>
                  <a:pt x="4089489" y="1287"/>
                  <a:pt x="4240307" y="0"/>
                </a:cubicBezTo>
                <a:cubicBezTo>
                  <a:pt x="4391126" y="-1287"/>
                  <a:pt x="4723435" y="16054"/>
                  <a:pt x="5017128" y="0"/>
                </a:cubicBezTo>
                <a:cubicBezTo>
                  <a:pt x="5310821" y="-16054"/>
                  <a:pt x="5429238" y="39938"/>
                  <a:pt x="5704316" y="0"/>
                </a:cubicBezTo>
                <a:cubicBezTo>
                  <a:pt x="5979394" y="-39938"/>
                  <a:pt x="6148396" y="71494"/>
                  <a:pt x="6301871" y="0"/>
                </a:cubicBezTo>
                <a:cubicBezTo>
                  <a:pt x="6455346" y="-71494"/>
                  <a:pt x="6752331" y="90794"/>
                  <a:pt x="7078692" y="0"/>
                </a:cubicBezTo>
                <a:cubicBezTo>
                  <a:pt x="7405053" y="-90794"/>
                  <a:pt x="7336129" y="43574"/>
                  <a:pt x="7496980" y="0"/>
                </a:cubicBezTo>
                <a:cubicBezTo>
                  <a:pt x="7657831" y="-43574"/>
                  <a:pt x="8100918" y="85584"/>
                  <a:pt x="8273801" y="0"/>
                </a:cubicBezTo>
                <a:cubicBezTo>
                  <a:pt x="8446684" y="-85584"/>
                  <a:pt x="8489389" y="13363"/>
                  <a:pt x="8602456" y="0"/>
                </a:cubicBezTo>
                <a:cubicBezTo>
                  <a:pt x="8715524" y="-13363"/>
                  <a:pt x="8838067" y="20635"/>
                  <a:pt x="8931111" y="0"/>
                </a:cubicBezTo>
                <a:cubicBezTo>
                  <a:pt x="9024156" y="-20635"/>
                  <a:pt x="9393616" y="9129"/>
                  <a:pt x="9618299" y="0"/>
                </a:cubicBezTo>
                <a:cubicBezTo>
                  <a:pt x="10000903" y="24197"/>
                  <a:pt x="10274800" y="331079"/>
                  <a:pt x="10273278" y="654979"/>
                </a:cubicBezTo>
                <a:cubicBezTo>
                  <a:pt x="10299181" y="821221"/>
                  <a:pt x="10241227" y="1105563"/>
                  <a:pt x="10273278" y="1231343"/>
                </a:cubicBezTo>
                <a:cubicBezTo>
                  <a:pt x="10305329" y="1357123"/>
                  <a:pt x="10251028" y="1572689"/>
                  <a:pt x="10273278" y="1755310"/>
                </a:cubicBezTo>
                <a:cubicBezTo>
                  <a:pt x="10295528" y="1937931"/>
                  <a:pt x="10217677" y="2089373"/>
                  <a:pt x="10273278" y="2226880"/>
                </a:cubicBezTo>
                <a:cubicBezTo>
                  <a:pt x="10328879" y="2364387"/>
                  <a:pt x="10257433" y="2522494"/>
                  <a:pt x="10273278" y="2750847"/>
                </a:cubicBezTo>
                <a:cubicBezTo>
                  <a:pt x="10289123" y="2979200"/>
                  <a:pt x="10270894" y="3136219"/>
                  <a:pt x="10273278" y="3274814"/>
                </a:cubicBezTo>
                <a:cubicBezTo>
                  <a:pt x="10264062" y="3677923"/>
                  <a:pt x="9971137" y="4024918"/>
                  <a:pt x="9618299" y="3929793"/>
                </a:cubicBezTo>
                <a:cubicBezTo>
                  <a:pt x="9494743" y="3941489"/>
                  <a:pt x="9193710" y="3902844"/>
                  <a:pt x="9020744" y="3929793"/>
                </a:cubicBezTo>
                <a:cubicBezTo>
                  <a:pt x="8847778" y="3956742"/>
                  <a:pt x="8717920" y="3929778"/>
                  <a:pt x="8512823" y="3929793"/>
                </a:cubicBezTo>
                <a:cubicBezTo>
                  <a:pt x="8307726" y="3929808"/>
                  <a:pt x="8172718" y="3892922"/>
                  <a:pt x="7915268" y="3929793"/>
                </a:cubicBezTo>
                <a:cubicBezTo>
                  <a:pt x="7657818" y="3966664"/>
                  <a:pt x="7706365" y="3903497"/>
                  <a:pt x="7586613" y="3929793"/>
                </a:cubicBezTo>
                <a:cubicBezTo>
                  <a:pt x="7466861" y="3956089"/>
                  <a:pt x="7389862" y="3895793"/>
                  <a:pt x="7257958" y="3929793"/>
                </a:cubicBezTo>
                <a:cubicBezTo>
                  <a:pt x="7126055" y="3963793"/>
                  <a:pt x="6890608" y="3879951"/>
                  <a:pt x="6570770" y="3929793"/>
                </a:cubicBezTo>
                <a:cubicBezTo>
                  <a:pt x="6250932" y="3979635"/>
                  <a:pt x="6198349" y="3881109"/>
                  <a:pt x="5973216" y="3929793"/>
                </a:cubicBezTo>
                <a:cubicBezTo>
                  <a:pt x="5748083" y="3978477"/>
                  <a:pt x="5628355" y="3917798"/>
                  <a:pt x="5465294" y="3929793"/>
                </a:cubicBezTo>
                <a:cubicBezTo>
                  <a:pt x="5302233" y="3941788"/>
                  <a:pt x="5080387" y="3872437"/>
                  <a:pt x="4867739" y="3929793"/>
                </a:cubicBezTo>
                <a:cubicBezTo>
                  <a:pt x="4655091" y="3987149"/>
                  <a:pt x="4593962" y="3885188"/>
                  <a:pt x="4359818" y="3929793"/>
                </a:cubicBezTo>
                <a:cubicBezTo>
                  <a:pt x="4125674" y="3974398"/>
                  <a:pt x="3859895" y="3852105"/>
                  <a:pt x="3582997" y="3929793"/>
                </a:cubicBezTo>
                <a:cubicBezTo>
                  <a:pt x="3306099" y="4007481"/>
                  <a:pt x="3359018" y="3914804"/>
                  <a:pt x="3164709" y="3929793"/>
                </a:cubicBezTo>
                <a:cubicBezTo>
                  <a:pt x="2970400" y="3944782"/>
                  <a:pt x="2579373" y="3920554"/>
                  <a:pt x="2387888" y="3929793"/>
                </a:cubicBezTo>
                <a:cubicBezTo>
                  <a:pt x="2196403" y="3939032"/>
                  <a:pt x="2045110" y="3911045"/>
                  <a:pt x="1790333" y="3929793"/>
                </a:cubicBezTo>
                <a:cubicBezTo>
                  <a:pt x="1535557" y="3948541"/>
                  <a:pt x="1473538" y="3912053"/>
                  <a:pt x="1282411" y="3929793"/>
                </a:cubicBezTo>
                <a:cubicBezTo>
                  <a:pt x="1091284" y="3947533"/>
                  <a:pt x="880883" y="3883108"/>
                  <a:pt x="654979" y="3929793"/>
                </a:cubicBezTo>
                <a:cubicBezTo>
                  <a:pt x="226219" y="3953233"/>
                  <a:pt x="22551" y="3535529"/>
                  <a:pt x="0" y="3274814"/>
                </a:cubicBezTo>
                <a:cubicBezTo>
                  <a:pt x="-37481" y="3084275"/>
                  <a:pt x="52827" y="3018145"/>
                  <a:pt x="0" y="2829442"/>
                </a:cubicBezTo>
                <a:cubicBezTo>
                  <a:pt x="-52827" y="2640739"/>
                  <a:pt x="8538" y="2460338"/>
                  <a:pt x="0" y="2357872"/>
                </a:cubicBezTo>
                <a:cubicBezTo>
                  <a:pt x="-8538" y="2255406"/>
                  <a:pt x="40198" y="2031898"/>
                  <a:pt x="0" y="1807706"/>
                </a:cubicBezTo>
                <a:cubicBezTo>
                  <a:pt x="-40198" y="1583514"/>
                  <a:pt x="49899" y="1526072"/>
                  <a:pt x="0" y="1336136"/>
                </a:cubicBezTo>
                <a:cubicBezTo>
                  <a:pt x="-49899" y="1146200"/>
                  <a:pt x="9984" y="888946"/>
                  <a:pt x="0" y="654979"/>
                </a:cubicBezTo>
                <a:close/>
              </a:path>
              <a:path w="10273278" h="3929793" stroke="0" extrusionOk="0">
                <a:moveTo>
                  <a:pt x="0" y="654979"/>
                </a:moveTo>
                <a:cubicBezTo>
                  <a:pt x="-21282" y="231336"/>
                  <a:pt x="378689" y="-23552"/>
                  <a:pt x="654979" y="0"/>
                </a:cubicBezTo>
                <a:cubicBezTo>
                  <a:pt x="884864" y="-43159"/>
                  <a:pt x="1232683" y="91667"/>
                  <a:pt x="1431800" y="0"/>
                </a:cubicBezTo>
                <a:cubicBezTo>
                  <a:pt x="1630917" y="-91667"/>
                  <a:pt x="1830786" y="73076"/>
                  <a:pt x="2208621" y="0"/>
                </a:cubicBezTo>
                <a:cubicBezTo>
                  <a:pt x="2586456" y="-73076"/>
                  <a:pt x="2508724" y="1469"/>
                  <a:pt x="2626909" y="0"/>
                </a:cubicBezTo>
                <a:cubicBezTo>
                  <a:pt x="2745094" y="-1469"/>
                  <a:pt x="3174406" y="63786"/>
                  <a:pt x="3314097" y="0"/>
                </a:cubicBezTo>
                <a:cubicBezTo>
                  <a:pt x="3453788" y="-63786"/>
                  <a:pt x="3846467" y="59238"/>
                  <a:pt x="4090918" y="0"/>
                </a:cubicBezTo>
                <a:cubicBezTo>
                  <a:pt x="4335369" y="-59238"/>
                  <a:pt x="4499642" y="3138"/>
                  <a:pt x="4778106" y="0"/>
                </a:cubicBezTo>
                <a:cubicBezTo>
                  <a:pt x="5056570" y="-3138"/>
                  <a:pt x="5031399" y="33769"/>
                  <a:pt x="5196394" y="0"/>
                </a:cubicBezTo>
                <a:cubicBezTo>
                  <a:pt x="5361389" y="-33769"/>
                  <a:pt x="5595609" y="58425"/>
                  <a:pt x="5704316" y="0"/>
                </a:cubicBezTo>
                <a:cubicBezTo>
                  <a:pt x="5813023" y="-58425"/>
                  <a:pt x="6011739" y="1727"/>
                  <a:pt x="6212237" y="0"/>
                </a:cubicBezTo>
                <a:cubicBezTo>
                  <a:pt x="6412735" y="-1727"/>
                  <a:pt x="6544175" y="18463"/>
                  <a:pt x="6720159" y="0"/>
                </a:cubicBezTo>
                <a:cubicBezTo>
                  <a:pt x="6896143" y="-18463"/>
                  <a:pt x="7023559" y="20723"/>
                  <a:pt x="7138447" y="0"/>
                </a:cubicBezTo>
                <a:cubicBezTo>
                  <a:pt x="7253335" y="-20723"/>
                  <a:pt x="7515399" y="47752"/>
                  <a:pt x="7736002" y="0"/>
                </a:cubicBezTo>
                <a:cubicBezTo>
                  <a:pt x="7956606" y="-47752"/>
                  <a:pt x="7949948" y="25678"/>
                  <a:pt x="8064657" y="0"/>
                </a:cubicBezTo>
                <a:cubicBezTo>
                  <a:pt x="8179367" y="-25678"/>
                  <a:pt x="8395616" y="3152"/>
                  <a:pt x="8572578" y="0"/>
                </a:cubicBezTo>
                <a:cubicBezTo>
                  <a:pt x="8749540" y="-3152"/>
                  <a:pt x="8904884" y="40192"/>
                  <a:pt x="8990867" y="0"/>
                </a:cubicBezTo>
                <a:cubicBezTo>
                  <a:pt x="9076850" y="-40192"/>
                  <a:pt x="9479104" y="63071"/>
                  <a:pt x="9618299" y="0"/>
                </a:cubicBezTo>
                <a:cubicBezTo>
                  <a:pt x="9920076" y="-88800"/>
                  <a:pt x="10281899" y="286426"/>
                  <a:pt x="10273278" y="654979"/>
                </a:cubicBezTo>
                <a:cubicBezTo>
                  <a:pt x="10296268" y="877415"/>
                  <a:pt x="10234204" y="957765"/>
                  <a:pt x="10273278" y="1126549"/>
                </a:cubicBezTo>
                <a:cubicBezTo>
                  <a:pt x="10312352" y="1295333"/>
                  <a:pt x="10231107" y="1515199"/>
                  <a:pt x="10273278" y="1702913"/>
                </a:cubicBezTo>
                <a:cubicBezTo>
                  <a:pt x="10315449" y="1890627"/>
                  <a:pt x="10253290" y="1990906"/>
                  <a:pt x="10273278" y="2174483"/>
                </a:cubicBezTo>
                <a:cubicBezTo>
                  <a:pt x="10293266" y="2358060"/>
                  <a:pt x="10219097" y="2488349"/>
                  <a:pt x="10273278" y="2724649"/>
                </a:cubicBezTo>
                <a:cubicBezTo>
                  <a:pt x="10327459" y="2960949"/>
                  <a:pt x="10229395" y="3150139"/>
                  <a:pt x="10273278" y="3274814"/>
                </a:cubicBezTo>
                <a:cubicBezTo>
                  <a:pt x="10279530" y="3646152"/>
                  <a:pt x="9964232" y="3936744"/>
                  <a:pt x="9618299" y="3929793"/>
                </a:cubicBezTo>
                <a:cubicBezTo>
                  <a:pt x="9504157" y="3931770"/>
                  <a:pt x="9382434" y="3895163"/>
                  <a:pt x="9289644" y="3929793"/>
                </a:cubicBezTo>
                <a:cubicBezTo>
                  <a:pt x="9196854" y="3964423"/>
                  <a:pt x="8811600" y="3909232"/>
                  <a:pt x="8602456" y="3929793"/>
                </a:cubicBezTo>
                <a:cubicBezTo>
                  <a:pt x="8393312" y="3950354"/>
                  <a:pt x="8374634" y="3918360"/>
                  <a:pt x="8184168" y="3929793"/>
                </a:cubicBezTo>
                <a:cubicBezTo>
                  <a:pt x="7993702" y="3941226"/>
                  <a:pt x="7662716" y="3921543"/>
                  <a:pt x="7496980" y="3929793"/>
                </a:cubicBezTo>
                <a:cubicBezTo>
                  <a:pt x="7331244" y="3938043"/>
                  <a:pt x="7073838" y="3897221"/>
                  <a:pt x="6809792" y="3929793"/>
                </a:cubicBezTo>
                <a:cubicBezTo>
                  <a:pt x="6545746" y="3962365"/>
                  <a:pt x="6417455" y="3911043"/>
                  <a:pt x="6301871" y="3929793"/>
                </a:cubicBezTo>
                <a:cubicBezTo>
                  <a:pt x="6186287" y="3948543"/>
                  <a:pt x="5787265" y="3860029"/>
                  <a:pt x="5525050" y="3929793"/>
                </a:cubicBezTo>
                <a:cubicBezTo>
                  <a:pt x="5262835" y="3999557"/>
                  <a:pt x="5293337" y="3897560"/>
                  <a:pt x="5196394" y="3929793"/>
                </a:cubicBezTo>
                <a:cubicBezTo>
                  <a:pt x="5099451" y="3962026"/>
                  <a:pt x="4626595" y="3868943"/>
                  <a:pt x="4419573" y="3929793"/>
                </a:cubicBezTo>
                <a:cubicBezTo>
                  <a:pt x="4212551" y="3990643"/>
                  <a:pt x="3926277" y="3907277"/>
                  <a:pt x="3732386" y="3929793"/>
                </a:cubicBezTo>
                <a:cubicBezTo>
                  <a:pt x="3538495" y="3952309"/>
                  <a:pt x="3131995" y="3861409"/>
                  <a:pt x="2955564" y="3929793"/>
                </a:cubicBezTo>
                <a:cubicBezTo>
                  <a:pt x="2779133" y="3998177"/>
                  <a:pt x="2785178" y="3924341"/>
                  <a:pt x="2626909" y="3929793"/>
                </a:cubicBezTo>
                <a:cubicBezTo>
                  <a:pt x="2468640" y="3935245"/>
                  <a:pt x="2259548" y="3890262"/>
                  <a:pt x="2118988" y="3929793"/>
                </a:cubicBezTo>
                <a:cubicBezTo>
                  <a:pt x="1978428" y="3969324"/>
                  <a:pt x="1732045" y="3878096"/>
                  <a:pt x="1611066" y="3929793"/>
                </a:cubicBezTo>
                <a:cubicBezTo>
                  <a:pt x="1490087" y="3981490"/>
                  <a:pt x="1385400" y="3879643"/>
                  <a:pt x="1192778" y="3929793"/>
                </a:cubicBezTo>
                <a:cubicBezTo>
                  <a:pt x="1000156" y="3979943"/>
                  <a:pt x="805186" y="3908040"/>
                  <a:pt x="654979" y="3929793"/>
                </a:cubicBezTo>
                <a:cubicBezTo>
                  <a:pt x="279816" y="3945680"/>
                  <a:pt x="-84257" y="3630667"/>
                  <a:pt x="0" y="3274814"/>
                </a:cubicBezTo>
                <a:cubicBezTo>
                  <a:pt x="-40818" y="3036630"/>
                  <a:pt x="23160" y="2943213"/>
                  <a:pt x="0" y="2777045"/>
                </a:cubicBezTo>
                <a:cubicBezTo>
                  <a:pt x="-23160" y="2610877"/>
                  <a:pt x="48567" y="2496518"/>
                  <a:pt x="0" y="2279277"/>
                </a:cubicBezTo>
                <a:cubicBezTo>
                  <a:pt x="-48567" y="2062036"/>
                  <a:pt x="26354" y="1962847"/>
                  <a:pt x="0" y="1729111"/>
                </a:cubicBezTo>
                <a:cubicBezTo>
                  <a:pt x="-26354" y="1495375"/>
                  <a:pt x="15808" y="1376348"/>
                  <a:pt x="0" y="1283739"/>
                </a:cubicBezTo>
                <a:cubicBezTo>
                  <a:pt x="-15808" y="1191130"/>
                  <a:pt x="55376" y="935170"/>
                  <a:pt x="0" y="654979"/>
                </a:cubicBezTo>
                <a:close/>
              </a:path>
            </a:pathLst>
          </a:custGeom>
          <a:solidFill>
            <a:schemeClr val="bg1"/>
          </a:solidFill>
          <a:ln w="57150">
            <a:solidFill>
              <a:srgbClr val="FFB200"/>
            </a:solidFill>
            <a:extLst>
              <a:ext uri="{C807C97D-BFC1-408E-A445-0C87EB9F89A2}">
                <ask:lineSketchStyleProps xmlns:ask="http://schemas.microsoft.com/office/drawing/2018/sketchyshapes" sd="1463224855">
                  <a:custGeom>
                    <a:avLst/>
                    <a:gdLst>
                      <a:gd name="connsiteX0" fmla="*/ 0 w 14554200"/>
                      <a:gd name="connsiteY0" fmla="*/ 982468 h 5894690"/>
                      <a:gd name="connsiteX1" fmla="*/ 982468 w 14554200"/>
                      <a:gd name="connsiteY1" fmla="*/ 0 h 5894690"/>
                      <a:gd name="connsiteX2" fmla="*/ 1833742 w 14554200"/>
                      <a:gd name="connsiteY2" fmla="*/ 0 h 5894690"/>
                      <a:gd name="connsiteX3" fmla="*/ 2433231 w 14554200"/>
                      <a:gd name="connsiteY3" fmla="*/ 0 h 5894690"/>
                      <a:gd name="connsiteX4" fmla="*/ 3284505 w 14554200"/>
                      <a:gd name="connsiteY4" fmla="*/ 0 h 5894690"/>
                      <a:gd name="connsiteX5" fmla="*/ 3758101 w 14554200"/>
                      <a:gd name="connsiteY5" fmla="*/ 0 h 5894690"/>
                      <a:gd name="connsiteX6" fmla="*/ 4231697 w 14554200"/>
                      <a:gd name="connsiteY6" fmla="*/ 0 h 5894690"/>
                      <a:gd name="connsiteX7" fmla="*/ 4705293 w 14554200"/>
                      <a:gd name="connsiteY7" fmla="*/ 0 h 5894690"/>
                      <a:gd name="connsiteX8" fmla="*/ 5178889 w 14554200"/>
                      <a:gd name="connsiteY8" fmla="*/ 0 h 5894690"/>
                      <a:gd name="connsiteX9" fmla="*/ 5778378 w 14554200"/>
                      <a:gd name="connsiteY9" fmla="*/ 0 h 5894690"/>
                      <a:gd name="connsiteX10" fmla="*/ 6000189 w 14554200"/>
                      <a:gd name="connsiteY10" fmla="*/ 0 h 5894690"/>
                      <a:gd name="connsiteX11" fmla="*/ 6222000 w 14554200"/>
                      <a:gd name="connsiteY11" fmla="*/ 0 h 5894690"/>
                      <a:gd name="connsiteX12" fmla="*/ 6947381 w 14554200"/>
                      <a:gd name="connsiteY12" fmla="*/ 0 h 5894690"/>
                      <a:gd name="connsiteX13" fmla="*/ 7546870 w 14554200"/>
                      <a:gd name="connsiteY13" fmla="*/ 0 h 5894690"/>
                      <a:gd name="connsiteX14" fmla="*/ 8020466 w 14554200"/>
                      <a:gd name="connsiteY14" fmla="*/ 0 h 5894690"/>
                      <a:gd name="connsiteX15" fmla="*/ 8619955 w 14554200"/>
                      <a:gd name="connsiteY15" fmla="*/ 0 h 5894690"/>
                      <a:gd name="connsiteX16" fmla="*/ 9093551 w 14554200"/>
                      <a:gd name="connsiteY16" fmla="*/ 0 h 5894690"/>
                      <a:gd name="connsiteX17" fmla="*/ 9944825 w 14554200"/>
                      <a:gd name="connsiteY17" fmla="*/ 0 h 5894690"/>
                      <a:gd name="connsiteX18" fmla="*/ 10292528 w 14554200"/>
                      <a:gd name="connsiteY18" fmla="*/ 0 h 5894690"/>
                      <a:gd name="connsiteX19" fmla="*/ 11143803 w 14554200"/>
                      <a:gd name="connsiteY19" fmla="*/ 0 h 5894690"/>
                      <a:gd name="connsiteX20" fmla="*/ 11743291 w 14554200"/>
                      <a:gd name="connsiteY20" fmla="*/ 0 h 5894690"/>
                      <a:gd name="connsiteX21" fmla="*/ 12216887 w 14554200"/>
                      <a:gd name="connsiteY21" fmla="*/ 0 h 5894690"/>
                      <a:gd name="connsiteX22" fmla="*/ 12816376 w 14554200"/>
                      <a:gd name="connsiteY22" fmla="*/ 0 h 5894690"/>
                      <a:gd name="connsiteX23" fmla="*/ 13571732 w 14554200"/>
                      <a:gd name="connsiteY23" fmla="*/ 0 h 5894690"/>
                      <a:gd name="connsiteX24" fmla="*/ 14554200 w 14554200"/>
                      <a:gd name="connsiteY24" fmla="*/ 982468 h 5894690"/>
                      <a:gd name="connsiteX25" fmla="*/ 14554200 w 14554200"/>
                      <a:gd name="connsiteY25" fmla="*/ 1543861 h 5894690"/>
                      <a:gd name="connsiteX26" fmla="*/ 14554200 w 14554200"/>
                      <a:gd name="connsiteY26" fmla="*/ 2144552 h 5894690"/>
                      <a:gd name="connsiteX27" fmla="*/ 14554200 w 14554200"/>
                      <a:gd name="connsiteY27" fmla="*/ 2627351 h 5894690"/>
                      <a:gd name="connsiteX28" fmla="*/ 14554200 w 14554200"/>
                      <a:gd name="connsiteY28" fmla="*/ 3070852 h 5894690"/>
                      <a:gd name="connsiteX29" fmla="*/ 14554200 w 14554200"/>
                      <a:gd name="connsiteY29" fmla="*/ 3710840 h 5894690"/>
                      <a:gd name="connsiteX30" fmla="*/ 14554200 w 14554200"/>
                      <a:gd name="connsiteY30" fmla="*/ 4311531 h 5894690"/>
                      <a:gd name="connsiteX31" fmla="*/ 14554200 w 14554200"/>
                      <a:gd name="connsiteY31" fmla="*/ 4912222 h 5894690"/>
                      <a:gd name="connsiteX32" fmla="*/ 13571732 w 14554200"/>
                      <a:gd name="connsiteY32" fmla="*/ 5894690 h 5894690"/>
                      <a:gd name="connsiteX33" fmla="*/ 12972243 w 14554200"/>
                      <a:gd name="connsiteY33" fmla="*/ 5894690 h 5894690"/>
                      <a:gd name="connsiteX34" fmla="*/ 12498647 w 14554200"/>
                      <a:gd name="connsiteY34" fmla="*/ 5894690 h 5894690"/>
                      <a:gd name="connsiteX35" fmla="*/ 11647373 w 14554200"/>
                      <a:gd name="connsiteY35" fmla="*/ 5894690 h 5894690"/>
                      <a:gd name="connsiteX36" fmla="*/ 11299670 w 14554200"/>
                      <a:gd name="connsiteY36" fmla="*/ 5894690 h 5894690"/>
                      <a:gd name="connsiteX37" fmla="*/ 10574288 w 14554200"/>
                      <a:gd name="connsiteY37" fmla="*/ 5894690 h 5894690"/>
                      <a:gd name="connsiteX38" fmla="*/ 10226585 w 14554200"/>
                      <a:gd name="connsiteY38" fmla="*/ 5894690 h 5894690"/>
                      <a:gd name="connsiteX39" fmla="*/ 9752989 w 14554200"/>
                      <a:gd name="connsiteY39" fmla="*/ 5894690 h 5894690"/>
                      <a:gd name="connsiteX40" fmla="*/ 9405285 w 14554200"/>
                      <a:gd name="connsiteY40" fmla="*/ 5894690 h 5894690"/>
                      <a:gd name="connsiteX41" fmla="*/ 9057582 w 14554200"/>
                      <a:gd name="connsiteY41" fmla="*/ 5894690 h 5894690"/>
                      <a:gd name="connsiteX42" fmla="*/ 8583986 w 14554200"/>
                      <a:gd name="connsiteY42" fmla="*/ 5894690 h 5894690"/>
                      <a:gd name="connsiteX43" fmla="*/ 7858604 w 14554200"/>
                      <a:gd name="connsiteY43" fmla="*/ 5894690 h 5894690"/>
                      <a:gd name="connsiteX44" fmla="*/ 7133223 w 14554200"/>
                      <a:gd name="connsiteY44" fmla="*/ 5894690 h 5894690"/>
                      <a:gd name="connsiteX45" fmla="*/ 6533734 w 14554200"/>
                      <a:gd name="connsiteY45" fmla="*/ 5894690 h 5894690"/>
                      <a:gd name="connsiteX46" fmla="*/ 5808353 w 14554200"/>
                      <a:gd name="connsiteY46" fmla="*/ 5894690 h 5894690"/>
                      <a:gd name="connsiteX47" fmla="*/ 5460649 w 14554200"/>
                      <a:gd name="connsiteY47" fmla="*/ 5894690 h 5894690"/>
                      <a:gd name="connsiteX48" fmla="*/ 5112946 w 14554200"/>
                      <a:gd name="connsiteY48" fmla="*/ 5894690 h 5894690"/>
                      <a:gd name="connsiteX49" fmla="*/ 4387564 w 14554200"/>
                      <a:gd name="connsiteY49" fmla="*/ 5894690 h 5894690"/>
                      <a:gd name="connsiteX50" fmla="*/ 3788075 w 14554200"/>
                      <a:gd name="connsiteY50" fmla="*/ 5894690 h 5894690"/>
                      <a:gd name="connsiteX51" fmla="*/ 2936801 w 14554200"/>
                      <a:gd name="connsiteY51" fmla="*/ 5894690 h 5894690"/>
                      <a:gd name="connsiteX52" fmla="*/ 2085527 w 14554200"/>
                      <a:gd name="connsiteY52" fmla="*/ 5894690 h 5894690"/>
                      <a:gd name="connsiteX53" fmla="*/ 1737824 w 14554200"/>
                      <a:gd name="connsiteY53" fmla="*/ 5894690 h 5894690"/>
                      <a:gd name="connsiteX54" fmla="*/ 982468 w 14554200"/>
                      <a:gd name="connsiteY54" fmla="*/ 5894690 h 5894690"/>
                      <a:gd name="connsiteX55" fmla="*/ 0 w 14554200"/>
                      <a:gd name="connsiteY55" fmla="*/ 4912222 h 5894690"/>
                      <a:gd name="connsiteX56" fmla="*/ 0 w 14554200"/>
                      <a:gd name="connsiteY56" fmla="*/ 4311531 h 5894690"/>
                      <a:gd name="connsiteX57" fmla="*/ 0 w 14554200"/>
                      <a:gd name="connsiteY57" fmla="*/ 3789435 h 5894690"/>
                      <a:gd name="connsiteX58" fmla="*/ 0 w 14554200"/>
                      <a:gd name="connsiteY58" fmla="*/ 3149447 h 5894690"/>
                      <a:gd name="connsiteX59" fmla="*/ 0 w 14554200"/>
                      <a:gd name="connsiteY59" fmla="*/ 2705946 h 5894690"/>
                      <a:gd name="connsiteX60" fmla="*/ 0 w 14554200"/>
                      <a:gd name="connsiteY60" fmla="*/ 2223147 h 5894690"/>
                      <a:gd name="connsiteX61" fmla="*/ 0 w 14554200"/>
                      <a:gd name="connsiteY61" fmla="*/ 1740349 h 5894690"/>
                      <a:gd name="connsiteX62" fmla="*/ 0 w 14554200"/>
                      <a:gd name="connsiteY62" fmla="*/ 982468 h 58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554200" h="5894690" fill="none" extrusionOk="0">
                        <a:moveTo>
                          <a:pt x="0" y="982468"/>
                        </a:moveTo>
                        <a:cubicBezTo>
                          <a:pt x="-97450" y="527360"/>
                          <a:pt x="452592" y="-5395"/>
                          <a:pt x="982468" y="0"/>
                        </a:cubicBezTo>
                        <a:cubicBezTo>
                          <a:pt x="1286722" y="-98204"/>
                          <a:pt x="1437350" y="7418"/>
                          <a:pt x="1833742" y="0"/>
                        </a:cubicBezTo>
                        <a:cubicBezTo>
                          <a:pt x="2230134" y="-7418"/>
                          <a:pt x="2182286" y="37531"/>
                          <a:pt x="2433231" y="0"/>
                        </a:cubicBezTo>
                        <a:cubicBezTo>
                          <a:pt x="2684176" y="-37531"/>
                          <a:pt x="2958033" y="91153"/>
                          <a:pt x="3284505" y="0"/>
                        </a:cubicBezTo>
                        <a:cubicBezTo>
                          <a:pt x="3610977" y="-91153"/>
                          <a:pt x="3580865" y="21366"/>
                          <a:pt x="3758101" y="0"/>
                        </a:cubicBezTo>
                        <a:cubicBezTo>
                          <a:pt x="3935337" y="-21366"/>
                          <a:pt x="4100585" y="2836"/>
                          <a:pt x="4231697" y="0"/>
                        </a:cubicBezTo>
                        <a:cubicBezTo>
                          <a:pt x="4362809" y="-2836"/>
                          <a:pt x="4580740" y="34012"/>
                          <a:pt x="4705293" y="0"/>
                        </a:cubicBezTo>
                        <a:cubicBezTo>
                          <a:pt x="4829846" y="-34012"/>
                          <a:pt x="4975844" y="10936"/>
                          <a:pt x="5178889" y="0"/>
                        </a:cubicBezTo>
                        <a:cubicBezTo>
                          <a:pt x="5381934" y="-10936"/>
                          <a:pt x="5486618" y="20684"/>
                          <a:pt x="5778378" y="0"/>
                        </a:cubicBezTo>
                        <a:cubicBezTo>
                          <a:pt x="6070138" y="-20684"/>
                          <a:pt x="5924371" y="25680"/>
                          <a:pt x="6000189" y="0"/>
                        </a:cubicBezTo>
                        <a:cubicBezTo>
                          <a:pt x="6076007" y="-25680"/>
                          <a:pt x="6171876" y="10333"/>
                          <a:pt x="6222000" y="0"/>
                        </a:cubicBezTo>
                        <a:cubicBezTo>
                          <a:pt x="6272124" y="-10333"/>
                          <a:pt x="6697456" y="56457"/>
                          <a:pt x="6947381" y="0"/>
                        </a:cubicBezTo>
                        <a:cubicBezTo>
                          <a:pt x="7197306" y="-56457"/>
                          <a:pt x="7286448" y="52434"/>
                          <a:pt x="7546870" y="0"/>
                        </a:cubicBezTo>
                        <a:cubicBezTo>
                          <a:pt x="7807292" y="-52434"/>
                          <a:pt x="7802924" y="3816"/>
                          <a:pt x="8020466" y="0"/>
                        </a:cubicBezTo>
                        <a:cubicBezTo>
                          <a:pt x="8238008" y="-3816"/>
                          <a:pt x="8474755" y="44432"/>
                          <a:pt x="8619955" y="0"/>
                        </a:cubicBezTo>
                        <a:cubicBezTo>
                          <a:pt x="8765155" y="-44432"/>
                          <a:pt x="8963184" y="27908"/>
                          <a:pt x="9093551" y="0"/>
                        </a:cubicBezTo>
                        <a:cubicBezTo>
                          <a:pt x="9223918" y="-27908"/>
                          <a:pt x="9757532" y="13559"/>
                          <a:pt x="9944825" y="0"/>
                        </a:cubicBezTo>
                        <a:cubicBezTo>
                          <a:pt x="10132118" y="-13559"/>
                          <a:pt x="10174954" y="41625"/>
                          <a:pt x="10292528" y="0"/>
                        </a:cubicBezTo>
                        <a:cubicBezTo>
                          <a:pt x="10410102" y="-41625"/>
                          <a:pt x="10721001" y="100729"/>
                          <a:pt x="11143803" y="0"/>
                        </a:cubicBezTo>
                        <a:cubicBezTo>
                          <a:pt x="11566605" y="-100729"/>
                          <a:pt x="11590411" y="63627"/>
                          <a:pt x="11743291" y="0"/>
                        </a:cubicBezTo>
                        <a:cubicBezTo>
                          <a:pt x="11896171" y="-63627"/>
                          <a:pt x="12095739" y="7780"/>
                          <a:pt x="12216887" y="0"/>
                        </a:cubicBezTo>
                        <a:cubicBezTo>
                          <a:pt x="12338035" y="-7780"/>
                          <a:pt x="12611109" y="2460"/>
                          <a:pt x="12816376" y="0"/>
                        </a:cubicBezTo>
                        <a:cubicBezTo>
                          <a:pt x="13021643" y="-2460"/>
                          <a:pt x="13199784" y="48636"/>
                          <a:pt x="13571732" y="0"/>
                        </a:cubicBezTo>
                        <a:cubicBezTo>
                          <a:pt x="14154531" y="7538"/>
                          <a:pt x="14564640" y="564046"/>
                          <a:pt x="14554200" y="982468"/>
                        </a:cubicBezTo>
                        <a:cubicBezTo>
                          <a:pt x="14574632" y="1216939"/>
                          <a:pt x="14529809" y="1265274"/>
                          <a:pt x="14554200" y="1543861"/>
                        </a:cubicBezTo>
                        <a:cubicBezTo>
                          <a:pt x="14578591" y="1822448"/>
                          <a:pt x="14502779" y="1859349"/>
                          <a:pt x="14554200" y="2144552"/>
                        </a:cubicBezTo>
                        <a:cubicBezTo>
                          <a:pt x="14605621" y="2429755"/>
                          <a:pt x="14505011" y="2454253"/>
                          <a:pt x="14554200" y="2627351"/>
                        </a:cubicBezTo>
                        <a:cubicBezTo>
                          <a:pt x="14603389" y="2800449"/>
                          <a:pt x="14537701" y="2855881"/>
                          <a:pt x="14554200" y="3070852"/>
                        </a:cubicBezTo>
                        <a:cubicBezTo>
                          <a:pt x="14570699" y="3285823"/>
                          <a:pt x="14550001" y="3551287"/>
                          <a:pt x="14554200" y="3710840"/>
                        </a:cubicBezTo>
                        <a:cubicBezTo>
                          <a:pt x="14558399" y="3870393"/>
                          <a:pt x="14528522" y="4081741"/>
                          <a:pt x="14554200" y="4311531"/>
                        </a:cubicBezTo>
                        <a:cubicBezTo>
                          <a:pt x="14579878" y="4541321"/>
                          <a:pt x="14538260" y="4612727"/>
                          <a:pt x="14554200" y="4912222"/>
                        </a:cubicBezTo>
                        <a:cubicBezTo>
                          <a:pt x="14517664" y="5495341"/>
                          <a:pt x="14162349" y="5997710"/>
                          <a:pt x="13571732" y="5894690"/>
                        </a:cubicBezTo>
                        <a:cubicBezTo>
                          <a:pt x="13297395" y="5934697"/>
                          <a:pt x="13142168" y="5843923"/>
                          <a:pt x="12972243" y="5894690"/>
                        </a:cubicBezTo>
                        <a:cubicBezTo>
                          <a:pt x="12802318" y="5945457"/>
                          <a:pt x="12612833" y="5876557"/>
                          <a:pt x="12498647" y="5894690"/>
                        </a:cubicBezTo>
                        <a:cubicBezTo>
                          <a:pt x="12384461" y="5912823"/>
                          <a:pt x="12064713" y="5847727"/>
                          <a:pt x="11647373" y="5894690"/>
                        </a:cubicBezTo>
                        <a:cubicBezTo>
                          <a:pt x="11230033" y="5941653"/>
                          <a:pt x="11457609" y="5853902"/>
                          <a:pt x="11299670" y="5894690"/>
                        </a:cubicBezTo>
                        <a:cubicBezTo>
                          <a:pt x="11141731" y="5935478"/>
                          <a:pt x="10887253" y="5866272"/>
                          <a:pt x="10574288" y="5894690"/>
                        </a:cubicBezTo>
                        <a:cubicBezTo>
                          <a:pt x="10261323" y="5923108"/>
                          <a:pt x="10323587" y="5892251"/>
                          <a:pt x="10226585" y="5894690"/>
                        </a:cubicBezTo>
                        <a:cubicBezTo>
                          <a:pt x="10129583" y="5897129"/>
                          <a:pt x="9878164" y="5858048"/>
                          <a:pt x="9752989" y="5894690"/>
                        </a:cubicBezTo>
                        <a:cubicBezTo>
                          <a:pt x="9627814" y="5931332"/>
                          <a:pt x="9510433" y="5868453"/>
                          <a:pt x="9405285" y="5894690"/>
                        </a:cubicBezTo>
                        <a:cubicBezTo>
                          <a:pt x="9300137" y="5920927"/>
                          <a:pt x="9144450" y="5865126"/>
                          <a:pt x="9057582" y="5894690"/>
                        </a:cubicBezTo>
                        <a:cubicBezTo>
                          <a:pt x="8970714" y="5924254"/>
                          <a:pt x="8781086" y="5868606"/>
                          <a:pt x="8583986" y="5894690"/>
                        </a:cubicBezTo>
                        <a:cubicBezTo>
                          <a:pt x="8386886" y="5920774"/>
                          <a:pt x="8206212" y="5842443"/>
                          <a:pt x="7858604" y="5894690"/>
                        </a:cubicBezTo>
                        <a:cubicBezTo>
                          <a:pt x="7510996" y="5946937"/>
                          <a:pt x="7310981" y="5812353"/>
                          <a:pt x="7133223" y="5894690"/>
                        </a:cubicBezTo>
                        <a:cubicBezTo>
                          <a:pt x="6955465" y="5977027"/>
                          <a:pt x="6799690" y="5855659"/>
                          <a:pt x="6533734" y="5894690"/>
                        </a:cubicBezTo>
                        <a:cubicBezTo>
                          <a:pt x="6267778" y="5933721"/>
                          <a:pt x="6051016" y="5829392"/>
                          <a:pt x="5808353" y="5894690"/>
                        </a:cubicBezTo>
                        <a:cubicBezTo>
                          <a:pt x="5565690" y="5959988"/>
                          <a:pt x="5548715" y="5858819"/>
                          <a:pt x="5460649" y="5894690"/>
                        </a:cubicBezTo>
                        <a:cubicBezTo>
                          <a:pt x="5372583" y="5930561"/>
                          <a:pt x="5224341" y="5871151"/>
                          <a:pt x="5112946" y="5894690"/>
                        </a:cubicBezTo>
                        <a:cubicBezTo>
                          <a:pt x="5001551" y="5918229"/>
                          <a:pt x="4659774" y="5815182"/>
                          <a:pt x="4387564" y="5894690"/>
                        </a:cubicBezTo>
                        <a:cubicBezTo>
                          <a:pt x="4115354" y="5974198"/>
                          <a:pt x="4013796" y="5838658"/>
                          <a:pt x="3788075" y="5894690"/>
                        </a:cubicBezTo>
                        <a:cubicBezTo>
                          <a:pt x="3562354" y="5950722"/>
                          <a:pt x="3307955" y="5866132"/>
                          <a:pt x="2936801" y="5894690"/>
                        </a:cubicBezTo>
                        <a:cubicBezTo>
                          <a:pt x="2565647" y="5923248"/>
                          <a:pt x="2304246" y="5797130"/>
                          <a:pt x="2085527" y="5894690"/>
                        </a:cubicBezTo>
                        <a:cubicBezTo>
                          <a:pt x="1866808" y="5992250"/>
                          <a:pt x="1816666" y="5880904"/>
                          <a:pt x="1737824" y="5894690"/>
                        </a:cubicBezTo>
                        <a:cubicBezTo>
                          <a:pt x="1658982" y="5908476"/>
                          <a:pt x="1277706" y="5807458"/>
                          <a:pt x="982468" y="5894690"/>
                        </a:cubicBezTo>
                        <a:cubicBezTo>
                          <a:pt x="502609" y="6044673"/>
                          <a:pt x="120873" y="5421681"/>
                          <a:pt x="0" y="4912222"/>
                        </a:cubicBezTo>
                        <a:cubicBezTo>
                          <a:pt x="-47687" y="4758645"/>
                          <a:pt x="56135" y="4524401"/>
                          <a:pt x="0" y="4311531"/>
                        </a:cubicBezTo>
                        <a:cubicBezTo>
                          <a:pt x="-56135" y="4098661"/>
                          <a:pt x="11867" y="3936654"/>
                          <a:pt x="0" y="3789435"/>
                        </a:cubicBezTo>
                        <a:cubicBezTo>
                          <a:pt x="-11867" y="3642216"/>
                          <a:pt x="62829" y="3393077"/>
                          <a:pt x="0" y="3149447"/>
                        </a:cubicBezTo>
                        <a:cubicBezTo>
                          <a:pt x="-62829" y="2905817"/>
                          <a:pt x="13861" y="2807416"/>
                          <a:pt x="0" y="2705946"/>
                        </a:cubicBezTo>
                        <a:cubicBezTo>
                          <a:pt x="-13861" y="2604476"/>
                          <a:pt x="52405" y="2344101"/>
                          <a:pt x="0" y="2223147"/>
                        </a:cubicBezTo>
                        <a:cubicBezTo>
                          <a:pt x="-52405" y="2102193"/>
                          <a:pt x="13395" y="1909108"/>
                          <a:pt x="0" y="1740349"/>
                        </a:cubicBezTo>
                        <a:cubicBezTo>
                          <a:pt x="-13395" y="1571590"/>
                          <a:pt x="3887" y="1270676"/>
                          <a:pt x="0" y="982468"/>
                        </a:cubicBezTo>
                        <a:close/>
                      </a:path>
                      <a:path w="14554200" h="5894690" stroke="0" extrusionOk="0">
                        <a:moveTo>
                          <a:pt x="0" y="982468"/>
                        </a:moveTo>
                        <a:cubicBezTo>
                          <a:pt x="-26777" y="361972"/>
                          <a:pt x="544875" y="-28944"/>
                          <a:pt x="982468" y="0"/>
                        </a:cubicBezTo>
                        <a:cubicBezTo>
                          <a:pt x="1247968" y="-56664"/>
                          <a:pt x="1528716" y="91999"/>
                          <a:pt x="1833742" y="0"/>
                        </a:cubicBezTo>
                        <a:cubicBezTo>
                          <a:pt x="2138768" y="-91999"/>
                          <a:pt x="2271385" y="64734"/>
                          <a:pt x="2685016" y="0"/>
                        </a:cubicBezTo>
                        <a:cubicBezTo>
                          <a:pt x="3098647" y="-64734"/>
                          <a:pt x="2882872" y="24784"/>
                          <a:pt x="3032720" y="0"/>
                        </a:cubicBezTo>
                        <a:cubicBezTo>
                          <a:pt x="3182568" y="-24784"/>
                          <a:pt x="3606711" y="81709"/>
                          <a:pt x="3758101" y="0"/>
                        </a:cubicBezTo>
                        <a:cubicBezTo>
                          <a:pt x="3909491" y="-81709"/>
                          <a:pt x="4379845" y="18675"/>
                          <a:pt x="4609375" y="0"/>
                        </a:cubicBezTo>
                        <a:cubicBezTo>
                          <a:pt x="4838905" y="-18675"/>
                          <a:pt x="5020265" y="42124"/>
                          <a:pt x="5334756" y="0"/>
                        </a:cubicBezTo>
                        <a:cubicBezTo>
                          <a:pt x="5649247" y="-42124"/>
                          <a:pt x="5561466" y="26221"/>
                          <a:pt x="5682460" y="0"/>
                        </a:cubicBezTo>
                        <a:cubicBezTo>
                          <a:pt x="5803454" y="-26221"/>
                          <a:pt x="5950033" y="17870"/>
                          <a:pt x="6156056" y="0"/>
                        </a:cubicBezTo>
                        <a:cubicBezTo>
                          <a:pt x="6362079" y="-17870"/>
                          <a:pt x="6411131" y="36448"/>
                          <a:pt x="6629652" y="0"/>
                        </a:cubicBezTo>
                        <a:cubicBezTo>
                          <a:pt x="6848173" y="-36448"/>
                          <a:pt x="6969194" y="55890"/>
                          <a:pt x="7103248" y="0"/>
                        </a:cubicBezTo>
                        <a:cubicBezTo>
                          <a:pt x="7237302" y="-55890"/>
                          <a:pt x="7378237" y="16846"/>
                          <a:pt x="7450952" y="0"/>
                        </a:cubicBezTo>
                        <a:cubicBezTo>
                          <a:pt x="7523667" y="-16846"/>
                          <a:pt x="7762556" y="8731"/>
                          <a:pt x="8050441" y="0"/>
                        </a:cubicBezTo>
                        <a:cubicBezTo>
                          <a:pt x="8338326" y="-8731"/>
                          <a:pt x="8196867" y="10096"/>
                          <a:pt x="8272251" y="0"/>
                        </a:cubicBezTo>
                        <a:cubicBezTo>
                          <a:pt x="8347635" y="-10096"/>
                          <a:pt x="8511150" y="50875"/>
                          <a:pt x="8745847" y="0"/>
                        </a:cubicBezTo>
                        <a:cubicBezTo>
                          <a:pt x="8980544" y="-50875"/>
                          <a:pt x="8976029" y="2842"/>
                          <a:pt x="9093551" y="0"/>
                        </a:cubicBezTo>
                        <a:cubicBezTo>
                          <a:pt x="9211073" y="-2842"/>
                          <a:pt x="9436325" y="15024"/>
                          <a:pt x="9693040" y="0"/>
                        </a:cubicBezTo>
                        <a:cubicBezTo>
                          <a:pt x="9949755" y="-15024"/>
                          <a:pt x="10272102" y="59033"/>
                          <a:pt x="10418421" y="0"/>
                        </a:cubicBezTo>
                        <a:cubicBezTo>
                          <a:pt x="10564740" y="-59033"/>
                          <a:pt x="10909289" y="68800"/>
                          <a:pt x="11143803" y="0"/>
                        </a:cubicBezTo>
                        <a:cubicBezTo>
                          <a:pt x="11378317" y="-68800"/>
                          <a:pt x="11290637" y="2395"/>
                          <a:pt x="11365613" y="0"/>
                        </a:cubicBezTo>
                        <a:cubicBezTo>
                          <a:pt x="11440589" y="-2395"/>
                          <a:pt x="11826747" y="11819"/>
                          <a:pt x="12216887" y="0"/>
                        </a:cubicBezTo>
                        <a:cubicBezTo>
                          <a:pt x="12607027" y="-11819"/>
                          <a:pt x="12430351" y="31629"/>
                          <a:pt x="12564591" y="0"/>
                        </a:cubicBezTo>
                        <a:cubicBezTo>
                          <a:pt x="12698831" y="-31629"/>
                          <a:pt x="13222863" y="15104"/>
                          <a:pt x="13571732" y="0"/>
                        </a:cubicBezTo>
                        <a:cubicBezTo>
                          <a:pt x="14111301" y="-19528"/>
                          <a:pt x="14542082" y="503303"/>
                          <a:pt x="14554200" y="982468"/>
                        </a:cubicBezTo>
                        <a:cubicBezTo>
                          <a:pt x="14555085" y="1156653"/>
                          <a:pt x="14524807" y="1283261"/>
                          <a:pt x="14554200" y="1425969"/>
                        </a:cubicBezTo>
                        <a:cubicBezTo>
                          <a:pt x="14583593" y="1568677"/>
                          <a:pt x="14535769" y="1843023"/>
                          <a:pt x="14554200" y="1987362"/>
                        </a:cubicBezTo>
                        <a:cubicBezTo>
                          <a:pt x="14572631" y="2131701"/>
                          <a:pt x="14520875" y="2380828"/>
                          <a:pt x="14554200" y="2588053"/>
                        </a:cubicBezTo>
                        <a:cubicBezTo>
                          <a:pt x="14587525" y="2795278"/>
                          <a:pt x="14497762" y="2878922"/>
                          <a:pt x="14554200" y="3070852"/>
                        </a:cubicBezTo>
                        <a:cubicBezTo>
                          <a:pt x="14610638" y="3262782"/>
                          <a:pt x="14547377" y="3494919"/>
                          <a:pt x="14554200" y="3671543"/>
                        </a:cubicBezTo>
                        <a:cubicBezTo>
                          <a:pt x="14561023" y="3848167"/>
                          <a:pt x="14510508" y="4045330"/>
                          <a:pt x="14554200" y="4272233"/>
                        </a:cubicBezTo>
                        <a:cubicBezTo>
                          <a:pt x="14597892" y="4499136"/>
                          <a:pt x="14498308" y="4621793"/>
                          <a:pt x="14554200" y="4912222"/>
                        </a:cubicBezTo>
                        <a:cubicBezTo>
                          <a:pt x="14596345" y="5515425"/>
                          <a:pt x="14079268" y="5763798"/>
                          <a:pt x="13571732" y="5894690"/>
                        </a:cubicBezTo>
                        <a:cubicBezTo>
                          <a:pt x="13478479" y="5895229"/>
                          <a:pt x="13356639" y="5864321"/>
                          <a:pt x="13224029" y="5894690"/>
                        </a:cubicBezTo>
                        <a:cubicBezTo>
                          <a:pt x="13091419" y="5925059"/>
                          <a:pt x="12819321" y="5856554"/>
                          <a:pt x="12498647" y="5894690"/>
                        </a:cubicBezTo>
                        <a:cubicBezTo>
                          <a:pt x="12177973" y="5932826"/>
                          <a:pt x="11979698" y="5817053"/>
                          <a:pt x="11647373" y="5894690"/>
                        </a:cubicBezTo>
                        <a:cubicBezTo>
                          <a:pt x="11315048" y="5972327"/>
                          <a:pt x="11496928" y="5888312"/>
                          <a:pt x="11425562" y="5894690"/>
                        </a:cubicBezTo>
                        <a:cubicBezTo>
                          <a:pt x="11354196" y="5901068"/>
                          <a:pt x="11074552" y="5890362"/>
                          <a:pt x="10951966" y="5894690"/>
                        </a:cubicBezTo>
                        <a:cubicBezTo>
                          <a:pt x="10829380" y="5899018"/>
                          <a:pt x="10700843" y="5852747"/>
                          <a:pt x="10478370" y="5894690"/>
                        </a:cubicBezTo>
                        <a:cubicBezTo>
                          <a:pt x="10255897" y="5936633"/>
                          <a:pt x="10263785" y="5868365"/>
                          <a:pt x="10130667" y="5894690"/>
                        </a:cubicBezTo>
                        <a:cubicBezTo>
                          <a:pt x="9997549" y="5921015"/>
                          <a:pt x="9807523" y="5830530"/>
                          <a:pt x="9531178" y="5894690"/>
                        </a:cubicBezTo>
                        <a:cubicBezTo>
                          <a:pt x="9254833" y="5958850"/>
                          <a:pt x="9374521" y="5874888"/>
                          <a:pt x="9309367" y="5894690"/>
                        </a:cubicBezTo>
                        <a:cubicBezTo>
                          <a:pt x="9244213" y="5914492"/>
                          <a:pt x="9188615" y="5890818"/>
                          <a:pt x="9087556" y="5894690"/>
                        </a:cubicBezTo>
                        <a:cubicBezTo>
                          <a:pt x="8986497" y="5898562"/>
                          <a:pt x="8758478" y="5892311"/>
                          <a:pt x="8613960" y="5894690"/>
                        </a:cubicBezTo>
                        <a:cubicBezTo>
                          <a:pt x="8469442" y="5897069"/>
                          <a:pt x="8348505" y="5858743"/>
                          <a:pt x="8140364" y="5894690"/>
                        </a:cubicBezTo>
                        <a:cubicBezTo>
                          <a:pt x="7932223" y="5930637"/>
                          <a:pt x="7579152" y="5825246"/>
                          <a:pt x="7414982" y="5894690"/>
                        </a:cubicBezTo>
                        <a:cubicBezTo>
                          <a:pt x="7250812" y="5964134"/>
                          <a:pt x="7258728" y="5887208"/>
                          <a:pt x="7193172" y="5894690"/>
                        </a:cubicBezTo>
                        <a:cubicBezTo>
                          <a:pt x="7127616" y="5902172"/>
                          <a:pt x="6830684" y="5823705"/>
                          <a:pt x="6593683" y="5894690"/>
                        </a:cubicBezTo>
                        <a:cubicBezTo>
                          <a:pt x="6356682" y="5965675"/>
                          <a:pt x="6270790" y="5837571"/>
                          <a:pt x="5994194" y="5894690"/>
                        </a:cubicBezTo>
                        <a:cubicBezTo>
                          <a:pt x="5717598" y="5951809"/>
                          <a:pt x="5803382" y="5864965"/>
                          <a:pt x="5646491" y="5894690"/>
                        </a:cubicBezTo>
                        <a:cubicBezTo>
                          <a:pt x="5489600" y="5924415"/>
                          <a:pt x="5374743" y="5894153"/>
                          <a:pt x="5298787" y="5894690"/>
                        </a:cubicBezTo>
                        <a:cubicBezTo>
                          <a:pt x="5222831" y="5895227"/>
                          <a:pt x="4995189" y="5852352"/>
                          <a:pt x="4699298" y="5894690"/>
                        </a:cubicBezTo>
                        <a:cubicBezTo>
                          <a:pt x="4403407" y="5937028"/>
                          <a:pt x="4283998" y="5828973"/>
                          <a:pt x="4099810" y="5894690"/>
                        </a:cubicBezTo>
                        <a:cubicBezTo>
                          <a:pt x="3915622" y="5960407"/>
                          <a:pt x="3879920" y="5885843"/>
                          <a:pt x="3752106" y="5894690"/>
                        </a:cubicBezTo>
                        <a:cubicBezTo>
                          <a:pt x="3624292" y="5903537"/>
                          <a:pt x="3275397" y="5847455"/>
                          <a:pt x="3152617" y="5894690"/>
                        </a:cubicBezTo>
                        <a:cubicBezTo>
                          <a:pt x="3029837" y="5941925"/>
                          <a:pt x="2769282" y="5849530"/>
                          <a:pt x="2553129" y="5894690"/>
                        </a:cubicBezTo>
                        <a:cubicBezTo>
                          <a:pt x="2336976" y="5939850"/>
                          <a:pt x="2023432" y="5841061"/>
                          <a:pt x="1701855" y="5894690"/>
                        </a:cubicBezTo>
                        <a:cubicBezTo>
                          <a:pt x="1380278" y="5948319"/>
                          <a:pt x="1251020" y="5855593"/>
                          <a:pt x="982468" y="5894690"/>
                        </a:cubicBezTo>
                        <a:cubicBezTo>
                          <a:pt x="501229" y="5807817"/>
                          <a:pt x="-48089" y="5565540"/>
                          <a:pt x="0" y="4912222"/>
                        </a:cubicBezTo>
                        <a:cubicBezTo>
                          <a:pt x="-18346" y="4684073"/>
                          <a:pt x="12724" y="4566123"/>
                          <a:pt x="0" y="4311531"/>
                        </a:cubicBezTo>
                        <a:cubicBezTo>
                          <a:pt x="-12724" y="4056939"/>
                          <a:pt x="4115" y="3869669"/>
                          <a:pt x="0" y="3671543"/>
                        </a:cubicBezTo>
                        <a:cubicBezTo>
                          <a:pt x="-4115" y="3473417"/>
                          <a:pt x="7345" y="3397133"/>
                          <a:pt x="0" y="3228042"/>
                        </a:cubicBezTo>
                        <a:cubicBezTo>
                          <a:pt x="-7345" y="3058951"/>
                          <a:pt x="2466" y="3004311"/>
                          <a:pt x="0" y="2784541"/>
                        </a:cubicBezTo>
                        <a:cubicBezTo>
                          <a:pt x="-2466" y="2564771"/>
                          <a:pt x="30911" y="2319895"/>
                          <a:pt x="0" y="2183850"/>
                        </a:cubicBezTo>
                        <a:cubicBezTo>
                          <a:pt x="-30911" y="2047805"/>
                          <a:pt x="14623" y="1824322"/>
                          <a:pt x="0" y="1622457"/>
                        </a:cubicBezTo>
                        <a:cubicBezTo>
                          <a:pt x="-14623" y="1420592"/>
                          <a:pt x="20143" y="1233141"/>
                          <a:pt x="0" y="98246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AE0B564-5174-4D4F-8BD5-401FDF324E9B}"/>
              </a:ext>
            </a:extLst>
          </p:cNvPr>
          <p:cNvSpPr txBox="1"/>
          <p:nvPr/>
        </p:nvSpPr>
        <p:spPr>
          <a:xfrm>
            <a:off x="1944078" y="1913697"/>
            <a:ext cx="8070361" cy="4031873"/>
          </a:xfrm>
          <a:prstGeom prst="rect">
            <a:avLst/>
          </a:prstGeom>
          <a:noFill/>
        </p:spPr>
        <p:txBody>
          <a:bodyPr wrap="square" rtlCol="0">
            <a:spAutoFit/>
          </a:bodyPr>
          <a:lstStyle/>
          <a:p>
            <a:pPr algn="ctr">
              <a:lnSpc>
                <a:spcPct val="200000"/>
              </a:lnSpc>
            </a:pP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Giặc</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dữ</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trùng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trùng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núi</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Chí</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Linh</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p>
          <a:p>
            <a:pPr algn="ctr">
              <a:lnSpc>
                <a:spcPct val="200000"/>
              </a:lnSpc>
            </a:pP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Hoàng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bào</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thay</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Chúa</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quyết</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hi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sinh</a:t>
            </a:r>
            <a:endPar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endParaRPr>
          </a:p>
          <a:p>
            <a:pPr algn="ctr">
              <a:lnSpc>
                <a:spcPct val="200000"/>
              </a:lnSpc>
            </a:pP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Đông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Đô</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đại</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dịch</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ghi</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công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lớn</a:t>
            </a:r>
            <a:endPar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endParaRPr>
          </a:p>
          <a:p>
            <a:pPr algn="ctr">
              <a:lnSpc>
                <a:spcPct val="200000"/>
              </a:lnSpc>
            </a:pP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Kỷ</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Tín</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chẳng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riêng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chuyện</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hiến</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mình</a:t>
            </a:r>
            <a:endPar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endParaRPr>
          </a:p>
        </p:txBody>
      </p:sp>
      <p:pic>
        <p:nvPicPr>
          <p:cNvPr id="7" name="Picture 2" descr="Cartoon Hot Air Balloon Sticker">
            <a:hlinkClick r:id="rId6" action="ppaction://hlinksldjump"/>
            <a:extLst>
              <a:ext uri="{FF2B5EF4-FFF2-40B4-BE49-F238E27FC236}">
                <a16:creationId xmlns:a16="http://schemas.microsoft.com/office/drawing/2014/main" id="{1FA7B94A-BD10-4F79-93AF-534D3CA25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0602">
            <a:off x="182563" y="330200"/>
            <a:ext cx="2174875" cy="2619079"/>
          </a:xfrm>
          <a:prstGeom prst="rect">
            <a:avLst/>
          </a:prstGeom>
          <a:noFill/>
          <a:extLst>
            <a:ext uri="{909E8E84-426E-40DD-AFC4-6F175D3DCCD1}">
              <a14:hiddenFill xmlns:a14="http://schemas.microsoft.com/office/drawing/2010/main">
                <a:solidFill>
                  <a:srgbClr val="FFFFFF"/>
                </a:solidFill>
              </a14:hiddenFill>
            </a:ext>
          </a:extLst>
        </p:spPr>
      </p:pic>
      <p:pic>
        <p:nvPicPr>
          <p:cNvPr id="2" name="30 giây_1">
            <a:hlinkClick r:id="" action="ppaction://media"/>
            <a:extLst>
              <a:ext uri="{FF2B5EF4-FFF2-40B4-BE49-F238E27FC236}">
                <a16:creationId xmlns:a16="http://schemas.microsoft.com/office/drawing/2014/main" id="{56A02C53-0A9F-37AD-05EC-E5CB825C47FC}"/>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695935" y="1433200"/>
            <a:ext cx="2400000" cy="1350000"/>
          </a:xfrm>
          <a:prstGeom prst="sun">
            <a:avLst/>
          </a:prstGeom>
        </p:spPr>
      </p:pic>
    </p:spTree>
    <p:custDataLst>
      <p:tags r:id="rId1"/>
    </p:custDataLst>
    <p:extLst>
      <p:ext uri="{BB962C8B-B14F-4D97-AF65-F5344CB8AC3E}">
        <p14:creationId xmlns:p14="http://schemas.microsoft.com/office/powerpoint/2010/main" val="192265596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7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C9E5225-0919-4C8A-AFCF-825B1BB89576}"/>
              </a:ext>
            </a:extLst>
          </p:cNvPr>
          <p:cNvSpPr/>
          <p:nvPr/>
        </p:nvSpPr>
        <p:spPr>
          <a:xfrm>
            <a:off x="1270001" y="2108200"/>
            <a:ext cx="9347200" cy="3929793"/>
          </a:xfrm>
          <a:custGeom>
            <a:avLst/>
            <a:gdLst>
              <a:gd name="connsiteX0" fmla="*/ 0 w 10273278"/>
              <a:gd name="connsiteY0" fmla="*/ 654979 h 3929793"/>
              <a:gd name="connsiteX1" fmla="*/ 654979 w 10273278"/>
              <a:gd name="connsiteY1" fmla="*/ 0 h 3929793"/>
              <a:gd name="connsiteX2" fmla="*/ 1431800 w 10273278"/>
              <a:gd name="connsiteY2" fmla="*/ 0 h 3929793"/>
              <a:gd name="connsiteX3" fmla="*/ 2029355 w 10273278"/>
              <a:gd name="connsiteY3" fmla="*/ 0 h 3929793"/>
              <a:gd name="connsiteX4" fmla="*/ 2626909 w 10273278"/>
              <a:gd name="connsiteY4" fmla="*/ 0 h 3929793"/>
              <a:gd name="connsiteX5" fmla="*/ 3045198 w 10273278"/>
              <a:gd name="connsiteY5" fmla="*/ 0 h 3929793"/>
              <a:gd name="connsiteX6" fmla="*/ 3642752 w 10273278"/>
              <a:gd name="connsiteY6" fmla="*/ 0 h 3929793"/>
              <a:gd name="connsiteX7" fmla="*/ 4240307 w 10273278"/>
              <a:gd name="connsiteY7" fmla="*/ 0 h 3929793"/>
              <a:gd name="connsiteX8" fmla="*/ 5017128 w 10273278"/>
              <a:gd name="connsiteY8" fmla="*/ 0 h 3929793"/>
              <a:gd name="connsiteX9" fmla="*/ 5704316 w 10273278"/>
              <a:gd name="connsiteY9" fmla="*/ 0 h 3929793"/>
              <a:gd name="connsiteX10" fmla="*/ 6301871 w 10273278"/>
              <a:gd name="connsiteY10" fmla="*/ 0 h 3929793"/>
              <a:gd name="connsiteX11" fmla="*/ 7078692 w 10273278"/>
              <a:gd name="connsiteY11" fmla="*/ 0 h 3929793"/>
              <a:gd name="connsiteX12" fmla="*/ 7496980 w 10273278"/>
              <a:gd name="connsiteY12" fmla="*/ 0 h 3929793"/>
              <a:gd name="connsiteX13" fmla="*/ 8273801 w 10273278"/>
              <a:gd name="connsiteY13" fmla="*/ 0 h 3929793"/>
              <a:gd name="connsiteX14" fmla="*/ 8602456 w 10273278"/>
              <a:gd name="connsiteY14" fmla="*/ 0 h 3929793"/>
              <a:gd name="connsiteX15" fmla="*/ 8931111 w 10273278"/>
              <a:gd name="connsiteY15" fmla="*/ 0 h 3929793"/>
              <a:gd name="connsiteX16" fmla="*/ 9618299 w 10273278"/>
              <a:gd name="connsiteY16" fmla="*/ 0 h 3929793"/>
              <a:gd name="connsiteX17" fmla="*/ 10273278 w 10273278"/>
              <a:gd name="connsiteY17" fmla="*/ 654979 h 3929793"/>
              <a:gd name="connsiteX18" fmla="*/ 10273278 w 10273278"/>
              <a:gd name="connsiteY18" fmla="*/ 1231343 h 3929793"/>
              <a:gd name="connsiteX19" fmla="*/ 10273278 w 10273278"/>
              <a:gd name="connsiteY19" fmla="*/ 1755310 h 3929793"/>
              <a:gd name="connsiteX20" fmla="*/ 10273278 w 10273278"/>
              <a:gd name="connsiteY20" fmla="*/ 2226880 h 3929793"/>
              <a:gd name="connsiteX21" fmla="*/ 10273278 w 10273278"/>
              <a:gd name="connsiteY21" fmla="*/ 2750847 h 3929793"/>
              <a:gd name="connsiteX22" fmla="*/ 10273278 w 10273278"/>
              <a:gd name="connsiteY22" fmla="*/ 3274814 h 3929793"/>
              <a:gd name="connsiteX23" fmla="*/ 9618299 w 10273278"/>
              <a:gd name="connsiteY23" fmla="*/ 3929793 h 3929793"/>
              <a:gd name="connsiteX24" fmla="*/ 9020744 w 10273278"/>
              <a:gd name="connsiteY24" fmla="*/ 3929793 h 3929793"/>
              <a:gd name="connsiteX25" fmla="*/ 8512823 w 10273278"/>
              <a:gd name="connsiteY25" fmla="*/ 3929793 h 3929793"/>
              <a:gd name="connsiteX26" fmla="*/ 7915268 w 10273278"/>
              <a:gd name="connsiteY26" fmla="*/ 3929793 h 3929793"/>
              <a:gd name="connsiteX27" fmla="*/ 7586613 w 10273278"/>
              <a:gd name="connsiteY27" fmla="*/ 3929793 h 3929793"/>
              <a:gd name="connsiteX28" fmla="*/ 7257958 w 10273278"/>
              <a:gd name="connsiteY28" fmla="*/ 3929793 h 3929793"/>
              <a:gd name="connsiteX29" fmla="*/ 6570770 w 10273278"/>
              <a:gd name="connsiteY29" fmla="*/ 3929793 h 3929793"/>
              <a:gd name="connsiteX30" fmla="*/ 5973216 w 10273278"/>
              <a:gd name="connsiteY30" fmla="*/ 3929793 h 3929793"/>
              <a:gd name="connsiteX31" fmla="*/ 5465294 w 10273278"/>
              <a:gd name="connsiteY31" fmla="*/ 3929793 h 3929793"/>
              <a:gd name="connsiteX32" fmla="*/ 4867739 w 10273278"/>
              <a:gd name="connsiteY32" fmla="*/ 3929793 h 3929793"/>
              <a:gd name="connsiteX33" fmla="*/ 4359818 w 10273278"/>
              <a:gd name="connsiteY33" fmla="*/ 3929793 h 3929793"/>
              <a:gd name="connsiteX34" fmla="*/ 3582997 w 10273278"/>
              <a:gd name="connsiteY34" fmla="*/ 3929793 h 3929793"/>
              <a:gd name="connsiteX35" fmla="*/ 3164709 w 10273278"/>
              <a:gd name="connsiteY35" fmla="*/ 3929793 h 3929793"/>
              <a:gd name="connsiteX36" fmla="*/ 2387888 w 10273278"/>
              <a:gd name="connsiteY36" fmla="*/ 3929793 h 3929793"/>
              <a:gd name="connsiteX37" fmla="*/ 1790333 w 10273278"/>
              <a:gd name="connsiteY37" fmla="*/ 3929793 h 3929793"/>
              <a:gd name="connsiteX38" fmla="*/ 1282411 w 10273278"/>
              <a:gd name="connsiteY38" fmla="*/ 3929793 h 3929793"/>
              <a:gd name="connsiteX39" fmla="*/ 654979 w 10273278"/>
              <a:gd name="connsiteY39" fmla="*/ 3929793 h 3929793"/>
              <a:gd name="connsiteX40" fmla="*/ 0 w 10273278"/>
              <a:gd name="connsiteY40" fmla="*/ 3274814 h 3929793"/>
              <a:gd name="connsiteX41" fmla="*/ 0 w 10273278"/>
              <a:gd name="connsiteY41" fmla="*/ 2829442 h 3929793"/>
              <a:gd name="connsiteX42" fmla="*/ 0 w 10273278"/>
              <a:gd name="connsiteY42" fmla="*/ 2357872 h 3929793"/>
              <a:gd name="connsiteX43" fmla="*/ 0 w 10273278"/>
              <a:gd name="connsiteY43" fmla="*/ 1807706 h 3929793"/>
              <a:gd name="connsiteX44" fmla="*/ 0 w 10273278"/>
              <a:gd name="connsiteY44" fmla="*/ 1336136 h 3929793"/>
              <a:gd name="connsiteX45" fmla="*/ 0 w 10273278"/>
              <a:gd name="connsiteY45" fmla="*/ 654979 h 392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273278" h="3929793" fill="none" extrusionOk="0">
                <a:moveTo>
                  <a:pt x="0" y="654979"/>
                </a:moveTo>
                <a:cubicBezTo>
                  <a:pt x="87389" y="326111"/>
                  <a:pt x="235560" y="60076"/>
                  <a:pt x="654979" y="0"/>
                </a:cubicBezTo>
                <a:cubicBezTo>
                  <a:pt x="963004" y="-76492"/>
                  <a:pt x="1063239" y="58491"/>
                  <a:pt x="1431800" y="0"/>
                </a:cubicBezTo>
                <a:cubicBezTo>
                  <a:pt x="1800361" y="-58491"/>
                  <a:pt x="1882389" y="68167"/>
                  <a:pt x="2029355" y="0"/>
                </a:cubicBezTo>
                <a:cubicBezTo>
                  <a:pt x="2176322" y="-68167"/>
                  <a:pt x="2410154" y="27677"/>
                  <a:pt x="2626909" y="0"/>
                </a:cubicBezTo>
                <a:cubicBezTo>
                  <a:pt x="2843664" y="-27677"/>
                  <a:pt x="2912671" y="20390"/>
                  <a:pt x="3045198" y="0"/>
                </a:cubicBezTo>
                <a:cubicBezTo>
                  <a:pt x="3177725" y="-20390"/>
                  <a:pt x="3409215" y="17784"/>
                  <a:pt x="3642752" y="0"/>
                </a:cubicBezTo>
                <a:cubicBezTo>
                  <a:pt x="3876289" y="-17784"/>
                  <a:pt x="4089489" y="1287"/>
                  <a:pt x="4240307" y="0"/>
                </a:cubicBezTo>
                <a:cubicBezTo>
                  <a:pt x="4391126" y="-1287"/>
                  <a:pt x="4723435" y="16054"/>
                  <a:pt x="5017128" y="0"/>
                </a:cubicBezTo>
                <a:cubicBezTo>
                  <a:pt x="5310821" y="-16054"/>
                  <a:pt x="5429238" y="39938"/>
                  <a:pt x="5704316" y="0"/>
                </a:cubicBezTo>
                <a:cubicBezTo>
                  <a:pt x="5979394" y="-39938"/>
                  <a:pt x="6148396" y="71494"/>
                  <a:pt x="6301871" y="0"/>
                </a:cubicBezTo>
                <a:cubicBezTo>
                  <a:pt x="6455346" y="-71494"/>
                  <a:pt x="6752331" y="90794"/>
                  <a:pt x="7078692" y="0"/>
                </a:cubicBezTo>
                <a:cubicBezTo>
                  <a:pt x="7405053" y="-90794"/>
                  <a:pt x="7336129" y="43574"/>
                  <a:pt x="7496980" y="0"/>
                </a:cubicBezTo>
                <a:cubicBezTo>
                  <a:pt x="7657831" y="-43574"/>
                  <a:pt x="8100918" y="85584"/>
                  <a:pt x="8273801" y="0"/>
                </a:cubicBezTo>
                <a:cubicBezTo>
                  <a:pt x="8446684" y="-85584"/>
                  <a:pt x="8489389" y="13363"/>
                  <a:pt x="8602456" y="0"/>
                </a:cubicBezTo>
                <a:cubicBezTo>
                  <a:pt x="8715524" y="-13363"/>
                  <a:pt x="8838067" y="20635"/>
                  <a:pt x="8931111" y="0"/>
                </a:cubicBezTo>
                <a:cubicBezTo>
                  <a:pt x="9024156" y="-20635"/>
                  <a:pt x="9393616" y="9129"/>
                  <a:pt x="9618299" y="0"/>
                </a:cubicBezTo>
                <a:cubicBezTo>
                  <a:pt x="10000903" y="24197"/>
                  <a:pt x="10274800" y="331079"/>
                  <a:pt x="10273278" y="654979"/>
                </a:cubicBezTo>
                <a:cubicBezTo>
                  <a:pt x="10299181" y="821221"/>
                  <a:pt x="10241227" y="1105563"/>
                  <a:pt x="10273278" y="1231343"/>
                </a:cubicBezTo>
                <a:cubicBezTo>
                  <a:pt x="10305329" y="1357123"/>
                  <a:pt x="10251028" y="1572689"/>
                  <a:pt x="10273278" y="1755310"/>
                </a:cubicBezTo>
                <a:cubicBezTo>
                  <a:pt x="10295528" y="1937931"/>
                  <a:pt x="10217677" y="2089373"/>
                  <a:pt x="10273278" y="2226880"/>
                </a:cubicBezTo>
                <a:cubicBezTo>
                  <a:pt x="10328879" y="2364387"/>
                  <a:pt x="10257433" y="2522494"/>
                  <a:pt x="10273278" y="2750847"/>
                </a:cubicBezTo>
                <a:cubicBezTo>
                  <a:pt x="10289123" y="2979200"/>
                  <a:pt x="10270894" y="3136219"/>
                  <a:pt x="10273278" y="3274814"/>
                </a:cubicBezTo>
                <a:cubicBezTo>
                  <a:pt x="10264062" y="3677923"/>
                  <a:pt x="9971137" y="4024918"/>
                  <a:pt x="9618299" y="3929793"/>
                </a:cubicBezTo>
                <a:cubicBezTo>
                  <a:pt x="9494743" y="3941489"/>
                  <a:pt x="9193710" y="3902844"/>
                  <a:pt x="9020744" y="3929793"/>
                </a:cubicBezTo>
                <a:cubicBezTo>
                  <a:pt x="8847778" y="3956742"/>
                  <a:pt x="8717920" y="3929778"/>
                  <a:pt x="8512823" y="3929793"/>
                </a:cubicBezTo>
                <a:cubicBezTo>
                  <a:pt x="8307726" y="3929808"/>
                  <a:pt x="8172718" y="3892922"/>
                  <a:pt x="7915268" y="3929793"/>
                </a:cubicBezTo>
                <a:cubicBezTo>
                  <a:pt x="7657818" y="3966664"/>
                  <a:pt x="7706365" y="3903497"/>
                  <a:pt x="7586613" y="3929793"/>
                </a:cubicBezTo>
                <a:cubicBezTo>
                  <a:pt x="7466861" y="3956089"/>
                  <a:pt x="7389862" y="3895793"/>
                  <a:pt x="7257958" y="3929793"/>
                </a:cubicBezTo>
                <a:cubicBezTo>
                  <a:pt x="7126055" y="3963793"/>
                  <a:pt x="6890608" y="3879951"/>
                  <a:pt x="6570770" y="3929793"/>
                </a:cubicBezTo>
                <a:cubicBezTo>
                  <a:pt x="6250932" y="3979635"/>
                  <a:pt x="6198349" y="3881109"/>
                  <a:pt x="5973216" y="3929793"/>
                </a:cubicBezTo>
                <a:cubicBezTo>
                  <a:pt x="5748083" y="3978477"/>
                  <a:pt x="5628355" y="3917798"/>
                  <a:pt x="5465294" y="3929793"/>
                </a:cubicBezTo>
                <a:cubicBezTo>
                  <a:pt x="5302233" y="3941788"/>
                  <a:pt x="5080387" y="3872437"/>
                  <a:pt x="4867739" y="3929793"/>
                </a:cubicBezTo>
                <a:cubicBezTo>
                  <a:pt x="4655091" y="3987149"/>
                  <a:pt x="4593962" y="3885188"/>
                  <a:pt x="4359818" y="3929793"/>
                </a:cubicBezTo>
                <a:cubicBezTo>
                  <a:pt x="4125674" y="3974398"/>
                  <a:pt x="3859895" y="3852105"/>
                  <a:pt x="3582997" y="3929793"/>
                </a:cubicBezTo>
                <a:cubicBezTo>
                  <a:pt x="3306099" y="4007481"/>
                  <a:pt x="3359018" y="3914804"/>
                  <a:pt x="3164709" y="3929793"/>
                </a:cubicBezTo>
                <a:cubicBezTo>
                  <a:pt x="2970400" y="3944782"/>
                  <a:pt x="2579373" y="3920554"/>
                  <a:pt x="2387888" y="3929793"/>
                </a:cubicBezTo>
                <a:cubicBezTo>
                  <a:pt x="2196403" y="3939032"/>
                  <a:pt x="2045110" y="3911045"/>
                  <a:pt x="1790333" y="3929793"/>
                </a:cubicBezTo>
                <a:cubicBezTo>
                  <a:pt x="1535557" y="3948541"/>
                  <a:pt x="1473538" y="3912053"/>
                  <a:pt x="1282411" y="3929793"/>
                </a:cubicBezTo>
                <a:cubicBezTo>
                  <a:pt x="1091284" y="3947533"/>
                  <a:pt x="880883" y="3883108"/>
                  <a:pt x="654979" y="3929793"/>
                </a:cubicBezTo>
                <a:cubicBezTo>
                  <a:pt x="226219" y="3953233"/>
                  <a:pt x="22551" y="3535529"/>
                  <a:pt x="0" y="3274814"/>
                </a:cubicBezTo>
                <a:cubicBezTo>
                  <a:pt x="-37481" y="3084275"/>
                  <a:pt x="52827" y="3018145"/>
                  <a:pt x="0" y="2829442"/>
                </a:cubicBezTo>
                <a:cubicBezTo>
                  <a:pt x="-52827" y="2640739"/>
                  <a:pt x="8538" y="2460338"/>
                  <a:pt x="0" y="2357872"/>
                </a:cubicBezTo>
                <a:cubicBezTo>
                  <a:pt x="-8538" y="2255406"/>
                  <a:pt x="40198" y="2031898"/>
                  <a:pt x="0" y="1807706"/>
                </a:cubicBezTo>
                <a:cubicBezTo>
                  <a:pt x="-40198" y="1583514"/>
                  <a:pt x="49899" y="1526072"/>
                  <a:pt x="0" y="1336136"/>
                </a:cubicBezTo>
                <a:cubicBezTo>
                  <a:pt x="-49899" y="1146200"/>
                  <a:pt x="9984" y="888946"/>
                  <a:pt x="0" y="654979"/>
                </a:cubicBezTo>
                <a:close/>
              </a:path>
              <a:path w="10273278" h="3929793" stroke="0" extrusionOk="0">
                <a:moveTo>
                  <a:pt x="0" y="654979"/>
                </a:moveTo>
                <a:cubicBezTo>
                  <a:pt x="-21282" y="231336"/>
                  <a:pt x="378689" y="-23552"/>
                  <a:pt x="654979" y="0"/>
                </a:cubicBezTo>
                <a:cubicBezTo>
                  <a:pt x="884864" y="-43159"/>
                  <a:pt x="1232683" y="91667"/>
                  <a:pt x="1431800" y="0"/>
                </a:cubicBezTo>
                <a:cubicBezTo>
                  <a:pt x="1630917" y="-91667"/>
                  <a:pt x="1830786" y="73076"/>
                  <a:pt x="2208621" y="0"/>
                </a:cubicBezTo>
                <a:cubicBezTo>
                  <a:pt x="2586456" y="-73076"/>
                  <a:pt x="2508724" y="1469"/>
                  <a:pt x="2626909" y="0"/>
                </a:cubicBezTo>
                <a:cubicBezTo>
                  <a:pt x="2745094" y="-1469"/>
                  <a:pt x="3174406" y="63786"/>
                  <a:pt x="3314097" y="0"/>
                </a:cubicBezTo>
                <a:cubicBezTo>
                  <a:pt x="3453788" y="-63786"/>
                  <a:pt x="3846467" y="59238"/>
                  <a:pt x="4090918" y="0"/>
                </a:cubicBezTo>
                <a:cubicBezTo>
                  <a:pt x="4335369" y="-59238"/>
                  <a:pt x="4499642" y="3138"/>
                  <a:pt x="4778106" y="0"/>
                </a:cubicBezTo>
                <a:cubicBezTo>
                  <a:pt x="5056570" y="-3138"/>
                  <a:pt x="5031399" y="33769"/>
                  <a:pt x="5196394" y="0"/>
                </a:cubicBezTo>
                <a:cubicBezTo>
                  <a:pt x="5361389" y="-33769"/>
                  <a:pt x="5595609" y="58425"/>
                  <a:pt x="5704316" y="0"/>
                </a:cubicBezTo>
                <a:cubicBezTo>
                  <a:pt x="5813023" y="-58425"/>
                  <a:pt x="6011739" y="1727"/>
                  <a:pt x="6212237" y="0"/>
                </a:cubicBezTo>
                <a:cubicBezTo>
                  <a:pt x="6412735" y="-1727"/>
                  <a:pt x="6544175" y="18463"/>
                  <a:pt x="6720159" y="0"/>
                </a:cubicBezTo>
                <a:cubicBezTo>
                  <a:pt x="6896143" y="-18463"/>
                  <a:pt x="7023559" y="20723"/>
                  <a:pt x="7138447" y="0"/>
                </a:cubicBezTo>
                <a:cubicBezTo>
                  <a:pt x="7253335" y="-20723"/>
                  <a:pt x="7515399" y="47752"/>
                  <a:pt x="7736002" y="0"/>
                </a:cubicBezTo>
                <a:cubicBezTo>
                  <a:pt x="7956606" y="-47752"/>
                  <a:pt x="7949948" y="25678"/>
                  <a:pt x="8064657" y="0"/>
                </a:cubicBezTo>
                <a:cubicBezTo>
                  <a:pt x="8179367" y="-25678"/>
                  <a:pt x="8395616" y="3152"/>
                  <a:pt x="8572578" y="0"/>
                </a:cubicBezTo>
                <a:cubicBezTo>
                  <a:pt x="8749540" y="-3152"/>
                  <a:pt x="8904884" y="40192"/>
                  <a:pt x="8990867" y="0"/>
                </a:cubicBezTo>
                <a:cubicBezTo>
                  <a:pt x="9076850" y="-40192"/>
                  <a:pt x="9479104" y="63071"/>
                  <a:pt x="9618299" y="0"/>
                </a:cubicBezTo>
                <a:cubicBezTo>
                  <a:pt x="9920076" y="-88800"/>
                  <a:pt x="10281899" y="286426"/>
                  <a:pt x="10273278" y="654979"/>
                </a:cubicBezTo>
                <a:cubicBezTo>
                  <a:pt x="10296268" y="877415"/>
                  <a:pt x="10234204" y="957765"/>
                  <a:pt x="10273278" y="1126549"/>
                </a:cubicBezTo>
                <a:cubicBezTo>
                  <a:pt x="10312352" y="1295333"/>
                  <a:pt x="10231107" y="1515199"/>
                  <a:pt x="10273278" y="1702913"/>
                </a:cubicBezTo>
                <a:cubicBezTo>
                  <a:pt x="10315449" y="1890627"/>
                  <a:pt x="10253290" y="1990906"/>
                  <a:pt x="10273278" y="2174483"/>
                </a:cubicBezTo>
                <a:cubicBezTo>
                  <a:pt x="10293266" y="2358060"/>
                  <a:pt x="10219097" y="2488349"/>
                  <a:pt x="10273278" y="2724649"/>
                </a:cubicBezTo>
                <a:cubicBezTo>
                  <a:pt x="10327459" y="2960949"/>
                  <a:pt x="10229395" y="3150139"/>
                  <a:pt x="10273278" y="3274814"/>
                </a:cubicBezTo>
                <a:cubicBezTo>
                  <a:pt x="10279530" y="3646152"/>
                  <a:pt x="9964232" y="3936744"/>
                  <a:pt x="9618299" y="3929793"/>
                </a:cubicBezTo>
                <a:cubicBezTo>
                  <a:pt x="9504157" y="3931770"/>
                  <a:pt x="9382434" y="3895163"/>
                  <a:pt x="9289644" y="3929793"/>
                </a:cubicBezTo>
                <a:cubicBezTo>
                  <a:pt x="9196854" y="3964423"/>
                  <a:pt x="8811600" y="3909232"/>
                  <a:pt x="8602456" y="3929793"/>
                </a:cubicBezTo>
                <a:cubicBezTo>
                  <a:pt x="8393312" y="3950354"/>
                  <a:pt x="8374634" y="3918360"/>
                  <a:pt x="8184168" y="3929793"/>
                </a:cubicBezTo>
                <a:cubicBezTo>
                  <a:pt x="7993702" y="3941226"/>
                  <a:pt x="7662716" y="3921543"/>
                  <a:pt x="7496980" y="3929793"/>
                </a:cubicBezTo>
                <a:cubicBezTo>
                  <a:pt x="7331244" y="3938043"/>
                  <a:pt x="7073838" y="3897221"/>
                  <a:pt x="6809792" y="3929793"/>
                </a:cubicBezTo>
                <a:cubicBezTo>
                  <a:pt x="6545746" y="3962365"/>
                  <a:pt x="6417455" y="3911043"/>
                  <a:pt x="6301871" y="3929793"/>
                </a:cubicBezTo>
                <a:cubicBezTo>
                  <a:pt x="6186287" y="3948543"/>
                  <a:pt x="5787265" y="3860029"/>
                  <a:pt x="5525050" y="3929793"/>
                </a:cubicBezTo>
                <a:cubicBezTo>
                  <a:pt x="5262835" y="3999557"/>
                  <a:pt x="5293337" y="3897560"/>
                  <a:pt x="5196394" y="3929793"/>
                </a:cubicBezTo>
                <a:cubicBezTo>
                  <a:pt x="5099451" y="3962026"/>
                  <a:pt x="4626595" y="3868943"/>
                  <a:pt x="4419573" y="3929793"/>
                </a:cubicBezTo>
                <a:cubicBezTo>
                  <a:pt x="4212551" y="3990643"/>
                  <a:pt x="3926277" y="3907277"/>
                  <a:pt x="3732386" y="3929793"/>
                </a:cubicBezTo>
                <a:cubicBezTo>
                  <a:pt x="3538495" y="3952309"/>
                  <a:pt x="3131995" y="3861409"/>
                  <a:pt x="2955564" y="3929793"/>
                </a:cubicBezTo>
                <a:cubicBezTo>
                  <a:pt x="2779133" y="3998177"/>
                  <a:pt x="2785178" y="3924341"/>
                  <a:pt x="2626909" y="3929793"/>
                </a:cubicBezTo>
                <a:cubicBezTo>
                  <a:pt x="2468640" y="3935245"/>
                  <a:pt x="2259548" y="3890262"/>
                  <a:pt x="2118988" y="3929793"/>
                </a:cubicBezTo>
                <a:cubicBezTo>
                  <a:pt x="1978428" y="3969324"/>
                  <a:pt x="1732045" y="3878096"/>
                  <a:pt x="1611066" y="3929793"/>
                </a:cubicBezTo>
                <a:cubicBezTo>
                  <a:pt x="1490087" y="3981490"/>
                  <a:pt x="1385400" y="3879643"/>
                  <a:pt x="1192778" y="3929793"/>
                </a:cubicBezTo>
                <a:cubicBezTo>
                  <a:pt x="1000156" y="3979943"/>
                  <a:pt x="805186" y="3908040"/>
                  <a:pt x="654979" y="3929793"/>
                </a:cubicBezTo>
                <a:cubicBezTo>
                  <a:pt x="279816" y="3945680"/>
                  <a:pt x="-84257" y="3630667"/>
                  <a:pt x="0" y="3274814"/>
                </a:cubicBezTo>
                <a:cubicBezTo>
                  <a:pt x="-40818" y="3036630"/>
                  <a:pt x="23160" y="2943213"/>
                  <a:pt x="0" y="2777045"/>
                </a:cubicBezTo>
                <a:cubicBezTo>
                  <a:pt x="-23160" y="2610877"/>
                  <a:pt x="48567" y="2496518"/>
                  <a:pt x="0" y="2279277"/>
                </a:cubicBezTo>
                <a:cubicBezTo>
                  <a:pt x="-48567" y="2062036"/>
                  <a:pt x="26354" y="1962847"/>
                  <a:pt x="0" y="1729111"/>
                </a:cubicBezTo>
                <a:cubicBezTo>
                  <a:pt x="-26354" y="1495375"/>
                  <a:pt x="15808" y="1376348"/>
                  <a:pt x="0" y="1283739"/>
                </a:cubicBezTo>
                <a:cubicBezTo>
                  <a:pt x="-15808" y="1191130"/>
                  <a:pt x="55376" y="935170"/>
                  <a:pt x="0" y="654979"/>
                </a:cubicBezTo>
                <a:close/>
              </a:path>
            </a:pathLst>
          </a:custGeom>
          <a:solidFill>
            <a:schemeClr val="bg1"/>
          </a:solidFill>
          <a:ln w="57150">
            <a:solidFill>
              <a:srgbClr val="FFB200"/>
            </a:solidFill>
            <a:extLst>
              <a:ext uri="{C807C97D-BFC1-408E-A445-0C87EB9F89A2}">
                <ask:lineSketchStyleProps xmlns:ask="http://schemas.microsoft.com/office/drawing/2018/sketchyshapes" sd="1463224855">
                  <a:custGeom>
                    <a:avLst/>
                    <a:gdLst>
                      <a:gd name="connsiteX0" fmla="*/ 0 w 14020800"/>
                      <a:gd name="connsiteY0" fmla="*/ 982468 h 5894690"/>
                      <a:gd name="connsiteX1" fmla="*/ 982468 w 14020800"/>
                      <a:gd name="connsiteY1" fmla="*/ 0 h 5894690"/>
                      <a:gd name="connsiteX2" fmla="*/ 1797674 w 14020800"/>
                      <a:gd name="connsiteY2" fmla="*/ 0 h 5894690"/>
                      <a:gd name="connsiteX3" fmla="*/ 2371763 w 14020800"/>
                      <a:gd name="connsiteY3" fmla="*/ 0 h 5894690"/>
                      <a:gd name="connsiteX4" fmla="*/ 3186969 w 14020800"/>
                      <a:gd name="connsiteY4" fmla="*/ 0 h 5894690"/>
                      <a:gd name="connsiteX5" fmla="*/ 3640499 w 14020800"/>
                      <a:gd name="connsiteY5" fmla="*/ 0 h 5894690"/>
                      <a:gd name="connsiteX6" fmla="*/ 4094029 w 14020800"/>
                      <a:gd name="connsiteY6" fmla="*/ 0 h 5894690"/>
                      <a:gd name="connsiteX7" fmla="*/ 4547559 w 14020800"/>
                      <a:gd name="connsiteY7" fmla="*/ 0 h 5894690"/>
                      <a:gd name="connsiteX8" fmla="*/ 5001089 w 14020800"/>
                      <a:gd name="connsiteY8" fmla="*/ 0 h 5894690"/>
                      <a:gd name="connsiteX9" fmla="*/ 5575178 w 14020800"/>
                      <a:gd name="connsiteY9" fmla="*/ 0 h 5894690"/>
                      <a:gd name="connsiteX10" fmla="*/ 5787591 w 14020800"/>
                      <a:gd name="connsiteY10" fmla="*/ 0 h 5894690"/>
                      <a:gd name="connsiteX11" fmla="*/ 6000004 w 14020800"/>
                      <a:gd name="connsiteY11" fmla="*/ 0 h 5894690"/>
                      <a:gd name="connsiteX12" fmla="*/ 6694651 w 14020800"/>
                      <a:gd name="connsiteY12" fmla="*/ 0 h 5894690"/>
                      <a:gd name="connsiteX13" fmla="*/ 7268740 w 14020800"/>
                      <a:gd name="connsiteY13" fmla="*/ 0 h 5894690"/>
                      <a:gd name="connsiteX14" fmla="*/ 7722270 w 14020800"/>
                      <a:gd name="connsiteY14" fmla="*/ 0 h 5894690"/>
                      <a:gd name="connsiteX15" fmla="*/ 8296359 w 14020800"/>
                      <a:gd name="connsiteY15" fmla="*/ 0 h 5894690"/>
                      <a:gd name="connsiteX16" fmla="*/ 8749889 w 14020800"/>
                      <a:gd name="connsiteY16" fmla="*/ 0 h 5894690"/>
                      <a:gd name="connsiteX17" fmla="*/ 9565095 w 14020800"/>
                      <a:gd name="connsiteY17" fmla="*/ 0 h 5894690"/>
                      <a:gd name="connsiteX18" fmla="*/ 9898066 w 14020800"/>
                      <a:gd name="connsiteY18" fmla="*/ 0 h 5894690"/>
                      <a:gd name="connsiteX19" fmla="*/ 10713273 w 14020800"/>
                      <a:gd name="connsiteY19" fmla="*/ 0 h 5894690"/>
                      <a:gd name="connsiteX20" fmla="*/ 11287361 w 14020800"/>
                      <a:gd name="connsiteY20" fmla="*/ 0 h 5894690"/>
                      <a:gd name="connsiteX21" fmla="*/ 11740891 w 14020800"/>
                      <a:gd name="connsiteY21" fmla="*/ 0 h 5894690"/>
                      <a:gd name="connsiteX22" fmla="*/ 12314980 w 14020800"/>
                      <a:gd name="connsiteY22" fmla="*/ 0 h 5894690"/>
                      <a:gd name="connsiteX23" fmla="*/ 13038332 w 14020800"/>
                      <a:gd name="connsiteY23" fmla="*/ 0 h 5894690"/>
                      <a:gd name="connsiteX24" fmla="*/ 14020800 w 14020800"/>
                      <a:gd name="connsiteY24" fmla="*/ 982468 h 5894690"/>
                      <a:gd name="connsiteX25" fmla="*/ 14020800 w 14020800"/>
                      <a:gd name="connsiteY25" fmla="*/ 1543861 h 5894690"/>
                      <a:gd name="connsiteX26" fmla="*/ 14020800 w 14020800"/>
                      <a:gd name="connsiteY26" fmla="*/ 2144552 h 5894690"/>
                      <a:gd name="connsiteX27" fmla="*/ 14020800 w 14020800"/>
                      <a:gd name="connsiteY27" fmla="*/ 2627351 h 5894690"/>
                      <a:gd name="connsiteX28" fmla="*/ 14020800 w 14020800"/>
                      <a:gd name="connsiteY28" fmla="*/ 3070852 h 5894690"/>
                      <a:gd name="connsiteX29" fmla="*/ 14020800 w 14020800"/>
                      <a:gd name="connsiteY29" fmla="*/ 3710840 h 5894690"/>
                      <a:gd name="connsiteX30" fmla="*/ 14020800 w 14020800"/>
                      <a:gd name="connsiteY30" fmla="*/ 4311531 h 5894690"/>
                      <a:gd name="connsiteX31" fmla="*/ 14020800 w 14020800"/>
                      <a:gd name="connsiteY31" fmla="*/ 4912222 h 5894690"/>
                      <a:gd name="connsiteX32" fmla="*/ 13038332 w 14020800"/>
                      <a:gd name="connsiteY32" fmla="*/ 5894690 h 5894690"/>
                      <a:gd name="connsiteX33" fmla="*/ 12464243 w 14020800"/>
                      <a:gd name="connsiteY33" fmla="*/ 5894690 h 5894690"/>
                      <a:gd name="connsiteX34" fmla="*/ 12010713 w 14020800"/>
                      <a:gd name="connsiteY34" fmla="*/ 5894690 h 5894690"/>
                      <a:gd name="connsiteX35" fmla="*/ 11195507 w 14020800"/>
                      <a:gd name="connsiteY35" fmla="*/ 5894690 h 5894690"/>
                      <a:gd name="connsiteX36" fmla="*/ 10862536 w 14020800"/>
                      <a:gd name="connsiteY36" fmla="*/ 5894690 h 5894690"/>
                      <a:gd name="connsiteX37" fmla="*/ 10167888 w 14020800"/>
                      <a:gd name="connsiteY37" fmla="*/ 5894690 h 5894690"/>
                      <a:gd name="connsiteX38" fmla="*/ 9834917 w 14020800"/>
                      <a:gd name="connsiteY38" fmla="*/ 5894690 h 5894690"/>
                      <a:gd name="connsiteX39" fmla="*/ 9381387 w 14020800"/>
                      <a:gd name="connsiteY39" fmla="*/ 5894690 h 5894690"/>
                      <a:gd name="connsiteX40" fmla="*/ 9048415 w 14020800"/>
                      <a:gd name="connsiteY40" fmla="*/ 5894690 h 5894690"/>
                      <a:gd name="connsiteX41" fmla="*/ 8715444 w 14020800"/>
                      <a:gd name="connsiteY41" fmla="*/ 5894690 h 5894690"/>
                      <a:gd name="connsiteX42" fmla="*/ 8261914 w 14020800"/>
                      <a:gd name="connsiteY42" fmla="*/ 5894690 h 5894690"/>
                      <a:gd name="connsiteX43" fmla="*/ 7567266 w 14020800"/>
                      <a:gd name="connsiteY43" fmla="*/ 5894690 h 5894690"/>
                      <a:gd name="connsiteX44" fmla="*/ 6872619 w 14020800"/>
                      <a:gd name="connsiteY44" fmla="*/ 5894690 h 5894690"/>
                      <a:gd name="connsiteX45" fmla="*/ 6298530 w 14020800"/>
                      <a:gd name="connsiteY45" fmla="*/ 5894690 h 5894690"/>
                      <a:gd name="connsiteX46" fmla="*/ 5603883 w 14020800"/>
                      <a:gd name="connsiteY46" fmla="*/ 5894690 h 5894690"/>
                      <a:gd name="connsiteX47" fmla="*/ 5270911 w 14020800"/>
                      <a:gd name="connsiteY47" fmla="*/ 5894690 h 5894690"/>
                      <a:gd name="connsiteX48" fmla="*/ 4937940 w 14020800"/>
                      <a:gd name="connsiteY48" fmla="*/ 5894690 h 5894690"/>
                      <a:gd name="connsiteX49" fmla="*/ 4243292 w 14020800"/>
                      <a:gd name="connsiteY49" fmla="*/ 5894690 h 5894690"/>
                      <a:gd name="connsiteX50" fmla="*/ 3669203 w 14020800"/>
                      <a:gd name="connsiteY50" fmla="*/ 5894690 h 5894690"/>
                      <a:gd name="connsiteX51" fmla="*/ 2853997 w 14020800"/>
                      <a:gd name="connsiteY51" fmla="*/ 5894690 h 5894690"/>
                      <a:gd name="connsiteX52" fmla="*/ 2038791 w 14020800"/>
                      <a:gd name="connsiteY52" fmla="*/ 5894690 h 5894690"/>
                      <a:gd name="connsiteX53" fmla="*/ 1705820 w 14020800"/>
                      <a:gd name="connsiteY53" fmla="*/ 5894690 h 5894690"/>
                      <a:gd name="connsiteX54" fmla="*/ 982468 w 14020800"/>
                      <a:gd name="connsiteY54" fmla="*/ 5894690 h 5894690"/>
                      <a:gd name="connsiteX55" fmla="*/ 0 w 14020800"/>
                      <a:gd name="connsiteY55" fmla="*/ 4912222 h 5894690"/>
                      <a:gd name="connsiteX56" fmla="*/ 0 w 14020800"/>
                      <a:gd name="connsiteY56" fmla="*/ 4311531 h 5894690"/>
                      <a:gd name="connsiteX57" fmla="*/ 0 w 14020800"/>
                      <a:gd name="connsiteY57" fmla="*/ 3789435 h 5894690"/>
                      <a:gd name="connsiteX58" fmla="*/ 0 w 14020800"/>
                      <a:gd name="connsiteY58" fmla="*/ 3149447 h 5894690"/>
                      <a:gd name="connsiteX59" fmla="*/ 0 w 14020800"/>
                      <a:gd name="connsiteY59" fmla="*/ 2705946 h 5894690"/>
                      <a:gd name="connsiteX60" fmla="*/ 0 w 14020800"/>
                      <a:gd name="connsiteY60" fmla="*/ 2223147 h 5894690"/>
                      <a:gd name="connsiteX61" fmla="*/ 0 w 14020800"/>
                      <a:gd name="connsiteY61" fmla="*/ 1740349 h 5894690"/>
                      <a:gd name="connsiteX62" fmla="*/ 0 w 14020800"/>
                      <a:gd name="connsiteY62" fmla="*/ 982468 h 58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020800" h="5894690" fill="none" extrusionOk="0">
                        <a:moveTo>
                          <a:pt x="0" y="982468"/>
                        </a:moveTo>
                        <a:cubicBezTo>
                          <a:pt x="-97450" y="527360"/>
                          <a:pt x="452592" y="-5395"/>
                          <a:pt x="982468" y="0"/>
                        </a:cubicBezTo>
                        <a:cubicBezTo>
                          <a:pt x="1327318" y="-41295"/>
                          <a:pt x="1511386" y="21980"/>
                          <a:pt x="1797674" y="0"/>
                        </a:cubicBezTo>
                        <a:cubicBezTo>
                          <a:pt x="2083962" y="-21980"/>
                          <a:pt x="2106253" y="11823"/>
                          <a:pt x="2371763" y="0"/>
                        </a:cubicBezTo>
                        <a:cubicBezTo>
                          <a:pt x="2637273" y="-11823"/>
                          <a:pt x="2948943" y="70726"/>
                          <a:pt x="3186969" y="0"/>
                        </a:cubicBezTo>
                        <a:cubicBezTo>
                          <a:pt x="3424995" y="-70726"/>
                          <a:pt x="3506397" y="45034"/>
                          <a:pt x="3640499" y="0"/>
                        </a:cubicBezTo>
                        <a:cubicBezTo>
                          <a:pt x="3774601" y="-45034"/>
                          <a:pt x="3971573" y="4363"/>
                          <a:pt x="4094029" y="0"/>
                        </a:cubicBezTo>
                        <a:cubicBezTo>
                          <a:pt x="4216485" y="-4363"/>
                          <a:pt x="4350673" y="13706"/>
                          <a:pt x="4547559" y="0"/>
                        </a:cubicBezTo>
                        <a:cubicBezTo>
                          <a:pt x="4744445" y="-13706"/>
                          <a:pt x="4874520" y="42013"/>
                          <a:pt x="5001089" y="0"/>
                        </a:cubicBezTo>
                        <a:cubicBezTo>
                          <a:pt x="5127658" y="-42013"/>
                          <a:pt x="5343820" y="1929"/>
                          <a:pt x="5575178" y="0"/>
                        </a:cubicBezTo>
                        <a:cubicBezTo>
                          <a:pt x="5806536" y="-1929"/>
                          <a:pt x="5716588" y="9790"/>
                          <a:pt x="5787591" y="0"/>
                        </a:cubicBezTo>
                        <a:cubicBezTo>
                          <a:pt x="5858594" y="-9790"/>
                          <a:pt x="5949185" y="2006"/>
                          <a:pt x="6000004" y="0"/>
                        </a:cubicBezTo>
                        <a:cubicBezTo>
                          <a:pt x="6050823" y="-2006"/>
                          <a:pt x="6447644" y="58833"/>
                          <a:pt x="6694651" y="0"/>
                        </a:cubicBezTo>
                        <a:cubicBezTo>
                          <a:pt x="6941658" y="-58833"/>
                          <a:pt x="7141394" y="10320"/>
                          <a:pt x="7268740" y="0"/>
                        </a:cubicBezTo>
                        <a:cubicBezTo>
                          <a:pt x="7396086" y="-10320"/>
                          <a:pt x="7571032" y="30857"/>
                          <a:pt x="7722270" y="0"/>
                        </a:cubicBezTo>
                        <a:cubicBezTo>
                          <a:pt x="7873508" y="-30857"/>
                          <a:pt x="8038662" y="36841"/>
                          <a:pt x="8296359" y="0"/>
                        </a:cubicBezTo>
                        <a:cubicBezTo>
                          <a:pt x="8554056" y="-36841"/>
                          <a:pt x="8552451" y="44864"/>
                          <a:pt x="8749889" y="0"/>
                        </a:cubicBezTo>
                        <a:cubicBezTo>
                          <a:pt x="8947327" y="-44864"/>
                          <a:pt x="9300909" y="88548"/>
                          <a:pt x="9565095" y="0"/>
                        </a:cubicBezTo>
                        <a:cubicBezTo>
                          <a:pt x="9829281" y="-88548"/>
                          <a:pt x="9768125" y="16845"/>
                          <a:pt x="9898066" y="0"/>
                        </a:cubicBezTo>
                        <a:cubicBezTo>
                          <a:pt x="10028007" y="-16845"/>
                          <a:pt x="10540604" y="72339"/>
                          <a:pt x="10713273" y="0"/>
                        </a:cubicBezTo>
                        <a:cubicBezTo>
                          <a:pt x="10885942" y="-72339"/>
                          <a:pt x="11161849" y="31258"/>
                          <a:pt x="11287361" y="0"/>
                        </a:cubicBezTo>
                        <a:cubicBezTo>
                          <a:pt x="11412873" y="-31258"/>
                          <a:pt x="11541888" y="37841"/>
                          <a:pt x="11740891" y="0"/>
                        </a:cubicBezTo>
                        <a:cubicBezTo>
                          <a:pt x="11939894" y="-37841"/>
                          <a:pt x="12097881" y="14529"/>
                          <a:pt x="12314980" y="0"/>
                        </a:cubicBezTo>
                        <a:cubicBezTo>
                          <a:pt x="12532079" y="-14529"/>
                          <a:pt x="12787620" y="67822"/>
                          <a:pt x="13038332" y="0"/>
                        </a:cubicBezTo>
                        <a:cubicBezTo>
                          <a:pt x="13621131" y="7538"/>
                          <a:pt x="14031240" y="564046"/>
                          <a:pt x="14020800" y="982468"/>
                        </a:cubicBezTo>
                        <a:cubicBezTo>
                          <a:pt x="14041232" y="1216939"/>
                          <a:pt x="13996409" y="1265274"/>
                          <a:pt x="14020800" y="1543861"/>
                        </a:cubicBezTo>
                        <a:cubicBezTo>
                          <a:pt x="14045191" y="1822448"/>
                          <a:pt x="13969379" y="1859349"/>
                          <a:pt x="14020800" y="2144552"/>
                        </a:cubicBezTo>
                        <a:cubicBezTo>
                          <a:pt x="14072221" y="2429755"/>
                          <a:pt x="13971611" y="2454253"/>
                          <a:pt x="14020800" y="2627351"/>
                        </a:cubicBezTo>
                        <a:cubicBezTo>
                          <a:pt x="14069989" y="2800449"/>
                          <a:pt x="14004301" y="2855881"/>
                          <a:pt x="14020800" y="3070852"/>
                        </a:cubicBezTo>
                        <a:cubicBezTo>
                          <a:pt x="14037299" y="3285823"/>
                          <a:pt x="14016601" y="3551287"/>
                          <a:pt x="14020800" y="3710840"/>
                        </a:cubicBezTo>
                        <a:cubicBezTo>
                          <a:pt x="14024999" y="3870393"/>
                          <a:pt x="13995122" y="4081741"/>
                          <a:pt x="14020800" y="4311531"/>
                        </a:cubicBezTo>
                        <a:cubicBezTo>
                          <a:pt x="14046478" y="4541321"/>
                          <a:pt x="14004860" y="4612727"/>
                          <a:pt x="14020800" y="4912222"/>
                        </a:cubicBezTo>
                        <a:cubicBezTo>
                          <a:pt x="13984264" y="5495341"/>
                          <a:pt x="13628949" y="5997710"/>
                          <a:pt x="13038332" y="5894690"/>
                        </a:cubicBezTo>
                        <a:cubicBezTo>
                          <a:pt x="12816874" y="5907901"/>
                          <a:pt x="12631359" y="5847798"/>
                          <a:pt x="12464243" y="5894690"/>
                        </a:cubicBezTo>
                        <a:cubicBezTo>
                          <a:pt x="12297127" y="5941582"/>
                          <a:pt x="12115436" y="5849845"/>
                          <a:pt x="12010713" y="5894690"/>
                        </a:cubicBezTo>
                        <a:cubicBezTo>
                          <a:pt x="11905990" y="5939535"/>
                          <a:pt x="11487367" y="5839922"/>
                          <a:pt x="11195507" y="5894690"/>
                        </a:cubicBezTo>
                        <a:cubicBezTo>
                          <a:pt x="10903647" y="5949458"/>
                          <a:pt x="11027616" y="5873543"/>
                          <a:pt x="10862536" y="5894690"/>
                        </a:cubicBezTo>
                        <a:cubicBezTo>
                          <a:pt x="10697456" y="5915837"/>
                          <a:pt x="10501359" y="5835607"/>
                          <a:pt x="10167888" y="5894690"/>
                        </a:cubicBezTo>
                        <a:cubicBezTo>
                          <a:pt x="9834417" y="5953773"/>
                          <a:pt x="9940400" y="5886445"/>
                          <a:pt x="9834917" y="5894690"/>
                        </a:cubicBezTo>
                        <a:cubicBezTo>
                          <a:pt x="9729434" y="5902935"/>
                          <a:pt x="9510430" y="5893912"/>
                          <a:pt x="9381387" y="5894690"/>
                        </a:cubicBezTo>
                        <a:cubicBezTo>
                          <a:pt x="9252344" y="5895468"/>
                          <a:pt x="9116689" y="5868309"/>
                          <a:pt x="9048415" y="5894690"/>
                        </a:cubicBezTo>
                        <a:cubicBezTo>
                          <a:pt x="8980141" y="5921071"/>
                          <a:pt x="8849772" y="5872857"/>
                          <a:pt x="8715444" y="5894690"/>
                        </a:cubicBezTo>
                        <a:cubicBezTo>
                          <a:pt x="8581116" y="5916523"/>
                          <a:pt x="8441125" y="5888233"/>
                          <a:pt x="8261914" y="5894690"/>
                        </a:cubicBezTo>
                        <a:cubicBezTo>
                          <a:pt x="8082703" y="5901147"/>
                          <a:pt x="7710307" y="5890942"/>
                          <a:pt x="7567266" y="5894690"/>
                        </a:cubicBezTo>
                        <a:cubicBezTo>
                          <a:pt x="7424225" y="5898438"/>
                          <a:pt x="7207894" y="5824339"/>
                          <a:pt x="6872619" y="5894690"/>
                        </a:cubicBezTo>
                        <a:cubicBezTo>
                          <a:pt x="6537344" y="5965041"/>
                          <a:pt x="6537203" y="5864221"/>
                          <a:pt x="6298530" y="5894690"/>
                        </a:cubicBezTo>
                        <a:cubicBezTo>
                          <a:pt x="6059857" y="5925159"/>
                          <a:pt x="5757998" y="5813188"/>
                          <a:pt x="5603883" y="5894690"/>
                        </a:cubicBezTo>
                        <a:cubicBezTo>
                          <a:pt x="5449768" y="5976192"/>
                          <a:pt x="5372884" y="5882652"/>
                          <a:pt x="5270911" y="5894690"/>
                        </a:cubicBezTo>
                        <a:cubicBezTo>
                          <a:pt x="5168938" y="5906728"/>
                          <a:pt x="5061904" y="5882613"/>
                          <a:pt x="4937940" y="5894690"/>
                        </a:cubicBezTo>
                        <a:cubicBezTo>
                          <a:pt x="4813976" y="5906767"/>
                          <a:pt x="4408524" y="5892237"/>
                          <a:pt x="4243292" y="5894690"/>
                        </a:cubicBezTo>
                        <a:cubicBezTo>
                          <a:pt x="4078060" y="5897143"/>
                          <a:pt x="3923935" y="5887603"/>
                          <a:pt x="3669203" y="5894690"/>
                        </a:cubicBezTo>
                        <a:cubicBezTo>
                          <a:pt x="3414471" y="5901777"/>
                          <a:pt x="3170595" y="5801407"/>
                          <a:pt x="2853997" y="5894690"/>
                        </a:cubicBezTo>
                        <a:cubicBezTo>
                          <a:pt x="2537399" y="5987973"/>
                          <a:pt x="2404098" y="5859718"/>
                          <a:pt x="2038791" y="5894690"/>
                        </a:cubicBezTo>
                        <a:cubicBezTo>
                          <a:pt x="1673484" y="5929662"/>
                          <a:pt x="1804080" y="5887560"/>
                          <a:pt x="1705820" y="5894690"/>
                        </a:cubicBezTo>
                        <a:cubicBezTo>
                          <a:pt x="1607560" y="5901820"/>
                          <a:pt x="1128834" y="5812895"/>
                          <a:pt x="982468" y="5894690"/>
                        </a:cubicBezTo>
                        <a:cubicBezTo>
                          <a:pt x="502609" y="6044673"/>
                          <a:pt x="120873" y="5421681"/>
                          <a:pt x="0" y="4912222"/>
                        </a:cubicBezTo>
                        <a:cubicBezTo>
                          <a:pt x="-47687" y="4758645"/>
                          <a:pt x="56135" y="4524401"/>
                          <a:pt x="0" y="4311531"/>
                        </a:cubicBezTo>
                        <a:cubicBezTo>
                          <a:pt x="-56135" y="4098661"/>
                          <a:pt x="11867" y="3936654"/>
                          <a:pt x="0" y="3789435"/>
                        </a:cubicBezTo>
                        <a:cubicBezTo>
                          <a:pt x="-11867" y="3642216"/>
                          <a:pt x="62829" y="3393077"/>
                          <a:pt x="0" y="3149447"/>
                        </a:cubicBezTo>
                        <a:cubicBezTo>
                          <a:pt x="-62829" y="2905817"/>
                          <a:pt x="13861" y="2807416"/>
                          <a:pt x="0" y="2705946"/>
                        </a:cubicBezTo>
                        <a:cubicBezTo>
                          <a:pt x="-13861" y="2604476"/>
                          <a:pt x="52405" y="2344101"/>
                          <a:pt x="0" y="2223147"/>
                        </a:cubicBezTo>
                        <a:cubicBezTo>
                          <a:pt x="-52405" y="2102193"/>
                          <a:pt x="13395" y="1909108"/>
                          <a:pt x="0" y="1740349"/>
                        </a:cubicBezTo>
                        <a:cubicBezTo>
                          <a:pt x="-13395" y="1571590"/>
                          <a:pt x="3887" y="1270676"/>
                          <a:pt x="0" y="982468"/>
                        </a:cubicBezTo>
                        <a:close/>
                      </a:path>
                      <a:path w="14020800" h="5894690" stroke="0" extrusionOk="0">
                        <a:moveTo>
                          <a:pt x="0" y="982468"/>
                        </a:moveTo>
                        <a:cubicBezTo>
                          <a:pt x="-26777" y="361972"/>
                          <a:pt x="544875" y="-28944"/>
                          <a:pt x="982468" y="0"/>
                        </a:cubicBezTo>
                        <a:cubicBezTo>
                          <a:pt x="1282141" y="-71922"/>
                          <a:pt x="1605798" y="34351"/>
                          <a:pt x="1797674" y="0"/>
                        </a:cubicBezTo>
                        <a:cubicBezTo>
                          <a:pt x="1989550" y="-34351"/>
                          <a:pt x="2361030" y="68677"/>
                          <a:pt x="2612880" y="0"/>
                        </a:cubicBezTo>
                        <a:cubicBezTo>
                          <a:pt x="2864730" y="-68677"/>
                          <a:pt x="2861044" y="7330"/>
                          <a:pt x="2945852" y="0"/>
                        </a:cubicBezTo>
                        <a:cubicBezTo>
                          <a:pt x="3030660" y="-7330"/>
                          <a:pt x="3431690" y="75723"/>
                          <a:pt x="3640499" y="0"/>
                        </a:cubicBezTo>
                        <a:cubicBezTo>
                          <a:pt x="3849308" y="-75723"/>
                          <a:pt x="4135524" y="24601"/>
                          <a:pt x="4455705" y="0"/>
                        </a:cubicBezTo>
                        <a:cubicBezTo>
                          <a:pt x="4775886" y="-24601"/>
                          <a:pt x="4993503" y="18132"/>
                          <a:pt x="5150352" y="0"/>
                        </a:cubicBezTo>
                        <a:cubicBezTo>
                          <a:pt x="5307201" y="-18132"/>
                          <a:pt x="5334003" y="34018"/>
                          <a:pt x="5483324" y="0"/>
                        </a:cubicBezTo>
                        <a:cubicBezTo>
                          <a:pt x="5632645" y="-34018"/>
                          <a:pt x="5729102" y="43346"/>
                          <a:pt x="5936854" y="0"/>
                        </a:cubicBezTo>
                        <a:cubicBezTo>
                          <a:pt x="6144606" y="-43346"/>
                          <a:pt x="6244454" y="52105"/>
                          <a:pt x="6390384" y="0"/>
                        </a:cubicBezTo>
                        <a:cubicBezTo>
                          <a:pt x="6536314" y="-52105"/>
                          <a:pt x="6673992" y="32698"/>
                          <a:pt x="6843914" y="0"/>
                        </a:cubicBezTo>
                        <a:cubicBezTo>
                          <a:pt x="7013836" y="-32698"/>
                          <a:pt x="7064495" y="29779"/>
                          <a:pt x="7176886" y="0"/>
                        </a:cubicBezTo>
                        <a:cubicBezTo>
                          <a:pt x="7289277" y="-29779"/>
                          <a:pt x="7492949" y="22287"/>
                          <a:pt x="7750975" y="0"/>
                        </a:cubicBezTo>
                        <a:cubicBezTo>
                          <a:pt x="8009001" y="-22287"/>
                          <a:pt x="7900856" y="17700"/>
                          <a:pt x="7963387" y="0"/>
                        </a:cubicBezTo>
                        <a:cubicBezTo>
                          <a:pt x="8025918" y="-17700"/>
                          <a:pt x="8198952" y="20572"/>
                          <a:pt x="8416917" y="0"/>
                        </a:cubicBezTo>
                        <a:cubicBezTo>
                          <a:pt x="8634882" y="-20572"/>
                          <a:pt x="8656892" y="22187"/>
                          <a:pt x="8749889" y="0"/>
                        </a:cubicBezTo>
                        <a:cubicBezTo>
                          <a:pt x="8842886" y="-22187"/>
                          <a:pt x="9064257" y="12823"/>
                          <a:pt x="9323978" y="0"/>
                        </a:cubicBezTo>
                        <a:cubicBezTo>
                          <a:pt x="9583699" y="-12823"/>
                          <a:pt x="9766231" y="18399"/>
                          <a:pt x="10018625" y="0"/>
                        </a:cubicBezTo>
                        <a:cubicBezTo>
                          <a:pt x="10271019" y="-18399"/>
                          <a:pt x="10546980" y="14805"/>
                          <a:pt x="10713273" y="0"/>
                        </a:cubicBezTo>
                        <a:cubicBezTo>
                          <a:pt x="10879566" y="-14805"/>
                          <a:pt x="10840194" y="18369"/>
                          <a:pt x="10925685" y="0"/>
                        </a:cubicBezTo>
                        <a:cubicBezTo>
                          <a:pt x="11011176" y="-18369"/>
                          <a:pt x="11390647" y="56169"/>
                          <a:pt x="11740891" y="0"/>
                        </a:cubicBezTo>
                        <a:cubicBezTo>
                          <a:pt x="12091135" y="-56169"/>
                          <a:pt x="11983766" y="39815"/>
                          <a:pt x="12073863" y="0"/>
                        </a:cubicBezTo>
                        <a:cubicBezTo>
                          <a:pt x="12163960" y="-39815"/>
                          <a:pt x="12732941" y="73269"/>
                          <a:pt x="13038332" y="0"/>
                        </a:cubicBezTo>
                        <a:cubicBezTo>
                          <a:pt x="13577901" y="-19528"/>
                          <a:pt x="14008682" y="503303"/>
                          <a:pt x="14020800" y="982468"/>
                        </a:cubicBezTo>
                        <a:cubicBezTo>
                          <a:pt x="14021685" y="1156653"/>
                          <a:pt x="13991407" y="1283261"/>
                          <a:pt x="14020800" y="1425969"/>
                        </a:cubicBezTo>
                        <a:cubicBezTo>
                          <a:pt x="14050193" y="1568677"/>
                          <a:pt x="14002369" y="1843023"/>
                          <a:pt x="14020800" y="1987362"/>
                        </a:cubicBezTo>
                        <a:cubicBezTo>
                          <a:pt x="14039231" y="2131701"/>
                          <a:pt x="13987475" y="2380828"/>
                          <a:pt x="14020800" y="2588053"/>
                        </a:cubicBezTo>
                        <a:cubicBezTo>
                          <a:pt x="14054125" y="2795278"/>
                          <a:pt x="13964362" y="2878922"/>
                          <a:pt x="14020800" y="3070852"/>
                        </a:cubicBezTo>
                        <a:cubicBezTo>
                          <a:pt x="14077238" y="3262782"/>
                          <a:pt x="14013977" y="3494919"/>
                          <a:pt x="14020800" y="3671543"/>
                        </a:cubicBezTo>
                        <a:cubicBezTo>
                          <a:pt x="14027623" y="3848167"/>
                          <a:pt x="13977108" y="4045330"/>
                          <a:pt x="14020800" y="4272233"/>
                        </a:cubicBezTo>
                        <a:cubicBezTo>
                          <a:pt x="14064492" y="4499136"/>
                          <a:pt x="13964908" y="4621793"/>
                          <a:pt x="14020800" y="4912222"/>
                        </a:cubicBezTo>
                        <a:cubicBezTo>
                          <a:pt x="14062945" y="5515425"/>
                          <a:pt x="13545868" y="5763798"/>
                          <a:pt x="13038332" y="5894690"/>
                        </a:cubicBezTo>
                        <a:cubicBezTo>
                          <a:pt x="12949786" y="5912131"/>
                          <a:pt x="12815374" y="5890089"/>
                          <a:pt x="12705361" y="5894690"/>
                        </a:cubicBezTo>
                        <a:cubicBezTo>
                          <a:pt x="12595348" y="5899291"/>
                          <a:pt x="12191192" y="5889632"/>
                          <a:pt x="12010713" y="5894690"/>
                        </a:cubicBezTo>
                        <a:cubicBezTo>
                          <a:pt x="11830234" y="5899748"/>
                          <a:pt x="11432823" y="5828170"/>
                          <a:pt x="11195507" y="5894690"/>
                        </a:cubicBezTo>
                        <a:cubicBezTo>
                          <a:pt x="10958191" y="5961210"/>
                          <a:pt x="11088568" y="5884313"/>
                          <a:pt x="10983094" y="5894690"/>
                        </a:cubicBezTo>
                        <a:cubicBezTo>
                          <a:pt x="10877620" y="5905067"/>
                          <a:pt x="10631102" y="5885461"/>
                          <a:pt x="10529564" y="5894690"/>
                        </a:cubicBezTo>
                        <a:cubicBezTo>
                          <a:pt x="10428026" y="5903919"/>
                          <a:pt x="10232226" y="5848272"/>
                          <a:pt x="10076034" y="5894690"/>
                        </a:cubicBezTo>
                        <a:cubicBezTo>
                          <a:pt x="9919842" y="5941108"/>
                          <a:pt x="9905296" y="5857686"/>
                          <a:pt x="9743063" y="5894690"/>
                        </a:cubicBezTo>
                        <a:cubicBezTo>
                          <a:pt x="9580830" y="5931694"/>
                          <a:pt x="9285450" y="5826006"/>
                          <a:pt x="9168974" y="5894690"/>
                        </a:cubicBezTo>
                        <a:cubicBezTo>
                          <a:pt x="9052498" y="5963374"/>
                          <a:pt x="9058171" y="5887671"/>
                          <a:pt x="8956561" y="5894690"/>
                        </a:cubicBezTo>
                        <a:cubicBezTo>
                          <a:pt x="8854951" y="5901709"/>
                          <a:pt x="8826923" y="5894566"/>
                          <a:pt x="8744148" y="5894690"/>
                        </a:cubicBezTo>
                        <a:cubicBezTo>
                          <a:pt x="8661373" y="5894814"/>
                          <a:pt x="8447841" y="5858003"/>
                          <a:pt x="8290618" y="5894690"/>
                        </a:cubicBezTo>
                        <a:cubicBezTo>
                          <a:pt x="8133395" y="5931377"/>
                          <a:pt x="7950088" y="5894011"/>
                          <a:pt x="7837088" y="5894690"/>
                        </a:cubicBezTo>
                        <a:cubicBezTo>
                          <a:pt x="7724088" y="5895369"/>
                          <a:pt x="7329954" y="5855821"/>
                          <a:pt x="7142440" y="5894690"/>
                        </a:cubicBezTo>
                        <a:cubicBezTo>
                          <a:pt x="6954926" y="5933559"/>
                          <a:pt x="6999274" y="5885646"/>
                          <a:pt x="6930028" y="5894690"/>
                        </a:cubicBezTo>
                        <a:cubicBezTo>
                          <a:pt x="6860782" y="5903734"/>
                          <a:pt x="6499324" y="5876842"/>
                          <a:pt x="6355939" y="5894690"/>
                        </a:cubicBezTo>
                        <a:cubicBezTo>
                          <a:pt x="6212554" y="5912538"/>
                          <a:pt x="5913659" y="5890327"/>
                          <a:pt x="5781850" y="5894690"/>
                        </a:cubicBezTo>
                        <a:cubicBezTo>
                          <a:pt x="5650041" y="5899053"/>
                          <a:pt x="5594313" y="5875464"/>
                          <a:pt x="5448879" y="5894690"/>
                        </a:cubicBezTo>
                        <a:cubicBezTo>
                          <a:pt x="5303445" y="5913916"/>
                          <a:pt x="5189690" y="5877166"/>
                          <a:pt x="5115907" y="5894690"/>
                        </a:cubicBezTo>
                        <a:cubicBezTo>
                          <a:pt x="5042124" y="5912214"/>
                          <a:pt x="4693765" y="5868513"/>
                          <a:pt x="4541818" y="5894690"/>
                        </a:cubicBezTo>
                        <a:cubicBezTo>
                          <a:pt x="4389871" y="5920867"/>
                          <a:pt x="4172869" y="5841035"/>
                          <a:pt x="3967730" y="5894690"/>
                        </a:cubicBezTo>
                        <a:cubicBezTo>
                          <a:pt x="3762591" y="5948345"/>
                          <a:pt x="3746987" y="5875469"/>
                          <a:pt x="3634758" y="5894690"/>
                        </a:cubicBezTo>
                        <a:cubicBezTo>
                          <a:pt x="3522529" y="5913911"/>
                          <a:pt x="3294105" y="5888954"/>
                          <a:pt x="3060669" y="5894690"/>
                        </a:cubicBezTo>
                        <a:cubicBezTo>
                          <a:pt x="2827233" y="5900426"/>
                          <a:pt x="2694855" y="5864080"/>
                          <a:pt x="2486581" y="5894690"/>
                        </a:cubicBezTo>
                        <a:cubicBezTo>
                          <a:pt x="2278307" y="5925300"/>
                          <a:pt x="2063734" y="5886606"/>
                          <a:pt x="1671375" y="5894690"/>
                        </a:cubicBezTo>
                        <a:cubicBezTo>
                          <a:pt x="1279016" y="5902774"/>
                          <a:pt x="1267980" y="5851306"/>
                          <a:pt x="982468" y="5894690"/>
                        </a:cubicBezTo>
                        <a:cubicBezTo>
                          <a:pt x="501229" y="5807817"/>
                          <a:pt x="-48089" y="5565540"/>
                          <a:pt x="0" y="4912222"/>
                        </a:cubicBezTo>
                        <a:cubicBezTo>
                          <a:pt x="-18346" y="4684073"/>
                          <a:pt x="12724" y="4566123"/>
                          <a:pt x="0" y="4311531"/>
                        </a:cubicBezTo>
                        <a:cubicBezTo>
                          <a:pt x="-12724" y="4056939"/>
                          <a:pt x="4115" y="3869669"/>
                          <a:pt x="0" y="3671543"/>
                        </a:cubicBezTo>
                        <a:cubicBezTo>
                          <a:pt x="-4115" y="3473417"/>
                          <a:pt x="7345" y="3397133"/>
                          <a:pt x="0" y="3228042"/>
                        </a:cubicBezTo>
                        <a:cubicBezTo>
                          <a:pt x="-7345" y="3058951"/>
                          <a:pt x="2466" y="3004311"/>
                          <a:pt x="0" y="2784541"/>
                        </a:cubicBezTo>
                        <a:cubicBezTo>
                          <a:pt x="-2466" y="2564771"/>
                          <a:pt x="30911" y="2319895"/>
                          <a:pt x="0" y="2183850"/>
                        </a:cubicBezTo>
                        <a:cubicBezTo>
                          <a:pt x="-30911" y="2047805"/>
                          <a:pt x="14623" y="1824322"/>
                          <a:pt x="0" y="1622457"/>
                        </a:cubicBezTo>
                        <a:cubicBezTo>
                          <a:pt x="-14623" y="1420592"/>
                          <a:pt x="20143" y="1233141"/>
                          <a:pt x="0" y="98246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AE0B564-5174-4D4F-8BD5-401FDF324E9B}"/>
              </a:ext>
            </a:extLst>
          </p:cNvPr>
          <p:cNvSpPr txBox="1"/>
          <p:nvPr/>
        </p:nvSpPr>
        <p:spPr>
          <a:xfrm>
            <a:off x="2489200" y="2413000"/>
            <a:ext cx="6705600" cy="3375796"/>
          </a:xfrm>
          <a:prstGeom prst="rect">
            <a:avLst/>
          </a:prstGeom>
          <a:noFill/>
        </p:spPr>
        <p:txBody>
          <a:bodyPr wrap="square" rtlCol="0">
            <a:spAutoFit/>
          </a:bodyPr>
          <a:lstStyle/>
          <a:p>
            <a:pPr algn="ctr">
              <a:lnSpc>
                <a:spcPct val="200000"/>
              </a:lnSpc>
            </a:pP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Từng</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phen</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khóc</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lóc</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theo</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cha</a:t>
            </a:r>
          </a:p>
          <a:p>
            <a:pPr algn="ctr">
              <a:lnSpc>
                <a:spcPct val="200000"/>
              </a:lnSpc>
            </a:pP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Rồi</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đem</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nợ</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nước</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thù</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nhà</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ra</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cân</a:t>
            </a:r>
            <a:endPar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endParaRPr>
          </a:p>
          <a:p>
            <a:pPr algn="ctr">
              <a:lnSpc>
                <a:spcPct val="200000"/>
              </a:lnSpc>
            </a:pP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Núi</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Lam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tìm</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giúp</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minh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quân</a:t>
            </a:r>
            <a:endPar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endParaRPr>
          </a:p>
          <a:p>
            <a:pPr algn="ctr">
              <a:lnSpc>
                <a:spcPct val="200000"/>
              </a:lnSpc>
            </a:pP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Bình</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Ngô</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Đại</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Cáo</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bút</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thần</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ra</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2667"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tay</a:t>
            </a:r>
            <a:r>
              <a:rPr lang="en-US" sz="2667"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a:t>
            </a:r>
          </a:p>
        </p:txBody>
      </p:sp>
      <p:pic>
        <p:nvPicPr>
          <p:cNvPr id="7" name="Picture 2" descr="Cartoon Hot Air Balloon Sticker">
            <a:hlinkClick r:id="rId6" action="ppaction://hlinksldjump"/>
            <a:extLst>
              <a:ext uri="{FF2B5EF4-FFF2-40B4-BE49-F238E27FC236}">
                <a16:creationId xmlns:a16="http://schemas.microsoft.com/office/drawing/2014/main" id="{1FA7B94A-BD10-4F79-93AF-534D3CA25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0602">
            <a:off x="182563" y="330200"/>
            <a:ext cx="2174875" cy="2619079"/>
          </a:xfrm>
          <a:prstGeom prst="rect">
            <a:avLst/>
          </a:prstGeom>
          <a:noFill/>
          <a:extLst>
            <a:ext uri="{909E8E84-426E-40DD-AFC4-6F175D3DCCD1}">
              <a14:hiddenFill xmlns:a14="http://schemas.microsoft.com/office/drawing/2010/main">
                <a:solidFill>
                  <a:srgbClr val="FFFFFF"/>
                </a:solidFill>
              </a14:hiddenFill>
            </a:ext>
          </a:extLst>
        </p:spPr>
      </p:pic>
      <p:pic>
        <p:nvPicPr>
          <p:cNvPr id="2" name="30 seconds countdown-- No copyright">
            <a:hlinkClick r:id="" action="ppaction://media"/>
            <a:extLst>
              <a:ext uri="{FF2B5EF4-FFF2-40B4-BE49-F238E27FC236}">
                <a16:creationId xmlns:a16="http://schemas.microsoft.com/office/drawing/2014/main" id="{DB7759E6-B832-9C2F-748E-15E4457AC732}"/>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417201" y="1292901"/>
            <a:ext cx="2400000" cy="1630599"/>
          </a:xfrm>
          <a:prstGeom prst="sun">
            <a:avLst/>
          </a:prstGeom>
        </p:spPr>
      </p:pic>
    </p:spTree>
    <p:custDataLst>
      <p:tags r:id="rId1"/>
    </p:custDataLst>
    <p:extLst>
      <p:ext uri="{BB962C8B-B14F-4D97-AF65-F5344CB8AC3E}">
        <p14:creationId xmlns:p14="http://schemas.microsoft.com/office/powerpoint/2010/main" val="41522570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139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Rounded Corners 21">
            <a:extLst>
              <a:ext uri="{FF2B5EF4-FFF2-40B4-BE49-F238E27FC236}">
                <a16:creationId xmlns:a16="http://schemas.microsoft.com/office/drawing/2014/main" id="{2C9E5225-0919-4C8A-AFCF-825B1BB89576}"/>
              </a:ext>
            </a:extLst>
          </p:cNvPr>
          <p:cNvSpPr/>
          <p:nvPr/>
        </p:nvSpPr>
        <p:spPr>
          <a:xfrm>
            <a:off x="1270001" y="2108200"/>
            <a:ext cx="9499600" cy="3929793"/>
          </a:xfrm>
          <a:custGeom>
            <a:avLst/>
            <a:gdLst>
              <a:gd name="connsiteX0" fmla="*/ 0 w 10273278"/>
              <a:gd name="connsiteY0" fmla="*/ 654979 h 3929793"/>
              <a:gd name="connsiteX1" fmla="*/ 654979 w 10273278"/>
              <a:gd name="connsiteY1" fmla="*/ 0 h 3929793"/>
              <a:gd name="connsiteX2" fmla="*/ 1431800 w 10273278"/>
              <a:gd name="connsiteY2" fmla="*/ 0 h 3929793"/>
              <a:gd name="connsiteX3" fmla="*/ 2029355 w 10273278"/>
              <a:gd name="connsiteY3" fmla="*/ 0 h 3929793"/>
              <a:gd name="connsiteX4" fmla="*/ 2626909 w 10273278"/>
              <a:gd name="connsiteY4" fmla="*/ 0 h 3929793"/>
              <a:gd name="connsiteX5" fmla="*/ 3045198 w 10273278"/>
              <a:gd name="connsiteY5" fmla="*/ 0 h 3929793"/>
              <a:gd name="connsiteX6" fmla="*/ 3642752 w 10273278"/>
              <a:gd name="connsiteY6" fmla="*/ 0 h 3929793"/>
              <a:gd name="connsiteX7" fmla="*/ 4240307 w 10273278"/>
              <a:gd name="connsiteY7" fmla="*/ 0 h 3929793"/>
              <a:gd name="connsiteX8" fmla="*/ 5017128 w 10273278"/>
              <a:gd name="connsiteY8" fmla="*/ 0 h 3929793"/>
              <a:gd name="connsiteX9" fmla="*/ 5704316 w 10273278"/>
              <a:gd name="connsiteY9" fmla="*/ 0 h 3929793"/>
              <a:gd name="connsiteX10" fmla="*/ 6301871 w 10273278"/>
              <a:gd name="connsiteY10" fmla="*/ 0 h 3929793"/>
              <a:gd name="connsiteX11" fmla="*/ 7078692 w 10273278"/>
              <a:gd name="connsiteY11" fmla="*/ 0 h 3929793"/>
              <a:gd name="connsiteX12" fmla="*/ 7496980 w 10273278"/>
              <a:gd name="connsiteY12" fmla="*/ 0 h 3929793"/>
              <a:gd name="connsiteX13" fmla="*/ 8273801 w 10273278"/>
              <a:gd name="connsiteY13" fmla="*/ 0 h 3929793"/>
              <a:gd name="connsiteX14" fmla="*/ 8602456 w 10273278"/>
              <a:gd name="connsiteY14" fmla="*/ 0 h 3929793"/>
              <a:gd name="connsiteX15" fmla="*/ 8931111 w 10273278"/>
              <a:gd name="connsiteY15" fmla="*/ 0 h 3929793"/>
              <a:gd name="connsiteX16" fmla="*/ 9618299 w 10273278"/>
              <a:gd name="connsiteY16" fmla="*/ 0 h 3929793"/>
              <a:gd name="connsiteX17" fmla="*/ 10273278 w 10273278"/>
              <a:gd name="connsiteY17" fmla="*/ 654979 h 3929793"/>
              <a:gd name="connsiteX18" fmla="*/ 10273278 w 10273278"/>
              <a:gd name="connsiteY18" fmla="*/ 1231343 h 3929793"/>
              <a:gd name="connsiteX19" fmla="*/ 10273278 w 10273278"/>
              <a:gd name="connsiteY19" fmla="*/ 1755310 h 3929793"/>
              <a:gd name="connsiteX20" fmla="*/ 10273278 w 10273278"/>
              <a:gd name="connsiteY20" fmla="*/ 2226880 h 3929793"/>
              <a:gd name="connsiteX21" fmla="*/ 10273278 w 10273278"/>
              <a:gd name="connsiteY21" fmla="*/ 2750847 h 3929793"/>
              <a:gd name="connsiteX22" fmla="*/ 10273278 w 10273278"/>
              <a:gd name="connsiteY22" fmla="*/ 3274814 h 3929793"/>
              <a:gd name="connsiteX23" fmla="*/ 9618299 w 10273278"/>
              <a:gd name="connsiteY23" fmla="*/ 3929793 h 3929793"/>
              <a:gd name="connsiteX24" fmla="*/ 9020744 w 10273278"/>
              <a:gd name="connsiteY24" fmla="*/ 3929793 h 3929793"/>
              <a:gd name="connsiteX25" fmla="*/ 8512823 w 10273278"/>
              <a:gd name="connsiteY25" fmla="*/ 3929793 h 3929793"/>
              <a:gd name="connsiteX26" fmla="*/ 7915268 w 10273278"/>
              <a:gd name="connsiteY26" fmla="*/ 3929793 h 3929793"/>
              <a:gd name="connsiteX27" fmla="*/ 7586613 w 10273278"/>
              <a:gd name="connsiteY27" fmla="*/ 3929793 h 3929793"/>
              <a:gd name="connsiteX28" fmla="*/ 7257958 w 10273278"/>
              <a:gd name="connsiteY28" fmla="*/ 3929793 h 3929793"/>
              <a:gd name="connsiteX29" fmla="*/ 6570770 w 10273278"/>
              <a:gd name="connsiteY29" fmla="*/ 3929793 h 3929793"/>
              <a:gd name="connsiteX30" fmla="*/ 5973216 w 10273278"/>
              <a:gd name="connsiteY30" fmla="*/ 3929793 h 3929793"/>
              <a:gd name="connsiteX31" fmla="*/ 5465294 w 10273278"/>
              <a:gd name="connsiteY31" fmla="*/ 3929793 h 3929793"/>
              <a:gd name="connsiteX32" fmla="*/ 4867739 w 10273278"/>
              <a:gd name="connsiteY32" fmla="*/ 3929793 h 3929793"/>
              <a:gd name="connsiteX33" fmla="*/ 4359818 w 10273278"/>
              <a:gd name="connsiteY33" fmla="*/ 3929793 h 3929793"/>
              <a:gd name="connsiteX34" fmla="*/ 3582997 w 10273278"/>
              <a:gd name="connsiteY34" fmla="*/ 3929793 h 3929793"/>
              <a:gd name="connsiteX35" fmla="*/ 3164709 w 10273278"/>
              <a:gd name="connsiteY35" fmla="*/ 3929793 h 3929793"/>
              <a:gd name="connsiteX36" fmla="*/ 2387888 w 10273278"/>
              <a:gd name="connsiteY36" fmla="*/ 3929793 h 3929793"/>
              <a:gd name="connsiteX37" fmla="*/ 1790333 w 10273278"/>
              <a:gd name="connsiteY37" fmla="*/ 3929793 h 3929793"/>
              <a:gd name="connsiteX38" fmla="*/ 1282411 w 10273278"/>
              <a:gd name="connsiteY38" fmla="*/ 3929793 h 3929793"/>
              <a:gd name="connsiteX39" fmla="*/ 654979 w 10273278"/>
              <a:gd name="connsiteY39" fmla="*/ 3929793 h 3929793"/>
              <a:gd name="connsiteX40" fmla="*/ 0 w 10273278"/>
              <a:gd name="connsiteY40" fmla="*/ 3274814 h 3929793"/>
              <a:gd name="connsiteX41" fmla="*/ 0 w 10273278"/>
              <a:gd name="connsiteY41" fmla="*/ 2829442 h 3929793"/>
              <a:gd name="connsiteX42" fmla="*/ 0 w 10273278"/>
              <a:gd name="connsiteY42" fmla="*/ 2357872 h 3929793"/>
              <a:gd name="connsiteX43" fmla="*/ 0 w 10273278"/>
              <a:gd name="connsiteY43" fmla="*/ 1807706 h 3929793"/>
              <a:gd name="connsiteX44" fmla="*/ 0 w 10273278"/>
              <a:gd name="connsiteY44" fmla="*/ 1336136 h 3929793"/>
              <a:gd name="connsiteX45" fmla="*/ 0 w 10273278"/>
              <a:gd name="connsiteY45" fmla="*/ 654979 h 39297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10273278" h="3929793" fill="none" extrusionOk="0">
                <a:moveTo>
                  <a:pt x="0" y="654979"/>
                </a:moveTo>
                <a:cubicBezTo>
                  <a:pt x="87389" y="326111"/>
                  <a:pt x="235560" y="60076"/>
                  <a:pt x="654979" y="0"/>
                </a:cubicBezTo>
                <a:cubicBezTo>
                  <a:pt x="963004" y="-76492"/>
                  <a:pt x="1063239" y="58491"/>
                  <a:pt x="1431800" y="0"/>
                </a:cubicBezTo>
                <a:cubicBezTo>
                  <a:pt x="1800361" y="-58491"/>
                  <a:pt x="1882389" y="68167"/>
                  <a:pt x="2029355" y="0"/>
                </a:cubicBezTo>
                <a:cubicBezTo>
                  <a:pt x="2176322" y="-68167"/>
                  <a:pt x="2410154" y="27677"/>
                  <a:pt x="2626909" y="0"/>
                </a:cubicBezTo>
                <a:cubicBezTo>
                  <a:pt x="2843664" y="-27677"/>
                  <a:pt x="2912671" y="20390"/>
                  <a:pt x="3045198" y="0"/>
                </a:cubicBezTo>
                <a:cubicBezTo>
                  <a:pt x="3177725" y="-20390"/>
                  <a:pt x="3409215" y="17784"/>
                  <a:pt x="3642752" y="0"/>
                </a:cubicBezTo>
                <a:cubicBezTo>
                  <a:pt x="3876289" y="-17784"/>
                  <a:pt x="4089489" y="1287"/>
                  <a:pt x="4240307" y="0"/>
                </a:cubicBezTo>
                <a:cubicBezTo>
                  <a:pt x="4391126" y="-1287"/>
                  <a:pt x="4723435" y="16054"/>
                  <a:pt x="5017128" y="0"/>
                </a:cubicBezTo>
                <a:cubicBezTo>
                  <a:pt x="5310821" y="-16054"/>
                  <a:pt x="5429238" y="39938"/>
                  <a:pt x="5704316" y="0"/>
                </a:cubicBezTo>
                <a:cubicBezTo>
                  <a:pt x="5979394" y="-39938"/>
                  <a:pt x="6148396" y="71494"/>
                  <a:pt x="6301871" y="0"/>
                </a:cubicBezTo>
                <a:cubicBezTo>
                  <a:pt x="6455346" y="-71494"/>
                  <a:pt x="6752331" y="90794"/>
                  <a:pt x="7078692" y="0"/>
                </a:cubicBezTo>
                <a:cubicBezTo>
                  <a:pt x="7405053" y="-90794"/>
                  <a:pt x="7336129" y="43574"/>
                  <a:pt x="7496980" y="0"/>
                </a:cubicBezTo>
                <a:cubicBezTo>
                  <a:pt x="7657831" y="-43574"/>
                  <a:pt x="8100918" y="85584"/>
                  <a:pt x="8273801" y="0"/>
                </a:cubicBezTo>
                <a:cubicBezTo>
                  <a:pt x="8446684" y="-85584"/>
                  <a:pt x="8489389" y="13363"/>
                  <a:pt x="8602456" y="0"/>
                </a:cubicBezTo>
                <a:cubicBezTo>
                  <a:pt x="8715524" y="-13363"/>
                  <a:pt x="8838067" y="20635"/>
                  <a:pt x="8931111" y="0"/>
                </a:cubicBezTo>
                <a:cubicBezTo>
                  <a:pt x="9024156" y="-20635"/>
                  <a:pt x="9393616" y="9129"/>
                  <a:pt x="9618299" y="0"/>
                </a:cubicBezTo>
                <a:cubicBezTo>
                  <a:pt x="10000903" y="24197"/>
                  <a:pt x="10274800" y="331079"/>
                  <a:pt x="10273278" y="654979"/>
                </a:cubicBezTo>
                <a:cubicBezTo>
                  <a:pt x="10299181" y="821221"/>
                  <a:pt x="10241227" y="1105563"/>
                  <a:pt x="10273278" y="1231343"/>
                </a:cubicBezTo>
                <a:cubicBezTo>
                  <a:pt x="10305329" y="1357123"/>
                  <a:pt x="10251028" y="1572689"/>
                  <a:pt x="10273278" y="1755310"/>
                </a:cubicBezTo>
                <a:cubicBezTo>
                  <a:pt x="10295528" y="1937931"/>
                  <a:pt x="10217677" y="2089373"/>
                  <a:pt x="10273278" y="2226880"/>
                </a:cubicBezTo>
                <a:cubicBezTo>
                  <a:pt x="10328879" y="2364387"/>
                  <a:pt x="10257433" y="2522494"/>
                  <a:pt x="10273278" y="2750847"/>
                </a:cubicBezTo>
                <a:cubicBezTo>
                  <a:pt x="10289123" y="2979200"/>
                  <a:pt x="10270894" y="3136219"/>
                  <a:pt x="10273278" y="3274814"/>
                </a:cubicBezTo>
                <a:cubicBezTo>
                  <a:pt x="10264062" y="3677923"/>
                  <a:pt x="9971137" y="4024918"/>
                  <a:pt x="9618299" y="3929793"/>
                </a:cubicBezTo>
                <a:cubicBezTo>
                  <a:pt x="9494743" y="3941489"/>
                  <a:pt x="9193710" y="3902844"/>
                  <a:pt x="9020744" y="3929793"/>
                </a:cubicBezTo>
                <a:cubicBezTo>
                  <a:pt x="8847778" y="3956742"/>
                  <a:pt x="8717920" y="3929778"/>
                  <a:pt x="8512823" y="3929793"/>
                </a:cubicBezTo>
                <a:cubicBezTo>
                  <a:pt x="8307726" y="3929808"/>
                  <a:pt x="8172718" y="3892922"/>
                  <a:pt x="7915268" y="3929793"/>
                </a:cubicBezTo>
                <a:cubicBezTo>
                  <a:pt x="7657818" y="3966664"/>
                  <a:pt x="7706365" y="3903497"/>
                  <a:pt x="7586613" y="3929793"/>
                </a:cubicBezTo>
                <a:cubicBezTo>
                  <a:pt x="7466861" y="3956089"/>
                  <a:pt x="7389862" y="3895793"/>
                  <a:pt x="7257958" y="3929793"/>
                </a:cubicBezTo>
                <a:cubicBezTo>
                  <a:pt x="7126055" y="3963793"/>
                  <a:pt x="6890608" y="3879951"/>
                  <a:pt x="6570770" y="3929793"/>
                </a:cubicBezTo>
                <a:cubicBezTo>
                  <a:pt x="6250932" y="3979635"/>
                  <a:pt x="6198349" y="3881109"/>
                  <a:pt x="5973216" y="3929793"/>
                </a:cubicBezTo>
                <a:cubicBezTo>
                  <a:pt x="5748083" y="3978477"/>
                  <a:pt x="5628355" y="3917798"/>
                  <a:pt x="5465294" y="3929793"/>
                </a:cubicBezTo>
                <a:cubicBezTo>
                  <a:pt x="5302233" y="3941788"/>
                  <a:pt x="5080387" y="3872437"/>
                  <a:pt x="4867739" y="3929793"/>
                </a:cubicBezTo>
                <a:cubicBezTo>
                  <a:pt x="4655091" y="3987149"/>
                  <a:pt x="4593962" y="3885188"/>
                  <a:pt x="4359818" y="3929793"/>
                </a:cubicBezTo>
                <a:cubicBezTo>
                  <a:pt x="4125674" y="3974398"/>
                  <a:pt x="3859895" y="3852105"/>
                  <a:pt x="3582997" y="3929793"/>
                </a:cubicBezTo>
                <a:cubicBezTo>
                  <a:pt x="3306099" y="4007481"/>
                  <a:pt x="3359018" y="3914804"/>
                  <a:pt x="3164709" y="3929793"/>
                </a:cubicBezTo>
                <a:cubicBezTo>
                  <a:pt x="2970400" y="3944782"/>
                  <a:pt x="2579373" y="3920554"/>
                  <a:pt x="2387888" y="3929793"/>
                </a:cubicBezTo>
                <a:cubicBezTo>
                  <a:pt x="2196403" y="3939032"/>
                  <a:pt x="2045110" y="3911045"/>
                  <a:pt x="1790333" y="3929793"/>
                </a:cubicBezTo>
                <a:cubicBezTo>
                  <a:pt x="1535557" y="3948541"/>
                  <a:pt x="1473538" y="3912053"/>
                  <a:pt x="1282411" y="3929793"/>
                </a:cubicBezTo>
                <a:cubicBezTo>
                  <a:pt x="1091284" y="3947533"/>
                  <a:pt x="880883" y="3883108"/>
                  <a:pt x="654979" y="3929793"/>
                </a:cubicBezTo>
                <a:cubicBezTo>
                  <a:pt x="226219" y="3953233"/>
                  <a:pt x="22551" y="3535529"/>
                  <a:pt x="0" y="3274814"/>
                </a:cubicBezTo>
                <a:cubicBezTo>
                  <a:pt x="-37481" y="3084275"/>
                  <a:pt x="52827" y="3018145"/>
                  <a:pt x="0" y="2829442"/>
                </a:cubicBezTo>
                <a:cubicBezTo>
                  <a:pt x="-52827" y="2640739"/>
                  <a:pt x="8538" y="2460338"/>
                  <a:pt x="0" y="2357872"/>
                </a:cubicBezTo>
                <a:cubicBezTo>
                  <a:pt x="-8538" y="2255406"/>
                  <a:pt x="40198" y="2031898"/>
                  <a:pt x="0" y="1807706"/>
                </a:cubicBezTo>
                <a:cubicBezTo>
                  <a:pt x="-40198" y="1583514"/>
                  <a:pt x="49899" y="1526072"/>
                  <a:pt x="0" y="1336136"/>
                </a:cubicBezTo>
                <a:cubicBezTo>
                  <a:pt x="-49899" y="1146200"/>
                  <a:pt x="9984" y="888946"/>
                  <a:pt x="0" y="654979"/>
                </a:cubicBezTo>
                <a:close/>
              </a:path>
              <a:path w="10273278" h="3929793" stroke="0" extrusionOk="0">
                <a:moveTo>
                  <a:pt x="0" y="654979"/>
                </a:moveTo>
                <a:cubicBezTo>
                  <a:pt x="-21282" y="231336"/>
                  <a:pt x="378689" y="-23552"/>
                  <a:pt x="654979" y="0"/>
                </a:cubicBezTo>
                <a:cubicBezTo>
                  <a:pt x="884864" y="-43159"/>
                  <a:pt x="1232683" y="91667"/>
                  <a:pt x="1431800" y="0"/>
                </a:cubicBezTo>
                <a:cubicBezTo>
                  <a:pt x="1630917" y="-91667"/>
                  <a:pt x="1830786" y="73076"/>
                  <a:pt x="2208621" y="0"/>
                </a:cubicBezTo>
                <a:cubicBezTo>
                  <a:pt x="2586456" y="-73076"/>
                  <a:pt x="2508724" y="1469"/>
                  <a:pt x="2626909" y="0"/>
                </a:cubicBezTo>
                <a:cubicBezTo>
                  <a:pt x="2745094" y="-1469"/>
                  <a:pt x="3174406" y="63786"/>
                  <a:pt x="3314097" y="0"/>
                </a:cubicBezTo>
                <a:cubicBezTo>
                  <a:pt x="3453788" y="-63786"/>
                  <a:pt x="3846467" y="59238"/>
                  <a:pt x="4090918" y="0"/>
                </a:cubicBezTo>
                <a:cubicBezTo>
                  <a:pt x="4335369" y="-59238"/>
                  <a:pt x="4499642" y="3138"/>
                  <a:pt x="4778106" y="0"/>
                </a:cubicBezTo>
                <a:cubicBezTo>
                  <a:pt x="5056570" y="-3138"/>
                  <a:pt x="5031399" y="33769"/>
                  <a:pt x="5196394" y="0"/>
                </a:cubicBezTo>
                <a:cubicBezTo>
                  <a:pt x="5361389" y="-33769"/>
                  <a:pt x="5595609" y="58425"/>
                  <a:pt x="5704316" y="0"/>
                </a:cubicBezTo>
                <a:cubicBezTo>
                  <a:pt x="5813023" y="-58425"/>
                  <a:pt x="6011739" y="1727"/>
                  <a:pt x="6212237" y="0"/>
                </a:cubicBezTo>
                <a:cubicBezTo>
                  <a:pt x="6412735" y="-1727"/>
                  <a:pt x="6544175" y="18463"/>
                  <a:pt x="6720159" y="0"/>
                </a:cubicBezTo>
                <a:cubicBezTo>
                  <a:pt x="6896143" y="-18463"/>
                  <a:pt x="7023559" y="20723"/>
                  <a:pt x="7138447" y="0"/>
                </a:cubicBezTo>
                <a:cubicBezTo>
                  <a:pt x="7253335" y="-20723"/>
                  <a:pt x="7515399" y="47752"/>
                  <a:pt x="7736002" y="0"/>
                </a:cubicBezTo>
                <a:cubicBezTo>
                  <a:pt x="7956606" y="-47752"/>
                  <a:pt x="7949948" y="25678"/>
                  <a:pt x="8064657" y="0"/>
                </a:cubicBezTo>
                <a:cubicBezTo>
                  <a:pt x="8179367" y="-25678"/>
                  <a:pt x="8395616" y="3152"/>
                  <a:pt x="8572578" y="0"/>
                </a:cubicBezTo>
                <a:cubicBezTo>
                  <a:pt x="8749540" y="-3152"/>
                  <a:pt x="8904884" y="40192"/>
                  <a:pt x="8990867" y="0"/>
                </a:cubicBezTo>
                <a:cubicBezTo>
                  <a:pt x="9076850" y="-40192"/>
                  <a:pt x="9479104" y="63071"/>
                  <a:pt x="9618299" y="0"/>
                </a:cubicBezTo>
                <a:cubicBezTo>
                  <a:pt x="9920076" y="-88800"/>
                  <a:pt x="10281899" y="286426"/>
                  <a:pt x="10273278" y="654979"/>
                </a:cubicBezTo>
                <a:cubicBezTo>
                  <a:pt x="10296268" y="877415"/>
                  <a:pt x="10234204" y="957765"/>
                  <a:pt x="10273278" y="1126549"/>
                </a:cubicBezTo>
                <a:cubicBezTo>
                  <a:pt x="10312352" y="1295333"/>
                  <a:pt x="10231107" y="1515199"/>
                  <a:pt x="10273278" y="1702913"/>
                </a:cubicBezTo>
                <a:cubicBezTo>
                  <a:pt x="10315449" y="1890627"/>
                  <a:pt x="10253290" y="1990906"/>
                  <a:pt x="10273278" y="2174483"/>
                </a:cubicBezTo>
                <a:cubicBezTo>
                  <a:pt x="10293266" y="2358060"/>
                  <a:pt x="10219097" y="2488349"/>
                  <a:pt x="10273278" y="2724649"/>
                </a:cubicBezTo>
                <a:cubicBezTo>
                  <a:pt x="10327459" y="2960949"/>
                  <a:pt x="10229395" y="3150139"/>
                  <a:pt x="10273278" y="3274814"/>
                </a:cubicBezTo>
                <a:cubicBezTo>
                  <a:pt x="10279530" y="3646152"/>
                  <a:pt x="9964232" y="3936744"/>
                  <a:pt x="9618299" y="3929793"/>
                </a:cubicBezTo>
                <a:cubicBezTo>
                  <a:pt x="9504157" y="3931770"/>
                  <a:pt x="9382434" y="3895163"/>
                  <a:pt x="9289644" y="3929793"/>
                </a:cubicBezTo>
                <a:cubicBezTo>
                  <a:pt x="9196854" y="3964423"/>
                  <a:pt x="8811600" y="3909232"/>
                  <a:pt x="8602456" y="3929793"/>
                </a:cubicBezTo>
                <a:cubicBezTo>
                  <a:pt x="8393312" y="3950354"/>
                  <a:pt x="8374634" y="3918360"/>
                  <a:pt x="8184168" y="3929793"/>
                </a:cubicBezTo>
                <a:cubicBezTo>
                  <a:pt x="7993702" y="3941226"/>
                  <a:pt x="7662716" y="3921543"/>
                  <a:pt x="7496980" y="3929793"/>
                </a:cubicBezTo>
                <a:cubicBezTo>
                  <a:pt x="7331244" y="3938043"/>
                  <a:pt x="7073838" y="3897221"/>
                  <a:pt x="6809792" y="3929793"/>
                </a:cubicBezTo>
                <a:cubicBezTo>
                  <a:pt x="6545746" y="3962365"/>
                  <a:pt x="6417455" y="3911043"/>
                  <a:pt x="6301871" y="3929793"/>
                </a:cubicBezTo>
                <a:cubicBezTo>
                  <a:pt x="6186287" y="3948543"/>
                  <a:pt x="5787265" y="3860029"/>
                  <a:pt x="5525050" y="3929793"/>
                </a:cubicBezTo>
                <a:cubicBezTo>
                  <a:pt x="5262835" y="3999557"/>
                  <a:pt x="5293337" y="3897560"/>
                  <a:pt x="5196394" y="3929793"/>
                </a:cubicBezTo>
                <a:cubicBezTo>
                  <a:pt x="5099451" y="3962026"/>
                  <a:pt x="4626595" y="3868943"/>
                  <a:pt x="4419573" y="3929793"/>
                </a:cubicBezTo>
                <a:cubicBezTo>
                  <a:pt x="4212551" y="3990643"/>
                  <a:pt x="3926277" y="3907277"/>
                  <a:pt x="3732386" y="3929793"/>
                </a:cubicBezTo>
                <a:cubicBezTo>
                  <a:pt x="3538495" y="3952309"/>
                  <a:pt x="3131995" y="3861409"/>
                  <a:pt x="2955564" y="3929793"/>
                </a:cubicBezTo>
                <a:cubicBezTo>
                  <a:pt x="2779133" y="3998177"/>
                  <a:pt x="2785178" y="3924341"/>
                  <a:pt x="2626909" y="3929793"/>
                </a:cubicBezTo>
                <a:cubicBezTo>
                  <a:pt x="2468640" y="3935245"/>
                  <a:pt x="2259548" y="3890262"/>
                  <a:pt x="2118988" y="3929793"/>
                </a:cubicBezTo>
                <a:cubicBezTo>
                  <a:pt x="1978428" y="3969324"/>
                  <a:pt x="1732045" y="3878096"/>
                  <a:pt x="1611066" y="3929793"/>
                </a:cubicBezTo>
                <a:cubicBezTo>
                  <a:pt x="1490087" y="3981490"/>
                  <a:pt x="1385400" y="3879643"/>
                  <a:pt x="1192778" y="3929793"/>
                </a:cubicBezTo>
                <a:cubicBezTo>
                  <a:pt x="1000156" y="3979943"/>
                  <a:pt x="805186" y="3908040"/>
                  <a:pt x="654979" y="3929793"/>
                </a:cubicBezTo>
                <a:cubicBezTo>
                  <a:pt x="279816" y="3945680"/>
                  <a:pt x="-84257" y="3630667"/>
                  <a:pt x="0" y="3274814"/>
                </a:cubicBezTo>
                <a:cubicBezTo>
                  <a:pt x="-40818" y="3036630"/>
                  <a:pt x="23160" y="2943213"/>
                  <a:pt x="0" y="2777045"/>
                </a:cubicBezTo>
                <a:cubicBezTo>
                  <a:pt x="-23160" y="2610877"/>
                  <a:pt x="48567" y="2496518"/>
                  <a:pt x="0" y="2279277"/>
                </a:cubicBezTo>
                <a:cubicBezTo>
                  <a:pt x="-48567" y="2062036"/>
                  <a:pt x="26354" y="1962847"/>
                  <a:pt x="0" y="1729111"/>
                </a:cubicBezTo>
                <a:cubicBezTo>
                  <a:pt x="-26354" y="1495375"/>
                  <a:pt x="15808" y="1376348"/>
                  <a:pt x="0" y="1283739"/>
                </a:cubicBezTo>
                <a:cubicBezTo>
                  <a:pt x="-15808" y="1191130"/>
                  <a:pt x="55376" y="935170"/>
                  <a:pt x="0" y="654979"/>
                </a:cubicBezTo>
                <a:close/>
              </a:path>
            </a:pathLst>
          </a:custGeom>
          <a:solidFill>
            <a:schemeClr val="bg1"/>
          </a:solidFill>
          <a:ln w="57150">
            <a:solidFill>
              <a:srgbClr val="FFB200"/>
            </a:solidFill>
            <a:extLst>
              <a:ext uri="{C807C97D-BFC1-408E-A445-0C87EB9F89A2}">
                <ask:lineSketchStyleProps xmlns:ask="http://schemas.microsoft.com/office/drawing/2018/sketchyshapes" sd="1463224855">
                  <a:custGeom>
                    <a:avLst/>
                    <a:gdLst>
                      <a:gd name="connsiteX0" fmla="*/ 0 w 14249400"/>
                      <a:gd name="connsiteY0" fmla="*/ 982468 h 5894690"/>
                      <a:gd name="connsiteX1" fmla="*/ 982468 w 14249400"/>
                      <a:gd name="connsiteY1" fmla="*/ 0 h 5894690"/>
                      <a:gd name="connsiteX2" fmla="*/ 1813132 w 14249400"/>
                      <a:gd name="connsiteY2" fmla="*/ 0 h 5894690"/>
                      <a:gd name="connsiteX3" fmla="*/ 2398106 w 14249400"/>
                      <a:gd name="connsiteY3" fmla="*/ 0 h 5894690"/>
                      <a:gd name="connsiteX4" fmla="*/ 3228770 w 14249400"/>
                      <a:gd name="connsiteY4" fmla="*/ 0 h 5894690"/>
                      <a:gd name="connsiteX5" fmla="*/ 3690900 w 14249400"/>
                      <a:gd name="connsiteY5" fmla="*/ 0 h 5894690"/>
                      <a:gd name="connsiteX6" fmla="*/ 4153030 w 14249400"/>
                      <a:gd name="connsiteY6" fmla="*/ 0 h 5894690"/>
                      <a:gd name="connsiteX7" fmla="*/ 4615159 w 14249400"/>
                      <a:gd name="connsiteY7" fmla="*/ 0 h 5894690"/>
                      <a:gd name="connsiteX8" fmla="*/ 5077289 w 14249400"/>
                      <a:gd name="connsiteY8" fmla="*/ 0 h 5894690"/>
                      <a:gd name="connsiteX9" fmla="*/ 5662264 w 14249400"/>
                      <a:gd name="connsiteY9" fmla="*/ 0 h 5894690"/>
                      <a:gd name="connsiteX10" fmla="*/ 5878704 w 14249400"/>
                      <a:gd name="connsiteY10" fmla="*/ 0 h 5894690"/>
                      <a:gd name="connsiteX11" fmla="*/ 6095145 w 14249400"/>
                      <a:gd name="connsiteY11" fmla="*/ 0 h 5894690"/>
                      <a:gd name="connsiteX12" fmla="*/ 6802964 w 14249400"/>
                      <a:gd name="connsiteY12" fmla="*/ 0 h 5894690"/>
                      <a:gd name="connsiteX13" fmla="*/ 7387939 w 14249400"/>
                      <a:gd name="connsiteY13" fmla="*/ 0 h 5894690"/>
                      <a:gd name="connsiteX14" fmla="*/ 7850068 w 14249400"/>
                      <a:gd name="connsiteY14" fmla="*/ 0 h 5894690"/>
                      <a:gd name="connsiteX15" fmla="*/ 8435043 w 14249400"/>
                      <a:gd name="connsiteY15" fmla="*/ 0 h 5894690"/>
                      <a:gd name="connsiteX16" fmla="*/ 8897173 w 14249400"/>
                      <a:gd name="connsiteY16" fmla="*/ 0 h 5894690"/>
                      <a:gd name="connsiteX17" fmla="*/ 9727836 w 14249400"/>
                      <a:gd name="connsiteY17" fmla="*/ 0 h 5894690"/>
                      <a:gd name="connsiteX18" fmla="*/ 10067122 w 14249400"/>
                      <a:gd name="connsiteY18" fmla="*/ 0 h 5894690"/>
                      <a:gd name="connsiteX19" fmla="*/ 10897785 w 14249400"/>
                      <a:gd name="connsiteY19" fmla="*/ 0 h 5894690"/>
                      <a:gd name="connsiteX20" fmla="*/ 11482760 w 14249400"/>
                      <a:gd name="connsiteY20" fmla="*/ 0 h 5894690"/>
                      <a:gd name="connsiteX21" fmla="*/ 11944890 w 14249400"/>
                      <a:gd name="connsiteY21" fmla="*/ 0 h 5894690"/>
                      <a:gd name="connsiteX22" fmla="*/ 12529864 w 14249400"/>
                      <a:gd name="connsiteY22" fmla="*/ 0 h 5894690"/>
                      <a:gd name="connsiteX23" fmla="*/ 13266932 w 14249400"/>
                      <a:gd name="connsiteY23" fmla="*/ 0 h 5894690"/>
                      <a:gd name="connsiteX24" fmla="*/ 14249400 w 14249400"/>
                      <a:gd name="connsiteY24" fmla="*/ 982468 h 5894690"/>
                      <a:gd name="connsiteX25" fmla="*/ 14249400 w 14249400"/>
                      <a:gd name="connsiteY25" fmla="*/ 1543861 h 5894690"/>
                      <a:gd name="connsiteX26" fmla="*/ 14249400 w 14249400"/>
                      <a:gd name="connsiteY26" fmla="*/ 2144552 h 5894690"/>
                      <a:gd name="connsiteX27" fmla="*/ 14249400 w 14249400"/>
                      <a:gd name="connsiteY27" fmla="*/ 2627351 h 5894690"/>
                      <a:gd name="connsiteX28" fmla="*/ 14249400 w 14249400"/>
                      <a:gd name="connsiteY28" fmla="*/ 3070852 h 5894690"/>
                      <a:gd name="connsiteX29" fmla="*/ 14249400 w 14249400"/>
                      <a:gd name="connsiteY29" fmla="*/ 3710840 h 5894690"/>
                      <a:gd name="connsiteX30" fmla="*/ 14249400 w 14249400"/>
                      <a:gd name="connsiteY30" fmla="*/ 4311531 h 5894690"/>
                      <a:gd name="connsiteX31" fmla="*/ 14249400 w 14249400"/>
                      <a:gd name="connsiteY31" fmla="*/ 4912222 h 5894690"/>
                      <a:gd name="connsiteX32" fmla="*/ 13266932 w 14249400"/>
                      <a:gd name="connsiteY32" fmla="*/ 5894690 h 5894690"/>
                      <a:gd name="connsiteX33" fmla="*/ 12681958 w 14249400"/>
                      <a:gd name="connsiteY33" fmla="*/ 5894690 h 5894690"/>
                      <a:gd name="connsiteX34" fmla="*/ 12219828 w 14249400"/>
                      <a:gd name="connsiteY34" fmla="*/ 5894690 h 5894690"/>
                      <a:gd name="connsiteX35" fmla="*/ 11389164 w 14249400"/>
                      <a:gd name="connsiteY35" fmla="*/ 5894690 h 5894690"/>
                      <a:gd name="connsiteX36" fmla="*/ 11049879 w 14249400"/>
                      <a:gd name="connsiteY36" fmla="*/ 5894690 h 5894690"/>
                      <a:gd name="connsiteX37" fmla="*/ 10342060 w 14249400"/>
                      <a:gd name="connsiteY37" fmla="*/ 5894690 h 5894690"/>
                      <a:gd name="connsiteX38" fmla="*/ 10002774 w 14249400"/>
                      <a:gd name="connsiteY38" fmla="*/ 5894690 h 5894690"/>
                      <a:gd name="connsiteX39" fmla="*/ 9540645 w 14249400"/>
                      <a:gd name="connsiteY39" fmla="*/ 5894690 h 5894690"/>
                      <a:gd name="connsiteX40" fmla="*/ 9201359 w 14249400"/>
                      <a:gd name="connsiteY40" fmla="*/ 5894690 h 5894690"/>
                      <a:gd name="connsiteX41" fmla="*/ 8862074 w 14249400"/>
                      <a:gd name="connsiteY41" fmla="*/ 5894690 h 5894690"/>
                      <a:gd name="connsiteX42" fmla="*/ 8399944 w 14249400"/>
                      <a:gd name="connsiteY42" fmla="*/ 5894690 h 5894690"/>
                      <a:gd name="connsiteX43" fmla="*/ 7692125 w 14249400"/>
                      <a:gd name="connsiteY43" fmla="*/ 5894690 h 5894690"/>
                      <a:gd name="connsiteX44" fmla="*/ 6984306 w 14249400"/>
                      <a:gd name="connsiteY44" fmla="*/ 5894690 h 5894690"/>
                      <a:gd name="connsiteX45" fmla="*/ 6399332 w 14249400"/>
                      <a:gd name="connsiteY45" fmla="*/ 5894690 h 5894690"/>
                      <a:gd name="connsiteX46" fmla="*/ 5691513 w 14249400"/>
                      <a:gd name="connsiteY46" fmla="*/ 5894690 h 5894690"/>
                      <a:gd name="connsiteX47" fmla="*/ 5352227 w 14249400"/>
                      <a:gd name="connsiteY47" fmla="*/ 5894690 h 5894690"/>
                      <a:gd name="connsiteX48" fmla="*/ 5012942 w 14249400"/>
                      <a:gd name="connsiteY48" fmla="*/ 5894690 h 5894690"/>
                      <a:gd name="connsiteX49" fmla="*/ 4305123 w 14249400"/>
                      <a:gd name="connsiteY49" fmla="*/ 5894690 h 5894690"/>
                      <a:gd name="connsiteX50" fmla="*/ 3720149 w 14249400"/>
                      <a:gd name="connsiteY50" fmla="*/ 5894690 h 5894690"/>
                      <a:gd name="connsiteX51" fmla="*/ 2889485 w 14249400"/>
                      <a:gd name="connsiteY51" fmla="*/ 5894690 h 5894690"/>
                      <a:gd name="connsiteX52" fmla="*/ 2058821 w 14249400"/>
                      <a:gd name="connsiteY52" fmla="*/ 5894690 h 5894690"/>
                      <a:gd name="connsiteX53" fmla="*/ 1719536 w 14249400"/>
                      <a:gd name="connsiteY53" fmla="*/ 5894690 h 5894690"/>
                      <a:gd name="connsiteX54" fmla="*/ 982468 w 14249400"/>
                      <a:gd name="connsiteY54" fmla="*/ 5894690 h 5894690"/>
                      <a:gd name="connsiteX55" fmla="*/ 0 w 14249400"/>
                      <a:gd name="connsiteY55" fmla="*/ 4912222 h 5894690"/>
                      <a:gd name="connsiteX56" fmla="*/ 0 w 14249400"/>
                      <a:gd name="connsiteY56" fmla="*/ 4311531 h 5894690"/>
                      <a:gd name="connsiteX57" fmla="*/ 0 w 14249400"/>
                      <a:gd name="connsiteY57" fmla="*/ 3789435 h 5894690"/>
                      <a:gd name="connsiteX58" fmla="*/ 0 w 14249400"/>
                      <a:gd name="connsiteY58" fmla="*/ 3149447 h 5894690"/>
                      <a:gd name="connsiteX59" fmla="*/ 0 w 14249400"/>
                      <a:gd name="connsiteY59" fmla="*/ 2705946 h 5894690"/>
                      <a:gd name="connsiteX60" fmla="*/ 0 w 14249400"/>
                      <a:gd name="connsiteY60" fmla="*/ 2223147 h 5894690"/>
                      <a:gd name="connsiteX61" fmla="*/ 0 w 14249400"/>
                      <a:gd name="connsiteY61" fmla="*/ 1740349 h 5894690"/>
                      <a:gd name="connsiteX62" fmla="*/ 0 w 14249400"/>
                      <a:gd name="connsiteY62" fmla="*/ 982468 h 589469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Lst>
                    <a:rect l="l" t="t" r="r" b="b"/>
                    <a:pathLst>
                      <a:path w="14249400" h="5894690" fill="none" extrusionOk="0">
                        <a:moveTo>
                          <a:pt x="0" y="982468"/>
                        </a:moveTo>
                        <a:cubicBezTo>
                          <a:pt x="-97450" y="527360"/>
                          <a:pt x="452592" y="-5395"/>
                          <a:pt x="982468" y="0"/>
                        </a:cubicBezTo>
                        <a:cubicBezTo>
                          <a:pt x="1374879" y="-64929"/>
                          <a:pt x="1485950" y="45508"/>
                          <a:pt x="1813132" y="0"/>
                        </a:cubicBezTo>
                        <a:cubicBezTo>
                          <a:pt x="2140314" y="-45508"/>
                          <a:pt x="2137169" y="52532"/>
                          <a:pt x="2398106" y="0"/>
                        </a:cubicBezTo>
                        <a:cubicBezTo>
                          <a:pt x="2659043" y="-52532"/>
                          <a:pt x="3050728" y="9217"/>
                          <a:pt x="3228770" y="0"/>
                        </a:cubicBezTo>
                        <a:cubicBezTo>
                          <a:pt x="3406812" y="-9217"/>
                          <a:pt x="3499298" y="3411"/>
                          <a:pt x="3690900" y="0"/>
                        </a:cubicBezTo>
                        <a:cubicBezTo>
                          <a:pt x="3882502" y="-3411"/>
                          <a:pt x="3983314" y="49148"/>
                          <a:pt x="4153030" y="0"/>
                        </a:cubicBezTo>
                        <a:cubicBezTo>
                          <a:pt x="4322746" y="-49148"/>
                          <a:pt x="4464901" y="1650"/>
                          <a:pt x="4615159" y="0"/>
                        </a:cubicBezTo>
                        <a:cubicBezTo>
                          <a:pt x="4765417" y="-1650"/>
                          <a:pt x="4924440" y="22291"/>
                          <a:pt x="5077289" y="0"/>
                        </a:cubicBezTo>
                        <a:cubicBezTo>
                          <a:pt x="5230138" y="-22291"/>
                          <a:pt x="5391914" y="64078"/>
                          <a:pt x="5662264" y="0"/>
                        </a:cubicBezTo>
                        <a:cubicBezTo>
                          <a:pt x="5932614" y="-64078"/>
                          <a:pt x="5821071" y="17379"/>
                          <a:pt x="5878704" y="0"/>
                        </a:cubicBezTo>
                        <a:cubicBezTo>
                          <a:pt x="5936337" y="-17379"/>
                          <a:pt x="6019381" y="3625"/>
                          <a:pt x="6095145" y="0"/>
                        </a:cubicBezTo>
                        <a:cubicBezTo>
                          <a:pt x="6170909" y="-3625"/>
                          <a:pt x="6496602" y="56338"/>
                          <a:pt x="6802964" y="0"/>
                        </a:cubicBezTo>
                        <a:cubicBezTo>
                          <a:pt x="7109326" y="-56338"/>
                          <a:pt x="7217904" y="19454"/>
                          <a:pt x="7387939" y="0"/>
                        </a:cubicBezTo>
                        <a:cubicBezTo>
                          <a:pt x="7557975" y="-19454"/>
                          <a:pt x="7639969" y="10204"/>
                          <a:pt x="7850068" y="0"/>
                        </a:cubicBezTo>
                        <a:cubicBezTo>
                          <a:pt x="8060167" y="-10204"/>
                          <a:pt x="8188331" y="23285"/>
                          <a:pt x="8435043" y="0"/>
                        </a:cubicBezTo>
                        <a:cubicBezTo>
                          <a:pt x="8681756" y="-23285"/>
                          <a:pt x="8702635" y="14971"/>
                          <a:pt x="8897173" y="0"/>
                        </a:cubicBezTo>
                        <a:cubicBezTo>
                          <a:pt x="9091711" y="-14971"/>
                          <a:pt x="9553939" y="66444"/>
                          <a:pt x="9727836" y="0"/>
                        </a:cubicBezTo>
                        <a:cubicBezTo>
                          <a:pt x="9901733" y="-66444"/>
                          <a:pt x="9978677" y="24058"/>
                          <a:pt x="10067122" y="0"/>
                        </a:cubicBezTo>
                        <a:cubicBezTo>
                          <a:pt x="10155567" y="-24058"/>
                          <a:pt x="10696509" y="35483"/>
                          <a:pt x="10897785" y="0"/>
                        </a:cubicBezTo>
                        <a:cubicBezTo>
                          <a:pt x="11099061" y="-35483"/>
                          <a:pt x="11220657" y="44885"/>
                          <a:pt x="11482760" y="0"/>
                        </a:cubicBezTo>
                        <a:cubicBezTo>
                          <a:pt x="11744863" y="-44885"/>
                          <a:pt x="11775907" y="43889"/>
                          <a:pt x="11944890" y="0"/>
                        </a:cubicBezTo>
                        <a:cubicBezTo>
                          <a:pt x="12113873" y="-43889"/>
                          <a:pt x="12283982" y="52130"/>
                          <a:pt x="12529864" y="0"/>
                        </a:cubicBezTo>
                        <a:cubicBezTo>
                          <a:pt x="12775746" y="-52130"/>
                          <a:pt x="13002694" y="66518"/>
                          <a:pt x="13266932" y="0"/>
                        </a:cubicBezTo>
                        <a:cubicBezTo>
                          <a:pt x="13849731" y="7538"/>
                          <a:pt x="14259840" y="564046"/>
                          <a:pt x="14249400" y="982468"/>
                        </a:cubicBezTo>
                        <a:cubicBezTo>
                          <a:pt x="14269832" y="1216939"/>
                          <a:pt x="14225009" y="1265274"/>
                          <a:pt x="14249400" y="1543861"/>
                        </a:cubicBezTo>
                        <a:cubicBezTo>
                          <a:pt x="14273791" y="1822448"/>
                          <a:pt x="14197979" y="1859349"/>
                          <a:pt x="14249400" y="2144552"/>
                        </a:cubicBezTo>
                        <a:cubicBezTo>
                          <a:pt x="14300821" y="2429755"/>
                          <a:pt x="14200211" y="2454253"/>
                          <a:pt x="14249400" y="2627351"/>
                        </a:cubicBezTo>
                        <a:cubicBezTo>
                          <a:pt x="14298589" y="2800449"/>
                          <a:pt x="14232901" y="2855881"/>
                          <a:pt x="14249400" y="3070852"/>
                        </a:cubicBezTo>
                        <a:cubicBezTo>
                          <a:pt x="14265899" y="3285823"/>
                          <a:pt x="14245201" y="3551287"/>
                          <a:pt x="14249400" y="3710840"/>
                        </a:cubicBezTo>
                        <a:cubicBezTo>
                          <a:pt x="14253599" y="3870393"/>
                          <a:pt x="14223722" y="4081741"/>
                          <a:pt x="14249400" y="4311531"/>
                        </a:cubicBezTo>
                        <a:cubicBezTo>
                          <a:pt x="14275078" y="4541321"/>
                          <a:pt x="14233460" y="4612727"/>
                          <a:pt x="14249400" y="4912222"/>
                        </a:cubicBezTo>
                        <a:cubicBezTo>
                          <a:pt x="14212864" y="5495341"/>
                          <a:pt x="13857549" y="5997710"/>
                          <a:pt x="13266932" y="5894690"/>
                        </a:cubicBezTo>
                        <a:cubicBezTo>
                          <a:pt x="13059954" y="5909375"/>
                          <a:pt x="12969847" y="5858031"/>
                          <a:pt x="12681958" y="5894690"/>
                        </a:cubicBezTo>
                        <a:cubicBezTo>
                          <a:pt x="12394069" y="5931349"/>
                          <a:pt x="12425551" y="5847553"/>
                          <a:pt x="12219828" y="5894690"/>
                        </a:cubicBezTo>
                        <a:cubicBezTo>
                          <a:pt x="12014105" y="5941827"/>
                          <a:pt x="11750925" y="5818058"/>
                          <a:pt x="11389164" y="5894690"/>
                        </a:cubicBezTo>
                        <a:cubicBezTo>
                          <a:pt x="11027403" y="5971322"/>
                          <a:pt x="11147004" y="5883057"/>
                          <a:pt x="11049879" y="5894690"/>
                        </a:cubicBezTo>
                        <a:cubicBezTo>
                          <a:pt x="10952755" y="5906323"/>
                          <a:pt x="10676089" y="5826500"/>
                          <a:pt x="10342060" y="5894690"/>
                        </a:cubicBezTo>
                        <a:cubicBezTo>
                          <a:pt x="10008031" y="5962880"/>
                          <a:pt x="10078868" y="5878680"/>
                          <a:pt x="10002774" y="5894690"/>
                        </a:cubicBezTo>
                        <a:cubicBezTo>
                          <a:pt x="9926680" y="5910700"/>
                          <a:pt x="9634299" y="5858654"/>
                          <a:pt x="9540645" y="5894690"/>
                        </a:cubicBezTo>
                        <a:cubicBezTo>
                          <a:pt x="9446991" y="5930726"/>
                          <a:pt x="9282324" y="5865127"/>
                          <a:pt x="9201359" y="5894690"/>
                        </a:cubicBezTo>
                        <a:cubicBezTo>
                          <a:pt x="9120394" y="5924253"/>
                          <a:pt x="8935833" y="5862184"/>
                          <a:pt x="8862074" y="5894690"/>
                        </a:cubicBezTo>
                        <a:cubicBezTo>
                          <a:pt x="8788316" y="5927196"/>
                          <a:pt x="8581795" y="5840561"/>
                          <a:pt x="8399944" y="5894690"/>
                        </a:cubicBezTo>
                        <a:cubicBezTo>
                          <a:pt x="8218093" y="5948819"/>
                          <a:pt x="7950031" y="5837294"/>
                          <a:pt x="7692125" y="5894690"/>
                        </a:cubicBezTo>
                        <a:cubicBezTo>
                          <a:pt x="7434219" y="5952086"/>
                          <a:pt x="7207778" y="5842392"/>
                          <a:pt x="6984306" y="5894690"/>
                        </a:cubicBezTo>
                        <a:cubicBezTo>
                          <a:pt x="6760834" y="5946988"/>
                          <a:pt x="6587521" y="5838753"/>
                          <a:pt x="6399332" y="5894690"/>
                        </a:cubicBezTo>
                        <a:cubicBezTo>
                          <a:pt x="6211143" y="5950627"/>
                          <a:pt x="5990076" y="5887039"/>
                          <a:pt x="5691513" y="5894690"/>
                        </a:cubicBezTo>
                        <a:cubicBezTo>
                          <a:pt x="5392950" y="5902341"/>
                          <a:pt x="5489379" y="5874874"/>
                          <a:pt x="5352227" y="5894690"/>
                        </a:cubicBezTo>
                        <a:cubicBezTo>
                          <a:pt x="5215075" y="5914506"/>
                          <a:pt x="5087344" y="5865200"/>
                          <a:pt x="5012942" y="5894690"/>
                        </a:cubicBezTo>
                        <a:cubicBezTo>
                          <a:pt x="4938541" y="5924180"/>
                          <a:pt x="4587262" y="5886093"/>
                          <a:pt x="4305123" y="5894690"/>
                        </a:cubicBezTo>
                        <a:cubicBezTo>
                          <a:pt x="4022984" y="5903287"/>
                          <a:pt x="3964316" y="5862243"/>
                          <a:pt x="3720149" y="5894690"/>
                        </a:cubicBezTo>
                        <a:cubicBezTo>
                          <a:pt x="3475982" y="5927137"/>
                          <a:pt x="3100058" y="5866139"/>
                          <a:pt x="2889485" y="5894690"/>
                        </a:cubicBezTo>
                        <a:cubicBezTo>
                          <a:pt x="2678912" y="5923241"/>
                          <a:pt x="2379866" y="5819600"/>
                          <a:pt x="2058821" y="5894690"/>
                        </a:cubicBezTo>
                        <a:cubicBezTo>
                          <a:pt x="1737776" y="5969780"/>
                          <a:pt x="1860787" y="5860653"/>
                          <a:pt x="1719536" y="5894690"/>
                        </a:cubicBezTo>
                        <a:cubicBezTo>
                          <a:pt x="1578286" y="5928727"/>
                          <a:pt x="1232105" y="5828463"/>
                          <a:pt x="982468" y="5894690"/>
                        </a:cubicBezTo>
                        <a:cubicBezTo>
                          <a:pt x="502609" y="6044673"/>
                          <a:pt x="120873" y="5421681"/>
                          <a:pt x="0" y="4912222"/>
                        </a:cubicBezTo>
                        <a:cubicBezTo>
                          <a:pt x="-47687" y="4758645"/>
                          <a:pt x="56135" y="4524401"/>
                          <a:pt x="0" y="4311531"/>
                        </a:cubicBezTo>
                        <a:cubicBezTo>
                          <a:pt x="-56135" y="4098661"/>
                          <a:pt x="11867" y="3936654"/>
                          <a:pt x="0" y="3789435"/>
                        </a:cubicBezTo>
                        <a:cubicBezTo>
                          <a:pt x="-11867" y="3642216"/>
                          <a:pt x="62829" y="3393077"/>
                          <a:pt x="0" y="3149447"/>
                        </a:cubicBezTo>
                        <a:cubicBezTo>
                          <a:pt x="-62829" y="2905817"/>
                          <a:pt x="13861" y="2807416"/>
                          <a:pt x="0" y="2705946"/>
                        </a:cubicBezTo>
                        <a:cubicBezTo>
                          <a:pt x="-13861" y="2604476"/>
                          <a:pt x="52405" y="2344101"/>
                          <a:pt x="0" y="2223147"/>
                        </a:cubicBezTo>
                        <a:cubicBezTo>
                          <a:pt x="-52405" y="2102193"/>
                          <a:pt x="13395" y="1909108"/>
                          <a:pt x="0" y="1740349"/>
                        </a:cubicBezTo>
                        <a:cubicBezTo>
                          <a:pt x="-13395" y="1571590"/>
                          <a:pt x="3887" y="1270676"/>
                          <a:pt x="0" y="982468"/>
                        </a:cubicBezTo>
                        <a:close/>
                      </a:path>
                      <a:path w="14249400" h="5894690" stroke="0" extrusionOk="0">
                        <a:moveTo>
                          <a:pt x="0" y="982468"/>
                        </a:moveTo>
                        <a:cubicBezTo>
                          <a:pt x="-26777" y="361972"/>
                          <a:pt x="544875" y="-28944"/>
                          <a:pt x="982468" y="0"/>
                        </a:cubicBezTo>
                        <a:cubicBezTo>
                          <a:pt x="1363458" y="-97899"/>
                          <a:pt x="1451920" y="90286"/>
                          <a:pt x="1813132" y="0"/>
                        </a:cubicBezTo>
                        <a:cubicBezTo>
                          <a:pt x="2174344" y="-90286"/>
                          <a:pt x="2261482" y="84001"/>
                          <a:pt x="2643796" y="0"/>
                        </a:cubicBezTo>
                        <a:cubicBezTo>
                          <a:pt x="3026110" y="-84001"/>
                          <a:pt x="2815041" y="37953"/>
                          <a:pt x="2983081" y="0"/>
                        </a:cubicBezTo>
                        <a:cubicBezTo>
                          <a:pt x="3151122" y="-37953"/>
                          <a:pt x="3480093" y="35344"/>
                          <a:pt x="3690900" y="0"/>
                        </a:cubicBezTo>
                        <a:cubicBezTo>
                          <a:pt x="3901707" y="-35344"/>
                          <a:pt x="4223769" y="88738"/>
                          <a:pt x="4521564" y="0"/>
                        </a:cubicBezTo>
                        <a:cubicBezTo>
                          <a:pt x="4819359" y="-88738"/>
                          <a:pt x="4949313" y="80072"/>
                          <a:pt x="5229383" y="0"/>
                        </a:cubicBezTo>
                        <a:cubicBezTo>
                          <a:pt x="5509453" y="-80072"/>
                          <a:pt x="5494539" y="40697"/>
                          <a:pt x="5568668" y="0"/>
                        </a:cubicBezTo>
                        <a:cubicBezTo>
                          <a:pt x="5642798" y="-40697"/>
                          <a:pt x="5833246" y="49195"/>
                          <a:pt x="6030798" y="0"/>
                        </a:cubicBezTo>
                        <a:cubicBezTo>
                          <a:pt x="6228350" y="-49195"/>
                          <a:pt x="6267158" y="34468"/>
                          <a:pt x="6492928" y="0"/>
                        </a:cubicBezTo>
                        <a:cubicBezTo>
                          <a:pt x="6718698" y="-34468"/>
                          <a:pt x="6846166" y="50525"/>
                          <a:pt x="6955057" y="0"/>
                        </a:cubicBezTo>
                        <a:cubicBezTo>
                          <a:pt x="7063948" y="-50525"/>
                          <a:pt x="7222715" y="15548"/>
                          <a:pt x="7294343" y="0"/>
                        </a:cubicBezTo>
                        <a:cubicBezTo>
                          <a:pt x="7365971" y="-15548"/>
                          <a:pt x="7745228" y="43513"/>
                          <a:pt x="7879317" y="0"/>
                        </a:cubicBezTo>
                        <a:cubicBezTo>
                          <a:pt x="8013406" y="-43513"/>
                          <a:pt x="7989890" y="1606"/>
                          <a:pt x="8095758" y="0"/>
                        </a:cubicBezTo>
                        <a:cubicBezTo>
                          <a:pt x="8201626" y="-1606"/>
                          <a:pt x="8415021" y="45888"/>
                          <a:pt x="8557887" y="0"/>
                        </a:cubicBezTo>
                        <a:cubicBezTo>
                          <a:pt x="8700753" y="-45888"/>
                          <a:pt x="8742278" y="37454"/>
                          <a:pt x="8897173" y="0"/>
                        </a:cubicBezTo>
                        <a:cubicBezTo>
                          <a:pt x="9052068" y="-37454"/>
                          <a:pt x="9192826" y="24549"/>
                          <a:pt x="9482147" y="0"/>
                        </a:cubicBezTo>
                        <a:cubicBezTo>
                          <a:pt x="9771468" y="-24549"/>
                          <a:pt x="10046456" y="9868"/>
                          <a:pt x="10189966" y="0"/>
                        </a:cubicBezTo>
                        <a:cubicBezTo>
                          <a:pt x="10333476" y="-9868"/>
                          <a:pt x="10665475" y="83936"/>
                          <a:pt x="10897785" y="0"/>
                        </a:cubicBezTo>
                        <a:cubicBezTo>
                          <a:pt x="11130095" y="-83936"/>
                          <a:pt x="11061976" y="13138"/>
                          <a:pt x="11114226" y="0"/>
                        </a:cubicBezTo>
                        <a:cubicBezTo>
                          <a:pt x="11166476" y="-13138"/>
                          <a:pt x="11751959" y="25313"/>
                          <a:pt x="11944890" y="0"/>
                        </a:cubicBezTo>
                        <a:cubicBezTo>
                          <a:pt x="12137821" y="-25313"/>
                          <a:pt x="12194540" y="33115"/>
                          <a:pt x="12284175" y="0"/>
                        </a:cubicBezTo>
                        <a:cubicBezTo>
                          <a:pt x="12373811" y="-33115"/>
                          <a:pt x="13068831" y="115476"/>
                          <a:pt x="13266932" y="0"/>
                        </a:cubicBezTo>
                        <a:cubicBezTo>
                          <a:pt x="13806501" y="-19528"/>
                          <a:pt x="14237282" y="503303"/>
                          <a:pt x="14249400" y="982468"/>
                        </a:cubicBezTo>
                        <a:cubicBezTo>
                          <a:pt x="14250285" y="1156653"/>
                          <a:pt x="14220007" y="1283261"/>
                          <a:pt x="14249400" y="1425969"/>
                        </a:cubicBezTo>
                        <a:cubicBezTo>
                          <a:pt x="14278793" y="1568677"/>
                          <a:pt x="14230969" y="1843023"/>
                          <a:pt x="14249400" y="1987362"/>
                        </a:cubicBezTo>
                        <a:cubicBezTo>
                          <a:pt x="14267831" y="2131701"/>
                          <a:pt x="14216075" y="2380828"/>
                          <a:pt x="14249400" y="2588053"/>
                        </a:cubicBezTo>
                        <a:cubicBezTo>
                          <a:pt x="14282725" y="2795278"/>
                          <a:pt x="14192962" y="2878922"/>
                          <a:pt x="14249400" y="3070852"/>
                        </a:cubicBezTo>
                        <a:cubicBezTo>
                          <a:pt x="14305838" y="3262782"/>
                          <a:pt x="14242577" y="3494919"/>
                          <a:pt x="14249400" y="3671543"/>
                        </a:cubicBezTo>
                        <a:cubicBezTo>
                          <a:pt x="14256223" y="3848167"/>
                          <a:pt x="14205708" y="4045330"/>
                          <a:pt x="14249400" y="4272233"/>
                        </a:cubicBezTo>
                        <a:cubicBezTo>
                          <a:pt x="14293092" y="4499136"/>
                          <a:pt x="14193508" y="4621793"/>
                          <a:pt x="14249400" y="4912222"/>
                        </a:cubicBezTo>
                        <a:cubicBezTo>
                          <a:pt x="14291545" y="5515425"/>
                          <a:pt x="13774468" y="5763798"/>
                          <a:pt x="13266932" y="5894690"/>
                        </a:cubicBezTo>
                        <a:cubicBezTo>
                          <a:pt x="13153980" y="5896603"/>
                          <a:pt x="13078848" y="5892505"/>
                          <a:pt x="12927647" y="5894690"/>
                        </a:cubicBezTo>
                        <a:cubicBezTo>
                          <a:pt x="12776446" y="5896875"/>
                          <a:pt x="12429739" y="5815828"/>
                          <a:pt x="12219828" y="5894690"/>
                        </a:cubicBezTo>
                        <a:cubicBezTo>
                          <a:pt x="12009917" y="5973552"/>
                          <a:pt x="11562137" y="5817050"/>
                          <a:pt x="11389164" y="5894690"/>
                        </a:cubicBezTo>
                        <a:cubicBezTo>
                          <a:pt x="11216191" y="5972330"/>
                          <a:pt x="11277300" y="5892312"/>
                          <a:pt x="11172723" y="5894690"/>
                        </a:cubicBezTo>
                        <a:cubicBezTo>
                          <a:pt x="11068146" y="5897068"/>
                          <a:pt x="10845014" y="5882796"/>
                          <a:pt x="10710594" y="5894690"/>
                        </a:cubicBezTo>
                        <a:cubicBezTo>
                          <a:pt x="10576174" y="5906584"/>
                          <a:pt x="10473056" y="5854638"/>
                          <a:pt x="10248464" y="5894690"/>
                        </a:cubicBezTo>
                        <a:cubicBezTo>
                          <a:pt x="10023872" y="5934742"/>
                          <a:pt x="9998443" y="5859632"/>
                          <a:pt x="9909179" y="5894690"/>
                        </a:cubicBezTo>
                        <a:cubicBezTo>
                          <a:pt x="9819916" y="5929748"/>
                          <a:pt x="9518159" y="5866242"/>
                          <a:pt x="9324204" y="5894690"/>
                        </a:cubicBezTo>
                        <a:cubicBezTo>
                          <a:pt x="9130249" y="5923138"/>
                          <a:pt x="9191967" y="5872666"/>
                          <a:pt x="9107763" y="5894690"/>
                        </a:cubicBezTo>
                        <a:cubicBezTo>
                          <a:pt x="9023559" y="5916714"/>
                          <a:pt x="8988552" y="5886595"/>
                          <a:pt x="8891323" y="5894690"/>
                        </a:cubicBezTo>
                        <a:cubicBezTo>
                          <a:pt x="8794094" y="5902785"/>
                          <a:pt x="8525256" y="5862524"/>
                          <a:pt x="8429193" y="5894690"/>
                        </a:cubicBezTo>
                        <a:cubicBezTo>
                          <a:pt x="8333130" y="5926856"/>
                          <a:pt x="8168203" y="5858257"/>
                          <a:pt x="7967063" y="5894690"/>
                        </a:cubicBezTo>
                        <a:cubicBezTo>
                          <a:pt x="7765923" y="5931123"/>
                          <a:pt x="7428485" y="5892356"/>
                          <a:pt x="7259244" y="5894690"/>
                        </a:cubicBezTo>
                        <a:cubicBezTo>
                          <a:pt x="7090003" y="5897024"/>
                          <a:pt x="7130514" y="5875069"/>
                          <a:pt x="7042804" y="5894690"/>
                        </a:cubicBezTo>
                        <a:cubicBezTo>
                          <a:pt x="6955094" y="5914311"/>
                          <a:pt x="6686091" y="5849440"/>
                          <a:pt x="6457829" y="5894690"/>
                        </a:cubicBezTo>
                        <a:cubicBezTo>
                          <a:pt x="6229568" y="5939940"/>
                          <a:pt x="6005955" y="5880928"/>
                          <a:pt x="5872855" y="5894690"/>
                        </a:cubicBezTo>
                        <a:cubicBezTo>
                          <a:pt x="5739755" y="5908452"/>
                          <a:pt x="5673077" y="5871764"/>
                          <a:pt x="5533569" y="5894690"/>
                        </a:cubicBezTo>
                        <a:cubicBezTo>
                          <a:pt x="5394061" y="5917616"/>
                          <a:pt x="5299821" y="5877575"/>
                          <a:pt x="5194284" y="5894690"/>
                        </a:cubicBezTo>
                        <a:cubicBezTo>
                          <a:pt x="5088747" y="5911805"/>
                          <a:pt x="4782564" y="5892777"/>
                          <a:pt x="4609310" y="5894690"/>
                        </a:cubicBezTo>
                        <a:cubicBezTo>
                          <a:pt x="4436056" y="5896603"/>
                          <a:pt x="4220562" y="5866445"/>
                          <a:pt x="4024335" y="5894690"/>
                        </a:cubicBezTo>
                        <a:cubicBezTo>
                          <a:pt x="3828109" y="5922935"/>
                          <a:pt x="3825800" y="5871172"/>
                          <a:pt x="3685050" y="5894690"/>
                        </a:cubicBezTo>
                        <a:cubicBezTo>
                          <a:pt x="3544301" y="5918208"/>
                          <a:pt x="3392309" y="5860594"/>
                          <a:pt x="3100076" y="5894690"/>
                        </a:cubicBezTo>
                        <a:cubicBezTo>
                          <a:pt x="2807843" y="5928786"/>
                          <a:pt x="2807441" y="5842258"/>
                          <a:pt x="2515101" y="5894690"/>
                        </a:cubicBezTo>
                        <a:cubicBezTo>
                          <a:pt x="2222762" y="5947122"/>
                          <a:pt x="2086392" y="5823740"/>
                          <a:pt x="1684437" y="5894690"/>
                        </a:cubicBezTo>
                        <a:cubicBezTo>
                          <a:pt x="1282482" y="5965640"/>
                          <a:pt x="1258620" y="5894627"/>
                          <a:pt x="982468" y="5894690"/>
                        </a:cubicBezTo>
                        <a:cubicBezTo>
                          <a:pt x="501229" y="5807817"/>
                          <a:pt x="-48089" y="5565540"/>
                          <a:pt x="0" y="4912222"/>
                        </a:cubicBezTo>
                        <a:cubicBezTo>
                          <a:pt x="-18346" y="4684073"/>
                          <a:pt x="12724" y="4566123"/>
                          <a:pt x="0" y="4311531"/>
                        </a:cubicBezTo>
                        <a:cubicBezTo>
                          <a:pt x="-12724" y="4056939"/>
                          <a:pt x="4115" y="3869669"/>
                          <a:pt x="0" y="3671543"/>
                        </a:cubicBezTo>
                        <a:cubicBezTo>
                          <a:pt x="-4115" y="3473417"/>
                          <a:pt x="7345" y="3397133"/>
                          <a:pt x="0" y="3228042"/>
                        </a:cubicBezTo>
                        <a:cubicBezTo>
                          <a:pt x="-7345" y="3058951"/>
                          <a:pt x="2466" y="3004311"/>
                          <a:pt x="0" y="2784541"/>
                        </a:cubicBezTo>
                        <a:cubicBezTo>
                          <a:pt x="-2466" y="2564771"/>
                          <a:pt x="30911" y="2319895"/>
                          <a:pt x="0" y="2183850"/>
                        </a:cubicBezTo>
                        <a:cubicBezTo>
                          <a:pt x="-30911" y="2047805"/>
                          <a:pt x="14623" y="1824322"/>
                          <a:pt x="0" y="1622457"/>
                        </a:cubicBezTo>
                        <a:cubicBezTo>
                          <a:pt x="-14623" y="1420592"/>
                          <a:pt x="20143" y="1233141"/>
                          <a:pt x="0" y="982468"/>
                        </a:cubicBezTo>
                        <a:close/>
                      </a:path>
                    </a:pathLst>
                  </a:cu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5" name="TextBox 24">
            <a:extLst>
              <a:ext uri="{FF2B5EF4-FFF2-40B4-BE49-F238E27FC236}">
                <a16:creationId xmlns:a16="http://schemas.microsoft.com/office/drawing/2014/main" id="{AAE0B564-5174-4D4F-8BD5-401FDF324E9B}"/>
              </a:ext>
            </a:extLst>
          </p:cNvPr>
          <p:cNvSpPr txBox="1"/>
          <p:nvPr/>
        </p:nvSpPr>
        <p:spPr>
          <a:xfrm>
            <a:off x="1521069" y="3015859"/>
            <a:ext cx="8638931" cy="1912062"/>
          </a:xfrm>
          <a:prstGeom prst="rect">
            <a:avLst/>
          </a:prstGeom>
          <a:noFill/>
        </p:spPr>
        <p:txBody>
          <a:bodyPr wrap="square" rtlCol="0">
            <a:spAutoFit/>
          </a:bodyPr>
          <a:lstStyle/>
          <a:p>
            <a:pPr algn="ctr">
              <a:lnSpc>
                <a:spcPct val="200000"/>
              </a:lnSpc>
            </a:pP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Quả</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cảm</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cơ</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mưu</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xứng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danh</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nòi</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giống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Việt</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a:t>
            </a:r>
          </a:p>
          <a:p>
            <a:pPr algn="ctr">
              <a:lnSpc>
                <a:spcPct val="200000"/>
              </a:lnSpc>
            </a:pP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Đằm</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duyên</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tốt</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tính</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ngời</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sáng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tộc</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dòng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r>
              <a:rPr lang="en-US" sz="3200" dirty="0" err="1">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Lương</a:t>
            </a:r>
            <a:r>
              <a:rPr lang="en-US" sz="3200" dirty="0">
                <a:solidFill>
                  <a:srgbClr val="BF0404"/>
                </a:solidFill>
                <a:latin typeface="Times New Roman" panose="02020603050405020304" pitchFamily="18" charset="0"/>
                <a:ea typeface="#9Slide03 Noto Sans Bold" panose="020B0802040504020204" pitchFamily="34" charset="0"/>
                <a:cs typeface="Times New Roman" panose="02020603050405020304" pitchFamily="18" charset="0"/>
              </a:rPr>
              <a:t>.  </a:t>
            </a:r>
          </a:p>
        </p:txBody>
      </p:sp>
      <p:pic>
        <p:nvPicPr>
          <p:cNvPr id="7" name="Picture 2" descr="Cartoon Hot Air Balloon Sticker">
            <a:hlinkClick r:id="rId6" action="ppaction://hlinksldjump"/>
            <a:extLst>
              <a:ext uri="{FF2B5EF4-FFF2-40B4-BE49-F238E27FC236}">
                <a16:creationId xmlns:a16="http://schemas.microsoft.com/office/drawing/2014/main" id="{1FA7B94A-BD10-4F79-93AF-534D3CA25C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210602">
            <a:off x="141048" y="330201"/>
            <a:ext cx="2174875" cy="2619079"/>
          </a:xfrm>
          <a:prstGeom prst="rect">
            <a:avLst/>
          </a:prstGeom>
          <a:noFill/>
          <a:extLst>
            <a:ext uri="{909E8E84-426E-40DD-AFC4-6F175D3DCCD1}">
              <a14:hiddenFill xmlns:a14="http://schemas.microsoft.com/office/drawing/2010/main">
                <a:solidFill>
                  <a:srgbClr val="FFFFFF"/>
                </a:solidFill>
              </a14:hiddenFill>
            </a:ext>
          </a:extLst>
        </p:spPr>
      </p:pic>
      <p:pic>
        <p:nvPicPr>
          <p:cNvPr id="2" name="30 Second Timer (Cotton Candy Cat)">
            <a:hlinkClick r:id="" action="ppaction://media"/>
            <a:extLst>
              <a:ext uri="{FF2B5EF4-FFF2-40B4-BE49-F238E27FC236}">
                <a16:creationId xmlns:a16="http://schemas.microsoft.com/office/drawing/2014/main" id="{C9CB9F25-EA7D-5C95-C295-EBE2450E627B}"/>
              </a:ext>
            </a:extLst>
          </p:cNvPr>
          <p:cNvPicPr>
            <a:picLocks noChangeAspect="1"/>
          </p:cNvPicPr>
          <p:nvPr>
            <a:videoFile r:link="rId3"/>
            <p:extLst>
              <p:ext uri="{DAA4B4D4-6D71-4841-9C94-3DE7FCFB9230}">
                <p14:media xmlns:p14="http://schemas.microsoft.com/office/powerpoint/2010/main" r:embed="rId2"/>
              </p:ext>
            </p:extLst>
          </p:nvPr>
        </p:nvPicPr>
        <p:blipFill>
          <a:blip r:embed="rId8"/>
          <a:stretch>
            <a:fillRect/>
          </a:stretch>
        </p:blipFill>
        <p:spPr>
          <a:xfrm>
            <a:off x="9569601" y="1310380"/>
            <a:ext cx="2400000" cy="1518438"/>
          </a:xfrm>
          <a:prstGeom prst="sun">
            <a:avLst/>
          </a:prstGeom>
        </p:spPr>
      </p:pic>
    </p:spTree>
    <p:custDataLst>
      <p:tags r:id="rId1"/>
    </p:custDataLst>
    <p:extLst>
      <p:ext uri="{BB962C8B-B14F-4D97-AF65-F5344CB8AC3E}">
        <p14:creationId xmlns:p14="http://schemas.microsoft.com/office/powerpoint/2010/main" val="182414401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606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4"/>
          <p:cNvGrpSpPr/>
          <p:nvPr/>
        </p:nvGrpSpPr>
        <p:grpSpPr>
          <a:xfrm>
            <a:off x="7975601" y="160486"/>
            <a:ext cx="2201171" cy="2201171"/>
            <a:chOff x="0" y="0"/>
            <a:chExt cx="812800" cy="812800"/>
          </a:xfrm>
        </p:grpSpPr>
        <p:sp>
          <p:nvSpPr>
            <p:cNvPr id="5" name="Freeform 5"/>
            <p:cNvSpPr/>
            <p:nvPr/>
          </p:nvSpPr>
          <p:spPr>
            <a:xfrm>
              <a:off x="1813" y="0"/>
              <a:ext cx="809173" cy="812800"/>
            </a:xfrm>
            <a:custGeom>
              <a:avLst/>
              <a:gdLst/>
              <a:ahLst/>
              <a:cxnLst/>
              <a:rect l="l" t="t" r="r" b="b"/>
              <a:pathLst>
                <a:path w="809173" h="812800">
                  <a:moveTo>
                    <a:pt x="404587" y="0"/>
                  </a:moveTo>
                  <a:cubicBezTo>
                    <a:pt x="628326" y="1001"/>
                    <a:pt x="809174" y="182659"/>
                    <a:pt x="809174" y="406400"/>
                  </a:cubicBezTo>
                  <a:cubicBezTo>
                    <a:pt x="809174" y="630141"/>
                    <a:pt x="628326" y="811799"/>
                    <a:pt x="404587" y="812800"/>
                  </a:cubicBezTo>
                  <a:cubicBezTo>
                    <a:pt x="180848" y="811799"/>
                    <a:pt x="0" y="630141"/>
                    <a:pt x="0" y="406400"/>
                  </a:cubicBezTo>
                  <a:cubicBezTo>
                    <a:pt x="0" y="182659"/>
                    <a:pt x="180848" y="1001"/>
                    <a:pt x="404587" y="0"/>
                  </a:cubicBezTo>
                  <a:close/>
                </a:path>
              </a:pathLst>
            </a:custGeom>
            <a:solidFill>
              <a:srgbClr val="FFB200"/>
            </a:solidFill>
          </p:spPr>
        </p:sp>
        <p:sp>
          <p:nvSpPr>
            <p:cNvPr id="6" name="TextBox 6"/>
            <p:cNvSpPr txBox="1"/>
            <p:nvPr/>
          </p:nvSpPr>
          <p:spPr>
            <a:xfrm>
              <a:off x="76200" y="28575"/>
              <a:ext cx="660400" cy="708025"/>
            </a:xfrm>
            <a:prstGeom prst="rect">
              <a:avLst/>
            </a:prstGeom>
          </p:spPr>
          <p:txBody>
            <a:bodyPr lIns="33867" tIns="33867" rIns="33867" bIns="33867" rtlCol="0" anchor="ctr"/>
            <a:lstStyle/>
            <a:p>
              <a:pPr algn="ctr">
                <a:lnSpc>
                  <a:spcPts val="1773"/>
                </a:lnSpc>
              </a:pPr>
              <a:endParaRPr sz="1200"/>
            </a:p>
          </p:txBody>
        </p:sp>
      </p:grpSp>
      <p:grpSp>
        <p:nvGrpSpPr>
          <p:cNvPr id="7" name="Group 7"/>
          <p:cNvGrpSpPr/>
          <p:nvPr/>
        </p:nvGrpSpPr>
        <p:grpSpPr>
          <a:xfrm>
            <a:off x="1407844" y="377206"/>
            <a:ext cx="7950201" cy="6021879"/>
            <a:chOff x="0" y="-47625"/>
            <a:chExt cx="983886" cy="860425"/>
          </a:xfrm>
        </p:grpSpPr>
        <p:sp>
          <p:nvSpPr>
            <p:cNvPr id="8" name="Freeform 8"/>
            <p:cNvSpPr/>
            <p:nvPr/>
          </p:nvSpPr>
          <p:spPr>
            <a:xfrm>
              <a:off x="0" y="0"/>
              <a:ext cx="983886" cy="780382"/>
            </a:xfrm>
            <a:custGeom>
              <a:avLst/>
              <a:gdLst/>
              <a:ahLst/>
              <a:cxnLst/>
              <a:rect l="l" t="t" r="r" b="b"/>
              <a:pathLst>
                <a:path w="1012934" h="780382">
                  <a:moveTo>
                    <a:pt x="0" y="0"/>
                  </a:moveTo>
                  <a:lnTo>
                    <a:pt x="1012934" y="0"/>
                  </a:lnTo>
                  <a:lnTo>
                    <a:pt x="1012934" y="780382"/>
                  </a:lnTo>
                  <a:lnTo>
                    <a:pt x="0" y="780382"/>
                  </a:lnTo>
                  <a:close/>
                </a:path>
              </a:pathLst>
            </a:custGeom>
            <a:solidFill>
              <a:srgbClr val="BF0404"/>
            </a:solidFill>
          </p:spPr>
          <p:txBody>
            <a:bodyPr/>
            <a:lstStyle/>
            <a:p>
              <a:endParaRPr lang="vi-VN" sz="1200" dirty="0"/>
            </a:p>
          </p:txBody>
        </p:sp>
        <p:sp>
          <p:nvSpPr>
            <p:cNvPr id="9" name="TextBox 9"/>
            <p:cNvSpPr txBox="1"/>
            <p:nvPr/>
          </p:nvSpPr>
          <p:spPr>
            <a:xfrm>
              <a:off x="0" y="-47625"/>
              <a:ext cx="812800" cy="860425"/>
            </a:xfrm>
            <a:prstGeom prst="rect">
              <a:avLst/>
            </a:prstGeom>
          </p:spPr>
          <p:txBody>
            <a:bodyPr lIns="33867" tIns="33867" rIns="33867" bIns="33867" rtlCol="0" anchor="ctr"/>
            <a:lstStyle/>
            <a:p>
              <a:pPr algn="ctr">
                <a:lnSpc>
                  <a:spcPts val="1773"/>
                </a:lnSpc>
              </a:pPr>
              <a:endParaRPr sz="1200"/>
            </a:p>
          </p:txBody>
        </p:sp>
      </p:grpSp>
      <p:grpSp>
        <p:nvGrpSpPr>
          <p:cNvPr id="10" name="Group 10"/>
          <p:cNvGrpSpPr/>
          <p:nvPr/>
        </p:nvGrpSpPr>
        <p:grpSpPr>
          <a:xfrm>
            <a:off x="2107917" y="5359400"/>
            <a:ext cx="1252639" cy="148238"/>
            <a:chOff x="0" y="0"/>
            <a:chExt cx="739714" cy="87538"/>
          </a:xfrm>
        </p:grpSpPr>
        <p:sp>
          <p:nvSpPr>
            <p:cNvPr id="11" name="Freeform 11"/>
            <p:cNvSpPr/>
            <p:nvPr/>
          </p:nvSpPr>
          <p:spPr>
            <a:xfrm>
              <a:off x="0" y="0"/>
              <a:ext cx="739714" cy="87538"/>
            </a:xfrm>
            <a:custGeom>
              <a:avLst/>
              <a:gdLst/>
              <a:ahLst/>
              <a:cxnLst/>
              <a:rect l="l" t="t" r="r" b="b"/>
              <a:pathLst>
                <a:path w="739714" h="87538">
                  <a:moveTo>
                    <a:pt x="0" y="0"/>
                  </a:moveTo>
                  <a:lnTo>
                    <a:pt x="739714" y="0"/>
                  </a:lnTo>
                  <a:lnTo>
                    <a:pt x="739714" y="87538"/>
                  </a:lnTo>
                  <a:lnTo>
                    <a:pt x="0" y="87538"/>
                  </a:lnTo>
                  <a:close/>
                </a:path>
              </a:pathLst>
            </a:custGeom>
            <a:solidFill>
              <a:srgbClr val="FFB200"/>
            </a:solidFill>
          </p:spPr>
        </p:sp>
        <p:sp>
          <p:nvSpPr>
            <p:cNvPr id="12" name="TextBox 12"/>
            <p:cNvSpPr txBox="1"/>
            <p:nvPr/>
          </p:nvSpPr>
          <p:spPr>
            <a:xfrm>
              <a:off x="0" y="-47625"/>
              <a:ext cx="812800" cy="860425"/>
            </a:xfrm>
            <a:prstGeom prst="rect">
              <a:avLst/>
            </a:prstGeom>
          </p:spPr>
          <p:txBody>
            <a:bodyPr lIns="33867" tIns="33867" rIns="33867" bIns="33867" rtlCol="0" anchor="ctr"/>
            <a:lstStyle/>
            <a:p>
              <a:pPr algn="ctr">
                <a:lnSpc>
                  <a:spcPts val="1773"/>
                </a:lnSpc>
              </a:pPr>
              <a:endParaRPr sz="1200"/>
            </a:p>
          </p:txBody>
        </p:sp>
      </p:grpSp>
      <p:pic>
        <p:nvPicPr>
          <p:cNvPr id="13" name="Picture 13"/>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a:xfrm>
            <a:off x="2086184" y="1146703"/>
            <a:ext cx="533233" cy="664464"/>
          </a:xfrm>
          <a:prstGeom prst="rect">
            <a:avLst/>
          </a:prstGeom>
        </p:spPr>
      </p:pic>
      <p:sp>
        <p:nvSpPr>
          <p:cNvPr id="15" name="AutoShape 15"/>
          <p:cNvSpPr/>
          <p:nvPr/>
        </p:nvSpPr>
        <p:spPr>
          <a:xfrm rot="-4663">
            <a:off x="-365982" y="6449208"/>
            <a:ext cx="10080000" cy="0"/>
          </a:xfrm>
          <a:prstGeom prst="line">
            <a:avLst/>
          </a:prstGeom>
          <a:ln w="38100" cap="flat">
            <a:solidFill>
              <a:srgbClr val="FFB200"/>
            </a:solidFill>
            <a:prstDash val="solid"/>
            <a:headEnd type="none" w="sm" len="sm"/>
            <a:tailEnd type="none" w="sm" len="sm"/>
          </a:ln>
        </p:spPr>
      </p:sp>
      <p:sp>
        <p:nvSpPr>
          <p:cNvPr id="16" name="TextBox 16"/>
          <p:cNvSpPr txBox="1"/>
          <p:nvPr/>
        </p:nvSpPr>
        <p:spPr>
          <a:xfrm>
            <a:off x="1402933" y="2232682"/>
            <a:ext cx="7955112" cy="2343655"/>
          </a:xfrm>
          <a:prstGeom prst="rect">
            <a:avLst/>
          </a:prstGeom>
        </p:spPr>
        <p:txBody>
          <a:bodyPr wrap="square" lIns="0" tIns="0" rIns="0" bIns="0" rtlCol="0" anchor="t">
            <a:spAutoFit/>
          </a:bodyPr>
          <a:lstStyle/>
          <a:p>
            <a:pPr algn="ctr">
              <a:lnSpc>
                <a:spcPct val="150000"/>
              </a:lnSpc>
            </a:pPr>
            <a:r>
              <a:rPr lang="en-US" sz="5400" dirty="0">
                <a:solidFill>
                  <a:srgbClr val="FFFFFF"/>
                </a:solidFill>
                <a:latin typeface="Times New Roman" panose="02020603050405020304" pitchFamily="18" charset="0"/>
                <a:cs typeface="Times New Roman" panose="02020603050405020304" pitchFamily="18" charset="0"/>
              </a:rPr>
              <a:t>ĐẠI VIỆT  THỜI LÊ SƠ </a:t>
            </a:r>
          </a:p>
          <a:p>
            <a:pPr algn="ctr">
              <a:lnSpc>
                <a:spcPct val="150000"/>
              </a:lnSpc>
            </a:pPr>
            <a:r>
              <a:rPr lang="en-US" sz="5400" dirty="0">
                <a:solidFill>
                  <a:srgbClr val="FFFFFF"/>
                </a:solidFill>
                <a:latin typeface="Times New Roman" panose="02020603050405020304" pitchFamily="18" charset="0"/>
                <a:cs typeface="Times New Roman" panose="02020603050405020304" pitchFamily="18" charset="0"/>
              </a:rPr>
              <a:t>(1428- 1527)</a:t>
            </a:r>
          </a:p>
        </p:txBody>
      </p:sp>
      <p:sp>
        <p:nvSpPr>
          <p:cNvPr id="17" name="TextBox 17"/>
          <p:cNvSpPr txBox="1"/>
          <p:nvPr/>
        </p:nvSpPr>
        <p:spPr>
          <a:xfrm>
            <a:off x="2850314" y="1119478"/>
            <a:ext cx="3876433" cy="1092607"/>
          </a:xfrm>
          <a:prstGeom prst="rect">
            <a:avLst/>
          </a:prstGeom>
        </p:spPr>
        <p:txBody>
          <a:bodyPr wrap="square" lIns="0" tIns="0" rIns="0" bIns="0" rtlCol="0" anchor="t">
            <a:spAutoFit/>
          </a:bodyPr>
          <a:lstStyle/>
          <a:p>
            <a:pPr>
              <a:lnSpc>
                <a:spcPct val="150000"/>
              </a:lnSpc>
            </a:pPr>
            <a:r>
              <a:rPr lang="en-US" sz="5400" dirty="0">
                <a:solidFill>
                  <a:srgbClr val="FFFFFF"/>
                </a:solidFill>
                <a:latin typeface="Times New Roman" panose="02020603050405020304" pitchFamily="18" charset="0"/>
                <a:cs typeface="Times New Roman" panose="02020603050405020304" pitchFamily="18" charset="0"/>
              </a:rPr>
              <a:t>BÀI 17</a:t>
            </a:r>
          </a:p>
        </p:txBody>
      </p:sp>
      <p:sp>
        <p:nvSpPr>
          <p:cNvPr id="2" name="TextBox 17">
            <a:extLst>
              <a:ext uri="{FF2B5EF4-FFF2-40B4-BE49-F238E27FC236}">
                <a16:creationId xmlns:a16="http://schemas.microsoft.com/office/drawing/2014/main" id="{96594F42-19CD-CEE3-A424-7A99EAE08D11}"/>
              </a:ext>
            </a:extLst>
          </p:cNvPr>
          <p:cNvSpPr txBox="1"/>
          <p:nvPr/>
        </p:nvSpPr>
        <p:spPr>
          <a:xfrm>
            <a:off x="10058117" y="6045613"/>
            <a:ext cx="1231108" cy="692497"/>
          </a:xfrm>
          <a:prstGeom prst="rect">
            <a:avLst/>
          </a:prstGeom>
        </p:spPr>
        <p:txBody>
          <a:bodyPr wrap="square" lIns="0" tIns="0" rIns="0" bIns="0" rtlCol="0" anchor="t">
            <a:spAutoFit/>
          </a:bodyPr>
          <a:lstStyle/>
          <a:p>
            <a:pPr>
              <a:lnSpc>
                <a:spcPct val="150000"/>
              </a:lnSpc>
            </a:pPr>
            <a:r>
              <a:rPr lang="en-US" sz="3000" dirty="0">
                <a:solidFill>
                  <a:srgbClr val="FFB200"/>
                </a:solidFill>
                <a:latin typeface="#9Slide03 Saira SemiCondensed B" panose="00000806000000000000" pitchFamily="2" charset="0"/>
              </a:rPr>
              <a:t>3 TIẾT</a:t>
            </a:r>
          </a:p>
        </p:txBody>
      </p:sp>
    </p:spTree>
    <p:extLst>
      <p:ext uri="{BB962C8B-B14F-4D97-AF65-F5344CB8AC3E}">
        <p14:creationId xmlns:p14="http://schemas.microsoft.com/office/powerpoint/2010/main" val="4219588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0-#ppt_w/2"/>
                                          </p:val>
                                        </p:tav>
                                        <p:tav tm="100000">
                                          <p:val>
                                            <p:strVal val="#ppt_x"/>
                                          </p:val>
                                        </p:tav>
                                      </p:tavLst>
                                    </p:anim>
                                    <p:anim calcmode="lin" valueType="num">
                                      <p:cBhvr additive="base">
                                        <p:cTn id="8" dur="1000" fill="hold"/>
                                        <p:tgtEl>
                                          <p:spTgt spid="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750" fill="hold"/>
                                        <p:tgtEl>
                                          <p:spTgt spid="10"/>
                                        </p:tgtEl>
                                        <p:attrNameLst>
                                          <p:attrName>ppt_x</p:attrName>
                                        </p:attrNameLst>
                                      </p:cBhvr>
                                      <p:tavLst>
                                        <p:tav tm="0">
                                          <p:val>
                                            <p:strVal val="0-#ppt_w/2"/>
                                          </p:val>
                                        </p:tav>
                                        <p:tav tm="100000">
                                          <p:val>
                                            <p:strVal val="#ppt_x"/>
                                          </p:val>
                                        </p:tav>
                                      </p:tavLst>
                                    </p:anim>
                                    <p:anim calcmode="lin" valueType="num">
                                      <p:cBhvr additive="base">
                                        <p:cTn id="16" dur="750" fill="hold"/>
                                        <p:tgtEl>
                                          <p:spTgt spid="10"/>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50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750" fill="hold"/>
                                        <p:tgtEl>
                                          <p:spTgt spid="15"/>
                                        </p:tgtEl>
                                        <p:attrNameLst>
                                          <p:attrName>ppt_x</p:attrName>
                                        </p:attrNameLst>
                                      </p:cBhvr>
                                      <p:tavLst>
                                        <p:tav tm="0">
                                          <p:val>
                                            <p:strVal val="0-#ppt_w/2"/>
                                          </p:val>
                                        </p:tav>
                                        <p:tav tm="100000">
                                          <p:val>
                                            <p:strVal val="#ppt_x"/>
                                          </p:val>
                                        </p:tav>
                                      </p:tavLst>
                                    </p:anim>
                                    <p:anim calcmode="lin" valueType="num">
                                      <p:cBhvr additive="base">
                                        <p:cTn id="20" dur="750" fill="hold"/>
                                        <p:tgtEl>
                                          <p:spTgt spid="15"/>
                                        </p:tgtEl>
                                        <p:attrNameLst>
                                          <p:attrName>ppt_y</p:attrName>
                                        </p:attrNameLst>
                                      </p:cBhvr>
                                      <p:tavLst>
                                        <p:tav tm="0">
                                          <p:val>
                                            <p:strVal val="#ppt_y"/>
                                          </p:val>
                                        </p:tav>
                                        <p:tav tm="100000">
                                          <p:val>
                                            <p:strVal val="#ppt_y"/>
                                          </p:val>
                                        </p:tav>
                                      </p:tavLst>
                                    </p:anim>
                                  </p:childTnLst>
                                </p:cTn>
                              </p:par>
                              <p:par>
                                <p:cTn id="21" presetID="14" presetClass="entr" presetSubtype="10" fill="hold" nodeType="withEffect">
                                  <p:stCondLst>
                                    <p:cond delay="500"/>
                                  </p:stCondLst>
                                  <p:childTnLst>
                                    <p:set>
                                      <p:cBhvr>
                                        <p:cTn id="22" dur="1" fill="hold">
                                          <p:stCondLst>
                                            <p:cond delay="0"/>
                                          </p:stCondLst>
                                        </p:cTn>
                                        <p:tgtEl>
                                          <p:spTgt spid="13"/>
                                        </p:tgtEl>
                                        <p:attrNameLst>
                                          <p:attrName>style.visibility</p:attrName>
                                        </p:attrNameLst>
                                      </p:cBhvr>
                                      <p:to>
                                        <p:strVal val="visible"/>
                                      </p:to>
                                    </p:set>
                                    <p:animEffect transition="in" filter="randombar(horizontal)">
                                      <p:cBhvr>
                                        <p:cTn id="23" dur="750"/>
                                        <p:tgtEl>
                                          <p:spTgt spid="13"/>
                                        </p:tgtEl>
                                      </p:cBhvr>
                                    </p:animEffect>
                                  </p:childTnLst>
                                </p:cTn>
                              </p:par>
                              <p:par>
                                <p:cTn id="24" presetID="14" presetClass="entr" presetSubtype="10" fill="hold" grpId="0" nodeType="withEffect">
                                  <p:stCondLst>
                                    <p:cond delay="1000"/>
                                  </p:stCondLst>
                                  <p:childTnLst>
                                    <p:set>
                                      <p:cBhvr>
                                        <p:cTn id="25" dur="1" fill="hold">
                                          <p:stCondLst>
                                            <p:cond delay="0"/>
                                          </p:stCondLst>
                                        </p:cTn>
                                        <p:tgtEl>
                                          <p:spTgt spid="17"/>
                                        </p:tgtEl>
                                        <p:attrNameLst>
                                          <p:attrName>style.visibility</p:attrName>
                                        </p:attrNameLst>
                                      </p:cBhvr>
                                      <p:to>
                                        <p:strVal val="visible"/>
                                      </p:to>
                                    </p:set>
                                    <p:animEffect transition="in" filter="randombar(horizontal)">
                                      <p:cBhvr>
                                        <p:cTn id="26" dur="750"/>
                                        <p:tgtEl>
                                          <p:spTgt spid="17"/>
                                        </p:tgtEl>
                                      </p:cBhvr>
                                    </p:animEffect>
                                  </p:childTnLst>
                                </p:cTn>
                              </p:par>
                              <p:par>
                                <p:cTn id="27" presetID="14" presetClass="entr" presetSubtype="10" fill="hold" grpId="0" nodeType="withEffect">
                                  <p:stCondLst>
                                    <p:cond delay="1000"/>
                                  </p:stCondLst>
                                  <p:childTnLst>
                                    <p:set>
                                      <p:cBhvr>
                                        <p:cTn id="28" dur="1" fill="hold">
                                          <p:stCondLst>
                                            <p:cond delay="0"/>
                                          </p:stCondLst>
                                        </p:cTn>
                                        <p:tgtEl>
                                          <p:spTgt spid="16"/>
                                        </p:tgtEl>
                                        <p:attrNameLst>
                                          <p:attrName>style.visibility</p:attrName>
                                        </p:attrNameLst>
                                      </p:cBhvr>
                                      <p:to>
                                        <p:strVal val="visible"/>
                                      </p:to>
                                    </p:set>
                                    <p:animEffect transition="in" filter="randombar(horizontal)">
                                      <p:cBhvr>
                                        <p:cTn id="29" dur="750"/>
                                        <p:tgtEl>
                                          <p:spTgt spid="16"/>
                                        </p:tgtEl>
                                      </p:cBhvr>
                                    </p:animEffect>
                                  </p:childTnLst>
                                </p:cTn>
                              </p:par>
                              <p:par>
                                <p:cTn id="30" presetID="14" presetClass="entr" presetSubtype="10" fill="hold" grpId="0" nodeType="withEffect">
                                  <p:stCondLst>
                                    <p:cond delay="1000"/>
                                  </p:stCondLst>
                                  <p:childTnLst>
                                    <p:set>
                                      <p:cBhvr>
                                        <p:cTn id="31" dur="1" fill="hold">
                                          <p:stCondLst>
                                            <p:cond delay="0"/>
                                          </p:stCondLst>
                                        </p:cTn>
                                        <p:tgtEl>
                                          <p:spTgt spid="2"/>
                                        </p:tgtEl>
                                        <p:attrNameLst>
                                          <p:attrName>style.visibility</p:attrName>
                                        </p:attrNameLst>
                                      </p:cBhvr>
                                      <p:to>
                                        <p:strVal val="visible"/>
                                      </p:to>
                                    </p:set>
                                    <p:animEffect transition="in" filter="randombar(horizontal)">
                                      <p:cBhvr>
                                        <p:cTn id="32"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7" grpId="0"/>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EC0A7424-499B-1C45-51F4-A7B53E4C148D}"/>
              </a:ext>
            </a:extLst>
          </p:cNvPr>
          <p:cNvPicPr>
            <a:picLocks noChangeAspect="1"/>
          </p:cNvPicPr>
          <p:nvPr/>
        </p:nvPicPr>
        <p:blipFill>
          <a:blip r:embed="rId2"/>
          <a:stretch>
            <a:fillRect/>
          </a:stretch>
        </p:blipFill>
        <p:spPr>
          <a:xfrm>
            <a:off x="7435781" y="241234"/>
            <a:ext cx="1348219" cy="1348219"/>
          </a:xfrm>
          <a:prstGeom prst="rect">
            <a:avLst/>
          </a:prstGeom>
        </p:spPr>
      </p:pic>
      <p:grpSp>
        <p:nvGrpSpPr>
          <p:cNvPr id="12" name="Group 11">
            <a:extLst>
              <a:ext uri="{FF2B5EF4-FFF2-40B4-BE49-F238E27FC236}">
                <a16:creationId xmlns:a16="http://schemas.microsoft.com/office/drawing/2014/main" id="{766B5713-9A52-166A-1129-96D7E0D47FD1}"/>
              </a:ext>
            </a:extLst>
          </p:cNvPr>
          <p:cNvGrpSpPr/>
          <p:nvPr/>
        </p:nvGrpSpPr>
        <p:grpSpPr>
          <a:xfrm>
            <a:off x="9030771" y="484051"/>
            <a:ext cx="2538427" cy="985694"/>
            <a:chOff x="9030770" y="637172"/>
            <a:chExt cx="2538427" cy="985694"/>
          </a:xfrm>
        </p:grpSpPr>
        <p:sp>
          <p:nvSpPr>
            <p:cNvPr id="10" name="Rectangle 9">
              <a:extLst>
                <a:ext uri="{FF2B5EF4-FFF2-40B4-BE49-F238E27FC236}">
                  <a16:creationId xmlns:a16="http://schemas.microsoft.com/office/drawing/2014/main" id="{5052B643-DD70-1615-1621-84011E389AA5}"/>
                </a:ext>
              </a:extLst>
            </p:cNvPr>
            <p:cNvSpPr/>
            <p:nvPr/>
          </p:nvSpPr>
          <p:spPr>
            <a:xfrm>
              <a:off x="9030770" y="637172"/>
              <a:ext cx="2538427" cy="888000"/>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TextBox 10">
              <a:extLst>
                <a:ext uri="{FF2B5EF4-FFF2-40B4-BE49-F238E27FC236}">
                  <a16:creationId xmlns:a16="http://schemas.microsoft.com/office/drawing/2014/main" id="{12C05B6B-E4ED-B940-1C63-86BF22D8E744}"/>
                </a:ext>
              </a:extLst>
            </p:cNvPr>
            <p:cNvSpPr txBox="1"/>
            <p:nvPr/>
          </p:nvSpPr>
          <p:spPr>
            <a:xfrm>
              <a:off x="9189189" y="668759"/>
              <a:ext cx="2268000"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Thời gian</a:t>
              </a:r>
            </a:p>
            <a:p>
              <a:pPr algn="ctr"/>
              <a:r>
                <a:rPr lang="en-US" sz="2800" dirty="0">
                  <a:latin typeface="Times New Roman" panose="02020603050405020304" pitchFamily="18" charset="0"/>
                  <a:cs typeface="Times New Roman" panose="02020603050405020304" pitchFamily="18" charset="0"/>
                </a:rPr>
                <a:t>1 </a:t>
              </a:r>
              <a:r>
                <a:rPr lang="en-US" sz="2800" dirty="0" err="1">
                  <a:latin typeface="Times New Roman" panose="02020603050405020304" pitchFamily="18" charset="0"/>
                  <a:cs typeface="Times New Roman" panose="02020603050405020304" pitchFamily="18" charset="0"/>
                </a:rPr>
                <a:t>phút</a:t>
              </a:r>
              <a:endParaRPr lang="en-VN" sz="2800" dirty="0">
                <a:latin typeface="Times New Roman" panose="02020603050405020304" pitchFamily="18" charset="0"/>
                <a:cs typeface="Times New Roman" panose="02020603050405020304" pitchFamily="18" charset="0"/>
              </a:endParaRPr>
            </a:p>
          </p:txBody>
        </p:sp>
      </p:grpSp>
      <p:grpSp>
        <p:nvGrpSpPr>
          <p:cNvPr id="13" name="Group 12">
            <a:extLst>
              <a:ext uri="{FF2B5EF4-FFF2-40B4-BE49-F238E27FC236}">
                <a16:creationId xmlns:a16="http://schemas.microsoft.com/office/drawing/2014/main" id="{92EFE0E0-47B8-7F0B-5738-521EAAC8AFC6}"/>
              </a:ext>
            </a:extLst>
          </p:cNvPr>
          <p:cNvGrpSpPr/>
          <p:nvPr/>
        </p:nvGrpSpPr>
        <p:grpSpPr>
          <a:xfrm>
            <a:off x="9030771" y="2190650"/>
            <a:ext cx="2548557" cy="1469256"/>
            <a:chOff x="9030770" y="2326125"/>
            <a:chExt cx="2548557" cy="1469256"/>
          </a:xfrm>
        </p:grpSpPr>
        <p:sp>
          <p:nvSpPr>
            <p:cNvPr id="14" name="TextBox 13">
              <a:extLst>
                <a:ext uri="{FF2B5EF4-FFF2-40B4-BE49-F238E27FC236}">
                  <a16:creationId xmlns:a16="http://schemas.microsoft.com/office/drawing/2014/main" id="{8782F387-B168-0D50-95A3-EE04457272B6}"/>
                </a:ext>
              </a:extLst>
            </p:cNvPr>
            <p:cNvSpPr txBox="1"/>
            <p:nvPr/>
          </p:nvSpPr>
          <p:spPr>
            <a:xfrm>
              <a:off x="9030770" y="2410386"/>
              <a:ext cx="2548557" cy="1384995"/>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Xem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phim</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khoanh</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tròn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từ</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khóa</a:t>
              </a:r>
              <a:endParaRPr lang="en-VN" sz="2800" dirty="0">
                <a:latin typeface="Times New Roman" panose="02020603050405020304" pitchFamily="18" charset="0"/>
                <a:cs typeface="Times New Roman" panose="02020603050405020304" pitchFamily="18" charset="0"/>
              </a:endParaRPr>
            </a:p>
          </p:txBody>
        </p:sp>
        <p:sp>
          <p:nvSpPr>
            <p:cNvPr id="15" name="Rectangle 14">
              <a:extLst>
                <a:ext uri="{FF2B5EF4-FFF2-40B4-BE49-F238E27FC236}">
                  <a16:creationId xmlns:a16="http://schemas.microsoft.com/office/drawing/2014/main" id="{0E0CB8BA-5122-BC67-DF0F-70EF0ACC307B}"/>
                </a:ext>
              </a:extLst>
            </p:cNvPr>
            <p:cNvSpPr/>
            <p:nvPr/>
          </p:nvSpPr>
          <p:spPr>
            <a:xfrm>
              <a:off x="9030770" y="2326125"/>
              <a:ext cx="2538427" cy="888000"/>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grpSp>
      <p:grpSp>
        <p:nvGrpSpPr>
          <p:cNvPr id="18" name="Group 17">
            <a:extLst>
              <a:ext uri="{FF2B5EF4-FFF2-40B4-BE49-F238E27FC236}">
                <a16:creationId xmlns:a16="http://schemas.microsoft.com/office/drawing/2014/main" id="{72FCC40C-2AC1-F9F0-D596-C8FBD44D2A54}"/>
              </a:ext>
            </a:extLst>
          </p:cNvPr>
          <p:cNvGrpSpPr/>
          <p:nvPr/>
        </p:nvGrpSpPr>
        <p:grpSpPr>
          <a:xfrm>
            <a:off x="9030771" y="3897248"/>
            <a:ext cx="2538427" cy="1037734"/>
            <a:chOff x="9030770" y="4283130"/>
            <a:chExt cx="2538427" cy="1037734"/>
          </a:xfrm>
        </p:grpSpPr>
        <p:sp>
          <p:nvSpPr>
            <p:cNvPr id="16" name="TextBox 15">
              <a:extLst>
                <a:ext uri="{FF2B5EF4-FFF2-40B4-BE49-F238E27FC236}">
                  <a16:creationId xmlns:a16="http://schemas.microsoft.com/office/drawing/2014/main" id="{9305DF70-3ECB-781D-1A7C-7BF542DDE85A}"/>
                </a:ext>
              </a:extLst>
            </p:cNvPr>
            <p:cNvSpPr txBox="1"/>
            <p:nvPr/>
          </p:nvSpPr>
          <p:spPr>
            <a:xfrm>
              <a:off x="9189189" y="4366757"/>
              <a:ext cx="2268000" cy="954107"/>
            </a:xfrm>
            <a:prstGeom prst="rect">
              <a:avLst/>
            </a:prstGeom>
            <a:noFill/>
          </p:spPr>
          <p:txBody>
            <a:bodyPr wrap="square" rtlCol="0">
              <a:spAutoFit/>
            </a:bodyPr>
            <a:lstStyle/>
            <a:p>
              <a:pPr algn="ctr"/>
              <a:r>
                <a:rPr lang="en-VN" sz="2800" dirty="0">
                  <a:latin typeface="Times New Roman" panose="02020603050405020304" pitchFamily="18" charset="0"/>
                  <a:cs typeface="Times New Roman" panose="02020603050405020304" pitchFamily="18" charset="0"/>
                </a:rPr>
                <a:t>Hình thức</a:t>
              </a:r>
            </a:p>
            <a:p>
              <a:pPr algn="ctr"/>
              <a:r>
                <a:rPr lang="en-US" sz="2800" dirty="0" err="1">
                  <a:latin typeface="Times New Roman" panose="02020603050405020304" pitchFamily="18" charset="0"/>
                  <a:cs typeface="Times New Roman" panose="02020603050405020304" pitchFamily="18" charset="0"/>
                </a:rPr>
                <a:t>cá</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nhân</a:t>
              </a:r>
              <a:endParaRPr lang="en-VN" sz="2800" dirty="0">
                <a:latin typeface="Times New Roman" panose="02020603050405020304" pitchFamily="18" charset="0"/>
                <a:cs typeface="Times New Roman" panose="02020603050405020304" pitchFamily="18" charset="0"/>
              </a:endParaRPr>
            </a:p>
          </p:txBody>
        </p:sp>
        <p:sp>
          <p:nvSpPr>
            <p:cNvPr id="17" name="Rectangle 16">
              <a:extLst>
                <a:ext uri="{FF2B5EF4-FFF2-40B4-BE49-F238E27FC236}">
                  <a16:creationId xmlns:a16="http://schemas.microsoft.com/office/drawing/2014/main" id="{A6DECE42-1B65-82E8-BFFB-185B882C5821}"/>
                </a:ext>
              </a:extLst>
            </p:cNvPr>
            <p:cNvSpPr/>
            <p:nvPr/>
          </p:nvSpPr>
          <p:spPr>
            <a:xfrm>
              <a:off x="9030770" y="4283130"/>
              <a:ext cx="2538427" cy="888000"/>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dirty="0"/>
            </a:p>
          </p:txBody>
        </p:sp>
      </p:grpSp>
      <p:sp>
        <p:nvSpPr>
          <p:cNvPr id="22" name="Title 1">
            <a:extLst>
              <a:ext uri="{FF2B5EF4-FFF2-40B4-BE49-F238E27FC236}">
                <a16:creationId xmlns:a16="http://schemas.microsoft.com/office/drawing/2014/main" id="{F26D7EEF-6D37-2B12-BC3B-982E963B760A}"/>
              </a:ext>
            </a:extLst>
          </p:cNvPr>
          <p:cNvSpPr txBox="1">
            <a:spLocks/>
          </p:cNvSpPr>
          <p:nvPr/>
        </p:nvSpPr>
        <p:spPr>
          <a:xfrm>
            <a:off x="243337" y="1389991"/>
            <a:ext cx="6957002" cy="1060303"/>
          </a:xfrm>
          <a:prstGeom prst="rect">
            <a:avLst/>
          </a:prstGeom>
        </p:spPr>
        <p:txBody>
          <a:bodyPr anchor="b"/>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50000"/>
              </a:lnSpc>
            </a:pPr>
            <a:r>
              <a:rPr lang="en-US" sz="5000" b="1" dirty="0">
                <a:solidFill>
                  <a:schemeClr val="tx1">
                    <a:lumMod val="85000"/>
                    <a:lumOff val="15000"/>
                  </a:schemeClr>
                </a:solidFill>
                <a:latin typeface="Times New Roman" panose="02020603050405020304" pitchFamily="18" charset="0"/>
                <a:cs typeface="Times New Roman" panose="02020603050405020304" pitchFamily="18" charset="0"/>
              </a:rPr>
              <a:t>NHANH TAY NHANH MẮT</a:t>
            </a:r>
            <a:endParaRPr lang="en-VN" sz="5000" b="1"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pic>
        <p:nvPicPr>
          <p:cNvPr id="29" name="Picture 28" descr="Icon&#10;&#10;Description automatically generated">
            <a:extLst>
              <a:ext uri="{FF2B5EF4-FFF2-40B4-BE49-F238E27FC236}">
                <a16:creationId xmlns:a16="http://schemas.microsoft.com/office/drawing/2014/main" id="{710D1DE1-7D43-3AE8-CEAE-BD2BCE877B70}"/>
              </a:ext>
            </a:extLst>
          </p:cNvPr>
          <p:cNvPicPr>
            <a:picLocks noChangeAspect="1"/>
          </p:cNvPicPr>
          <p:nvPr/>
        </p:nvPicPr>
        <p:blipFill>
          <a:blip r:embed="rId3"/>
          <a:stretch>
            <a:fillRect/>
          </a:stretch>
        </p:blipFill>
        <p:spPr>
          <a:xfrm>
            <a:off x="7659887" y="5550639"/>
            <a:ext cx="900000" cy="900000"/>
          </a:xfrm>
          <a:prstGeom prst="rect">
            <a:avLst/>
          </a:prstGeom>
        </p:spPr>
      </p:pic>
      <p:grpSp>
        <p:nvGrpSpPr>
          <p:cNvPr id="20" name="Group 19">
            <a:extLst>
              <a:ext uri="{FF2B5EF4-FFF2-40B4-BE49-F238E27FC236}">
                <a16:creationId xmlns:a16="http://schemas.microsoft.com/office/drawing/2014/main" id="{0D4925B5-784B-F199-0281-07A08A6356DA}"/>
              </a:ext>
            </a:extLst>
          </p:cNvPr>
          <p:cNvGrpSpPr/>
          <p:nvPr/>
        </p:nvGrpSpPr>
        <p:grpSpPr>
          <a:xfrm>
            <a:off x="9030771" y="5603849"/>
            <a:ext cx="2538427" cy="942677"/>
            <a:chOff x="9030770" y="5603849"/>
            <a:chExt cx="2538427" cy="942677"/>
          </a:xfrm>
        </p:grpSpPr>
        <p:sp>
          <p:nvSpPr>
            <p:cNvPr id="30" name="Rectangle 29">
              <a:extLst>
                <a:ext uri="{FF2B5EF4-FFF2-40B4-BE49-F238E27FC236}">
                  <a16:creationId xmlns:a16="http://schemas.microsoft.com/office/drawing/2014/main" id="{E17D1DC3-026F-E9FC-9782-7AD2088D96E7}"/>
                </a:ext>
              </a:extLst>
            </p:cNvPr>
            <p:cNvSpPr/>
            <p:nvPr/>
          </p:nvSpPr>
          <p:spPr>
            <a:xfrm>
              <a:off x="9030770" y="5603849"/>
              <a:ext cx="2538427" cy="888000"/>
            </a:xfrm>
            <a:prstGeom prst="rect">
              <a:avLst/>
            </a:prstGeom>
            <a:noFill/>
            <a:ln w="38100">
              <a:solidFill>
                <a:srgbClr val="FFB2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1" name="TextBox 30">
              <a:extLst>
                <a:ext uri="{FF2B5EF4-FFF2-40B4-BE49-F238E27FC236}">
                  <a16:creationId xmlns:a16="http://schemas.microsoft.com/office/drawing/2014/main" id="{973B0F27-2381-1316-6227-D0275ECF9FE7}"/>
                </a:ext>
              </a:extLst>
            </p:cNvPr>
            <p:cNvSpPr txBox="1"/>
            <p:nvPr/>
          </p:nvSpPr>
          <p:spPr>
            <a:xfrm>
              <a:off x="9189189" y="5653974"/>
              <a:ext cx="2268000" cy="892552"/>
            </a:xfrm>
            <a:prstGeom prst="rect">
              <a:avLst/>
            </a:prstGeom>
            <a:noFill/>
          </p:spPr>
          <p:txBody>
            <a:bodyPr wrap="square" rtlCol="0">
              <a:spAutoFit/>
            </a:bodyPr>
            <a:lstStyle/>
            <a:p>
              <a:pPr algn="ctr"/>
              <a:r>
                <a:rPr lang="en-US" sz="2800" dirty="0" err="1">
                  <a:latin typeface="Times New Roman" panose="02020603050405020304" pitchFamily="18" charset="0"/>
                  <a:cs typeface="Times New Roman" panose="02020603050405020304" pitchFamily="18" charset="0"/>
                </a:rPr>
                <a:t>Phát</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biểu</a:t>
              </a:r>
              <a:r>
                <a:rPr lang="en-US" sz="2800" dirty="0">
                  <a:latin typeface="Times New Roman" panose="02020603050405020304" pitchFamily="18" charset="0"/>
                  <a:cs typeface="Times New Roman" panose="02020603050405020304" pitchFamily="18" charset="0"/>
                </a:rPr>
                <a:t> </a:t>
              </a:r>
            </a:p>
            <a:p>
              <a:pPr algn="ctr"/>
              <a:r>
                <a:rPr lang="en-US" sz="2400" dirty="0" err="1">
                  <a:latin typeface="#9Slide03 Saira SemiCondensed" pitchFamily="2" charset="77"/>
                </a:rPr>
                <a:t>nhận</a:t>
              </a:r>
              <a:r>
                <a:rPr lang="en-US" sz="2400" dirty="0">
                  <a:latin typeface="#9Slide03 Saira SemiCondensed" pitchFamily="2" charset="77"/>
                </a:rPr>
                <a:t> </a:t>
              </a:r>
              <a:r>
                <a:rPr lang="en-US" sz="2400" dirty="0" err="1">
                  <a:latin typeface="#9Slide03 Saira SemiCondensed" pitchFamily="2" charset="77"/>
                </a:rPr>
                <a:t>quà</a:t>
              </a:r>
              <a:r>
                <a:rPr lang="en-US" sz="2400" dirty="0">
                  <a:latin typeface="#9Slide03 Saira SemiCondensed" pitchFamily="2" charset="77"/>
                </a:rPr>
                <a:t> </a:t>
              </a:r>
              <a:endParaRPr lang="en-VN" sz="2400" dirty="0">
                <a:latin typeface="#9Slide03 Saira SemiCondensed" pitchFamily="2" charset="77"/>
              </a:endParaRPr>
            </a:p>
          </p:txBody>
        </p:sp>
      </p:grpSp>
      <p:pic>
        <p:nvPicPr>
          <p:cNvPr id="4" name="Picture 3" descr="Icon&#10;&#10;Description automatically generated">
            <a:extLst>
              <a:ext uri="{FF2B5EF4-FFF2-40B4-BE49-F238E27FC236}">
                <a16:creationId xmlns:a16="http://schemas.microsoft.com/office/drawing/2014/main" id="{FAD5A267-97BF-7732-C3FC-BD0F6F2047F0}"/>
              </a:ext>
            </a:extLst>
          </p:cNvPr>
          <p:cNvPicPr>
            <a:picLocks noChangeAspect="1"/>
          </p:cNvPicPr>
          <p:nvPr/>
        </p:nvPicPr>
        <p:blipFill>
          <a:blip r:embed="rId4"/>
          <a:stretch>
            <a:fillRect/>
          </a:stretch>
        </p:blipFill>
        <p:spPr>
          <a:xfrm>
            <a:off x="7659887" y="2190650"/>
            <a:ext cx="900000" cy="900000"/>
          </a:xfrm>
          <a:prstGeom prst="rect">
            <a:avLst/>
          </a:prstGeom>
        </p:spPr>
      </p:pic>
      <p:sp>
        <p:nvSpPr>
          <p:cNvPr id="6" name="Rectangle 5">
            <a:extLst>
              <a:ext uri="{FF2B5EF4-FFF2-40B4-BE49-F238E27FC236}">
                <a16:creationId xmlns:a16="http://schemas.microsoft.com/office/drawing/2014/main" id="{79779708-215B-A903-701A-8B1F4A9B43AE}"/>
              </a:ext>
            </a:extLst>
          </p:cNvPr>
          <p:cNvSpPr/>
          <p:nvPr/>
        </p:nvSpPr>
        <p:spPr>
          <a:xfrm>
            <a:off x="6516460" y="1726240"/>
            <a:ext cx="368326" cy="2351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23" name="Picture 22">
            <a:extLst>
              <a:ext uri="{FF2B5EF4-FFF2-40B4-BE49-F238E27FC236}">
                <a16:creationId xmlns:a16="http://schemas.microsoft.com/office/drawing/2014/main" id="{1AC86A35-5757-5F3E-FB9E-9CB8256765F2}"/>
              </a:ext>
            </a:extLst>
          </p:cNvPr>
          <p:cNvPicPr>
            <a:picLocks noChangeAspect="1"/>
          </p:cNvPicPr>
          <p:nvPr/>
        </p:nvPicPr>
        <p:blipFill>
          <a:blip r:embed="rId5"/>
          <a:stretch>
            <a:fillRect/>
          </a:stretch>
        </p:blipFill>
        <p:spPr>
          <a:xfrm>
            <a:off x="7659887" y="3859833"/>
            <a:ext cx="900000" cy="900000"/>
          </a:xfrm>
          <a:prstGeom prst="rect">
            <a:avLst/>
          </a:prstGeom>
        </p:spPr>
      </p:pic>
      <p:grpSp>
        <p:nvGrpSpPr>
          <p:cNvPr id="8" name="Group 7">
            <a:extLst>
              <a:ext uri="{FF2B5EF4-FFF2-40B4-BE49-F238E27FC236}">
                <a16:creationId xmlns:a16="http://schemas.microsoft.com/office/drawing/2014/main" id="{D57E95C0-EC89-5F63-E91F-E0BA85DC72FF}"/>
              </a:ext>
            </a:extLst>
          </p:cNvPr>
          <p:cNvGrpSpPr/>
          <p:nvPr/>
        </p:nvGrpSpPr>
        <p:grpSpPr>
          <a:xfrm>
            <a:off x="0" y="0"/>
            <a:ext cx="12192001" cy="6858000"/>
            <a:chOff x="0" y="0"/>
            <a:chExt cx="18288001" cy="10287000"/>
          </a:xfrm>
        </p:grpSpPr>
        <p:sp>
          <p:nvSpPr>
            <p:cNvPr id="2" name="Rectangle 1">
              <a:extLst>
                <a:ext uri="{FF2B5EF4-FFF2-40B4-BE49-F238E27FC236}">
                  <a16:creationId xmlns:a16="http://schemas.microsoft.com/office/drawing/2014/main" id="{026F048C-79E3-E069-9735-7C9CD97EEBAE}"/>
                </a:ext>
              </a:extLst>
            </p:cNvPr>
            <p:cNvSpPr/>
            <p:nvPr/>
          </p:nvSpPr>
          <p:spPr>
            <a:xfrm>
              <a:off x="0" y="0"/>
              <a:ext cx="18288000" cy="180000"/>
            </a:xfrm>
            <a:prstGeom prst="rect">
              <a:avLst/>
            </a:prstGeom>
            <a:solidFill>
              <a:srgbClr val="BC1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3" name="Rectangle 2">
              <a:extLst>
                <a:ext uri="{FF2B5EF4-FFF2-40B4-BE49-F238E27FC236}">
                  <a16:creationId xmlns:a16="http://schemas.microsoft.com/office/drawing/2014/main" id="{2E577282-89D0-A8A8-9DD5-048A93D25429}"/>
                </a:ext>
              </a:extLst>
            </p:cNvPr>
            <p:cNvSpPr/>
            <p:nvPr/>
          </p:nvSpPr>
          <p:spPr>
            <a:xfrm>
              <a:off x="0" y="10107000"/>
              <a:ext cx="18288000" cy="180000"/>
            </a:xfrm>
            <a:prstGeom prst="rect">
              <a:avLst/>
            </a:prstGeom>
            <a:solidFill>
              <a:srgbClr val="BC1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5" name="Rectangle 4">
              <a:extLst>
                <a:ext uri="{FF2B5EF4-FFF2-40B4-BE49-F238E27FC236}">
                  <a16:creationId xmlns:a16="http://schemas.microsoft.com/office/drawing/2014/main" id="{C75D40B1-E0DB-5325-C88B-35AD6CE890C4}"/>
                </a:ext>
              </a:extLst>
            </p:cNvPr>
            <p:cNvSpPr/>
            <p:nvPr/>
          </p:nvSpPr>
          <p:spPr>
            <a:xfrm>
              <a:off x="0" y="0"/>
              <a:ext cx="180000" cy="10188000"/>
            </a:xfrm>
            <a:prstGeom prst="rect">
              <a:avLst/>
            </a:prstGeom>
            <a:solidFill>
              <a:srgbClr val="BC1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sp>
          <p:nvSpPr>
            <p:cNvPr id="7" name="Rectangle 6">
              <a:extLst>
                <a:ext uri="{FF2B5EF4-FFF2-40B4-BE49-F238E27FC236}">
                  <a16:creationId xmlns:a16="http://schemas.microsoft.com/office/drawing/2014/main" id="{E66CB0CC-DAB1-4EC8-0D22-AF9B67A2BC50}"/>
                </a:ext>
              </a:extLst>
            </p:cNvPr>
            <p:cNvSpPr/>
            <p:nvPr/>
          </p:nvSpPr>
          <p:spPr>
            <a:xfrm>
              <a:off x="18108001" y="0"/>
              <a:ext cx="180000" cy="10188000"/>
            </a:xfrm>
            <a:prstGeom prst="rect">
              <a:avLst/>
            </a:prstGeom>
            <a:solidFill>
              <a:srgbClr val="BC1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1200"/>
            </a:p>
          </p:txBody>
        </p:sp>
      </p:grpSp>
      <p:pic>
        <p:nvPicPr>
          <p:cNvPr id="19" name="Picture 18">
            <a:extLst>
              <a:ext uri="{FF2B5EF4-FFF2-40B4-BE49-F238E27FC236}">
                <a16:creationId xmlns:a16="http://schemas.microsoft.com/office/drawing/2014/main" id="{9F49D943-7C95-9ABD-FCF8-CC0C89EEB11C}"/>
              </a:ext>
            </a:extLst>
          </p:cNvPr>
          <p:cNvPicPr>
            <a:picLocks noChangeAspect="1"/>
          </p:cNvPicPr>
          <p:nvPr/>
        </p:nvPicPr>
        <p:blipFill>
          <a:blip r:embed="rId6"/>
          <a:stretch>
            <a:fillRect/>
          </a:stretch>
        </p:blipFill>
        <p:spPr>
          <a:xfrm>
            <a:off x="872113" y="1389991"/>
            <a:ext cx="5520000" cy="5520000"/>
          </a:xfrm>
          <a:prstGeom prst="rect">
            <a:avLst/>
          </a:prstGeom>
        </p:spPr>
      </p:pic>
    </p:spTree>
    <p:extLst>
      <p:ext uri="{BB962C8B-B14F-4D97-AF65-F5344CB8AC3E}">
        <p14:creationId xmlns:p14="http://schemas.microsoft.com/office/powerpoint/2010/main" val="118968158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AutoShape 8"/>
          <p:cNvSpPr/>
          <p:nvPr/>
        </p:nvSpPr>
        <p:spPr>
          <a:xfrm rot="-4663">
            <a:off x="-925200" y="6449696"/>
            <a:ext cx="9361627" cy="0"/>
          </a:xfrm>
          <a:prstGeom prst="line">
            <a:avLst/>
          </a:prstGeom>
          <a:ln w="38100" cap="flat">
            <a:solidFill>
              <a:srgbClr val="FFB200"/>
            </a:solidFill>
            <a:prstDash val="solid"/>
            <a:headEnd type="none" w="sm" len="sm"/>
            <a:tailEnd type="none" w="sm" len="sm"/>
          </a:ln>
        </p:spPr>
      </p:sp>
      <p:grpSp>
        <p:nvGrpSpPr>
          <p:cNvPr id="15" name="Group 15"/>
          <p:cNvGrpSpPr/>
          <p:nvPr/>
        </p:nvGrpSpPr>
        <p:grpSpPr>
          <a:xfrm>
            <a:off x="9822932" y="458098"/>
            <a:ext cx="1684730" cy="1292630"/>
            <a:chOff x="0" y="0"/>
            <a:chExt cx="3369460" cy="2585260"/>
          </a:xfrm>
        </p:grpSpPr>
        <p:grpSp>
          <p:nvGrpSpPr>
            <p:cNvPr id="16" name="Group 16"/>
            <p:cNvGrpSpPr/>
            <p:nvPr/>
          </p:nvGrpSpPr>
          <p:grpSpPr>
            <a:xfrm>
              <a:off x="1041056" y="0"/>
              <a:ext cx="2328404" cy="2328404"/>
              <a:chOff x="0" y="0"/>
              <a:chExt cx="812800" cy="812800"/>
            </a:xfrm>
          </p:grpSpPr>
          <p:sp>
            <p:nvSpPr>
              <p:cNvPr id="17" name="Freeform 17"/>
              <p:cNvSpPr/>
              <p:nvPr/>
            </p:nvSpPr>
            <p:spPr>
              <a:xfrm>
                <a:off x="0" y="0"/>
                <a:ext cx="812800" cy="812800"/>
              </a:xfrm>
              <a:custGeom>
                <a:avLst/>
                <a:gdLst/>
                <a:ahLst/>
                <a:cxnLst/>
                <a:rect l="l" t="t" r="r" b="b"/>
                <a:pathLst>
                  <a:path w="812800" h="812800">
                    <a:moveTo>
                      <a:pt x="0" y="0"/>
                    </a:moveTo>
                    <a:lnTo>
                      <a:pt x="812800" y="0"/>
                    </a:lnTo>
                    <a:lnTo>
                      <a:pt x="812800" y="812800"/>
                    </a:lnTo>
                    <a:lnTo>
                      <a:pt x="0" y="812800"/>
                    </a:lnTo>
                    <a:close/>
                  </a:path>
                </a:pathLst>
              </a:custGeom>
              <a:solidFill>
                <a:srgbClr val="000000">
                  <a:alpha val="0"/>
                </a:srgbClr>
              </a:solidFill>
              <a:ln w="95250">
                <a:solidFill>
                  <a:srgbClr val="FFB200"/>
                </a:solidFill>
              </a:ln>
            </p:spPr>
          </p:sp>
          <p:sp>
            <p:nvSpPr>
              <p:cNvPr id="18" name="TextBox 18"/>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nvGrpSpPr>
            <p:cNvPr id="19" name="Group 19"/>
            <p:cNvGrpSpPr/>
            <p:nvPr/>
          </p:nvGrpSpPr>
          <p:grpSpPr>
            <a:xfrm>
              <a:off x="0" y="340874"/>
              <a:ext cx="2205258" cy="2244386"/>
              <a:chOff x="0" y="0"/>
              <a:chExt cx="926511" cy="942950"/>
            </a:xfrm>
          </p:grpSpPr>
          <p:sp>
            <p:nvSpPr>
              <p:cNvPr id="20" name="Freeform 20"/>
              <p:cNvSpPr/>
              <p:nvPr/>
            </p:nvSpPr>
            <p:spPr>
              <a:xfrm>
                <a:off x="0" y="0"/>
                <a:ext cx="926511" cy="942950"/>
              </a:xfrm>
              <a:custGeom>
                <a:avLst/>
                <a:gdLst/>
                <a:ahLst/>
                <a:cxnLst/>
                <a:rect l="l" t="t" r="r" b="b"/>
                <a:pathLst>
                  <a:path w="926511" h="942950">
                    <a:moveTo>
                      <a:pt x="0" y="0"/>
                    </a:moveTo>
                    <a:lnTo>
                      <a:pt x="926511" y="0"/>
                    </a:lnTo>
                    <a:lnTo>
                      <a:pt x="926511" y="942950"/>
                    </a:lnTo>
                    <a:lnTo>
                      <a:pt x="0" y="942950"/>
                    </a:lnTo>
                    <a:close/>
                  </a:path>
                </a:pathLst>
              </a:custGeom>
              <a:solidFill>
                <a:schemeClr val="bg1"/>
              </a:solidFill>
              <a:ln>
                <a:noFill/>
              </a:ln>
            </p:spPr>
          </p:sp>
          <p:sp>
            <p:nvSpPr>
              <p:cNvPr id="21" name="TextBox 21"/>
              <p:cNvSpPr txBox="1"/>
              <p:nvPr/>
            </p:nvSpPr>
            <p:spPr>
              <a:xfrm>
                <a:off x="0" y="-47625"/>
                <a:ext cx="812800" cy="860425"/>
              </a:xfrm>
              <a:prstGeom prst="rect">
                <a:avLst/>
              </a:prstGeom>
            </p:spPr>
            <p:txBody>
              <a:bodyPr lIns="33867" tIns="33867" rIns="33867" bIns="33867" rtlCol="0" anchor="ctr"/>
              <a:lstStyle/>
              <a:p>
                <a:pPr algn="ctr">
                  <a:lnSpc>
                    <a:spcPts val="1773"/>
                  </a:lnSpc>
                </a:pPr>
                <a:endParaRPr sz="2800">
                  <a:latin typeface="Times New Roman" panose="02020603050405020304" pitchFamily="18" charset="0"/>
                  <a:cs typeface="Times New Roman" panose="02020603050405020304" pitchFamily="18" charset="0"/>
                </a:endParaRPr>
              </a:p>
            </p:txBody>
          </p:sp>
        </p:grpSp>
      </p:grpSp>
      <p:sp>
        <p:nvSpPr>
          <p:cNvPr id="36" name="TextBox 36"/>
          <p:cNvSpPr txBox="1"/>
          <p:nvPr/>
        </p:nvSpPr>
        <p:spPr>
          <a:xfrm>
            <a:off x="1005602" y="828033"/>
            <a:ext cx="9944673" cy="1154162"/>
          </a:xfrm>
          <a:prstGeom prst="rect">
            <a:avLst/>
          </a:prstGeom>
        </p:spPr>
        <p:txBody>
          <a:bodyPr wrap="square" lIns="0" tIns="0" rIns="0" bIns="0" rtlCol="0" anchor="t">
            <a:spAutoFit/>
          </a:bodyPr>
          <a:lstStyle/>
          <a:p>
            <a:pPr algn="just">
              <a:lnSpc>
                <a:spcPts val="4480"/>
              </a:lnSpc>
            </a:pPr>
            <a:r>
              <a:rPr lang="vi-VN" sz="2800" dirty="0">
                <a:latin typeface="Times New Roman" panose="02020603050405020304" pitchFamily="18" charset="0"/>
                <a:ea typeface="Times New Roman" panose="02020603050405020304" pitchFamily="18" charset="0"/>
                <a:cs typeface="Times New Roman" panose="02020603050405020304" pitchFamily="18" charset="0"/>
              </a:rPr>
              <a:t>KHOANH</a:t>
            </a:r>
            <a:r>
              <a:rPr lang="en-US" sz="2800" dirty="0">
                <a:latin typeface="Times New Roman" panose="02020603050405020304" pitchFamily="18" charset="0"/>
                <a:ea typeface="Times New Roman" panose="02020603050405020304" pitchFamily="18" charset="0"/>
                <a:cs typeface="Times New Roman" panose="02020603050405020304" pitchFamily="18" charset="0"/>
              </a:rPr>
              <a:t> </a:t>
            </a:r>
            <a:r>
              <a:rPr lang="vi-VN" sz="2800" dirty="0">
                <a:latin typeface="Times New Roman" panose="02020603050405020304" pitchFamily="18" charset="0"/>
                <a:ea typeface="Times New Roman" panose="02020603050405020304" pitchFamily="18" charset="0"/>
                <a:cs typeface="Times New Roman" panose="02020603050405020304" pitchFamily="18" charset="0"/>
              </a:rPr>
              <a:t>TRÒN VÀO NHỮNG TỪ/ CỤM TỪ NÓI VỀ SỰ THÀNH LẬP NHÀ LÊ SƠ </a:t>
            </a:r>
            <a:endParaRPr lang="en-US" sz="2800" dirty="0">
              <a:solidFill>
                <a:srgbClr val="393939"/>
              </a:solidFill>
              <a:latin typeface="Times New Roman" panose="02020603050405020304" pitchFamily="18" charset="0"/>
              <a:cs typeface="Times New Roman" panose="02020603050405020304" pitchFamily="18" charset="0"/>
            </a:endParaRPr>
          </a:p>
        </p:txBody>
      </p:sp>
      <p:sp>
        <p:nvSpPr>
          <p:cNvPr id="38" name="TextBox 38"/>
          <p:cNvSpPr txBox="1"/>
          <p:nvPr/>
        </p:nvSpPr>
        <p:spPr>
          <a:xfrm>
            <a:off x="1228552" y="4271068"/>
            <a:ext cx="2217578"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niên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Thuận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Thiên</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39" name="TextBox 39"/>
          <p:cNvSpPr txBox="1"/>
          <p:nvPr/>
        </p:nvSpPr>
        <p:spPr>
          <a:xfrm>
            <a:off x="3755613" y="4271068"/>
            <a:ext cx="2142267"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đóng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đô</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ở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Thăng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Long</a:t>
            </a:r>
          </a:p>
        </p:txBody>
      </p:sp>
      <p:sp>
        <p:nvSpPr>
          <p:cNvPr id="40" name="TextBox 40"/>
          <p:cNvSpPr txBox="1"/>
          <p:nvPr/>
        </p:nvSpPr>
        <p:spPr>
          <a:xfrm>
            <a:off x="6207363" y="4271068"/>
            <a:ext cx="2305701"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đặt</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quốc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Nam</a:t>
            </a:r>
          </a:p>
        </p:txBody>
      </p:sp>
      <p:sp>
        <p:nvSpPr>
          <p:cNvPr id="41" name="TextBox 41"/>
          <p:cNvSpPr txBox="1"/>
          <p:nvPr/>
        </p:nvSpPr>
        <p:spPr>
          <a:xfrm>
            <a:off x="9125544" y="4271068"/>
            <a:ext cx="1956984"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đóng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đô</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ở Nam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Kinh</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2" name="TextBox 38">
            <a:extLst>
              <a:ext uri="{FF2B5EF4-FFF2-40B4-BE49-F238E27FC236}">
                <a16:creationId xmlns:a16="http://schemas.microsoft.com/office/drawing/2014/main" id="{BAC1A68D-F318-BA24-0F8D-356B742A5994}"/>
              </a:ext>
            </a:extLst>
          </p:cNvPr>
          <p:cNvSpPr txBox="1"/>
          <p:nvPr/>
        </p:nvSpPr>
        <p:spPr>
          <a:xfrm>
            <a:off x="1354115" y="2106269"/>
            <a:ext cx="1476103" cy="1292662"/>
          </a:xfrm>
          <a:prstGeom prst="rect">
            <a:avLst/>
          </a:prstGeom>
        </p:spPr>
        <p:txBody>
          <a:bodyPr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lên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ngôi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hoàng</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đế</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3" name="TextBox 39">
            <a:extLst>
              <a:ext uri="{FF2B5EF4-FFF2-40B4-BE49-F238E27FC236}">
                <a16:creationId xmlns:a16="http://schemas.microsoft.com/office/drawing/2014/main" id="{5FD7B92C-199B-3485-EE6B-37F7D300DC28}"/>
              </a:ext>
            </a:extLst>
          </p:cNvPr>
          <p:cNvSpPr txBox="1"/>
          <p:nvPr/>
        </p:nvSpPr>
        <p:spPr>
          <a:xfrm>
            <a:off x="3729036" y="2106269"/>
            <a:ext cx="1900110" cy="193899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khôi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phục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quốc</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Đại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Việt</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4" name="TextBox 40">
            <a:extLst>
              <a:ext uri="{FF2B5EF4-FFF2-40B4-BE49-F238E27FC236}">
                <a16:creationId xmlns:a16="http://schemas.microsoft.com/office/drawing/2014/main" id="{1995DD14-816C-DF5D-3D2C-E41DD59EECD4}"/>
              </a:ext>
            </a:extLst>
          </p:cNvPr>
          <p:cNvSpPr txBox="1"/>
          <p:nvPr/>
        </p:nvSpPr>
        <p:spPr>
          <a:xfrm>
            <a:off x="6445120" y="2106269"/>
            <a:ext cx="1784480"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truyền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ngôi</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vua</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
        <p:nvSpPr>
          <p:cNvPr id="45" name="TextBox 41">
            <a:extLst>
              <a:ext uri="{FF2B5EF4-FFF2-40B4-BE49-F238E27FC236}">
                <a16:creationId xmlns:a16="http://schemas.microsoft.com/office/drawing/2014/main" id="{D6D38B50-2202-07D2-C2B7-52AFCDD28109}"/>
              </a:ext>
            </a:extLst>
          </p:cNvPr>
          <p:cNvSpPr txBox="1"/>
          <p:nvPr/>
        </p:nvSpPr>
        <p:spPr>
          <a:xfrm>
            <a:off x="8625030" y="2106269"/>
            <a:ext cx="2882632" cy="1292662"/>
          </a:xfrm>
          <a:prstGeom prst="rect">
            <a:avLst/>
          </a:prstGeom>
        </p:spPr>
        <p:txBody>
          <a:bodyPr wrap="square" lIns="0" tIns="0" rIns="0" bIns="0" rtlCol="0" anchor="t">
            <a:spAutoFit/>
          </a:bodyPr>
          <a:lstStyle/>
          <a:p>
            <a:pPr algn="ctr">
              <a:lnSpc>
                <a:spcPct val="150000"/>
              </a:lnSpc>
            </a:pP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giữ</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niên</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hiệu</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Bình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Định</a:t>
            </a:r>
            <a:r>
              <a:rPr lang="en-US" sz="2800" dirty="0">
                <a:solidFill>
                  <a:schemeClr val="tx1">
                    <a:lumMod val="85000"/>
                    <a:lumOff val="15000"/>
                  </a:schemeClr>
                </a:solidFill>
                <a:latin typeface="Times New Roman" panose="02020603050405020304" pitchFamily="18" charset="0"/>
                <a:cs typeface="Times New Roman" panose="02020603050405020304" pitchFamily="18" charset="0"/>
              </a:rPr>
              <a:t> </a:t>
            </a:r>
            <a:r>
              <a:rPr lang="en-US" sz="2800" dirty="0" err="1">
                <a:solidFill>
                  <a:schemeClr val="tx1">
                    <a:lumMod val="85000"/>
                    <a:lumOff val="15000"/>
                  </a:schemeClr>
                </a:solidFill>
                <a:latin typeface="Times New Roman" panose="02020603050405020304" pitchFamily="18" charset="0"/>
                <a:cs typeface="Times New Roman" panose="02020603050405020304" pitchFamily="18" charset="0"/>
              </a:rPr>
              <a:t>Vương</a:t>
            </a:r>
            <a:endParaRPr lang="en-US" sz="2800" dirty="0">
              <a:solidFill>
                <a:schemeClr val="tx1">
                  <a:lumMod val="85000"/>
                  <a:lumOff val="1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848584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GENSWF_SLIDE_UID" val="{08C258E5-3C7C-40D8-9E29-CBAC80BE4DF4}:268"/>
</p:tagLst>
</file>

<file path=ppt/tags/tag2.xml><?xml version="1.0" encoding="utf-8"?>
<p:tagLst xmlns:a="http://schemas.openxmlformats.org/drawingml/2006/main" xmlns:r="http://schemas.openxmlformats.org/officeDocument/2006/relationships" xmlns:p="http://schemas.openxmlformats.org/presentationml/2006/main">
  <p:tag name="GENSWF_SLIDE_UID" val="{91031B30-2FC3-4D89-812A-76263CAB788F}:275"/>
</p:tagLst>
</file>

<file path=ppt/tags/tag3.xml><?xml version="1.0" encoding="utf-8"?>
<p:tagLst xmlns:a="http://schemas.openxmlformats.org/drawingml/2006/main" xmlns:r="http://schemas.openxmlformats.org/officeDocument/2006/relationships" xmlns:p="http://schemas.openxmlformats.org/presentationml/2006/main">
  <p:tag name="GENSWF_SLIDE_UID" val="{91031B30-2FC3-4D89-812A-76263CAB788F}:275"/>
</p:tagLst>
</file>

<file path=ppt/tags/tag4.xml><?xml version="1.0" encoding="utf-8"?>
<p:tagLst xmlns:a="http://schemas.openxmlformats.org/drawingml/2006/main" xmlns:r="http://schemas.openxmlformats.org/officeDocument/2006/relationships" xmlns:p="http://schemas.openxmlformats.org/presentationml/2006/main">
  <p:tag name="GENSWF_SLIDE_UID" val="{91031B30-2FC3-4D89-812A-76263CAB788F}:275"/>
</p:tagLst>
</file>

<file path=ppt/tags/tag5.xml><?xml version="1.0" encoding="utf-8"?>
<p:tagLst xmlns:a="http://schemas.openxmlformats.org/drawingml/2006/main" xmlns:r="http://schemas.openxmlformats.org/officeDocument/2006/relationships" xmlns:p="http://schemas.openxmlformats.org/presentationml/2006/main">
  <p:tag name="GENSWF_SLIDE_UID" val="{91031B30-2FC3-4D89-812A-76263CAB788F}:275"/>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TotalTime>
  <Words>1347</Words>
  <Application>Microsoft Office PowerPoint</Application>
  <PresentationFormat>Widescreen</PresentationFormat>
  <Paragraphs>172</Paragraphs>
  <Slides>20</Slides>
  <Notes>13</Notes>
  <HiddenSlides>0</HiddenSlides>
  <MMClips>9</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20</vt:i4>
      </vt:variant>
    </vt:vector>
  </HeadingPairs>
  <TitlesOfParts>
    <vt:vector size="33" baseType="lpstr">
      <vt:lpstr>#9Slide03 Arima Madurai Black</vt:lpstr>
      <vt:lpstr>#9Slide03 IcielUni Sans Heavy</vt:lpstr>
      <vt:lpstr>#9Slide03 Oswald SemiBold</vt:lpstr>
      <vt:lpstr>#9Slide03 Saira SemiCondensed</vt:lpstr>
      <vt:lpstr>#9Slide03 Saira SemiCondensed B</vt:lpstr>
      <vt:lpstr>#9Slide03 SVNNeutraface 2</vt:lpstr>
      <vt:lpstr>Arial</vt:lpstr>
      <vt:lpstr>Calibri</vt:lpstr>
      <vt:lpstr>Calibri Light</vt:lpstr>
      <vt:lpstr>Pacifico</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Dell</dc:creator>
  <cp:lastModifiedBy>hoa pham</cp:lastModifiedBy>
  <cp:revision>10</cp:revision>
  <dcterms:created xsi:type="dcterms:W3CDTF">2025-03-17T14:57:43Z</dcterms:created>
  <dcterms:modified xsi:type="dcterms:W3CDTF">2025-04-12T11:08:13Z</dcterms:modified>
</cp:coreProperties>
</file>