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713" r:id="rId3"/>
    <p:sldMasterId id="2147483715" r:id="rId4"/>
    <p:sldMasterId id="2147483728" r:id="rId5"/>
    <p:sldMasterId id="2147483741" r:id="rId6"/>
    <p:sldMasterId id="2147483755" r:id="rId7"/>
    <p:sldMasterId id="2147483769" r:id="rId8"/>
    <p:sldMasterId id="2147483781" r:id="rId9"/>
    <p:sldMasterId id="2147483793" r:id="rId10"/>
    <p:sldMasterId id="2147483824" r:id="rId11"/>
  </p:sldMasterIdLst>
  <p:notesMasterIdLst>
    <p:notesMasterId r:id="rId42"/>
  </p:notesMasterIdLst>
  <p:sldIdLst>
    <p:sldId id="261" r:id="rId12"/>
    <p:sldId id="272" r:id="rId13"/>
    <p:sldId id="11088680" r:id="rId14"/>
    <p:sldId id="11088656" r:id="rId15"/>
    <p:sldId id="11088658" r:id="rId16"/>
    <p:sldId id="11088673" r:id="rId17"/>
    <p:sldId id="11088675" r:id="rId18"/>
    <p:sldId id="11088660" r:id="rId19"/>
    <p:sldId id="11088677" r:id="rId20"/>
    <p:sldId id="11088661" r:id="rId21"/>
    <p:sldId id="11088663" r:id="rId22"/>
    <p:sldId id="11088681" r:id="rId23"/>
    <p:sldId id="11088679" r:id="rId24"/>
    <p:sldId id="11088664" r:id="rId25"/>
    <p:sldId id="11088666" r:id="rId26"/>
    <p:sldId id="11088667" r:id="rId27"/>
    <p:sldId id="11088604" r:id="rId28"/>
    <p:sldId id="11088668" r:id="rId29"/>
    <p:sldId id="11088669" r:id="rId30"/>
    <p:sldId id="11088670" r:id="rId31"/>
    <p:sldId id="286" r:id="rId32"/>
    <p:sldId id="280" r:id="rId33"/>
    <p:sldId id="11088540" r:id="rId34"/>
    <p:sldId id="312" r:id="rId35"/>
    <p:sldId id="11088541" r:id="rId36"/>
    <p:sldId id="679" r:id="rId37"/>
    <p:sldId id="323" r:id="rId38"/>
    <p:sldId id="640" r:id="rId39"/>
    <p:sldId id="11088612" r:id="rId40"/>
    <p:sldId id="11088682" r:id="rId41"/>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9236"/>
    <a:srgbClr val="FEFFFE"/>
    <a:srgbClr val="FEFEF0"/>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35"/>
    <p:restoredTop sz="96341"/>
  </p:normalViewPr>
  <p:slideViewPr>
    <p:cSldViewPr snapToGrid="0" snapToObjects="1" showGuides="1">
      <p:cViewPr varScale="1">
        <p:scale>
          <a:sx n="87" d="100"/>
          <a:sy n="87" d="100"/>
        </p:scale>
        <p:origin x="307"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6C758-D4E9-E64F-A0DD-866B2772561D}" type="datetimeFigureOut">
              <a:rPr lang="en-VN" smtClean="0"/>
              <a:t>04/12/2025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D4062B-719F-1944-8912-6F941DB83908}" type="slidenum">
              <a:rPr lang="en-VN" smtClean="0"/>
              <a:t>‹#›</a:t>
            </a:fld>
            <a:endParaRPr lang="en-VN"/>
          </a:p>
        </p:txBody>
      </p:sp>
    </p:spTree>
    <p:extLst>
      <p:ext uri="{BB962C8B-B14F-4D97-AF65-F5344CB8AC3E}">
        <p14:creationId xmlns:p14="http://schemas.microsoft.com/office/powerpoint/2010/main" val="3448516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872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04720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ccf3902700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ccf3902700_0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d2479e2529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d2479e2529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6938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589494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67634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0.xml"/><Relationship Id="rId4" Type="http://schemas.openxmlformats.org/officeDocument/2006/relationships/hyperlink" Target="http://bit.ly/2TtBDfr" TargetMode="Externa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65509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4707510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6"/>
        <p:cNvGrpSpPr/>
        <p:nvPr/>
      </p:nvGrpSpPr>
      <p:grpSpPr>
        <a:xfrm>
          <a:off x="0" y="0"/>
          <a:ext cx="0" cy="0"/>
          <a:chOff x="0" y="0"/>
          <a:chExt cx="0" cy="0"/>
        </a:xfrm>
      </p:grpSpPr>
      <p:sp>
        <p:nvSpPr>
          <p:cNvPr id="127" name="Google Shape;127;p5"/>
          <p:cNvSpPr/>
          <p:nvPr/>
        </p:nvSpPr>
        <p:spPr>
          <a:xfrm rot="10800000">
            <a:off x="-101300" y="-52186"/>
            <a:ext cx="4679269" cy="151709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rot="10800000">
            <a:off x="9431482" y="5702238"/>
            <a:ext cx="2815652" cy="1381821"/>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rot="10800000">
            <a:off x="-429629" y="5215304"/>
            <a:ext cx="6175172" cy="2082363"/>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10800000">
            <a:off x="9651299" y="-377902"/>
            <a:ext cx="3133069" cy="4470369"/>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132" name="Google Shape;132;p5"/>
          <p:cNvSpPr/>
          <p:nvPr/>
        </p:nvSpPr>
        <p:spPr>
          <a:xfrm rot="10545964">
            <a:off x="1355786" y="271603"/>
            <a:ext cx="1409756" cy="109842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5"/>
          <p:cNvGrpSpPr/>
          <p:nvPr/>
        </p:nvGrpSpPr>
        <p:grpSpPr>
          <a:xfrm rot="-9900030">
            <a:off x="2174346" y="6044370"/>
            <a:ext cx="287909" cy="260807"/>
            <a:chOff x="1640475" y="1197075"/>
            <a:chExt cx="55475" cy="50250"/>
          </a:xfrm>
        </p:grpSpPr>
        <p:sp>
          <p:nvSpPr>
            <p:cNvPr id="134" name="Google Shape;134;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5"/>
          <p:cNvSpPr/>
          <p:nvPr/>
        </p:nvSpPr>
        <p:spPr>
          <a:xfrm rot="-650935">
            <a:off x="276632" y="6172043"/>
            <a:ext cx="1103407" cy="258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8" name="Google Shape;138;p5"/>
          <p:cNvGrpSpPr/>
          <p:nvPr/>
        </p:nvGrpSpPr>
        <p:grpSpPr>
          <a:xfrm rot="10799956">
            <a:off x="366456" y="719343"/>
            <a:ext cx="584507" cy="529488"/>
            <a:chOff x="1640475" y="1197075"/>
            <a:chExt cx="55475" cy="50250"/>
          </a:xfrm>
        </p:grpSpPr>
        <p:sp>
          <p:nvSpPr>
            <p:cNvPr id="139" name="Google Shape;13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5"/>
          <p:cNvGrpSpPr/>
          <p:nvPr/>
        </p:nvGrpSpPr>
        <p:grpSpPr>
          <a:xfrm rot="-3600112">
            <a:off x="10817368" y="794556"/>
            <a:ext cx="349941" cy="317003"/>
            <a:chOff x="1640475" y="1197075"/>
            <a:chExt cx="55475" cy="50250"/>
          </a:xfrm>
        </p:grpSpPr>
        <p:sp>
          <p:nvSpPr>
            <p:cNvPr id="143" name="Google Shape;143;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p:nvPr/>
        </p:nvSpPr>
        <p:spPr>
          <a:xfrm rot="-9900028">
            <a:off x="9069149" y="357644"/>
            <a:ext cx="1384067" cy="32424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p:nvPr/>
        </p:nvSpPr>
        <p:spPr>
          <a:xfrm rot="-9900036">
            <a:off x="11142393" y="5321776"/>
            <a:ext cx="600097" cy="887216"/>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 name="Google Shape;148;p5"/>
          <p:cNvGrpSpPr/>
          <p:nvPr/>
        </p:nvGrpSpPr>
        <p:grpSpPr>
          <a:xfrm rot="6300003">
            <a:off x="10375625" y="6038053"/>
            <a:ext cx="441108" cy="399583"/>
            <a:chOff x="1640475" y="1197075"/>
            <a:chExt cx="55475" cy="50250"/>
          </a:xfrm>
        </p:grpSpPr>
        <p:sp>
          <p:nvSpPr>
            <p:cNvPr id="149" name="Google Shape;14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 name="Google Shape;152;p5"/>
          <p:cNvSpPr txBox="1">
            <a:spLocks noGrp="1"/>
          </p:cNvSpPr>
          <p:nvPr>
            <p:ph type="subTitle" idx="1"/>
          </p:nvPr>
        </p:nvSpPr>
        <p:spPr>
          <a:xfrm>
            <a:off x="1558441" y="3440967"/>
            <a:ext cx="4274800" cy="2072400"/>
          </a:xfrm>
          <a:prstGeom prst="rect">
            <a:avLst/>
          </a:prstGeom>
          <a:noFill/>
          <a:ln>
            <a:noFill/>
          </a:ln>
        </p:spPr>
        <p:txBody>
          <a:bodyPr spcFirstLastPara="1" wrap="square" lIns="91425" tIns="91425" rIns="91425" bIns="91425" anchor="t" anchorCtr="0">
            <a:noAutofit/>
          </a:bodyPr>
          <a:lstStyle>
            <a:lvl1pPr marR="121917" lvl="0"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153" name="Google Shape;153;p5"/>
          <p:cNvSpPr txBox="1">
            <a:spLocks noGrp="1"/>
          </p:cNvSpPr>
          <p:nvPr>
            <p:ph type="subTitle" idx="2"/>
          </p:nvPr>
        </p:nvSpPr>
        <p:spPr>
          <a:xfrm>
            <a:off x="6705327" y="3440967"/>
            <a:ext cx="4274800" cy="2072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39599212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sp>
        <p:nvSpPr>
          <p:cNvPr id="155" name="Google Shape;155;p6"/>
          <p:cNvSpPr/>
          <p:nvPr/>
        </p:nvSpPr>
        <p:spPr>
          <a:xfrm rot="10800000" flipH="1">
            <a:off x="9233561" y="-546113"/>
            <a:ext cx="3480049" cy="3626744"/>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6"/>
          <p:cNvSpPr/>
          <p:nvPr/>
        </p:nvSpPr>
        <p:spPr>
          <a:xfrm rot="10800000" flipH="1">
            <a:off x="-548166" y="-234449"/>
            <a:ext cx="3943943" cy="1625965"/>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6"/>
          <p:cNvSpPr/>
          <p:nvPr/>
        </p:nvSpPr>
        <p:spPr>
          <a:xfrm rot="10800000" flipH="1">
            <a:off x="7046119" y="5518530"/>
            <a:ext cx="5456804" cy="1471829"/>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6"/>
          <p:cNvSpPr/>
          <p:nvPr/>
        </p:nvSpPr>
        <p:spPr>
          <a:xfrm flipH="1">
            <a:off x="-522654" y="3425696"/>
            <a:ext cx="4567711" cy="3808304"/>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6"/>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160" name="Google Shape;160;p6"/>
          <p:cNvGrpSpPr/>
          <p:nvPr/>
        </p:nvGrpSpPr>
        <p:grpSpPr>
          <a:xfrm rot="-9900030">
            <a:off x="361879" y="1126937"/>
            <a:ext cx="287909" cy="260807"/>
            <a:chOff x="1640475" y="1197075"/>
            <a:chExt cx="55475" cy="50250"/>
          </a:xfrm>
        </p:grpSpPr>
        <p:sp>
          <p:nvSpPr>
            <p:cNvPr id="161" name="Google Shape;16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6"/>
          <p:cNvGrpSpPr/>
          <p:nvPr/>
        </p:nvGrpSpPr>
        <p:grpSpPr>
          <a:xfrm rot="6524430">
            <a:off x="466505" y="3171502"/>
            <a:ext cx="372824" cy="337725"/>
            <a:chOff x="1640475" y="1197075"/>
            <a:chExt cx="55475" cy="50250"/>
          </a:xfrm>
        </p:grpSpPr>
        <p:sp>
          <p:nvSpPr>
            <p:cNvPr id="165" name="Google Shape;165;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 name="Google Shape;168;p6"/>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6"/>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0" name="Google Shape;170;p6"/>
          <p:cNvGrpSpPr/>
          <p:nvPr/>
        </p:nvGrpSpPr>
        <p:grpSpPr>
          <a:xfrm rot="6300012">
            <a:off x="11436127" y="5233933"/>
            <a:ext cx="387720" cy="351216"/>
            <a:chOff x="1640475" y="1197075"/>
            <a:chExt cx="55475" cy="50250"/>
          </a:xfrm>
        </p:grpSpPr>
        <p:sp>
          <p:nvSpPr>
            <p:cNvPr id="171" name="Google Shape;17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6"/>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6"/>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11042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6"/>
        <p:cNvGrpSpPr/>
        <p:nvPr/>
      </p:nvGrpSpPr>
      <p:grpSpPr>
        <a:xfrm>
          <a:off x="0" y="0"/>
          <a:ext cx="0" cy="0"/>
          <a:chOff x="0" y="0"/>
          <a:chExt cx="0" cy="0"/>
        </a:xfrm>
      </p:grpSpPr>
      <p:sp>
        <p:nvSpPr>
          <p:cNvPr id="177" name="Google Shape;177;p7"/>
          <p:cNvSpPr/>
          <p:nvPr/>
        </p:nvSpPr>
        <p:spPr>
          <a:xfrm>
            <a:off x="-282936" y="3705161"/>
            <a:ext cx="3336384" cy="3476875"/>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7"/>
          <p:cNvSpPr/>
          <p:nvPr/>
        </p:nvSpPr>
        <p:spPr>
          <a:xfrm>
            <a:off x="8773834" y="5523235"/>
            <a:ext cx="3904453" cy="166240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7"/>
          <p:cNvSpPr/>
          <p:nvPr/>
        </p:nvSpPr>
        <p:spPr>
          <a:xfrm>
            <a:off x="-80946" y="-42975"/>
            <a:ext cx="5231737" cy="1410684"/>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7"/>
          <p:cNvSpPr/>
          <p:nvPr/>
        </p:nvSpPr>
        <p:spPr>
          <a:xfrm>
            <a:off x="7942996" y="-324049"/>
            <a:ext cx="4520597" cy="3606509"/>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7"/>
          <p:cNvSpPr txBox="1">
            <a:spLocks noGrp="1"/>
          </p:cNvSpPr>
          <p:nvPr>
            <p:ph type="body" idx="1"/>
          </p:nvPr>
        </p:nvSpPr>
        <p:spPr>
          <a:xfrm>
            <a:off x="6892467" y="2530551"/>
            <a:ext cx="3996000" cy="302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dk1"/>
              </a:buClr>
              <a:buSzPts val="1200"/>
              <a:buFont typeface="Raleway SemiBold"/>
              <a:buChar char="●"/>
              <a:defRPr sz="1867">
                <a:solidFill>
                  <a:schemeClr val="dk1"/>
                </a:solidFill>
                <a:latin typeface="Raleway SemiBold"/>
                <a:ea typeface="Raleway SemiBold"/>
                <a:cs typeface="Raleway SemiBold"/>
                <a:sym typeface="Raleway SemiBold"/>
              </a:defRPr>
            </a:lvl1pPr>
            <a:lvl2pPr marL="1219170" lvl="1"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2pPr>
            <a:lvl3pPr marL="1828754" lvl="2"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3pPr>
            <a:lvl4pPr marL="2438339" lvl="3"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4pPr>
            <a:lvl5pPr marL="3047924" lvl="4"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5pPr>
            <a:lvl6pPr marL="3657509" lvl="5"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6pPr>
            <a:lvl7pPr marL="4267093" lvl="6"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7pPr>
            <a:lvl8pPr marL="4876678" lvl="7"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8pPr>
            <a:lvl9pPr marL="5486263" lvl="8"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9pPr>
          </a:lstStyle>
          <a:p>
            <a:endParaRPr/>
          </a:p>
        </p:txBody>
      </p:sp>
      <p:grpSp>
        <p:nvGrpSpPr>
          <p:cNvPr id="182" name="Google Shape;182;p7"/>
          <p:cNvGrpSpPr/>
          <p:nvPr/>
        </p:nvGrpSpPr>
        <p:grpSpPr>
          <a:xfrm rot="1800041">
            <a:off x="11554664" y="5475682"/>
            <a:ext cx="295697" cy="267847"/>
            <a:chOff x="1640475" y="1197075"/>
            <a:chExt cx="55475" cy="50250"/>
          </a:xfrm>
        </p:grpSpPr>
        <p:sp>
          <p:nvSpPr>
            <p:cNvPr id="183" name="Google Shape;183;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7"/>
          <p:cNvGrpSpPr/>
          <p:nvPr/>
        </p:nvGrpSpPr>
        <p:grpSpPr>
          <a:xfrm rot="-9900030">
            <a:off x="890046" y="6167670"/>
            <a:ext cx="287909" cy="260807"/>
            <a:chOff x="1640475" y="1197075"/>
            <a:chExt cx="55475" cy="50250"/>
          </a:xfrm>
        </p:grpSpPr>
        <p:sp>
          <p:nvSpPr>
            <p:cNvPr id="187" name="Google Shape;187;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 name="Google Shape;190;p7"/>
          <p:cNvGrpSpPr/>
          <p:nvPr/>
        </p:nvGrpSpPr>
        <p:grpSpPr>
          <a:xfrm rot="-5400000">
            <a:off x="11352740" y="3398646"/>
            <a:ext cx="326429" cy="295697"/>
            <a:chOff x="1640475" y="1197075"/>
            <a:chExt cx="55475" cy="50250"/>
          </a:xfrm>
        </p:grpSpPr>
        <p:sp>
          <p:nvSpPr>
            <p:cNvPr id="191" name="Google Shape;191;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4" name="Google Shape;194;p7"/>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 name="Google Shape;195;p7"/>
          <p:cNvGrpSpPr/>
          <p:nvPr/>
        </p:nvGrpSpPr>
        <p:grpSpPr>
          <a:xfrm rot="-5400000">
            <a:off x="418632" y="1310096"/>
            <a:ext cx="295696" cy="267845"/>
            <a:chOff x="1640475" y="1197075"/>
            <a:chExt cx="55475" cy="50250"/>
          </a:xfrm>
        </p:grpSpPr>
        <p:sp>
          <p:nvSpPr>
            <p:cNvPr id="196" name="Google Shape;196;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7"/>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7"/>
          <p:cNvSpPr/>
          <p:nvPr/>
        </p:nvSpPr>
        <p:spPr>
          <a:xfrm rot="-807259">
            <a:off x="1921256" y="6383176"/>
            <a:ext cx="1414312" cy="33132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7"/>
          <p:cNvSpPr txBox="1">
            <a:spLocks noGrp="1"/>
          </p:cNvSpPr>
          <p:nvPr>
            <p:ph type="title"/>
          </p:nvPr>
        </p:nvSpPr>
        <p:spPr>
          <a:xfrm>
            <a:off x="4378667" y="1012531"/>
            <a:ext cx="343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Tree>
    <p:extLst>
      <p:ext uri="{BB962C8B-B14F-4D97-AF65-F5344CB8AC3E}">
        <p14:creationId xmlns:p14="http://schemas.microsoft.com/office/powerpoint/2010/main" val="10387771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2"/>
        <p:cNvGrpSpPr/>
        <p:nvPr/>
      </p:nvGrpSpPr>
      <p:grpSpPr>
        <a:xfrm>
          <a:off x="0" y="0"/>
          <a:ext cx="0" cy="0"/>
          <a:chOff x="0" y="0"/>
          <a:chExt cx="0" cy="0"/>
        </a:xfrm>
      </p:grpSpPr>
      <p:sp>
        <p:nvSpPr>
          <p:cNvPr id="203" name="Google Shape;203;p8"/>
          <p:cNvSpPr/>
          <p:nvPr/>
        </p:nvSpPr>
        <p:spPr>
          <a:xfrm>
            <a:off x="-56306" y="4623351"/>
            <a:ext cx="4846039"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384400" y="-513083"/>
            <a:ext cx="4177999"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9739021" y="-513075"/>
            <a:ext cx="264753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7424926" y="5650251"/>
            <a:ext cx="4961653"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8"/>
          <p:cNvSpPr txBox="1">
            <a:spLocks noGrp="1"/>
          </p:cNvSpPr>
          <p:nvPr>
            <p:ph type="title"/>
          </p:nvPr>
        </p:nvSpPr>
        <p:spPr>
          <a:xfrm>
            <a:off x="3674933" y="2623300"/>
            <a:ext cx="4842000"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08" name="Google Shape;208;p8"/>
          <p:cNvGrpSpPr/>
          <p:nvPr/>
        </p:nvGrpSpPr>
        <p:grpSpPr>
          <a:xfrm rot="4517592">
            <a:off x="11400977" y="5254553"/>
            <a:ext cx="295695" cy="267844"/>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8"/>
          <p:cNvGrpSpPr/>
          <p:nvPr/>
        </p:nvGrpSpPr>
        <p:grpSpPr>
          <a:xfrm rot="7199963">
            <a:off x="1287892" y="6044028"/>
            <a:ext cx="287913" cy="260805"/>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8"/>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7" name="Google Shape;217;p8"/>
          <p:cNvGrpSpPr/>
          <p:nvPr/>
        </p:nvGrpSpPr>
        <p:grpSpPr>
          <a:xfrm rot="-9900000">
            <a:off x="1986687" y="247300"/>
            <a:ext cx="462887"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8"/>
          <p:cNvGrpSpPr/>
          <p:nvPr/>
        </p:nvGrpSpPr>
        <p:grpSpPr>
          <a:xfrm rot="-9900030">
            <a:off x="10420846" y="703803"/>
            <a:ext cx="287909"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 name="Google Shape;225;p8"/>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8"/>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29408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7"/>
        <p:cNvGrpSpPr/>
        <p:nvPr/>
      </p:nvGrpSpPr>
      <p:grpSpPr>
        <a:xfrm>
          <a:off x="0" y="0"/>
          <a:ext cx="0" cy="0"/>
          <a:chOff x="0" y="0"/>
          <a:chExt cx="0" cy="0"/>
        </a:xfrm>
      </p:grpSpPr>
      <p:sp>
        <p:nvSpPr>
          <p:cNvPr id="228" name="Google Shape;228;p9"/>
          <p:cNvSpPr/>
          <p:nvPr/>
        </p:nvSpPr>
        <p:spPr>
          <a:xfrm>
            <a:off x="8851649" y="-127167"/>
            <a:ext cx="3439936" cy="168652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9905847" y="2113432"/>
            <a:ext cx="2940544" cy="5358923"/>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53816" y="5316462"/>
            <a:ext cx="3332631" cy="2562409"/>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339455" y="-289733"/>
            <a:ext cx="2551331" cy="4961501"/>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9"/>
          <p:cNvSpPr txBox="1">
            <a:spLocks noGrp="1"/>
          </p:cNvSpPr>
          <p:nvPr>
            <p:ph type="title"/>
          </p:nvPr>
        </p:nvSpPr>
        <p:spPr>
          <a:xfrm>
            <a:off x="1441179" y="2909684"/>
            <a:ext cx="3978800" cy="885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33" name="Google Shape;233;p9"/>
          <p:cNvSpPr txBox="1">
            <a:spLocks noGrp="1"/>
          </p:cNvSpPr>
          <p:nvPr>
            <p:ph type="body" idx="1"/>
          </p:nvPr>
        </p:nvSpPr>
        <p:spPr>
          <a:xfrm>
            <a:off x="6319615" y="2361000"/>
            <a:ext cx="4720400" cy="2136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2400">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234" name="Google Shape;234;p9"/>
          <p:cNvSpPr txBox="1">
            <a:spLocks noGrp="1"/>
          </p:cNvSpPr>
          <p:nvPr>
            <p:ph type="title" idx="2"/>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235" name="Google Shape;235;p9"/>
          <p:cNvGrpSpPr/>
          <p:nvPr/>
        </p:nvGrpSpPr>
        <p:grpSpPr>
          <a:xfrm rot="-6300012">
            <a:off x="11105356" y="5210209"/>
            <a:ext cx="295699" cy="267848"/>
            <a:chOff x="1640475" y="1197075"/>
            <a:chExt cx="55475" cy="50250"/>
          </a:xfrm>
        </p:grpSpPr>
        <p:sp>
          <p:nvSpPr>
            <p:cNvPr id="236" name="Google Shape;236;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9"/>
          <p:cNvGrpSpPr/>
          <p:nvPr/>
        </p:nvGrpSpPr>
        <p:grpSpPr>
          <a:xfrm rot="-5936682">
            <a:off x="11508319" y="514959"/>
            <a:ext cx="287911" cy="260807"/>
            <a:chOff x="1640475" y="1197075"/>
            <a:chExt cx="55475" cy="50250"/>
          </a:xfrm>
        </p:grpSpPr>
        <p:sp>
          <p:nvSpPr>
            <p:cNvPr id="240" name="Google Shape;240;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9"/>
          <p:cNvSpPr/>
          <p:nvPr/>
        </p:nvSpPr>
        <p:spPr>
          <a:xfrm rot="-597351">
            <a:off x="9023210" y="6387641"/>
            <a:ext cx="706375" cy="1654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9"/>
          <p:cNvGrpSpPr/>
          <p:nvPr/>
        </p:nvGrpSpPr>
        <p:grpSpPr>
          <a:xfrm rot="-4966591">
            <a:off x="1620752" y="571606"/>
            <a:ext cx="326185" cy="295469"/>
            <a:chOff x="1640475" y="1197075"/>
            <a:chExt cx="55475" cy="50250"/>
          </a:xfrm>
        </p:grpSpPr>
        <p:sp>
          <p:nvSpPr>
            <p:cNvPr id="245" name="Google Shape;245;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9"/>
          <p:cNvGrpSpPr/>
          <p:nvPr/>
        </p:nvGrpSpPr>
        <p:grpSpPr>
          <a:xfrm rot="-5400136">
            <a:off x="1915292" y="5841911"/>
            <a:ext cx="560904" cy="508068"/>
            <a:chOff x="1640475" y="1197075"/>
            <a:chExt cx="55475" cy="50250"/>
          </a:xfrm>
        </p:grpSpPr>
        <p:sp>
          <p:nvSpPr>
            <p:cNvPr id="249" name="Google Shape;249;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9"/>
          <p:cNvSpPr/>
          <p:nvPr/>
        </p:nvSpPr>
        <p:spPr>
          <a:xfrm rot="1865663" flipH="1">
            <a:off x="-132286" y="4558907"/>
            <a:ext cx="812804" cy="127352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9"/>
          <p:cNvSpPr/>
          <p:nvPr/>
        </p:nvSpPr>
        <p:spPr>
          <a:xfrm rot="-3264252">
            <a:off x="341142" y="1076625"/>
            <a:ext cx="706367"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623247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4"/>
        <p:cNvGrpSpPr/>
        <p:nvPr/>
      </p:nvGrpSpPr>
      <p:grpSpPr>
        <a:xfrm>
          <a:off x="0" y="0"/>
          <a:ext cx="0" cy="0"/>
          <a:chOff x="0" y="0"/>
          <a:chExt cx="0" cy="0"/>
        </a:xfrm>
      </p:grpSpPr>
      <p:sp>
        <p:nvSpPr>
          <p:cNvPr id="255" name="Google Shape;255;p10"/>
          <p:cNvSpPr txBox="1">
            <a:spLocks noGrp="1"/>
          </p:cNvSpPr>
          <p:nvPr>
            <p:ph type="title"/>
          </p:nvPr>
        </p:nvSpPr>
        <p:spPr>
          <a:xfrm>
            <a:off x="1095567" y="4943967"/>
            <a:ext cx="3841600" cy="96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56" name="Google Shape;256;p10"/>
          <p:cNvSpPr/>
          <p:nvPr/>
        </p:nvSpPr>
        <p:spPr>
          <a:xfrm>
            <a:off x="7703398" y="-1264641"/>
            <a:ext cx="5483636" cy="3741264"/>
          </a:xfrm>
          <a:custGeom>
            <a:avLst/>
            <a:gdLst/>
            <a:ahLst/>
            <a:cxnLst/>
            <a:rect l="l" t="t" r="r" b="b"/>
            <a:pathLst>
              <a:path w="166828" h="113820" extrusionOk="0">
                <a:moveTo>
                  <a:pt x="37921" y="1"/>
                </a:moveTo>
                <a:cubicBezTo>
                  <a:pt x="36836" y="1"/>
                  <a:pt x="35541" y="330"/>
                  <a:pt x="34305" y="1407"/>
                </a:cubicBezTo>
                <a:cubicBezTo>
                  <a:pt x="23972" y="10416"/>
                  <a:pt x="8738" y="14467"/>
                  <a:pt x="4398" y="27982"/>
                </a:cubicBezTo>
                <a:cubicBezTo>
                  <a:pt x="0" y="41680"/>
                  <a:pt x="7520" y="58250"/>
                  <a:pt x="21045" y="63486"/>
                </a:cubicBezTo>
                <a:cubicBezTo>
                  <a:pt x="22997" y="64243"/>
                  <a:pt x="25102" y="64731"/>
                  <a:pt x="27186" y="64731"/>
                </a:cubicBezTo>
                <a:cubicBezTo>
                  <a:pt x="28926" y="64731"/>
                  <a:pt x="30652" y="64391"/>
                  <a:pt x="32263" y="63581"/>
                </a:cubicBezTo>
                <a:cubicBezTo>
                  <a:pt x="35432" y="61989"/>
                  <a:pt x="37547" y="59068"/>
                  <a:pt x="39281" y="56069"/>
                </a:cubicBezTo>
                <a:cubicBezTo>
                  <a:pt x="41088" y="52945"/>
                  <a:pt x="42569" y="49589"/>
                  <a:pt x="44777" y="46713"/>
                </a:cubicBezTo>
                <a:cubicBezTo>
                  <a:pt x="46806" y="44071"/>
                  <a:pt x="49700" y="42214"/>
                  <a:pt x="52852" y="41193"/>
                </a:cubicBezTo>
                <a:cubicBezTo>
                  <a:pt x="54502" y="40658"/>
                  <a:pt x="56271" y="40357"/>
                  <a:pt x="58033" y="40357"/>
                </a:cubicBezTo>
                <a:cubicBezTo>
                  <a:pt x="59582" y="40357"/>
                  <a:pt x="61125" y="40589"/>
                  <a:pt x="62577" y="41099"/>
                </a:cubicBezTo>
                <a:cubicBezTo>
                  <a:pt x="65894" y="42264"/>
                  <a:pt x="68169" y="44781"/>
                  <a:pt x="69461" y="48008"/>
                </a:cubicBezTo>
                <a:cubicBezTo>
                  <a:pt x="70920" y="51651"/>
                  <a:pt x="71214" y="55625"/>
                  <a:pt x="72500" y="59321"/>
                </a:cubicBezTo>
                <a:cubicBezTo>
                  <a:pt x="73761" y="62945"/>
                  <a:pt x="76246" y="66870"/>
                  <a:pt x="80098" y="68098"/>
                </a:cubicBezTo>
                <a:cubicBezTo>
                  <a:pt x="80924" y="68361"/>
                  <a:pt x="81738" y="68476"/>
                  <a:pt x="82539" y="68476"/>
                </a:cubicBezTo>
                <a:cubicBezTo>
                  <a:pt x="84915" y="68476"/>
                  <a:pt x="87181" y="67468"/>
                  <a:pt x="89338" y="66338"/>
                </a:cubicBezTo>
                <a:cubicBezTo>
                  <a:pt x="91372" y="65273"/>
                  <a:pt x="93666" y="63918"/>
                  <a:pt x="96008" y="63918"/>
                </a:cubicBezTo>
                <a:cubicBezTo>
                  <a:pt x="96706" y="63918"/>
                  <a:pt x="97408" y="64039"/>
                  <a:pt x="98109" y="64323"/>
                </a:cubicBezTo>
                <a:cubicBezTo>
                  <a:pt x="101824" y="65830"/>
                  <a:pt x="103218" y="70593"/>
                  <a:pt x="104170" y="74096"/>
                </a:cubicBezTo>
                <a:cubicBezTo>
                  <a:pt x="105294" y="78232"/>
                  <a:pt x="106341" y="82392"/>
                  <a:pt x="107639" y="86478"/>
                </a:cubicBezTo>
                <a:cubicBezTo>
                  <a:pt x="110173" y="94464"/>
                  <a:pt x="113842" y="102270"/>
                  <a:pt x="120376" y="107758"/>
                </a:cubicBezTo>
                <a:cubicBezTo>
                  <a:pt x="124773" y="111451"/>
                  <a:pt x="130232" y="113819"/>
                  <a:pt x="135852" y="113819"/>
                </a:cubicBezTo>
                <a:cubicBezTo>
                  <a:pt x="137764" y="113819"/>
                  <a:pt x="139695" y="113545"/>
                  <a:pt x="141609" y="112956"/>
                </a:cubicBezTo>
                <a:cubicBezTo>
                  <a:pt x="148075" y="110966"/>
                  <a:pt x="152915" y="105717"/>
                  <a:pt x="156292" y="100059"/>
                </a:cubicBezTo>
                <a:cubicBezTo>
                  <a:pt x="159974" y="93886"/>
                  <a:pt x="162303" y="87008"/>
                  <a:pt x="164024" y="80059"/>
                </a:cubicBezTo>
                <a:cubicBezTo>
                  <a:pt x="165781" y="72965"/>
                  <a:pt x="166828" y="65469"/>
                  <a:pt x="165704" y="58187"/>
                </a:cubicBezTo>
                <a:cubicBezTo>
                  <a:pt x="164530" y="50572"/>
                  <a:pt x="160681" y="43928"/>
                  <a:pt x="154464" y="39322"/>
                </a:cubicBezTo>
                <a:cubicBezTo>
                  <a:pt x="147232" y="33964"/>
                  <a:pt x="138199" y="31294"/>
                  <a:pt x="129697" y="28706"/>
                </a:cubicBezTo>
                <a:cubicBezTo>
                  <a:pt x="120365" y="25866"/>
                  <a:pt x="110897" y="23505"/>
                  <a:pt x="101432" y="21160"/>
                </a:cubicBezTo>
                <a:cubicBezTo>
                  <a:pt x="82523" y="16474"/>
                  <a:pt x="63390" y="11839"/>
                  <a:pt x="45718" y="3432"/>
                </a:cubicBezTo>
                <a:cubicBezTo>
                  <a:pt x="43955" y="2593"/>
                  <a:pt x="42210" y="1715"/>
                  <a:pt x="40486" y="799"/>
                </a:cubicBezTo>
                <a:cubicBezTo>
                  <a:pt x="40674" y="722"/>
                  <a:pt x="39528" y="1"/>
                  <a:pt x="379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092899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7"/>
        <p:cNvGrpSpPr/>
        <p:nvPr/>
      </p:nvGrpSpPr>
      <p:grpSpPr>
        <a:xfrm>
          <a:off x="0" y="0"/>
          <a:ext cx="0" cy="0"/>
          <a:chOff x="0" y="0"/>
          <a:chExt cx="0" cy="0"/>
        </a:xfrm>
      </p:grpSpPr>
      <p:sp>
        <p:nvSpPr>
          <p:cNvPr id="258" name="Google Shape;258;p11"/>
          <p:cNvSpPr/>
          <p:nvPr/>
        </p:nvSpPr>
        <p:spPr>
          <a:xfrm rot="10800000">
            <a:off x="-210471" y="5519621"/>
            <a:ext cx="3564955" cy="1747847"/>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1"/>
          <p:cNvSpPr/>
          <p:nvPr/>
        </p:nvSpPr>
        <p:spPr>
          <a:xfrm rot="10800000">
            <a:off x="-912684" y="-609162"/>
            <a:ext cx="3047413" cy="555377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1"/>
          <p:cNvSpPr/>
          <p:nvPr/>
        </p:nvSpPr>
        <p:spPr>
          <a:xfrm rot="10800000">
            <a:off x="9055986" y="-1271413"/>
            <a:ext cx="3453749" cy="2655577"/>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1"/>
          <p:cNvSpPr/>
          <p:nvPr/>
        </p:nvSpPr>
        <p:spPr>
          <a:xfrm rot="10800000">
            <a:off x="9850797" y="2125567"/>
            <a:ext cx="2644055" cy="5141899"/>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1"/>
          <p:cNvSpPr txBox="1">
            <a:spLocks noGrp="1"/>
          </p:cNvSpPr>
          <p:nvPr>
            <p:ph type="title" hasCustomPrompt="1"/>
          </p:nvPr>
        </p:nvSpPr>
        <p:spPr>
          <a:xfrm>
            <a:off x="4261467" y="1474833"/>
            <a:ext cx="3669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63" name="Google Shape;263;p11"/>
          <p:cNvSpPr txBox="1">
            <a:spLocks noGrp="1"/>
          </p:cNvSpPr>
          <p:nvPr>
            <p:ph type="title" idx="2"/>
          </p:nvPr>
        </p:nvSpPr>
        <p:spPr>
          <a:xfrm>
            <a:off x="3780133" y="4711600"/>
            <a:ext cx="4632000" cy="7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264" name="Google Shape;264;p11"/>
          <p:cNvGrpSpPr/>
          <p:nvPr/>
        </p:nvGrpSpPr>
        <p:grpSpPr>
          <a:xfrm rot="4499945">
            <a:off x="318368" y="6007365"/>
            <a:ext cx="287912" cy="260807"/>
            <a:chOff x="1640475" y="1197075"/>
            <a:chExt cx="55475" cy="50250"/>
          </a:xfrm>
        </p:grpSpPr>
        <p:sp>
          <p:nvSpPr>
            <p:cNvPr id="265" name="Google Shape;26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 name="Google Shape;268;p11"/>
          <p:cNvGrpSpPr/>
          <p:nvPr/>
        </p:nvGrpSpPr>
        <p:grpSpPr>
          <a:xfrm rot="5627155">
            <a:off x="744761" y="1396539"/>
            <a:ext cx="356343" cy="322780"/>
            <a:chOff x="1640475" y="1197075"/>
            <a:chExt cx="55475" cy="50250"/>
          </a:xfrm>
        </p:grpSpPr>
        <p:sp>
          <p:nvSpPr>
            <p:cNvPr id="269" name="Google Shape;269;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11"/>
          <p:cNvSpPr/>
          <p:nvPr/>
        </p:nvSpPr>
        <p:spPr>
          <a:xfrm rot="9000107" flipH="1">
            <a:off x="2394475" y="428972"/>
            <a:ext cx="820323" cy="1921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11"/>
          <p:cNvSpPr/>
          <p:nvPr/>
        </p:nvSpPr>
        <p:spPr>
          <a:xfrm rot="5400117" flipH="1">
            <a:off x="11084579" y="59205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4" name="Google Shape;274;p11"/>
          <p:cNvGrpSpPr/>
          <p:nvPr/>
        </p:nvGrpSpPr>
        <p:grpSpPr>
          <a:xfrm rot="6300044">
            <a:off x="10098769" y="5974496"/>
            <a:ext cx="304804" cy="276115"/>
            <a:chOff x="1640475" y="1197075"/>
            <a:chExt cx="55475" cy="50250"/>
          </a:xfrm>
        </p:grpSpPr>
        <p:sp>
          <p:nvSpPr>
            <p:cNvPr id="275" name="Google Shape;27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 name="Google Shape;278;p11"/>
          <p:cNvSpPr/>
          <p:nvPr/>
        </p:nvSpPr>
        <p:spPr>
          <a:xfrm rot="-1919016">
            <a:off x="11462362" y="61792"/>
            <a:ext cx="1079361" cy="169123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90119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5324777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0"/>
        <p:cNvGrpSpPr/>
        <p:nvPr/>
      </p:nvGrpSpPr>
      <p:grpSpPr>
        <a:xfrm>
          <a:off x="0" y="0"/>
          <a:ext cx="0" cy="0"/>
          <a:chOff x="0" y="0"/>
          <a:chExt cx="0" cy="0"/>
        </a:xfrm>
      </p:grpSpPr>
      <p:sp>
        <p:nvSpPr>
          <p:cNvPr id="281" name="Google Shape;281;p13"/>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13"/>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13"/>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3"/>
          <p:cNvSpPr txBox="1">
            <a:spLocks noGrp="1"/>
          </p:cNvSpPr>
          <p:nvPr>
            <p:ph type="title"/>
          </p:nvPr>
        </p:nvSpPr>
        <p:spPr>
          <a:xfrm>
            <a:off x="3050900" y="898167"/>
            <a:ext cx="60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86" name="Google Shape;286;p13"/>
          <p:cNvSpPr txBox="1">
            <a:spLocks noGrp="1"/>
          </p:cNvSpPr>
          <p:nvPr>
            <p:ph type="title" idx="2"/>
          </p:nvPr>
        </p:nvSpPr>
        <p:spPr>
          <a:xfrm>
            <a:off x="1067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7" name="Google Shape;287;p13"/>
          <p:cNvSpPr txBox="1">
            <a:spLocks noGrp="1"/>
          </p:cNvSpPr>
          <p:nvPr>
            <p:ph type="subTitle" idx="1"/>
          </p:nvPr>
        </p:nvSpPr>
        <p:spPr>
          <a:xfrm>
            <a:off x="939825" y="35338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88" name="Google Shape;288;p13"/>
          <p:cNvSpPr txBox="1">
            <a:spLocks noGrp="1"/>
          </p:cNvSpPr>
          <p:nvPr>
            <p:ph type="title" idx="3"/>
          </p:nvPr>
        </p:nvSpPr>
        <p:spPr>
          <a:xfrm>
            <a:off x="4559499"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9" name="Google Shape;289;p13"/>
          <p:cNvSpPr txBox="1">
            <a:spLocks noGrp="1"/>
          </p:cNvSpPr>
          <p:nvPr>
            <p:ph type="subTitle" idx="4"/>
          </p:nvPr>
        </p:nvSpPr>
        <p:spPr>
          <a:xfrm>
            <a:off x="4433299" y="35338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0" name="Google Shape;290;p13"/>
          <p:cNvSpPr txBox="1">
            <a:spLocks noGrp="1"/>
          </p:cNvSpPr>
          <p:nvPr>
            <p:ph type="title" idx="5"/>
          </p:nvPr>
        </p:nvSpPr>
        <p:spPr>
          <a:xfrm>
            <a:off x="1067025"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1" name="Google Shape;291;p13"/>
          <p:cNvSpPr txBox="1">
            <a:spLocks noGrp="1"/>
          </p:cNvSpPr>
          <p:nvPr>
            <p:ph type="subTitle" idx="6"/>
          </p:nvPr>
        </p:nvSpPr>
        <p:spPr>
          <a:xfrm>
            <a:off x="939825" y="54450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2" name="Google Shape;292;p13"/>
          <p:cNvSpPr txBox="1">
            <a:spLocks noGrp="1"/>
          </p:cNvSpPr>
          <p:nvPr>
            <p:ph type="title" idx="7"/>
          </p:nvPr>
        </p:nvSpPr>
        <p:spPr>
          <a:xfrm>
            <a:off x="4559499"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3" name="Google Shape;293;p13"/>
          <p:cNvSpPr txBox="1">
            <a:spLocks noGrp="1"/>
          </p:cNvSpPr>
          <p:nvPr>
            <p:ph type="subTitle" idx="8"/>
          </p:nvPr>
        </p:nvSpPr>
        <p:spPr>
          <a:xfrm>
            <a:off x="4432999" y="54450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4" name="Google Shape;294;p13"/>
          <p:cNvSpPr txBox="1">
            <a:spLocks noGrp="1"/>
          </p:cNvSpPr>
          <p:nvPr>
            <p:ph type="title" idx="9"/>
          </p:nvPr>
        </p:nvSpPr>
        <p:spPr>
          <a:xfrm>
            <a:off x="8051971"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5" name="Google Shape;295;p13"/>
          <p:cNvSpPr txBox="1">
            <a:spLocks noGrp="1"/>
          </p:cNvSpPr>
          <p:nvPr>
            <p:ph type="subTitle" idx="13"/>
          </p:nvPr>
        </p:nvSpPr>
        <p:spPr>
          <a:xfrm>
            <a:off x="7926371" y="3533833"/>
            <a:ext cx="3325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6" name="Google Shape;296;p13"/>
          <p:cNvSpPr txBox="1">
            <a:spLocks noGrp="1"/>
          </p:cNvSpPr>
          <p:nvPr>
            <p:ph type="title" idx="14"/>
          </p:nvPr>
        </p:nvSpPr>
        <p:spPr>
          <a:xfrm>
            <a:off x="8051971"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7" name="Google Shape;297;p13"/>
          <p:cNvSpPr txBox="1">
            <a:spLocks noGrp="1"/>
          </p:cNvSpPr>
          <p:nvPr>
            <p:ph type="subTitle" idx="15"/>
          </p:nvPr>
        </p:nvSpPr>
        <p:spPr>
          <a:xfrm>
            <a:off x="7925771" y="5445033"/>
            <a:ext cx="3326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298" name="Google Shape;298;p13"/>
          <p:cNvGrpSpPr/>
          <p:nvPr/>
        </p:nvGrpSpPr>
        <p:grpSpPr>
          <a:xfrm rot="-900055">
            <a:off x="1556145" y="6138371"/>
            <a:ext cx="287912" cy="260807"/>
            <a:chOff x="1640475" y="1197075"/>
            <a:chExt cx="55475" cy="50250"/>
          </a:xfrm>
        </p:grpSpPr>
        <p:sp>
          <p:nvSpPr>
            <p:cNvPr id="299" name="Google Shape;29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13"/>
          <p:cNvGrpSpPr/>
          <p:nvPr/>
        </p:nvGrpSpPr>
        <p:grpSpPr>
          <a:xfrm rot="-8100037">
            <a:off x="503990" y="1320645"/>
            <a:ext cx="479660" cy="434492"/>
            <a:chOff x="1640475" y="1197075"/>
            <a:chExt cx="55475" cy="50250"/>
          </a:xfrm>
        </p:grpSpPr>
        <p:sp>
          <p:nvSpPr>
            <p:cNvPr id="303" name="Google Shape;303;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13"/>
          <p:cNvSpPr/>
          <p:nvPr/>
        </p:nvSpPr>
        <p:spPr>
          <a:xfrm rot="9000131" flipH="1">
            <a:off x="521430" y="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3"/>
          <p:cNvSpPr/>
          <p:nvPr/>
        </p:nvSpPr>
        <p:spPr>
          <a:xfrm rot="-9899901" flipH="1">
            <a:off x="6663948" y="63784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8" name="Google Shape;308;p13"/>
          <p:cNvGrpSpPr/>
          <p:nvPr/>
        </p:nvGrpSpPr>
        <p:grpSpPr>
          <a:xfrm rot="-5399917">
            <a:off x="8763792" y="6301660"/>
            <a:ext cx="304801" cy="276113"/>
            <a:chOff x="1640475" y="1197075"/>
            <a:chExt cx="55475" cy="50250"/>
          </a:xfrm>
        </p:grpSpPr>
        <p:sp>
          <p:nvSpPr>
            <p:cNvPr id="309" name="Google Shape;30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143173" flipH="1">
            <a:off x="3697141" y="3808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13"/>
          <p:cNvGrpSpPr/>
          <p:nvPr/>
        </p:nvGrpSpPr>
        <p:grpSpPr>
          <a:xfrm rot="-8100136">
            <a:off x="11360185" y="663803"/>
            <a:ext cx="395620" cy="358368"/>
            <a:chOff x="1640475" y="1197075"/>
            <a:chExt cx="55475" cy="50250"/>
          </a:xfrm>
        </p:grpSpPr>
        <p:sp>
          <p:nvSpPr>
            <p:cNvPr id="314" name="Google Shape;314;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13"/>
          <p:cNvSpPr/>
          <p:nvPr/>
        </p:nvSpPr>
        <p:spPr>
          <a:xfrm rot="-2700202">
            <a:off x="-103016" y="5319936"/>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98527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18"/>
        <p:cNvGrpSpPr/>
        <p:nvPr/>
      </p:nvGrpSpPr>
      <p:grpSpPr>
        <a:xfrm>
          <a:off x="0" y="0"/>
          <a:ext cx="0" cy="0"/>
          <a:chOff x="0" y="0"/>
          <a:chExt cx="0" cy="0"/>
        </a:xfrm>
      </p:grpSpPr>
      <p:sp>
        <p:nvSpPr>
          <p:cNvPr id="319" name="Google Shape;319;p14"/>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4"/>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4"/>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4"/>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14"/>
          <p:cNvGrpSpPr/>
          <p:nvPr/>
        </p:nvGrpSpPr>
        <p:grpSpPr>
          <a:xfrm>
            <a:off x="1489108" y="1320186"/>
            <a:ext cx="9212825" cy="4290205"/>
            <a:chOff x="3689050" y="919857"/>
            <a:chExt cx="1419425" cy="685950"/>
          </a:xfrm>
        </p:grpSpPr>
        <p:sp>
          <p:nvSpPr>
            <p:cNvPr id="324" name="Google Shape;324;p14"/>
            <p:cNvSpPr/>
            <p:nvPr/>
          </p:nvSpPr>
          <p:spPr>
            <a:xfrm>
              <a:off x="3945175" y="932332"/>
              <a:ext cx="912600" cy="143950"/>
            </a:xfrm>
            <a:custGeom>
              <a:avLst/>
              <a:gdLst/>
              <a:ahLst/>
              <a:cxnLst/>
              <a:rect l="l" t="t" r="r" b="b"/>
              <a:pathLst>
                <a:path w="36504" h="5758" extrusionOk="0">
                  <a:moveTo>
                    <a:pt x="18144" y="1"/>
                  </a:moveTo>
                  <a:cubicBezTo>
                    <a:pt x="17036" y="1634"/>
                    <a:pt x="15167" y="2647"/>
                    <a:pt x="13238" y="2647"/>
                  </a:cubicBezTo>
                  <a:cubicBezTo>
                    <a:pt x="12616" y="2647"/>
                    <a:pt x="11989" y="2542"/>
                    <a:pt x="11379" y="2319"/>
                  </a:cubicBezTo>
                  <a:cubicBezTo>
                    <a:pt x="9365" y="1581"/>
                    <a:pt x="7828" y="320"/>
                    <a:pt x="5593" y="191"/>
                  </a:cubicBezTo>
                  <a:cubicBezTo>
                    <a:pt x="5449" y="183"/>
                    <a:pt x="5300" y="178"/>
                    <a:pt x="5147" y="178"/>
                  </a:cubicBezTo>
                  <a:cubicBezTo>
                    <a:pt x="2960" y="178"/>
                    <a:pt x="0" y="1073"/>
                    <a:pt x="333" y="3758"/>
                  </a:cubicBezTo>
                  <a:cubicBezTo>
                    <a:pt x="340" y="3806"/>
                    <a:pt x="331" y="3848"/>
                    <a:pt x="315" y="3883"/>
                  </a:cubicBezTo>
                  <a:lnTo>
                    <a:pt x="993" y="3938"/>
                  </a:lnTo>
                  <a:cubicBezTo>
                    <a:pt x="1146" y="3384"/>
                    <a:pt x="1456" y="2883"/>
                    <a:pt x="2007" y="2472"/>
                  </a:cubicBezTo>
                  <a:cubicBezTo>
                    <a:pt x="2725" y="1941"/>
                    <a:pt x="3583" y="1727"/>
                    <a:pt x="4450" y="1727"/>
                  </a:cubicBezTo>
                  <a:cubicBezTo>
                    <a:pt x="4894" y="1727"/>
                    <a:pt x="5341" y="1783"/>
                    <a:pt x="5773" y="1881"/>
                  </a:cubicBezTo>
                  <a:cubicBezTo>
                    <a:pt x="7779" y="2336"/>
                    <a:pt x="9550" y="3481"/>
                    <a:pt x="11575" y="3897"/>
                  </a:cubicBezTo>
                  <a:cubicBezTo>
                    <a:pt x="12135" y="4012"/>
                    <a:pt x="12699" y="4074"/>
                    <a:pt x="13255" y="4074"/>
                  </a:cubicBezTo>
                  <a:cubicBezTo>
                    <a:pt x="14893" y="4074"/>
                    <a:pt x="16460" y="3538"/>
                    <a:pt x="17629" y="2251"/>
                  </a:cubicBezTo>
                  <a:cubicBezTo>
                    <a:pt x="17624" y="2245"/>
                    <a:pt x="17618" y="2243"/>
                    <a:pt x="17612" y="2239"/>
                  </a:cubicBezTo>
                  <a:cubicBezTo>
                    <a:pt x="17546" y="2178"/>
                    <a:pt x="17611" y="2069"/>
                    <a:pt x="17685" y="2069"/>
                  </a:cubicBezTo>
                  <a:cubicBezTo>
                    <a:pt x="17701" y="2069"/>
                    <a:pt x="17717" y="2074"/>
                    <a:pt x="17733" y="2086"/>
                  </a:cubicBezTo>
                  <a:cubicBezTo>
                    <a:pt x="19239" y="3237"/>
                    <a:pt x="20937" y="3852"/>
                    <a:pt x="22793" y="3852"/>
                  </a:cubicBezTo>
                  <a:cubicBezTo>
                    <a:pt x="23059" y="3852"/>
                    <a:pt x="23328" y="3839"/>
                    <a:pt x="23600" y="3814"/>
                  </a:cubicBezTo>
                  <a:cubicBezTo>
                    <a:pt x="25712" y="3617"/>
                    <a:pt x="27523" y="2689"/>
                    <a:pt x="29519" y="2088"/>
                  </a:cubicBezTo>
                  <a:cubicBezTo>
                    <a:pt x="30068" y="1923"/>
                    <a:pt x="30659" y="1810"/>
                    <a:pt x="31242" y="1810"/>
                  </a:cubicBezTo>
                  <a:cubicBezTo>
                    <a:pt x="31952" y="1810"/>
                    <a:pt x="32648" y="1978"/>
                    <a:pt x="33237" y="2426"/>
                  </a:cubicBezTo>
                  <a:cubicBezTo>
                    <a:pt x="34260" y="3201"/>
                    <a:pt x="34563" y="4547"/>
                    <a:pt x="34740" y="5758"/>
                  </a:cubicBezTo>
                  <a:cubicBezTo>
                    <a:pt x="35271" y="5233"/>
                    <a:pt x="35867" y="4776"/>
                    <a:pt x="36504" y="4388"/>
                  </a:cubicBezTo>
                  <a:lnTo>
                    <a:pt x="36202" y="3998"/>
                  </a:lnTo>
                  <a:cubicBezTo>
                    <a:pt x="36068" y="3998"/>
                    <a:pt x="35934" y="3919"/>
                    <a:pt x="35955" y="3758"/>
                  </a:cubicBezTo>
                  <a:cubicBezTo>
                    <a:pt x="36287" y="1073"/>
                    <a:pt x="33327" y="178"/>
                    <a:pt x="31142" y="178"/>
                  </a:cubicBezTo>
                  <a:cubicBezTo>
                    <a:pt x="30989" y="178"/>
                    <a:pt x="30840" y="183"/>
                    <a:pt x="30696" y="191"/>
                  </a:cubicBezTo>
                  <a:cubicBezTo>
                    <a:pt x="28460" y="320"/>
                    <a:pt x="26922" y="1581"/>
                    <a:pt x="24909" y="2319"/>
                  </a:cubicBezTo>
                  <a:cubicBezTo>
                    <a:pt x="24299" y="2542"/>
                    <a:pt x="23672" y="2647"/>
                    <a:pt x="23051" y="2647"/>
                  </a:cubicBezTo>
                  <a:cubicBezTo>
                    <a:pt x="21122" y="2647"/>
                    <a:pt x="19251" y="1634"/>
                    <a:pt x="18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3701525" y="974157"/>
              <a:ext cx="1029900" cy="620125"/>
            </a:xfrm>
            <a:custGeom>
              <a:avLst/>
              <a:gdLst/>
              <a:ahLst/>
              <a:cxnLst/>
              <a:rect l="l" t="t" r="r" b="b"/>
              <a:pathLst>
                <a:path w="41196" h="24805" extrusionOk="0">
                  <a:moveTo>
                    <a:pt x="3847" y="1"/>
                  </a:moveTo>
                  <a:cubicBezTo>
                    <a:pt x="2137" y="1"/>
                    <a:pt x="763" y="859"/>
                    <a:pt x="677" y="3336"/>
                  </a:cubicBezTo>
                  <a:cubicBezTo>
                    <a:pt x="613" y="5220"/>
                    <a:pt x="2550" y="9525"/>
                    <a:pt x="1" y="10579"/>
                  </a:cubicBezTo>
                  <a:cubicBezTo>
                    <a:pt x="3011" y="11967"/>
                    <a:pt x="594" y="15800"/>
                    <a:pt x="538" y="18000"/>
                  </a:cubicBezTo>
                  <a:cubicBezTo>
                    <a:pt x="478" y="20293"/>
                    <a:pt x="2067" y="21963"/>
                    <a:pt x="4339" y="22062"/>
                  </a:cubicBezTo>
                  <a:cubicBezTo>
                    <a:pt x="4416" y="22065"/>
                    <a:pt x="4492" y="22067"/>
                    <a:pt x="4568" y="22067"/>
                  </a:cubicBezTo>
                  <a:cubicBezTo>
                    <a:pt x="6475" y="22067"/>
                    <a:pt x="8130" y="21013"/>
                    <a:pt x="9855" y="20327"/>
                  </a:cubicBezTo>
                  <a:cubicBezTo>
                    <a:pt x="9870" y="20321"/>
                    <a:pt x="9884" y="20318"/>
                    <a:pt x="9897" y="20318"/>
                  </a:cubicBezTo>
                  <a:cubicBezTo>
                    <a:pt x="9969" y="20318"/>
                    <a:pt x="9999" y="20406"/>
                    <a:pt x="9975" y="20473"/>
                  </a:cubicBezTo>
                  <a:cubicBezTo>
                    <a:pt x="10009" y="20508"/>
                    <a:pt x="10035" y="20551"/>
                    <a:pt x="10039" y="20611"/>
                  </a:cubicBezTo>
                  <a:cubicBezTo>
                    <a:pt x="10252" y="22943"/>
                    <a:pt x="12007" y="24671"/>
                    <a:pt x="14359" y="24796"/>
                  </a:cubicBezTo>
                  <a:cubicBezTo>
                    <a:pt x="14475" y="24802"/>
                    <a:pt x="14590" y="24805"/>
                    <a:pt x="14705" y="24805"/>
                  </a:cubicBezTo>
                  <a:cubicBezTo>
                    <a:pt x="16578" y="24805"/>
                    <a:pt x="18354" y="24022"/>
                    <a:pt x="20081" y="23387"/>
                  </a:cubicBezTo>
                  <a:cubicBezTo>
                    <a:pt x="21335" y="22924"/>
                    <a:pt x="22685" y="22498"/>
                    <a:pt x="24038" y="22498"/>
                  </a:cubicBezTo>
                  <a:cubicBezTo>
                    <a:pt x="24447" y="22498"/>
                    <a:pt x="24856" y="22537"/>
                    <a:pt x="25262" y="22625"/>
                  </a:cubicBezTo>
                  <a:cubicBezTo>
                    <a:pt x="26320" y="22854"/>
                    <a:pt x="27557" y="23480"/>
                    <a:pt x="27889" y="24581"/>
                  </a:cubicBezTo>
                  <a:cubicBezTo>
                    <a:pt x="28223" y="23480"/>
                    <a:pt x="29460" y="22854"/>
                    <a:pt x="30517" y="22625"/>
                  </a:cubicBezTo>
                  <a:cubicBezTo>
                    <a:pt x="30924" y="22537"/>
                    <a:pt x="31332" y="22498"/>
                    <a:pt x="31741" y="22498"/>
                  </a:cubicBezTo>
                  <a:cubicBezTo>
                    <a:pt x="33094" y="22498"/>
                    <a:pt x="34445" y="22924"/>
                    <a:pt x="35698" y="23387"/>
                  </a:cubicBezTo>
                  <a:cubicBezTo>
                    <a:pt x="37422" y="24022"/>
                    <a:pt x="39197" y="24803"/>
                    <a:pt x="41066" y="24803"/>
                  </a:cubicBezTo>
                  <a:cubicBezTo>
                    <a:pt x="41109" y="24803"/>
                    <a:pt x="41153" y="24803"/>
                    <a:pt x="41196" y="24802"/>
                  </a:cubicBezTo>
                  <a:lnTo>
                    <a:pt x="41189" y="24209"/>
                  </a:lnTo>
                  <a:cubicBezTo>
                    <a:pt x="41152" y="24211"/>
                    <a:pt x="41115" y="24211"/>
                    <a:pt x="41077" y="24211"/>
                  </a:cubicBezTo>
                  <a:cubicBezTo>
                    <a:pt x="40614" y="24211"/>
                    <a:pt x="40111" y="24107"/>
                    <a:pt x="39568" y="23867"/>
                  </a:cubicBezTo>
                  <a:cubicBezTo>
                    <a:pt x="38792" y="23528"/>
                    <a:pt x="38112" y="23001"/>
                    <a:pt x="37352" y="22627"/>
                  </a:cubicBezTo>
                  <a:cubicBezTo>
                    <a:pt x="36364" y="22138"/>
                    <a:pt x="35299" y="21806"/>
                    <a:pt x="34214" y="21623"/>
                  </a:cubicBezTo>
                  <a:cubicBezTo>
                    <a:pt x="33591" y="21518"/>
                    <a:pt x="32969" y="21469"/>
                    <a:pt x="32350" y="21469"/>
                  </a:cubicBezTo>
                  <a:cubicBezTo>
                    <a:pt x="30774" y="21469"/>
                    <a:pt x="29218" y="21789"/>
                    <a:pt x="27714" y="22329"/>
                  </a:cubicBezTo>
                  <a:cubicBezTo>
                    <a:pt x="27705" y="22333"/>
                    <a:pt x="27696" y="22335"/>
                    <a:pt x="27687" y="22335"/>
                  </a:cubicBezTo>
                  <a:cubicBezTo>
                    <a:pt x="27663" y="22335"/>
                    <a:pt x="27642" y="22322"/>
                    <a:pt x="27629" y="22305"/>
                  </a:cubicBezTo>
                  <a:lnTo>
                    <a:pt x="27603" y="22334"/>
                  </a:lnTo>
                  <a:cubicBezTo>
                    <a:pt x="27656" y="22378"/>
                    <a:pt x="27710" y="22422"/>
                    <a:pt x="27760" y="22470"/>
                  </a:cubicBezTo>
                  <a:cubicBezTo>
                    <a:pt x="27879" y="22578"/>
                    <a:pt x="27768" y="22737"/>
                    <a:pt x="27642" y="22737"/>
                  </a:cubicBezTo>
                  <a:cubicBezTo>
                    <a:pt x="27606" y="22737"/>
                    <a:pt x="27570" y="22724"/>
                    <a:pt x="27537" y="22694"/>
                  </a:cubicBezTo>
                  <a:cubicBezTo>
                    <a:pt x="26519" y="21773"/>
                    <a:pt x="25347" y="21448"/>
                    <a:pt x="24107" y="21448"/>
                  </a:cubicBezTo>
                  <a:cubicBezTo>
                    <a:pt x="21397" y="21448"/>
                    <a:pt x="18367" y="23003"/>
                    <a:pt x="15932" y="23289"/>
                  </a:cubicBezTo>
                  <a:cubicBezTo>
                    <a:pt x="15723" y="23314"/>
                    <a:pt x="15519" y="23326"/>
                    <a:pt x="15320" y="23326"/>
                  </a:cubicBezTo>
                  <a:cubicBezTo>
                    <a:pt x="12671" y="23326"/>
                    <a:pt x="10863" y="21230"/>
                    <a:pt x="10185" y="18734"/>
                  </a:cubicBezTo>
                  <a:lnTo>
                    <a:pt x="10069" y="18766"/>
                  </a:lnTo>
                  <a:cubicBezTo>
                    <a:pt x="10081" y="18794"/>
                    <a:pt x="10079" y="18827"/>
                    <a:pt x="10053" y="18850"/>
                  </a:cubicBezTo>
                  <a:cubicBezTo>
                    <a:pt x="8921" y="19817"/>
                    <a:pt x="6790" y="20981"/>
                    <a:pt x="4952" y="20981"/>
                  </a:cubicBezTo>
                  <a:cubicBezTo>
                    <a:pt x="4112" y="20981"/>
                    <a:pt x="3333" y="20737"/>
                    <a:pt x="2739" y="20120"/>
                  </a:cubicBezTo>
                  <a:cubicBezTo>
                    <a:pt x="243" y="17529"/>
                    <a:pt x="4568" y="13482"/>
                    <a:pt x="1838" y="11034"/>
                  </a:cubicBezTo>
                  <a:lnTo>
                    <a:pt x="1838" y="11034"/>
                  </a:lnTo>
                  <a:cubicBezTo>
                    <a:pt x="1827" y="11038"/>
                    <a:pt x="1816" y="11040"/>
                    <a:pt x="1806" y="11040"/>
                  </a:cubicBezTo>
                  <a:cubicBezTo>
                    <a:pt x="1733" y="11040"/>
                    <a:pt x="1687" y="10950"/>
                    <a:pt x="1741" y="10891"/>
                  </a:cubicBezTo>
                  <a:cubicBezTo>
                    <a:pt x="1737" y="10809"/>
                    <a:pt x="1817" y="10732"/>
                    <a:pt x="1904" y="10732"/>
                  </a:cubicBezTo>
                  <a:cubicBezTo>
                    <a:pt x="1918" y="10732"/>
                    <a:pt x="1933" y="10734"/>
                    <a:pt x="1947" y="10738"/>
                  </a:cubicBezTo>
                  <a:cubicBezTo>
                    <a:pt x="4939" y="8501"/>
                    <a:pt x="196" y="4163"/>
                    <a:pt x="2832" y="2011"/>
                  </a:cubicBezTo>
                  <a:cubicBezTo>
                    <a:pt x="3326" y="1608"/>
                    <a:pt x="3893" y="1443"/>
                    <a:pt x="4496" y="1443"/>
                  </a:cubicBezTo>
                  <a:cubicBezTo>
                    <a:pt x="6603" y="1443"/>
                    <a:pt x="9147" y="3457"/>
                    <a:pt x="10538" y="4354"/>
                  </a:cubicBezTo>
                  <a:cubicBezTo>
                    <a:pt x="10582" y="4382"/>
                    <a:pt x="10600" y="4424"/>
                    <a:pt x="10600" y="4463"/>
                  </a:cubicBezTo>
                  <a:lnTo>
                    <a:pt x="10705" y="4449"/>
                  </a:lnTo>
                  <a:cubicBezTo>
                    <a:pt x="10594" y="3692"/>
                    <a:pt x="10550" y="2939"/>
                    <a:pt x="10739" y="2265"/>
                  </a:cubicBezTo>
                  <a:lnTo>
                    <a:pt x="10061" y="2209"/>
                  </a:lnTo>
                  <a:cubicBezTo>
                    <a:pt x="10019" y="2287"/>
                    <a:pt x="9926" y="2325"/>
                    <a:pt x="9832" y="2325"/>
                  </a:cubicBezTo>
                  <a:cubicBezTo>
                    <a:pt x="9764" y="2325"/>
                    <a:pt x="9695" y="2305"/>
                    <a:pt x="9645" y="2265"/>
                  </a:cubicBezTo>
                  <a:cubicBezTo>
                    <a:pt x="8242" y="1145"/>
                    <a:pt x="5821" y="1"/>
                    <a:pt x="38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4731250" y="974157"/>
              <a:ext cx="364750" cy="620075"/>
            </a:xfrm>
            <a:custGeom>
              <a:avLst/>
              <a:gdLst/>
              <a:ahLst/>
              <a:cxnLst/>
              <a:rect l="l" t="t" r="r" b="b"/>
              <a:pathLst>
                <a:path w="14590" h="24803" extrusionOk="0">
                  <a:moveTo>
                    <a:pt x="10745" y="1"/>
                  </a:moveTo>
                  <a:cubicBezTo>
                    <a:pt x="8771" y="1"/>
                    <a:pt x="6350" y="1145"/>
                    <a:pt x="4947" y="2265"/>
                  </a:cubicBezTo>
                  <a:cubicBezTo>
                    <a:pt x="4895" y="2304"/>
                    <a:pt x="4826" y="2325"/>
                    <a:pt x="4760" y="2325"/>
                  </a:cubicBezTo>
                  <a:lnTo>
                    <a:pt x="5062" y="2715"/>
                  </a:lnTo>
                  <a:cubicBezTo>
                    <a:pt x="5699" y="2328"/>
                    <a:pt x="6378" y="2008"/>
                    <a:pt x="7082" y="1757"/>
                  </a:cubicBezTo>
                  <a:cubicBezTo>
                    <a:pt x="7873" y="1474"/>
                    <a:pt x="8982" y="1106"/>
                    <a:pt x="9976" y="1106"/>
                  </a:cubicBezTo>
                  <a:cubicBezTo>
                    <a:pt x="10413" y="1106"/>
                    <a:pt x="10827" y="1177"/>
                    <a:pt x="11182" y="1358"/>
                  </a:cubicBezTo>
                  <a:cubicBezTo>
                    <a:pt x="12247" y="1898"/>
                    <a:pt x="12651" y="3163"/>
                    <a:pt x="12647" y="4280"/>
                  </a:cubicBezTo>
                  <a:cubicBezTo>
                    <a:pt x="12641" y="6296"/>
                    <a:pt x="11480" y="8423"/>
                    <a:pt x="12856" y="10245"/>
                  </a:cubicBezTo>
                  <a:cubicBezTo>
                    <a:pt x="12914" y="10318"/>
                    <a:pt x="12891" y="10392"/>
                    <a:pt x="12836" y="10436"/>
                  </a:cubicBezTo>
                  <a:lnTo>
                    <a:pt x="12852" y="10459"/>
                  </a:lnTo>
                  <a:cubicBezTo>
                    <a:pt x="12880" y="10436"/>
                    <a:pt x="12907" y="10416"/>
                    <a:pt x="12935" y="10397"/>
                  </a:cubicBezTo>
                  <a:cubicBezTo>
                    <a:pt x="12964" y="10377"/>
                    <a:pt x="12993" y="10369"/>
                    <a:pt x="13020" y="10369"/>
                  </a:cubicBezTo>
                  <a:cubicBezTo>
                    <a:pt x="13151" y="10369"/>
                    <a:pt x="13237" y="10577"/>
                    <a:pt x="13096" y="10674"/>
                  </a:cubicBezTo>
                  <a:cubicBezTo>
                    <a:pt x="9979" y="12831"/>
                    <a:pt x="14313" y="17215"/>
                    <a:pt x="11808" y="19785"/>
                  </a:cubicBezTo>
                  <a:cubicBezTo>
                    <a:pt x="11256" y="20352"/>
                    <a:pt x="10533" y="20576"/>
                    <a:pt x="9745" y="20576"/>
                  </a:cubicBezTo>
                  <a:cubicBezTo>
                    <a:pt x="7840" y="20576"/>
                    <a:pt x="5552" y="19265"/>
                    <a:pt x="4357" y="18293"/>
                  </a:cubicBezTo>
                  <a:lnTo>
                    <a:pt x="4299" y="18365"/>
                  </a:lnTo>
                  <a:cubicBezTo>
                    <a:pt x="4339" y="18400"/>
                    <a:pt x="4362" y="18455"/>
                    <a:pt x="4348" y="18522"/>
                  </a:cubicBezTo>
                  <a:cubicBezTo>
                    <a:pt x="3856" y="20820"/>
                    <a:pt x="2515" y="24108"/>
                    <a:pt x="0" y="24209"/>
                  </a:cubicBezTo>
                  <a:lnTo>
                    <a:pt x="7" y="24802"/>
                  </a:lnTo>
                  <a:cubicBezTo>
                    <a:pt x="82" y="24802"/>
                    <a:pt x="157" y="24800"/>
                    <a:pt x="231" y="24796"/>
                  </a:cubicBezTo>
                  <a:cubicBezTo>
                    <a:pt x="2584" y="24671"/>
                    <a:pt x="4339" y="22943"/>
                    <a:pt x="4551" y="20611"/>
                  </a:cubicBezTo>
                  <a:cubicBezTo>
                    <a:pt x="4556" y="20551"/>
                    <a:pt x="4583" y="20508"/>
                    <a:pt x="4615" y="20473"/>
                  </a:cubicBezTo>
                  <a:cubicBezTo>
                    <a:pt x="4592" y="20407"/>
                    <a:pt x="4622" y="20319"/>
                    <a:pt x="4693" y="20319"/>
                  </a:cubicBezTo>
                  <a:cubicBezTo>
                    <a:pt x="4706" y="20319"/>
                    <a:pt x="4721" y="20322"/>
                    <a:pt x="4736" y="20328"/>
                  </a:cubicBezTo>
                  <a:cubicBezTo>
                    <a:pt x="6461" y="21013"/>
                    <a:pt x="8116" y="22067"/>
                    <a:pt x="10022" y="22067"/>
                  </a:cubicBezTo>
                  <a:cubicBezTo>
                    <a:pt x="10098" y="22067"/>
                    <a:pt x="10175" y="22065"/>
                    <a:pt x="10252" y="22062"/>
                  </a:cubicBezTo>
                  <a:cubicBezTo>
                    <a:pt x="12524" y="21963"/>
                    <a:pt x="14112" y="20293"/>
                    <a:pt x="14053" y="18000"/>
                  </a:cubicBezTo>
                  <a:cubicBezTo>
                    <a:pt x="13997" y="15800"/>
                    <a:pt x="11580" y="11967"/>
                    <a:pt x="14590" y="10579"/>
                  </a:cubicBezTo>
                  <a:cubicBezTo>
                    <a:pt x="12044" y="9525"/>
                    <a:pt x="13979" y="5220"/>
                    <a:pt x="13914" y="3336"/>
                  </a:cubicBezTo>
                  <a:cubicBezTo>
                    <a:pt x="13829" y="859"/>
                    <a:pt x="12455" y="1"/>
                    <a:pt x="107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3689050" y="919857"/>
              <a:ext cx="1419425" cy="685950"/>
            </a:xfrm>
            <a:custGeom>
              <a:avLst/>
              <a:gdLst/>
              <a:ahLst/>
              <a:cxnLst/>
              <a:rect l="l" t="t" r="r" b="b"/>
              <a:pathLst>
                <a:path w="56777" h="27438" extrusionOk="0">
                  <a:moveTo>
                    <a:pt x="28389" y="500"/>
                  </a:moveTo>
                  <a:cubicBezTo>
                    <a:pt x="29496" y="2133"/>
                    <a:pt x="31368" y="3146"/>
                    <a:pt x="33296" y="3146"/>
                  </a:cubicBezTo>
                  <a:cubicBezTo>
                    <a:pt x="33917" y="3146"/>
                    <a:pt x="34544" y="3041"/>
                    <a:pt x="35154" y="2818"/>
                  </a:cubicBezTo>
                  <a:cubicBezTo>
                    <a:pt x="37167" y="2080"/>
                    <a:pt x="38706" y="819"/>
                    <a:pt x="40941" y="690"/>
                  </a:cubicBezTo>
                  <a:cubicBezTo>
                    <a:pt x="41085" y="682"/>
                    <a:pt x="41234" y="677"/>
                    <a:pt x="41387" y="677"/>
                  </a:cubicBezTo>
                  <a:cubicBezTo>
                    <a:pt x="43573" y="677"/>
                    <a:pt x="46532" y="1572"/>
                    <a:pt x="46200" y="4257"/>
                  </a:cubicBezTo>
                  <a:cubicBezTo>
                    <a:pt x="46179" y="4418"/>
                    <a:pt x="46313" y="4497"/>
                    <a:pt x="46447" y="4497"/>
                  </a:cubicBezTo>
                  <a:cubicBezTo>
                    <a:pt x="46514" y="4497"/>
                    <a:pt x="46583" y="4476"/>
                    <a:pt x="46633" y="4437"/>
                  </a:cubicBezTo>
                  <a:cubicBezTo>
                    <a:pt x="48037" y="3317"/>
                    <a:pt x="50458" y="2173"/>
                    <a:pt x="52433" y="2173"/>
                  </a:cubicBezTo>
                  <a:cubicBezTo>
                    <a:pt x="54143" y="2173"/>
                    <a:pt x="55517" y="3031"/>
                    <a:pt x="55602" y="5508"/>
                  </a:cubicBezTo>
                  <a:cubicBezTo>
                    <a:pt x="55667" y="7392"/>
                    <a:pt x="53731" y="11697"/>
                    <a:pt x="56278" y="12751"/>
                  </a:cubicBezTo>
                  <a:cubicBezTo>
                    <a:pt x="53268" y="14139"/>
                    <a:pt x="55685" y="17972"/>
                    <a:pt x="55741" y="20172"/>
                  </a:cubicBezTo>
                  <a:cubicBezTo>
                    <a:pt x="55800" y="22465"/>
                    <a:pt x="54212" y="24135"/>
                    <a:pt x="51940" y="24234"/>
                  </a:cubicBezTo>
                  <a:cubicBezTo>
                    <a:pt x="51863" y="24237"/>
                    <a:pt x="51786" y="24239"/>
                    <a:pt x="51710" y="24239"/>
                  </a:cubicBezTo>
                  <a:cubicBezTo>
                    <a:pt x="49804" y="24239"/>
                    <a:pt x="48149" y="23185"/>
                    <a:pt x="46424" y="22500"/>
                  </a:cubicBezTo>
                  <a:cubicBezTo>
                    <a:pt x="46409" y="22494"/>
                    <a:pt x="46394" y="22491"/>
                    <a:pt x="46381" y="22491"/>
                  </a:cubicBezTo>
                  <a:cubicBezTo>
                    <a:pt x="46310" y="22491"/>
                    <a:pt x="46280" y="22579"/>
                    <a:pt x="46303" y="22645"/>
                  </a:cubicBezTo>
                  <a:cubicBezTo>
                    <a:pt x="46271" y="22680"/>
                    <a:pt x="46244" y="22723"/>
                    <a:pt x="46239" y="22783"/>
                  </a:cubicBezTo>
                  <a:cubicBezTo>
                    <a:pt x="46027" y="25115"/>
                    <a:pt x="44272" y="26843"/>
                    <a:pt x="41919" y="26968"/>
                  </a:cubicBezTo>
                  <a:cubicBezTo>
                    <a:pt x="41845" y="26972"/>
                    <a:pt x="41770" y="26974"/>
                    <a:pt x="41695" y="26974"/>
                  </a:cubicBezTo>
                  <a:cubicBezTo>
                    <a:pt x="41652" y="26975"/>
                    <a:pt x="41609" y="26975"/>
                    <a:pt x="41565" y="26975"/>
                  </a:cubicBezTo>
                  <a:cubicBezTo>
                    <a:pt x="39698" y="26975"/>
                    <a:pt x="37922" y="26194"/>
                    <a:pt x="36197" y="25559"/>
                  </a:cubicBezTo>
                  <a:cubicBezTo>
                    <a:pt x="34943" y="25096"/>
                    <a:pt x="33593" y="24670"/>
                    <a:pt x="32239" y="24670"/>
                  </a:cubicBezTo>
                  <a:cubicBezTo>
                    <a:pt x="31831" y="24670"/>
                    <a:pt x="31423" y="24709"/>
                    <a:pt x="31016" y="24797"/>
                  </a:cubicBezTo>
                  <a:cubicBezTo>
                    <a:pt x="29959" y="25026"/>
                    <a:pt x="28722" y="25652"/>
                    <a:pt x="28389" y="26753"/>
                  </a:cubicBezTo>
                  <a:cubicBezTo>
                    <a:pt x="28056" y="25652"/>
                    <a:pt x="26819" y="25026"/>
                    <a:pt x="25761" y="24797"/>
                  </a:cubicBezTo>
                  <a:cubicBezTo>
                    <a:pt x="25355" y="24709"/>
                    <a:pt x="24947" y="24670"/>
                    <a:pt x="24539" y="24670"/>
                  </a:cubicBezTo>
                  <a:cubicBezTo>
                    <a:pt x="23185" y="24670"/>
                    <a:pt x="21834" y="25096"/>
                    <a:pt x="20580" y="25559"/>
                  </a:cubicBezTo>
                  <a:cubicBezTo>
                    <a:pt x="18853" y="26195"/>
                    <a:pt x="17077" y="26977"/>
                    <a:pt x="15205" y="26977"/>
                  </a:cubicBezTo>
                  <a:cubicBezTo>
                    <a:pt x="15090" y="26977"/>
                    <a:pt x="14974" y="26974"/>
                    <a:pt x="14858" y="26968"/>
                  </a:cubicBezTo>
                  <a:cubicBezTo>
                    <a:pt x="12506" y="26843"/>
                    <a:pt x="10751" y="25115"/>
                    <a:pt x="10538" y="22783"/>
                  </a:cubicBezTo>
                  <a:cubicBezTo>
                    <a:pt x="10534" y="22723"/>
                    <a:pt x="10508" y="22680"/>
                    <a:pt x="10474" y="22645"/>
                  </a:cubicBezTo>
                  <a:cubicBezTo>
                    <a:pt x="10498" y="22579"/>
                    <a:pt x="10468" y="22491"/>
                    <a:pt x="10397" y="22491"/>
                  </a:cubicBezTo>
                  <a:cubicBezTo>
                    <a:pt x="10384" y="22491"/>
                    <a:pt x="10370" y="22494"/>
                    <a:pt x="10355" y="22500"/>
                  </a:cubicBezTo>
                  <a:cubicBezTo>
                    <a:pt x="8629" y="23186"/>
                    <a:pt x="6974" y="24239"/>
                    <a:pt x="5067" y="24239"/>
                  </a:cubicBezTo>
                  <a:cubicBezTo>
                    <a:pt x="4991" y="24239"/>
                    <a:pt x="4915" y="24237"/>
                    <a:pt x="4838" y="24234"/>
                  </a:cubicBezTo>
                  <a:cubicBezTo>
                    <a:pt x="2566" y="24135"/>
                    <a:pt x="977" y="22465"/>
                    <a:pt x="1038" y="20172"/>
                  </a:cubicBezTo>
                  <a:cubicBezTo>
                    <a:pt x="1094" y="17972"/>
                    <a:pt x="3510" y="14140"/>
                    <a:pt x="500" y="12752"/>
                  </a:cubicBezTo>
                  <a:cubicBezTo>
                    <a:pt x="3049" y="11697"/>
                    <a:pt x="1112" y="7392"/>
                    <a:pt x="1176" y="5508"/>
                  </a:cubicBezTo>
                  <a:cubicBezTo>
                    <a:pt x="1262" y="3032"/>
                    <a:pt x="2636" y="2174"/>
                    <a:pt x="4345" y="2174"/>
                  </a:cubicBezTo>
                  <a:cubicBezTo>
                    <a:pt x="6319" y="2174"/>
                    <a:pt x="8741" y="3318"/>
                    <a:pt x="10144" y="4438"/>
                  </a:cubicBezTo>
                  <a:cubicBezTo>
                    <a:pt x="10194" y="4477"/>
                    <a:pt x="10262" y="4497"/>
                    <a:pt x="10331" y="4497"/>
                  </a:cubicBezTo>
                  <a:cubicBezTo>
                    <a:pt x="10425" y="4497"/>
                    <a:pt x="10518" y="4459"/>
                    <a:pt x="10560" y="4382"/>
                  </a:cubicBezTo>
                  <a:cubicBezTo>
                    <a:pt x="10576" y="4347"/>
                    <a:pt x="10585" y="4305"/>
                    <a:pt x="10578" y="4257"/>
                  </a:cubicBezTo>
                  <a:cubicBezTo>
                    <a:pt x="10245" y="1572"/>
                    <a:pt x="13205" y="677"/>
                    <a:pt x="15392" y="677"/>
                  </a:cubicBezTo>
                  <a:cubicBezTo>
                    <a:pt x="15545" y="677"/>
                    <a:pt x="15694" y="682"/>
                    <a:pt x="15838" y="690"/>
                  </a:cubicBezTo>
                  <a:cubicBezTo>
                    <a:pt x="18073" y="819"/>
                    <a:pt x="19610" y="2080"/>
                    <a:pt x="21624" y="2818"/>
                  </a:cubicBezTo>
                  <a:cubicBezTo>
                    <a:pt x="22234" y="3041"/>
                    <a:pt x="22861" y="3146"/>
                    <a:pt x="23483" y="3146"/>
                  </a:cubicBezTo>
                  <a:cubicBezTo>
                    <a:pt x="25412" y="3146"/>
                    <a:pt x="27281" y="2133"/>
                    <a:pt x="28389" y="500"/>
                  </a:cubicBezTo>
                  <a:close/>
                  <a:moveTo>
                    <a:pt x="28294" y="0"/>
                  </a:moveTo>
                  <a:cubicBezTo>
                    <a:pt x="28226" y="0"/>
                    <a:pt x="28159" y="31"/>
                    <a:pt x="28114" y="106"/>
                  </a:cubicBezTo>
                  <a:cubicBezTo>
                    <a:pt x="27161" y="1701"/>
                    <a:pt x="25402" y="2696"/>
                    <a:pt x="23548" y="2696"/>
                  </a:cubicBezTo>
                  <a:cubicBezTo>
                    <a:pt x="23394" y="2696"/>
                    <a:pt x="23239" y="2689"/>
                    <a:pt x="23083" y="2675"/>
                  </a:cubicBezTo>
                  <a:cubicBezTo>
                    <a:pt x="20994" y="2490"/>
                    <a:pt x="19361" y="842"/>
                    <a:pt x="17327" y="378"/>
                  </a:cubicBezTo>
                  <a:cubicBezTo>
                    <a:pt x="16784" y="254"/>
                    <a:pt x="16143" y="185"/>
                    <a:pt x="15469" y="185"/>
                  </a:cubicBezTo>
                  <a:cubicBezTo>
                    <a:pt x="12994" y="185"/>
                    <a:pt x="10087" y="1122"/>
                    <a:pt x="10045" y="3728"/>
                  </a:cubicBezTo>
                  <a:cubicBezTo>
                    <a:pt x="8582" y="2668"/>
                    <a:pt x="6380" y="1518"/>
                    <a:pt x="4422" y="1518"/>
                  </a:cubicBezTo>
                  <a:cubicBezTo>
                    <a:pt x="3581" y="1518"/>
                    <a:pt x="2784" y="1730"/>
                    <a:pt x="2111" y="2253"/>
                  </a:cubicBezTo>
                  <a:cubicBezTo>
                    <a:pt x="1081" y="3051"/>
                    <a:pt x="698" y="4420"/>
                    <a:pt x="691" y="5673"/>
                  </a:cubicBezTo>
                  <a:cubicBezTo>
                    <a:pt x="681" y="7579"/>
                    <a:pt x="2594" y="11588"/>
                    <a:pt x="146" y="12534"/>
                  </a:cubicBezTo>
                  <a:cubicBezTo>
                    <a:pt x="1" y="12592"/>
                    <a:pt x="13" y="12781"/>
                    <a:pt x="118" y="12836"/>
                  </a:cubicBezTo>
                  <a:cubicBezTo>
                    <a:pt x="54" y="12940"/>
                    <a:pt x="63" y="13077"/>
                    <a:pt x="206" y="13139"/>
                  </a:cubicBezTo>
                  <a:cubicBezTo>
                    <a:pt x="2693" y="14224"/>
                    <a:pt x="1063" y="17373"/>
                    <a:pt x="679" y="19193"/>
                  </a:cubicBezTo>
                  <a:cubicBezTo>
                    <a:pt x="379" y="20614"/>
                    <a:pt x="569" y="22158"/>
                    <a:pt x="1520" y="23306"/>
                  </a:cubicBezTo>
                  <a:cubicBezTo>
                    <a:pt x="2424" y="24397"/>
                    <a:pt x="3624" y="24818"/>
                    <a:pt x="4892" y="24818"/>
                  </a:cubicBezTo>
                  <a:cubicBezTo>
                    <a:pt x="6719" y="24818"/>
                    <a:pt x="8685" y="23944"/>
                    <a:pt x="10107" y="22940"/>
                  </a:cubicBezTo>
                  <a:cubicBezTo>
                    <a:pt x="10352" y="25745"/>
                    <a:pt x="12666" y="27438"/>
                    <a:pt x="15300" y="27438"/>
                  </a:cubicBezTo>
                  <a:cubicBezTo>
                    <a:pt x="15610" y="27438"/>
                    <a:pt x="15925" y="27414"/>
                    <a:pt x="16242" y="27366"/>
                  </a:cubicBezTo>
                  <a:cubicBezTo>
                    <a:pt x="18214" y="27071"/>
                    <a:pt x="19998" y="26095"/>
                    <a:pt x="21889" y="25515"/>
                  </a:cubicBezTo>
                  <a:cubicBezTo>
                    <a:pt x="22749" y="25251"/>
                    <a:pt x="23653" y="25046"/>
                    <a:pt x="24556" y="25046"/>
                  </a:cubicBezTo>
                  <a:cubicBezTo>
                    <a:pt x="24926" y="25046"/>
                    <a:pt x="25295" y="25081"/>
                    <a:pt x="25662" y="25159"/>
                  </a:cubicBezTo>
                  <a:cubicBezTo>
                    <a:pt x="26859" y="25413"/>
                    <a:pt x="27541" y="26074"/>
                    <a:pt x="28301" y="26962"/>
                  </a:cubicBezTo>
                  <a:cubicBezTo>
                    <a:pt x="28315" y="26979"/>
                    <a:pt x="28333" y="26987"/>
                    <a:pt x="28350" y="26987"/>
                  </a:cubicBezTo>
                  <a:cubicBezTo>
                    <a:pt x="28364" y="26987"/>
                    <a:pt x="28377" y="26982"/>
                    <a:pt x="28389" y="26974"/>
                  </a:cubicBezTo>
                  <a:cubicBezTo>
                    <a:pt x="28401" y="26982"/>
                    <a:pt x="28414" y="26987"/>
                    <a:pt x="28428" y="26987"/>
                  </a:cubicBezTo>
                  <a:cubicBezTo>
                    <a:pt x="28445" y="26987"/>
                    <a:pt x="28463" y="26979"/>
                    <a:pt x="28477" y="26962"/>
                  </a:cubicBezTo>
                  <a:cubicBezTo>
                    <a:pt x="29239" y="26074"/>
                    <a:pt x="29922" y="25413"/>
                    <a:pt x="31116" y="25159"/>
                  </a:cubicBezTo>
                  <a:cubicBezTo>
                    <a:pt x="31482" y="25081"/>
                    <a:pt x="31852" y="25046"/>
                    <a:pt x="32221" y="25046"/>
                  </a:cubicBezTo>
                  <a:cubicBezTo>
                    <a:pt x="33125" y="25046"/>
                    <a:pt x="34028" y="25251"/>
                    <a:pt x="34889" y="25515"/>
                  </a:cubicBezTo>
                  <a:cubicBezTo>
                    <a:pt x="36780" y="26095"/>
                    <a:pt x="38565" y="27071"/>
                    <a:pt x="40536" y="27366"/>
                  </a:cubicBezTo>
                  <a:cubicBezTo>
                    <a:pt x="40852" y="27414"/>
                    <a:pt x="41168" y="27438"/>
                    <a:pt x="41478" y="27438"/>
                  </a:cubicBezTo>
                  <a:cubicBezTo>
                    <a:pt x="44113" y="27438"/>
                    <a:pt x="46425" y="25745"/>
                    <a:pt x="46671" y="22940"/>
                  </a:cubicBezTo>
                  <a:cubicBezTo>
                    <a:pt x="48092" y="23944"/>
                    <a:pt x="50059" y="24818"/>
                    <a:pt x="51886" y="24818"/>
                  </a:cubicBezTo>
                  <a:cubicBezTo>
                    <a:pt x="53153" y="24818"/>
                    <a:pt x="54354" y="24397"/>
                    <a:pt x="55258" y="23306"/>
                  </a:cubicBezTo>
                  <a:cubicBezTo>
                    <a:pt x="56209" y="22157"/>
                    <a:pt x="56399" y="20614"/>
                    <a:pt x="56098" y="19193"/>
                  </a:cubicBezTo>
                  <a:cubicBezTo>
                    <a:pt x="55715" y="17373"/>
                    <a:pt x="54085" y="14224"/>
                    <a:pt x="56574" y="13139"/>
                  </a:cubicBezTo>
                  <a:cubicBezTo>
                    <a:pt x="56717" y="13077"/>
                    <a:pt x="56723" y="12940"/>
                    <a:pt x="56659" y="12836"/>
                  </a:cubicBezTo>
                  <a:cubicBezTo>
                    <a:pt x="56765" y="12781"/>
                    <a:pt x="56777" y="12592"/>
                    <a:pt x="56632" y="12534"/>
                  </a:cubicBezTo>
                  <a:cubicBezTo>
                    <a:pt x="54184" y="11588"/>
                    <a:pt x="56098" y="7579"/>
                    <a:pt x="56087" y="5673"/>
                  </a:cubicBezTo>
                  <a:cubicBezTo>
                    <a:pt x="56082" y="4420"/>
                    <a:pt x="55697" y="3052"/>
                    <a:pt x="54667" y="2253"/>
                  </a:cubicBezTo>
                  <a:cubicBezTo>
                    <a:pt x="53993" y="1730"/>
                    <a:pt x="53197" y="1518"/>
                    <a:pt x="52357" y="1518"/>
                  </a:cubicBezTo>
                  <a:cubicBezTo>
                    <a:pt x="50399" y="1518"/>
                    <a:pt x="48199" y="2668"/>
                    <a:pt x="46736" y="3728"/>
                  </a:cubicBezTo>
                  <a:cubicBezTo>
                    <a:pt x="46692" y="1122"/>
                    <a:pt x="43784" y="185"/>
                    <a:pt x="41310" y="185"/>
                  </a:cubicBezTo>
                  <a:cubicBezTo>
                    <a:pt x="40637" y="185"/>
                    <a:pt x="39996" y="254"/>
                    <a:pt x="39454" y="378"/>
                  </a:cubicBezTo>
                  <a:cubicBezTo>
                    <a:pt x="37417" y="842"/>
                    <a:pt x="35784" y="2490"/>
                    <a:pt x="33694" y="2675"/>
                  </a:cubicBezTo>
                  <a:cubicBezTo>
                    <a:pt x="33539" y="2689"/>
                    <a:pt x="33384" y="2696"/>
                    <a:pt x="33230" y="2696"/>
                  </a:cubicBezTo>
                  <a:cubicBezTo>
                    <a:pt x="31377" y="2696"/>
                    <a:pt x="29616" y="1701"/>
                    <a:pt x="28664" y="106"/>
                  </a:cubicBezTo>
                  <a:cubicBezTo>
                    <a:pt x="28619" y="31"/>
                    <a:pt x="28552" y="0"/>
                    <a:pt x="28485" y="0"/>
                  </a:cubicBezTo>
                  <a:cubicBezTo>
                    <a:pt x="28453" y="0"/>
                    <a:pt x="28420" y="7"/>
                    <a:pt x="28389" y="20"/>
                  </a:cubicBezTo>
                  <a:cubicBezTo>
                    <a:pt x="28359" y="7"/>
                    <a:pt x="28326" y="0"/>
                    <a:pt x="28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4836325" y="1233357"/>
              <a:ext cx="252775" cy="255225"/>
            </a:xfrm>
            <a:custGeom>
              <a:avLst/>
              <a:gdLst/>
              <a:ahLst/>
              <a:cxnLst/>
              <a:rect l="l" t="t" r="r" b="b"/>
              <a:pathLst>
                <a:path w="10111" h="10209" extrusionOk="0">
                  <a:moveTo>
                    <a:pt x="8816" y="1"/>
                  </a:moveTo>
                  <a:cubicBezTo>
                    <a:pt x="8790" y="1"/>
                    <a:pt x="8761" y="9"/>
                    <a:pt x="8732" y="29"/>
                  </a:cubicBezTo>
                  <a:cubicBezTo>
                    <a:pt x="8704" y="48"/>
                    <a:pt x="8677" y="68"/>
                    <a:pt x="8649" y="91"/>
                  </a:cubicBezTo>
                  <a:cubicBezTo>
                    <a:pt x="6589" y="1592"/>
                    <a:pt x="7764" y="4238"/>
                    <a:pt x="8046" y="6284"/>
                  </a:cubicBezTo>
                  <a:cubicBezTo>
                    <a:pt x="8162" y="7108"/>
                    <a:pt x="8146" y="7985"/>
                    <a:pt x="7718" y="8732"/>
                  </a:cubicBezTo>
                  <a:cubicBezTo>
                    <a:pt x="7255" y="9538"/>
                    <a:pt x="6452" y="9787"/>
                    <a:pt x="5614" y="9787"/>
                  </a:cubicBezTo>
                  <a:cubicBezTo>
                    <a:pt x="5258" y="9787"/>
                    <a:pt x="4895" y="9742"/>
                    <a:pt x="4550" y="9676"/>
                  </a:cubicBezTo>
                  <a:cubicBezTo>
                    <a:pt x="2953" y="9368"/>
                    <a:pt x="1475" y="8660"/>
                    <a:pt x="156" y="7720"/>
                  </a:cubicBezTo>
                  <a:cubicBezTo>
                    <a:pt x="143" y="7711"/>
                    <a:pt x="130" y="7707"/>
                    <a:pt x="117" y="7707"/>
                  </a:cubicBezTo>
                  <a:cubicBezTo>
                    <a:pt x="55" y="7707"/>
                    <a:pt x="0" y="7798"/>
                    <a:pt x="57" y="7847"/>
                  </a:cubicBezTo>
                  <a:cubicBezTo>
                    <a:pt x="90" y="7873"/>
                    <a:pt x="120" y="7901"/>
                    <a:pt x="154" y="7925"/>
                  </a:cubicBezTo>
                  <a:cubicBezTo>
                    <a:pt x="1349" y="8897"/>
                    <a:pt x="3637" y="10208"/>
                    <a:pt x="5542" y="10208"/>
                  </a:cubicBezTo>
                  <a:cubicBezTo>
                    <a:pt x="6330" y="10208"/>
                    <a:pt x="7053" y="9984"/>
                    <a:pt x="7605" y="9417"/>
                  </a:cubicBezTo>
                  <a:cubicBezTo>
                    <a:pt x="10110" y="6847"/>
                    <a:pt x="5776" y="2463"/>
                    <a:pt x="8893" y="306"/>
                  </a:cubicBezTo>
                  <a:cubicBezTo>
                    <a:pt x="9034" y="209"/>
                    <a:pt x="8947" y="1"/>
                    <a:pt x="8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3965250" y="975482"/>
              <a:ext cx="1096025" cy="260625"/>
            </a:xfrm>
            <a:custGeom>
              <a:avLst/>
              <a:gdLst/>
              <a:ahLst/>
              <a:cxnLst/>
              <a:rect l="l" t="t" r="r" b="b"/>
              <a:pathLst>
                <a:path w="43841" h="10425" extrusionOk="0">
                  <a:moveTo>
                    <a:pt x="3647" y="1"/>
                  </a:moveTo>
                  <a:cubicBezTo>
                    <a:pt x="2780" y="1"/>
                    <a:pt x="1922" y="215"/>
                    <a:pt x="1204" y="746"/>
                  </a:cubicBezTo>
                  <a:cubicBezTo>
                    <a:pt x="652" y="1157"/>
                    <a:pt x="343" y="1658"/>
                    <a:pt x="190" y="2212"/>
                  </a:cubicBezTo>
                  <a:cubicBezTo>
                    <a:pt x="1" y="2887"/>
                    <a:pt x="45" y="3639"/>
                    <a:pt x="156" y="4396"/>
                  </a:cubicBezTo>
                  <a:cubicBezTo>
                    <a:pt x="162" y="4444"/>
                    <a:pt x="170" y="4491"/>
                    <a:pt x="176" y="4539"/>
                  </a:cubicBezTo>
                  <a:cubicBezTo>
                    <a:pt x="184" y="4588"/>
                    <a:pt x="226" y="4611"/>
                    <a:pt x="269" y="4611"/>
                  </a:cubicBezTo>
                  <a:cubicBezTo>
                    <a:pt x="323" y="4611"/>
                    <a:pt x="380" y="4575"/>
                    <a:pt x="375" y="4512"/>
                  </a:cubicBezTo>
                  <a:cubicBezTo>
                    <a:pt x="271" y="3318"/>
                    <a:pt x="220" y="2046"/>
                    <a:pt x="1178" y="1173"/>
                  </a:cubicBezTo>
                  <a:cubicBezTo>
                    <a:pt x="1836" y="576"/>
                    <a:pt x="2782" y="328"/>
                    <a:pt x="3665" y="328"/>
                  </a:cubicBezTo>
                  <a:cubicBezTo>
                    <a:pt x="3765" y="328"/>
                    <a:pt x="3863" y="332"/>
                    <a:pt x="3961" y="338"/>
                  </a:cubicBezTo>
                  <a:cubicBezTo>
                    <a:pt x="5856" y="457"/>
                    <a:pt x="7558" y="1551"/>
                    <a:pt x="9331" y="2136"/>
                  </a:cubicBezTo>
                  <a:cubicBezTo>
                    <a:pt x="10347" y="2470"/>
                    <a:pt x="11453" y="2686"/>
                    <a:pt x="12534" y="2686"/>
                  </a:cubicBezTo>
                  <a:cubicBezTo>
                    <a:pt x="14243" y="2686"/>
                    <a:pt x="15890" y="2147"/>
                    <a:pt x="17018" y="686"/>
                  </a:cubicBezTo>
                  <a:cubicBezTo>
                    <a:pt x="18488" y="1908"/>
                    <a:pt x="20222" y="2412"/>
                    <a:pt x="22020" y="2412"/>
                  </a:cubicBezTo>
                  <a:cubicBezTo>
                    <a:pt x="23047" y="2412"/>
                    <a:pt x="24096" y="2248"/>
                    <a:pt x="25127" y="1958"/>
                  </a:cubicBezTo>
                  <a:cubicBezTo>
                    <a:pt x="26821" y="1483"/>
                    <a:pt x="28562" y="394"/>
                    <a:pt x="30355" y="394"/>
                  </a:cubicBezTo>
                  <a:cubicBezTo>
                    <a:pt x="30368" y="394"/>
                    <a:pt x="30381" y="394"/>
                    <a:pt x="30394" y="394"/>
                  </a:cubicBezTo>
                  <a:cubicBezTo>
                    <a:pt x="32736" y="418"/>
                    <a:pt x="33360" y="2355"/>
                    <a:pt x="33647" y="4285"/>
                  </a:cubicBezTo>
                  <a:cubicBezTo>
                    <a:pt x="33658" y="4367"/>
                    <a:pt x="33713" y="4402"/>
                    <a:pt x="33774" y="4402"/>
                  </a:cubicBezTo>
                  <a:cubicBezTo>
                    <a:pt x="33855" y="4402"/>
                    <a:pt x="33946" y="4339"/>
                    <a:pt x="33958" y="4241"/>
                  </a:cubicBezTo>
                  <a:cubicBezTo>
                    <a:pt x="35142" y="3315"/>
                    <a:pt x="36378" y="2512"/>
                    <a:pt x="37802" y="1997"/>
                  </a:cubicBezTo>
                  <a:cubicBezTo>
                    <a:pt x="38613" y="1704"/>
                    <a:pt x="39600" y="1390"/>
                    <a:pt x="40500" y="1390"/>
                  </a:cubicBezTo>
                  <a:cubicBezTo>
                    <a:pt x="41405" y="1390"/>
                    <a:pt x="42222" y="1708"/>
                    <a:pt x="42683" y="2688"/>
                  </a:cubicBezTo>
                  <a:cubicBezTo>
                    <a:pt x="43840" y="5154"/>
                    <a:pt x="41416" y="7993"/>
                    <a:pt x="43214" y="10355"/>
                  </a:cubicBezTo>
                  <a:cubicBezTo>
                    <a:pt x="43252" y="10404"/>
                    <a:pt x="43304" y="10425"/>
                    <a:pt x="43355" y="10425"/>
                  </a:cubicBezTo>
                  <a:cubicBezTo>
                    <a:pt x="43399" y="10425"/>
                    <a:pt x="43443" y="10409"/>
                    <a:pt x="43476" y="10383"/>
                  </a:cubicBezTo>
                  <a:cubicBezTo>
                    <a:pt x="43531" y="10339"/>
                    <a:pt x="43554" y="10265"/>
                    <a:pt x="43496" y="10192"/>
                  </a:cubicBezTo>
                  <a:cubicBezTo>
                    <a:pt x="42120" y="8370"/>
                    <a:pt x="43281" y="6243"/>
                    <a:pt x="43286" y="4227"/>
                  </a:cubicBezTo>
                  <a:cubicBezTo>
                    <a:pt x="43291" y="3110"/>
                    <a:pt x="42886" y="1845"/>
                    <a:pt x="41822" y="1305"/>
                  </a:cubicBezTo>
                  <a:cubicBezTo>
                    <a:pt x="41467" y="1124"/>
                    <a:pt x="41053" y="1053"/>
                    <a:pt x="40616" y="1053"/>
                  </a:cubicBezTo>
                  <a:cubicBezTo>
                    <a:pt x="39622" y="1053"/>
                    <a:pt x="38512" y="1421"/>
                    <a:pt x="37721" y="1704"/>
                  </a:cubicBezTo>
                  <a:cubicBezTo>
                    <a:pt x="37017" y="1955"/>
                    <a:pt x="36339" y="2275"/>
                    <a:pt x="35701" y="2662"/>
                  </a:cubicBezTo>
                  <a:cubicBezTo>
                    <a:pt x="35064" y="3050"/>
                    <a:pt x="34468" y="3507"/>
                    <a:pt x="33937" y="4031"/>
                  </a:cubicBezTo>
                  <a:cubicBezTo>
                    <a:pt x="33760" y="2821"/>
                    <a:pt x="33457" y="1475"/>
                    <a:pt x="32434" y="700"/>
                  </a:cubicBezTo>
                  <a:cubicBezTo>
                    <a:pt x="31845" y="252"/>
                    <a:pt x="31149" y="84"/>
                    <a:pt x="30439" y="84"/>
                  </a:cubicBezTo>
                  <a:cubicBezTo>
                    <a:pt x="29856" y="84"/>
                    <a:pt x="29265" y="197"/>
                    <a:pt x="28716" y="362"/>
                  </a:cubicBezTo>
                  <a:cubicBezTo>
                    <a:pt x="26720" y="963"/>
                    <a:pt x="24909" y="1891"/>
                    <a:pt x="22797" y="2088"/>
                  </a:cubicBezTo>
                  <a:cubicBezTo>
                    <a:pt x="22525" y="2113"/>
                    <a:pt x="22256" y="2126"/>
                    <a:pt x="21990" y="2126"/>
                  </a:cubicBezTo>
                  <a:cubicBezTo>
                    <a:pt x="20134" y="2126"/>
                    <a:pt x="18436" y="1511"/>
                    <a:pt x="16930" y="360"/>
                  </a:cubicBezTo>
                  <a:cubicBezTo>
                    <a:pt x="16914" y="348"/>
                    <a:pt x="16898" y="343"/>
                    <a:pt x="16882" y="343"/>
                  </a:cubicBezTo>
                  <a:cubicBezTo>
                    <a:pt x="16808" y="343"/>
                    <a:pt x="16744" y="452"/>
                    <a:pt x="16809" y="513"/>
                  </a:cubicBezTo>
                  <a:cubicBezTo>
                    <a:pt x="16815" y="517"/>
                    <a:pt x="16821" y="519"/>
                    <a:pt x="16825" y="524"/>
                  </a:cubicBezTo>
                  <a:cubicBezTo>
                    <a:pt x="15657" y="1812"/>
                    <a:pt x="14090" y="2348"/>
                    <a:pt x="12451" y="2348"/>
                  </a:cubicBezTo>
                  <a:cubicBezTo>
                    <a:pt x="11895" y="2348"/>
                    <a:pt x="11331" y="2286"/>
                    <a:pt x="10771" y="2171"/>
                  </a:cubicBezTo>
                  <a:cubicBezTo>
                    <a:pt x="8747" y="1754"/>
                    <a:pt x="6976" y="609"/>
                    <a:pt x="4970" y="155"/>
                  </a:cubicBezTo>
                  <a:cubicBezTo>
                    <a:pt x="4538" y="57"/>
                    <a:pt x="4091" y="1"/>
                    <a:pt x="36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4"/>
            <p:cNvSpPr/>
            <p:nvPr/>
          </p:nvSpPr>
          <p:spPr>
            <a:xfrm>
              <a:off x="3754275" y="983682"/>
              <a:ext cx="1307000" cy="585875"/>
            </a:xfrm>
            <a:custGeom>
              <a:avLst/>
              <a:gdLst/>
              <a:ahLst/>
              <a:cxnLst/>
              <a:rect l="l" t="t" r="r" b="b"/>
              <a:pathLst>
                <a:path w="52280" h="23435" extrusionOk="0">
                  <a:moveTo>
                    <a:pt x="12107" y="1"/>
                  </a:moveTo>
                  <a:cubicBezTo>
                    <a:pt x="11223" y="1"/>
                    <a:pt x="10275" y="247"/>
                    <a:pt x="9617" y="845"/>
                  </a:cubicBezTo>
                  <a:cubicBezTo>
                    <a:pt x="8659" y="1718"/>
                    <a:pt x="8710" y="2990"/>
                    <a:pt x="8814" y="4185"/>
                  </a:cubicBezTo>
                  <a:cubicBezTo>
                    <a:pt x="8819" y="4247"/>
                    <a:pt x="8762" y="4283"/>
                    <a:pt x="8708" y="4283"/>
                  </a:cubicBezTo>
                  <a:cubicBezTo>
                    <a:pt x="8665" y="4283"/>
                    <a:pt x="8623" y="4260"/>
                    <a:pt x="8615" y="4211"/>
                  </a:cubicBezTo>
                  <a:cubicBezTo>
                    <a:pt x="8609" y="4163"/>
                    <a:pt x="8601" y="4117"/>
                    <a:pt x="8595" y="4068"/>
                  </a:cubicBezTo>
                  <a:lnTo>
                    <a:pt x="8490" y="4082"/>
                  </a:lnTo>
                  <a:cubicBezTo>
                    <a:pt x="8490" y="4154"/>
                    <a:pt x="8435" y="4223"/>
                    <a:pt x="8361" y="4223"/>
                  </a:cubicBezTo>
                  <a:cubicBezTo>
                    <a:pt x="8340" y="4223"/>
                    <a:pt x="8318" y="4218"/>
                    <a:pt x="8295" y="4205"/>
                  </a:cubicBezTo>
                  <a:cubicBezTo>
                    <a:pt x="6844" y="3408"/>
                    <a:pt x="5446" y="2350"/>
                    <a:pt x="3891" y="1771"/>
                  </a:cubicBezTo>
                  <a:cubicBezTo>
                    <a:pt x="3415" y="1593"/>
                    <a:pt x="2858" y="1451"/>
                    <a:pt x="2316" y="1451"/>
                  </a:cubicBezTo>
                  <a:cubicBezTo>
                    <a:pt x="1911" y="1451"/>
                    <a:pt x="1514" y="1530"/>
                    <a:pt x="1165" y="1734"/>
                  </a:cubicBezTo>
                  <a:cubicBezTo>
                    <a:pt x="1" y="2416"/>
                    <a:pt x="301" y="3911"/>
                    <a:pt x="567" y="4978"/>
                  </a:cubicBezTo>
                  <a:cubicBezTo>
                    <a:pt x="1003" y="6726"/>
                    <a:pt x="1853" y="9305"/>
                    <a:pt x="12" y="10494"/>
                  </a:cubicBezTo>
                  <a:cubicBezTo>
                    <a:pt x="1827" y="12187"/>
                    <a:pt x="481" y="14736"/>
                    <a:pt x="213" y="16782"/>
                  </a:cubicBezTo>
                  <a:cubicBezTo>
                    <a:pt x="93" y="17712"/>
                    <a:pt x="158" y="18802"/>
                    <a:pt x="843" y="19524"/>
                  </a:cubicBezTo>
                  <a:cubicBezTo>
                    <a:pt x="1349" y="20060"/>
                    <a:pt x="2058" y="20230"/>
                    <a:pt x="2771" y="20230"/>
                  </a:cubicBezTo>
                  <a:cubicBezTo>
                    <a:pt x="3111" y="20230"/>
                    <a:pt x="3453" y="20191"/>
                    <a:pt x="3774" y="20134"/>
                  </a:cubicBezTo>
                  <a:cubicBezTo>
                    <a:pt x="5259" y="19870"/>
                    <a:pt x="6609" y="19180"/>
                    <a:pt x="7846" y="18342"/>
                  </a:cubicBezTo>
                  <a:cubicBezTo>
                    <a:pt x="7859" y="18333"/>
                    <a:pt x="7871" y="18330"/>
                    <a:pt x="7884" y="18330"/>
                  </a:cubicBezTo>
                  <a:cubicBezTo>
                    <a:pt x="7916" y="18330"/>
                    <a:pt x="7946" y="18354"/>
                    <a:pt x="7959" y="18386"/>
                  </a:cubicBezTo>
                  <a:lnTo>
                    <a:pt x="8075" y="18353"/>
                  </a:lnTo>
                  <a:cubicBezTo>
                    <a:pt x="8061" y="18307"/>
                    <a:pt x="8050" y="18261"/>
                    <a:pt x="8038" y="18215"/>
                  </a:cubicBezTo>
                  <a:cubicBezTo>
                    <a:pt x="8016" y="18129"/>
                    <a:pt x="8085" y="18073"/>
                    <a:pt x="8153" y="18073"/>
                  </a:cubicBezTo>
                  <a:cubicBezTo>
                    <a:pt x="8199" y="18073"/>
                    <a:pt x="8243" y="18098"/>
                    <a:pt x="8259" y="18155"/>
                  </a:cubicBezTo>
                  <a:cubicBezTo>
                    <a:pt x="8782" y="19944"/>
                    <a:pt x="9929" y="21866"/>
                    <a:pt x="11830" y="22431"/>
                  </a:cubicBezTo>
                  <a:cubicBezTo>
                    <a:pt x="12263" y="22560"/>
                    <a:pt x="12697" y="22614"/>
                    <a:pt x="13133" y="22614"/>
                  </a:cubicBezTo>
                  <a:cubicBezTo>
                    <a:pt x="14730" y="22614"/>
                    <a:pt x="16331" y="21886"/>
                    <a:pt x="17844" y="21484"/>
                  </a:cubicBezTo>
                  <a:cubicBezTo>
                    <a:pt x="19093" y="21153"/>
                    <a:pt x="20539" y="20822"/>
                    <a:pt x="21933" y="20822"/>
                  </a:cubicBezTo>
                  <a:cubicBezTo>
                    <a:pt x="23232" y="20822"/>
                    <a:pt x="24486" y="21109"/>
                    <a:pt x="25494" y="21953"/>
                  </a:cubicBezTo>
                  <a:lnTo>
                    <a:pt x="25519" y="21924"/>
                  </a:lnTo>
                  <a:cubicBezTo>
                    <a:pt x="25487" y="21884"/>
                    <a:pt x="25482" y="21815"/>
                    <a:pt x="25537" y="21789"/>
                  </a:cubicBezTo>
                  <a:cubicBezTo>
                    <a:pt x="26999" y="21079"/>
                    <a:pt x="28615" y="20738"/>
                    <a:pt x="30235" y="20738"/>
                  </a:cubicBezTo>
                  <a:cubicBezTo>
                    <a:pt x="31768" y="20738"/>
                    <a:pt x="33306" y="21043"/>
                    <a:pt x="34720" y="21628"/>
                  </a:cubicBezTo>
                  <a:cubicBezTo>
                    <a:pt x="36126" y="22211"/>
                    <a:pt x="37468" y="23435"/>
                    <a:pt x="38962" y="23435"/>
                  </a:cubicBezTo>
                  <a:cubicBezTo>
                    <a:pt x="39398" y="23435"/>
                    <a:pt x="39847" y="23330"/>
                    <a:pt x="40314" y="23075"/>
                  </a:cubicBezTo>
                  <a:cubicBezTo>
                    <a:pt x="42159" y="22069"/>
                    <a:pt x="42635" y="19919"/>
                    <a:pt x="43118" y="18055"/>
                  </a:cubicBezTo>
                  <a:cubicBezTo>
                    <a:pt x="43138" y="17976"/>
                    <a:pt x="43198" y="17941"/>
                    <a:pt x="43261" y="17941"/>
                  </a:cubicBezTo>
                  <a:cubicBezTo>
                    <a:pt x="43303" y="17941"/>
                    <a:pt x="43346" y="17957"/>
                    <a:pt x="43378" y="17985"/>
                  </a:cubicBezTo>
                  <a:lnTo>
                    <a:pt x="43436" y="17913"/>
                  </a:lnTo>
                  <a:cubicBezTo>
                    <a:pt x="43402" y="17888"/>
                    <a:pt x="43372" y="17860"/>
                    <a:pt x="43339" y="17834"/>
                  </a:cubicBezTo>
                  <a:cubicBezTo>
                    <a:pt x="43282" y="17785"/>
                    <a:pt x="43337" y="17694"/>
                    <a:pt x="43399" y="17694"/>
                  </a:cubicBezTo>
                  <a:cubicBezTo>
                    <a:pt x="43412" y="17694"/>
                    <a:pt x="43425" y="17698"/>
                    <a:pt x="43438" y="17707"/>
                  </a:cubicBezTo>
                  <a:cubicBezTo>
                    <a:pt x="44757" y="18647"/>
                    <a:pt x="46235" y="19355"/>
                    <a:pt x="47832" y="19663"/>
                  </a:cubicBezTo>
                  <a:cubicBezTo>
                    <a:pt x="48177" y="19729"/>
                    <a:pt x="48540" y="19774"/>
                    <a:pt x="48896" y="19774"/>
                  </a:cubicBezTo>
                  <a:cubicBezTo>
                    <a:pt x="49734" y="19774"/>
                    <a:pt x="50537" y="19525"/>
                    <a:pt x="51000" y="18719"/>
                  </a:cubicBezTo>
                  <a:cubicBezTo>
                    <a:pt x="51428" y="17973"/>
                    <a:pt x="51444" y="17095"/>
                    <a:pt x="51328" y="16271"/>
                  </a:cubicBezTo>
                  <a:cubicBezTo>
                    <a:pt x="51046" y="14225"/>
                    <a:pt x="49871" y="11579"/>
                    <a:pt x="51931" y="10078"/>
                  </a:cubicBezTo>
                  <a:lnTo>
                    <a:pt x="51915" y="10055"/>
                  </a:lnTo>
                  <a:cubicBezTo>
                    <a:pt x="51882" y="10081"/>
                    <a:pt x="51838" y="10097"/>
                    <a:pt x="51793" y="10097"/>
                  </a:cubicBezTo>
                  <a:cubicBezTo>
                    <a:pt x="51743" y="10097"/>
                    <a:pt x="51691" y="10077"/>
                    <a:pt x="51653" y="10028"/>
                  </a:cubicBezTo>
                  <a:cubicBezTo>
                    <a:pt x="49855" y="7666"/>
                    <a:pt x="52279" y="4826"/>
                    <a:pt x="51122" y="2360"/>
                  </a:cubicBezTo>
                  <a:cubicBezTo>
                    <a:pt x="50662" y="1381"/>
                    <a:pt x="49845" y="1062"/>
                    <a:pt x="48940" y="1062"/>
                  </a:cubicBezTo>
                  <a:cubicBezTo>
                    <a:pt x="48040" y="1062"/>
                    <a:pt x="47052" y="1377"/>
                    <a:pt x="46241" y="1670"/>
                  </a:cubicBezTo>
                  <a:cubicBezTo>
                    <a:pt x="44817" y="2185"/>
                    <a:pt x="43581" y="2988"/>
                    <a:pt x="42397" y="3914"/>
                  </a:cubicBezTo>
                  <a:cubicBezTo>
                    <a:pt x="42385" y="4012"/>
                    <a:pt x="42294" y="4075"/>
                    <a:pt x="42213" y="4075"/>
                  </a:cubicBezTo>
                  <a:cubicBezTo>
                    <a:pt x="42152" y="4075"/>
                    <a:pt x="42097" y="4040"/>
                    <a:pt x="42086" y="3958"/>
                  </a:cubicBezTo>
                  <a:cubicBezTo>
                    <a:pt x="41799" y="2028"/>
                    <a:pt x="41175" y="90"/>
                    <a:pt x="38833" y="67"/>
                  </a:cubicBezTo>
                  <a:cubicBezTo>
                    <a:pt x="38820" y="67"/>
                    <a:pt x="38807" y="67"/>
                    <a:pt x="38794" y="67"/>
                  </a:cubicBezTo>
                  <a:cubicBezTo>
                    <a:pt x="37002" y="67"/>
                    <a:pt x="35260" y="1156"/>
                    <a:pt x="33566" y="1630"/>
                  </a:cubicBezTo>
                  <a:cubicBezTo>
                    <a:pt x="32535" y="1920"/>
                    <a:pt x="31487" y="2085"/>
                    <a:pt x="30459" y="2085"/>
                  </a:cubicBezTo>
                  <a:cubicBezTo>
                    <a:pt x="28662" y="2085"/>
                    <a:pt x="26928" y="1580"/>
                    <a:pt x="25457" y="358"/>
                  </a:cubicBezTo>
                  <a:cubicBezTo>
                    <a:pt x="24329" y="1819"/>
                    <a:pt x="22682" y="2359"/>
                    <a:pt x="20972" y="2359"/>
                  </a:cubicBezTo>
                  <a:cubicBezTo>
                    <a:pt x="19891" y="2359"/>
                    <a:pt x="18785" y="2143"/>
                    <a:pt x="17770" y="1809"/>
                  </a:cubicBezTo>
                  <a:cubicBezTo>
                    <a:pt x="15997" y="1224"/>
                    <a:pt x="14295" y="129"/>
                    <a:pt x="12400" y="10"/>
                  </a:cubicBezTo>
                  <a:cubicBezTo>
                    <a:pt x="12304" y="4"/>
                    <a:pt x="12206" y="1"/>
                    <a:pt x="12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4"/>
            <p:cNvSpPr/>
            <p:nvPr/>
          </p:nvSpPr>
          <p:spPr>
            <a:xfrm>
              <a:off x="4391325" y="1432182"/>
              <a:ext cx="449000" cy="147275"/>
            </a:xfrm>
            <a:custGeom>
              <a:avLst/>
              <a:gdLst/>
              <a:ahLst/>
              <a:cxnLst/>
              <a:rect l="l" t="t" r="r" b="b"/>
              <a:pathLst>
                <a:path w="17960" h="5891" extrusionOk="0">
                  <a:moveTo>
                    <a:pt x="17779" y="1"/>
                  </a:moveTo>
                  <a:cubicBezTo>
                    <a:pt x="17716" y="1"/>
                    <a:pt x="17656" y="35"/>
                    <a:pt x="17636" y="115"/>
                  </a:cubicBezTo>
                  <a:cubicBezTo>
                    <a:pt x="17153" y="1979"/>
                    <a:pt x="16677" y="4129"/>
                    <a:pt x="14832" y="5135"/>
                  </a:cubicBezTo>
                  <a:cubicBezTo>
                    <a:pt x="14365" y="5390"/>
                    <a:pt x="13916" y="5495"/>
                    <a:pt x="13480" y="5495"/>
                  </a:cubicBezTo>
                  <a:cubicBezTo>
                    <a:pt x="11986" y="5495"/>
                    <a:pt x="10644" y="4271"/>
                    <a:pt x="9238" y="3688"/>
                  </a:cubicBezTo>
                  <a:cubicBezTo>
                    <a:pt x="7824" y="3103"/>
                    <a:pt x="6286" y="2798"/>
                    <a:pt x="4753" y="2798"/>
                  </a:cubicBezTo>
                  <a:cubicBezTo>
                    <a:pt x="3133" y="2798"/>
                    <a:pt x="1517" y="3139"/>
                    <a:pt x="56" y="3849"/>
                  </a:cubicBezTo>
                  <a:cubicBezTo>
                    <a:pt x="0" y="3875"/>
                    <a:pt x="5" y="3944"/>
                    <a:pt x="37" y="3984"/>
                  </a:cubicBezTo>
                  <a:cubicBezTo>
                    <a:pt x="51" y="4001"/>
                    <a:pt x="71" y="4014"/>
                    <a:pt x="95" y="4014"/>
                  </a:cubicBezTo>
                  <a:cubicBezTo>
                    <a:pt x="104" y="4014"/>
                    <a:pt x="113" y="4012"/>
                    <a:pt x="122" y="4008"/>
                  </a:cubicBezTo>
                  <a:cubicBezTo>
                    <a:pt x="1626" y="3468"/>
                    <a:pt x="3182" y="3148"/>
                    <a:pt x="4758" y="3148"/>
                  </a:cubicBezTo>
                  <a:cubicBezTo>
                    <a:pt x="5377" y="3148"/>
                    <a:pt x="5999" y="3197"/>
                    <a:pt x="6622" y="3302"/>
                  </a:cubicBezTo>
                  <a:cubicBezTo>
                    <a:pt x="7707" y="3485"/>
                    <a:pt x="8772" y="3817"/>
                    <a:pt x="9760" y="4306"/>
                  </a:cubicBezTo>
                  <a:cubicBezTo>
                    <a:pt x="10520" y="4680"/>
                    <a:pt x="11200" y="5207"/>
                    <a:pt x="11977" y="5546"/>
                  </a:cubicBezTo>
                  <a:cubicBezTo>
                    <a:pt x="12519" y="5786"/>
                    <a:pt x="13022" y="5890"/>
                    <a:pt x="13485" y="5890"/>
                  </a:cubicBezTo>
                  <a:cubicBezTo>
                    <a:pt x="13523" y="5890"/>
                    <a:pt x="13560" y="5890"/>
                    <a:pt x="13597" y="5888"/>
                  </a:cubicBezTo>
                  <a:cubicBezTo>
                    <a:pt x="16111" y="5787"/>
                    <a:pt x="17453" y="2499"/>
                    <a:pt x="17945" y="201"/>
                  </a:cubicBezTo>
                  <a:cubicBezTo>
                    <a:pt x="17959" y="134"/>
                    <a:pt x="17936" y="79"/>
                    <a:pt x="17896" y="44"/>
                  </a:cubicBezTo>
                  <a:cubicBezTo>
                    <a:pt x="17864" y="16"/>
                    <a:pt x="17821" y="1"/>
                    <a:pt x="17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954650" y="1435482"/>
              <a:ext cx="443875" cy="121825"/>
            </a:xfrm>
            <a:custGeom>
              <a:avLst/>
              <a:gdLst/>
              <a:ahLst/>
              <a:cxnLst/>
              <a:rect l="l" t="t" r="r" b="b"/>
              <a:pathLst>
                <a:path w="17755" h="4873" extrusionOk="0">
                  <a:moveTo>
                    <a:pt x="138" y="1"/>
                  </a:moveTo>
                  <a:cubicBezTo>
                    <a:pt x="70" y="1"/>
                    <a:pt x="1" y="57"/>
                    <a:pt x="23" y="143"/>
                  </a:cubicBezTo>
                  <a:cubicBezTo>
                    <a:pt x="35" y="189"/>
                    <a:pt x="47" y="235"/>
                    <a:pt x="61" y="281"/>
                  </a:cubicBezTo>
                  <a:cubicBezTo>
                    <a:pt x="738" y="2777"/>
                    <a:pt x="2546" y="4873"/>
                    <a:pt x="5195" y="4873"/>
                  </a:cubicBezTo>
                  <a:cubicBezTo>
                    <a:pt x="5394" y="4873"/>
                    <a:pt x="5598" y="4861"/>
                    <a:pt x="5807" y="4836"/>
                  </a:cubicBezTo>
                  <a:cubicBezTo>
                    <a:pt x="8242" y="4550"/>
                    <a:pt x="11272" y="2995"/>
                    <a:pt x="13982" y="2995"/>
                  </a:cubicBezTo>
                  <a:cubicBezTo>
                    <a:pt x="15222" y="2995"/>
                    <a:pt x="16394" y="3320"/>
                    <a:pt x="17412" y="4241"/>
                  </a:cubicBezTo>
                  <a:cubicBezTo>
                    <a:pt x="17445" y="4271"/>
                    <a:pt x="17481" y="4284"/>
                    <a:pt x="17517" y="4284"/>
                  </a:cubicBezTo>
                  <a:cubicBezTo>
                    <a:pt x="17643" y="4284"/>
                    <a:pt x="17754" y="4125"/>
                    <a:pt x="17636" y="4017"/>
                  </a:cubicBezTo>
                  <a:cubicBezTo>
                    <a:pt x="17585" y="3969"/>
                    <a:pt x="17531" y="3925"/>
                    <a:pt x="17479" y="3881"/>
                  </a:cubicBezTo>
                  <a:cubicBezTo>
                    <a:pt x="16471" y="3037"/>
                    <a:pt x="15218" y="2749"/>
                    <a:pt x="13919" y="2749"/>
                  </a:cubicBezTo>
                  <a:cubicBezTo>
                    <a:pt x="12525" y="2749"/>
                    <a:pt x="11079" y="3081"/>
                    <a:pt x="9829" y="3412"/>
                  </a:cubicBezTo>
                  <a:cubicBezTo>
                    <a:pt x="8316" y="3814"/>
                    <a:pt x="6715" y="4542"/>
                    <a:pt x="5118" y="4542"/>
                  </a:cubicBezTo>
                  <a:cubicBezTo>
                    <a:pt x="4682" y="4542"/>
                    <a:pt x="4248" y="4488"/>
                    <a:pt x="3815" y="4359"/>
                  </a:cubicBezTo>
                  <a:cubicBezTo>
                    <a:pt x="1914" y="3793"/>
                    <a:pt x="767" y="1872"/>
                    <a:pt x="244" y="83"/>
                  </a:cubicBezTo>
                  <a:cubicBezTo>
                    <a:pt x="228" y="25"/>
                    <a:pt x="183" y="1"/>
                    <a:pt x="1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3706450" y="1010207"/>
              <a:ext cx="260125" cy="488475"/>
            </a:xfrm>
            <a:custGeom>
              <a:avLst/>
              <a:gdLst/>
              <a:ahLst/>
              <a:cxnLst/>
              <a:rect l="l" t="t" r="r" b="b"/>
              <a:pathLst>
                <a:path w="10405" h="19539" extrusionOk="0">
                  <a:moveTo>
                    <a:pt x="4298" y="0"/>
                  </a:moveTo>
                  <a:cubicBezTo>
                    <a:pt x="3696" y="0"/>
                    <a:pt x="3129" y="165"/>
                    <a:pt x="2635" y="568"/>
                  </a:cubicBezTo>
                  <a:cubicBezTo>
                    <a:pt x="0" y="2721"/>
                    <a:pt x="4742" y="7059"/>
                    <a:pt x="1750" y="9296"/>
                  </a:cubicBezTo>
                  <a:cubicBezTo>
                    <a:pt x="1736" y="9292"/>
                    <a:pt x="1721" y="9290"/>
                    <a:pt x="1707" y="9290"/>
                  </a:cubicBezTo>
                  <a:cubicBezTo>
                    <a:pt x="1620" y="9290"/>
                    <a:pt x="1540" y="9367"/>
                    <a:pt x="1544" y="9449"/>
                  </a:cubicBezTo>
                  <a:cubicBezTo>
                    <a:pt x="1490" y="9507"/>
                    <a:pt x="1536" y="9598"/>
                    <a:pt x="1609" y="9598"/>
                  </a:cubicBezTo>
                  <a:cubicBezTo>
                    <a:pt x="1619" y="9598"/>
                    <a:pt x="1630" y="9596"/>
                    <a:pt x="1641" y="9592"/>
                  </a:cubicBezTo>
                  <a:lnTo>
                    <a:pt x="1641" y="9592"/>
                  </a:lnTo>
                  <a:cubicBezTo>
                    <a:pt x="4371" y="12040"/>
                    <a:pt x="46" y="16087"/>
                    <a:pt x="2542" y="18678"/>
                  </a:cubicBezTo>
                  <a:cubicBezTo>
                    <a:pt x="3136" y="19295"/>
                    <a:pt x="3915" y="19538"/>
                    <a:pt x="4755" y="19538"/>
                  </a:cubicBezTo>
                  <a:cubicBezTo>
                    <a:pt x="6593" y="19538"/>
                    <a:pt x="8724" y="18374"/>
                    <a:pt x="9856" y="17408"/>
                  </a:cubicBezTo>
                  <a:cubicBezTo>
                    <a:pt x="9882" y="17384"/>
                    <a:pt x="9884" y="17352"/>
                    <a:pt x="9872" y="17324"/>
                  </a:cubicBezTo>
                  <a:cubicBezTo>
                    <a:pt x="9859" y="17293"/>
                    <a:pt x="9829" y="17268"/>
                    <a:pt x="9798" y="17268"/>
                  </a:cubicBezTo>
                  <a:cubicBezTo>
                    <a:pt x="9785" y="17268"/>
                    <a:pt x="9772" y="17272"/>
                    <a:pt x="9760" y="17281"/>
                  </a:cubicBezTo>
                  <a:cubicBezTo>
                    <a:pt x="8522" y="18119"/>
                    <a:pt x="7172" y="18809"/>
                    <a:pt x="5687" y="19072"/>
                  </a:cubicBezTo>
                  <a:cubicBezTo>
                    <a:pt x="5366" y="19129"/>
                    <a:pt x="5023" y="19169"/>
                    <a:pt x="4681" y="19169"/>
                  </a:cubicBezTo>
                  <a:cubicBezTo>
                    <a:pt x="3970" y="19169"/>
                    <a:pt x="3262" y="18998"/>
                    <a:pt x="2756" y="18463"/>
                  </a:cubicBezTo>
                  <a:cubicBezTo>
                    <a:pt x="2071" y="17740"/>
                    <a:pt x="2006" y="16650"/>
                    <a:pt x="2126" y="15720"/>
                  </a:cubicBezTo>
                  <a:cubicBezTo>
                    <a:pt x="2394" y="13674"/>
                    <a:pt x="3740" y="11125"/>
                    <a:pt x="1925" y="9433"/>
                  </a:cubicBezTo>
                  <a:cubicBezTo>
                    <a:pt x="3766" y="8244"/>
                    <a:pt x="2916" y="5665"/>
                    <a:pt x="2480" y="3917"/>
                  </a:cubicBezTo>
                  <a:cubicBezTo>
                    <a:pt x="2214" y="2850"/>
                    <a:pt x="1914" y="1355"/>
                    <a:pt x="3078" y="673"/>
                  </a:cubicBezTo>
                  <a:cubicBezTo>
                    <a:pt x="3426" y="469"/>
                    <a:pt x="3823" y="390"/>
                    <a:pt x="4229" y="390"/>
                  </a:cubicBezTo>
                  <a:cubicBezTo>
                    <a:pt x="4771" y="390"/>
                    <a:pt x="5328" y="532"/>
                    <a:pt x="5804" y="710"/>
                  </a:cubicBezTo>
                  <a:cubicBezTo>
                    <a:pt x="7359" y="1289"/>
                    <a:pt x="8757" y="2347"/>
                    <a:pt x="10208" y="3144"/>
                  </a:cubicBezTo>
                  <a:cubicBezTo>
                    <a:pt x="10231" y="3157"/>
                    <a:pt x="10253" y="3162"/>
                    <a:pt x="10274" y="3162"/>
                  </a:cubicBezTo>
                  <a:cubicBezTo>
                    <a:pt x="10348" y="3162"/>
                    <a:pt x="10404" y="3093"/>
                    <a:pt x="10404" y="3021"/>
                  </a:cubicBezTo>
                  <a:cubicBezTo>
                    <a:pt x="10404" y="2982"/>
                    <a:pt x="10385" y="2940"/>
                    <a:pt x="10341" y="2912"/>
                  </a:cubicBezTo>
                  <a:cubicBezTo>
                    <a:pt x="8950" y="2015"/>
                    <a:pt x="6406" y="0"/>
                    <a:pt x="4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14"/>
          <p:cNvSpPr txBox="1">
            <a:spLocks noGrp="1"/>
          </p:cNvSpPr>
          <p:nvPr>
            <p:ph type="ctrTitle"/>
          </p:nvPr>
        </p:nvSpPr>
        <p:spPr>
          <a:xfrm flipH="1">
            <a:off x="4067033" y="4201133"/>
            <a:ext cx="4058000" cy="5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Raleway"/>
              <a:buNone/>
              <a:defRPr sz="24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335" name="Google Shape;335;p14"/>
          <p:cNvSpPr txBox="1">
            <a:spLocks noGrp="1"/>
          </p:cNvSpPr>
          <p:nvPr>
            <p:ph type="subTitle" idx="1"/>
          </p:nvPr>
        </p:nvSpPr>
        <p:spPr>
          <a:xfrm flipH="1">
            <a:off x="2264400" y="2394667"/>
            <a:ext cx="7663200" cy="1806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9600"/>
              <a:buFont typeface="Gloria Hallelujah"/>
              <a:buNone/>
              <a:defRPr sz="30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grpSp>
        <p:nvGrpSpPr>
          <p:cNvPr id="336" name="Google Shape;336;p14"/>
          <p:cNvGrpSpPr/>
          <p:nvPr/>
        </p:nvGrpSpPr>
        <p:grpSpPr>
          <a:xfrm rot="899936">
            <a:off x="1529311" y="6161286"/>
            <a:ext cx="302068" cy="273612"/>
            <a:chOff x="1640475" y="1197075"/>
            <a:chExt cx="55475" cy="50250"/>
          </a:xfrm>
        </p:grpSpPr>
        <p:sp>
          <p:nvSpPr>
            <p:cNvPr id="337" name="Google Shape;337;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0" name="Google Shape;340;p14"/>
          <p:cNvSpPr/>
          <p:nvPr/>
        </p:nvSpPr>
        <p:spPr>
          <a:xfrm rot="-1799742" flipH="1">
            <a:off x="486106" y="521746"/>
            <a:ext cx="579161" cy="1356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4"/>
          <p:cNvSpPr/>
          <p:nvPr/>
        </p:nvSpPr>
        <p:spPr>
          <a:xfrm rot="-9899901" flipH="1">
            <a:off x="6716981" y="64030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2" name="Google Shape;342;p14"/>
          <p:cNvGrpSpPr/>
          <p:nvPr/>
        </p:nvGrpSpPr>
        <p:grpSpPr>
          <a:xfrm rot="-7199893">
            <a:off x="8662425" y="6325420"/>
            <a:ext cx="304804" cy="276117"/>
            <a:chOff x="1640475" y="1197075"/>
            <a:chExt cx="55475" cy="50250"/>
          </a:xfrm>
        </p:grpSpPr>
        <p:sp>
          <p:nvSpPr>
            <p:cNvPr id="343" name="Google Shape;343;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6" name="Google Shape;346;p14"/>
          <p:cNvSpPr/>
          <p:nvPr/>
        </p:nvSpPr>
        <p:spPr>
          <a:xfrm rot="-143173" flipH="1">
            <a:off x="3699608" y="3532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7" name="Google Shape;347;p14"/>
          <p:cNvGrpSpPr/>
          <p:nvPr/>
        </p:nvGrpSpPr>
        <p:grpSpPr>
          <a:xfrm rot="-5400176">
            <a:off x="11283228" y="673021"/>
            <a:ext cx="432209" cy="391508"/>
            <a:chOff x="1640475" y="1197075"/>
            <a:chExt cx="55475" cy="50250"/>
          </a:xfrm>
        </p:grpSpPr>
        <p:sp>
          <p:nvSpPr>
            <p:cNvPr id="348" name="Google Shape;348;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14"/>
          <p:cNvGrpSpPr/>
          <p:nvPr/>
        </p:nvGrpSpPr>
        <p:grpSpPr>
          <a:xfrm rot="-9900030">
            <a:off x="890046" y="6167670"/>
            <a:ext cx="287909" cy="260807"/>
            <a:chOff x="1640475" y="1197075"/>
            <a:chExt cx="55475" cy="50250"/>
          </a:xfrm>
        </p:grpSpPr>
        <p:sp>
          <p:nvSpPr>
            <p:cNvPr id="352" name="Google Shape;352;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 name="Google Shape;355;p14"/>
          <p:cNvGrpSpPr/>
          <p:nvPr/>
        </p:nvGrpSpPr>
        <p:grpSpPr>
          <a:xfrm rot="-7200118">
            <a:off x="554045" y="1333889"/>
            <a:ext cx="443300" cy="401559"/>
            <a:chOff x="1640475" y="1197075"/>
            <a:chExt cx="55475" cy="50250"/>
          </a:xfrm>
        </p:grpSpPr>
        <p:sp>
          <p:nvSpPr>
            <p:cNvPr id="356" name="Google Shape;356;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9" name="Google Shape;359;p1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4"/>
          <p:cNvSpPr/>
          <p:nvPr/>
        </p:nvSpPr>
        <p:spPr>
          <a:xfrm rot="-1920372">
            <a:off x="-47464" y="5286102"/>
            <a:ext cx="1318499" cy="1201084"/>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42070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8334755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61"/>
        <p:cNvGrpSpPr/>
        <p:nvPr/>
      </p:nvGrpSpPr>
      <p:grpSpPr>
        <a:xfrm>
          <a:off x="0" y="0"/>
          <a:ext cx="0" cy="0"/>
          <a:chOff x="0" y="0"/>
          <a:chExt cx="0" cy="0"/>
        </a:xfrm>
      </p:grpSpPr>
      <p:sp>
        <p:nvSpPr>
          <p:cNvPr id="362" name="Google Shape;362;p15"/>
          <p:cNvSpPr/>
          <p:nvPr/>
        </p:nvSpPr>
        <p:spPr>
          <a:xfrm rot="10800000">
            <a:off x="-626676" y="-648334"/>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5"/>
          <p:cNvSpPr/>
          <p:nvPr/>
        </p:nvSpPr>
        <p:spPr>
          <a:xfrm rot="10800000">
            <a:off x="9733736" y="-553640"/>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5"/>
          <p:cNvSpPr/>
          <p:nvPr/>
        </p:nvSpPr>
        <p:spPr>
          <a:xfrm rot="10800000">
            <a:off x="7119924" y="5286355"/>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5"/>
          <p:cNvSpPr/>
          <p:nvPr/>
        </p:nvSpPr>
        <p:spPr>
          <a:xfrm rot="10800000">
            <a:off x="-1647999" y="3846841"/>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5"/>
          <p:cNvSpPr txBox="1">
            <a:spLocks noGrp="1"/>
          </p:cNvSpPr>
          <p:nvPr>
            <p:ph type="title"/>
          </p:nvPr>
        </p:nvSpPr>
        <p:spPr>
          <a:xfrm>
            <a:off x="4300200" y="1333800"/>
            <a:ext cx="3591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7" name="Google Shape;367;p15">
            <a:hlinkClick r:id="rId2" action="ppaction://hlinksldjump"/>
          </p:cNvPr>
          <p:cNvSpPr txBox="1">
            <a:spLocks noGrp="1"/>
          </p:cNvSpPr>
          <p:nvPr>
            <p:ph type="subTitle" idx="1"/>
          </p:nvPr>
        </p:nvSpPr>
        <p:spPr>
          <a:xfrm>
            <a:off x="5230800"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368" name="Google Shape;368;p15"/>
          <p:cNvSpPr txBox="1">
            <a:spLocks noGrp="1"/>
          </p:cNvSpPr>
          <p:nvPr>
            <p:ph type="subTitle" idx="2"/>
          </p:nvPr>
        </p:nvSpPr>
        <p:spPr>
          <a:xfrm>
            <a:off x="40552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2pPr>
            <a:lvl3pPr lvl="2"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3pPr>
            <a:lvl4pPr lvl="3"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4pPr>
            <a:lvl5pPr lvl="4"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5pPr>
            <a:lvl6pPr lvl="5"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6pPr>
            <a:lvl7pPr lvl="6"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7pPr>
            <a:lvl8pPr lvl="7"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8pPr>
            <a:lvl9pPr lvl="8"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9pPr>
          </a:lstStyle>
          <a:p>
            <a:endParaRPr/>
          </a:p>
        </p:txBody>
      </p:sp>
      <p:grpSp>
        <p:nvGrpSpPr>
          <p:cNvPr id="369" name="Google Shape;369;p15"/>
          <p:cNvGrpSpPr/>
          <p:nvPr/>
        </p:nvGrpSpPr>
        <p:grpSpPr>
          <a:xfrm rot="2699963">
            <a:off x="11175319" y="5131179"/>
            <a:ext cx="479660" cy="434496"/>
            <a:chOff x="1640475" y="1197075"/>
            <a:chExt cx="55475" cy="50250"/>
          </a:xfrm>
        </p:grpSpPr>
        <p:sp>
          <p:nvSpPr>
            <p:cNvPr id="370" name="Google Shape;370;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3" name="Google Shape;373;p15"/>
          <p:cNvSpPr/>
          <p:nvPr/>
        </p:nvSpPr>
        <p:spPr>
          <a:xfrm rot="9000131" flipH="1">
            <a:off x="11125563" y="6320734"/>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5"/>
          <p:cNvSpPr/>
          <p:nvPr/>
        </p:nvSpPr>
        <p:spPr>
          <a:xfrm rot="-9899901" flipH="1">
            <a:off x="4736581" y="2692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5" name="Google Shape;375;p15"/>
          <p:cNvGrpSpPr/>
          <p:nvPr/>
        </p:nvGrpSpPr>
        <p:grpSpPr>
          <a:xfrm rot="900044">
            <a:off x="3096707" y="263744"/>
            <a:ext cx="304804" cy="276115"/>
            <a:chOff x="1640475" y="1197075"/>
            <a:chExt cx="55475" cy="50250"/>
          </a:xfrm>
        </p:grpSpPr>
        <p:sp>
          <p:nvSpPr>
            <p:cNvPr id="376" name="Google Shape;37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9" name="Google Shape;379;p15"/>
          <p:cNvSpPr/>
          <p:nvPr/>
        </p:nvSpPr>
        <p:spPr>
          <a:xfrm rot="1133433">
            <a:off x="7092175" y="6251729"/>
            <a:ext cx="1293373" cy="30298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0" name="Google Shape;380;p15"/>
          <p:cNvGrpSpPr/>
          <p:nvPr/>
        </p:nvGrpSpPr>
        <p:grpSpPr>
          <a:xfrm rot="-425803">
            <a:off x="361803" y="5916759"/>
            <a:ext cx="395624" cy="358365"/>
            <a:chOff x="1640475" y="1197075"/>
            <a:chExt cx="55475" cy="50250"/>
          </a:xfrm>
        </p:grpSpPr>
        <p:sp>
          <p:nvSpPr>
            <p:cNvPr id="381" name="Google Shape;381;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15"/>
          <p:cNvSpPr/>
          <p:nvPr/>
        </p:nvSpPr>
        <p:spPr>
          <a:xfrm rot="-2700202">
            <a:off x="-640683" y="3846269"/>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5" name="Google Shape;385;p15"/>
          <p:cNvGrpSpPr/>
          <p:nvPr/>
        </p:nvGrpSpPr>
        <p:grpSpPr>
          <a:xfrm rot="8627988">
            <a:off x="10371566" y="316823"/>
            <a:ext cx="324141" cy="293624"/>
            <a:chOff x="1640475" y="1197075"/>
            <a:chExt cx="55475" cy="50250"/>
          </a:xfrm>
        </p:grpSpPr>
        <p:sp>
          <p:nvSpPr>
            <p:cNvPr id="386" name="Google Shape;38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15"/>
          <p:cNvSpPr/>
          <p:nvPr/>
        </p:nvSpPr>
        <p:spPr>
          <a:xfrm>
            <a:off x="0" y="390513"/>
            <a:ext cx="746192" cy="1103209"/>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434134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90"/>
        <p:cNvGrpSpPr/>
        <p:nvPr/>
      </p:nvGrpSpPr>
      <p:grpSpPr>
        <a:xfrm>
          <a:off x="0" y="0"/>
          <a:ext cx="0" cy="0"/>
          <a:chOff x="0" y="0"/>
          <a:chExt cx="0" cy="0"/>
        </a:xfrm>
      </p:grpSpPr>
      <p:sp>
        <p:nvSpPr>
          <p:cNvPr id="391" name="Google Shape;391;p16"/>
          <p:cNvSpPr/>
          <p:nvPr/>
        </p:nvSpPr>
        <p:spPr>
          <a:xfrm>
            <a:off x="-198497" y="4700461"/>
            <a:ext cx="5100864" cy="240045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567864" y="-389033"/>
            <a:ext cx="4397696" cy="2427452"/>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9790236" y="-294122"/>
            <a:ext cx="2786749" cy="2794891"/>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7176609" y="5545889"/>
            <a:ext cx="5222559" cy="1845335"/>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5" name="Google Shape;395;p16"/>
          <p:cNvGrpSpPr/>
          <p:nvPr/>
        </p:nvGrpSpPr>
        <p:grpSpPr>
          <a:xfrm>
            <a:off x="2053206" y="1149689"/>
            <a:ext cx="8084951" cy="4882777"/>
            <a:chOff x="5677150" y="460514"/>
            <a:chExt cx="675803" cy="826730"/>
          </a:xfrm>
        </p:grpSpPr>
        <p:sp>
          <p:nvSpPr>
            <p:cNvPr id="396" name="Google Shape;396;p16"/>
            <p:cNvSpPr/>
            <p:nvPr/>
          </p:nvSpPr>
          <p:spPr>
            <a:xfrm>
              <a:off x="5677150" y="460514"/>
              <a:ext cx="675803" cy="826730"/>
            </a:xfrm>
            <a:custGeom>
              <a:avLst/>
              <a:gdLst/>
              <a:ahLst/>
              <a:cxnLst/>
              <a:rect l="l" t="t" r="r" b="b"/>
              <a:pathLst>
                <a:path w="12748" h="15595" extrusionOk="0">
                  <a:moveTo>
                    <a:pt x="6151" y="195"/>
                  </a:moveTo>
                  <a:cubicBezTo>
                    <a:pt x="6218" y="195"/>
                    <a:pt x="6285" y="195"/>
                    <a:pt x="6352" y="195"/>
                  </a:cubicBezTo>
                  <a:cubicBezTo>
                    <a:pt x="8186" y="199"/>
                    <a:pt x="10024" y="201"/>
                    <a:pt x="11858" y="230"/>
                  </a:cubicBezTo>
                  <a:cubicBezTo>
                    <a:pt x="11845" y="240"/>
                    <a:pt x="11838" y="256"/>
                    <a:pt x="11838" y="278"/>
                  </a:cubicBezTo>
                  <a:cubicBezTo>
                    <a:pt x="11857" y="2636"/>
                    <a:pt x="11871" y="4995"/>
                    <a:pt x="11887" y="7353"/>
                  </a:cubicBezTo>
                  <a:cubicBezTo>
                    <a:pt x="11903" y="9687"/>
                    <a:pt x="11851" y="12033"/>
                    <a:pt x="11954" y="14364"/>
                  </a:cubicBezTo>
                  <a:cubicBezTo>
                    <a:pt x="10088" y="13366"/>
                    <a:pt x="8242" y="12312"/>
                    <a:pt x="6345" y="11377"/>
                  </a:cubicBezTo>
                  <a:cubicBezTo>
                    <a:pt x="6338" y="11374"/>
                    <a:pt x="6331" y="11372"/>
                    <a:pt x="6324" y="11372"/>
                  </a:cubicBezTo>
                  <a:cubicBezTo>
                    <a:pt x="6291" y="11372"/>
                    <a:pt x="6268" y="11406"/>
                    <a:pt x="6278" y="11434"/>
                  </a:cubicBezTo>
                  <a:cubicBezTo>
                    <a:pt x="6270" y="11434"/>
                    <a:pt x="6261" y="11437"/>
                    <a:pt x="6253" y="11440"/>
                  </a:cubicBezTo>
                  <a:cubicBezTo>
                    <a:pt x="4488" y="12273"/>
                    <a:pt x="2694" y="13048"/>
                    <a:pt x="921" y="13861"/>
                  </a:cubicBezTo>
                  <a:cubicBezTo>
                    <a:pt x="924" y="9315"/>
                    <a:pt x="924" y="4763"/>
                    <a:pt x="835" y="219"/>
                  </a:cubicBezTo>
                  <a:lnTo>
                    <a:pt x="835" y="219"/>
                  </a:lnTo>
                  <a:cubicBezTo>
                    <a:pt x="1127" y="221"/>
                    <a:pt x="1419" y="222"/>
                    <a:pt x="1712" y="222"/>
                  </a:cubicBezTo>
                  <a:cubicBezTo>
                    <a:pt x="3192" y="222"/>
                    <a:pt x="4672" y="195"/>
                    <a:pt x="6151" y="195"/>
                  </a:cubicBezTo>
                  <a:close/>
                  <a:moveTo>
                    <a:pt x="189" y="210"/>
                  </a:moveTo>
                  <a:cubicBezTo>
                    <a:pt x="381" y="213"/>
                    <a:pt x="572" y="216"/>
                    <a:pt x="765" y="218"/>
                  </a:cubicBezTo>
                  <a:cubicBezTo>
                    <a:pt x="712" y="4804"/>
                    <a:pt x="770" y="9396"/>
                    <a:pt x="810" y="13984"/>
                  </a:cubicBezTo>
                  <a:cubicBezTo>
                    <a:pt x="810" y="14024"/>
                    <a:pt x="845" y="14044"/>
                    <a:pt x="881" y="14044"/>
                  </a:cubicBezTo>
                  <a:cubicBezTo>
                    <a:pt x="916" y="14044"/>
                    <a:pt x="952" y="14024"/>
                    <a:pt x="952" y="13984"/>
                  </a:cubicBezTo>
                  <a:lnTo>
                    <a:pt x="952" y="13971"/>
                  </a:lnTo>
                  <a:cubicBezTo>
                    <a:pt x="2715" y="13211"/>
                    <a:pt x="4535" y="12371"/>
                    <a:pt x="6322" y="11545"/>
                  </a:cubicBezTo>
                  <a:cubicBezTo>
                    <a:pt x="6351" y="11532"/>
                    <a:pt x="6356" y="11508"/>
                    <a:pt x="6348" y="11486"/>
                  </a:cubicBezTo>
                  <a:lnTo>
                    <a:pt x="6348" y="11486"/>
                  </a:lnTo>
                  <a:cubicBezTo>
                    <a:pt x="8163" y="12536"/>
                    <a:pt x="10044" y="13482"/>
                    <a:pt x="11891" y="14472"/>
                  </a:cubicBezTo>
                  <a:cubicBezTo>
                    <a:pt x="11901" y="14477"/>
                    <a:pt x="11910" y="14479"/>
                    <a:pt x="11919" y="14479"/>
                  </a:cubicBezTo>
                  <a:cubicBezTo>
                    <a:pt x="11938" y="14479"/>
                    <a:pt x="11955" y="14470"/>
                    <a:pt x="11967" y="14456"/>
                  </a:cubicBezTo>
                  <a:cubicBezTo>
                    <a:pt x="11974" y="14463"/>
                    <a:pt x="11984" y="14467"/>
                    <a:pt x="11994" y="14467"/>
                  </a:cubicBezTo>
                  <a:cubicBezTo>
                    <a:pt x="12013" y="14467"/>
                    <a:pt x="12031" y="14454"/>
                    <a:pt x="12032" y="14429"/>
                  </a:cubicBezTo>
                  <a:cubicBezTo>
                    <a:pt x="12108" y="12076"/>
                    <a:pt x="12027" y="9708"/>
                    <a:pt x="12014" y="7353"/>
                  </a:cubicBezTo>
                  <a:cubicBezTo>
                    <a:pt x="12001" y="4995"/>
                    <a:pt x="11984" y="2635"/>
                    <a:pt x="11974" y="278"/>
                  </a:cubicBezTo>
                  <a:cubicBezTo>
                    <a:pt x="11974" y="257"/>
                    <a:pt x="11966" y="242"/>
                    <a:pt x="11955" y="231"/>
                  </a:cubicBezTo>
                  <a:lnTo>
                    <a:pt x="11955" y="231"/>
                  </a:lnTo>
                  <a:cubicBezTo>
                    <a:pt x="12129" y="234"/>
                    <a:pt x="12303" y="236"/>
                    <a:pt x="12477" y="239"/>
                  </a:cubicBezTo>
                  <a:cubicBezTo>
                    <a:pt x="12539" y="2733"/>
                    <a:pt x="12582" y="5227"/>
                    <a:pt x="12558" y="7721"/>
                  </a:cubicBezTo>
                  <a:cubicBezTo>
                    <a:pt x="12546" y="8949"/>
                    <a:pt x="12545" y="10177"/>
                    <a:pt x="12542" y="11406"/>
                  </a:cubicBezTo>
                  <a:cubicBezTo>
                    <a:pt x="12537" y="12659"/>
                    <a:pt x="12458" y="13942"/>
                    <a:pt x="12556" y="15193"/>
                  </a:cubicBezTo>
                  <a:cubicBezTo>
                    <a:pt x="12553" y="15197"/>
                    <a:pt x="12550" y="15202"/>
                    <a:pt x="12548" y="15207"/>
                  </a:cubicBezTo>
                  <a:cubicBezTo>
                    <a:pt x="12531" y="15248"/>
                    <a:pt x="12544" y="15296"/>
                    <a:pt x="12544" y="15338"/>
                  </a:cubicBezTo>
                  <a:cubicBezTo>
                    <a:pt x="12544" y="15374"/>
                    <a:pt x="12539" y="15409"/>
                    <a:pt x="12535" y="15442"/>
                  </a:cubicBezTo>
                  <a:cubicBezTo>
                    <a:pt x="11424" y="14918"/>
                    <a:pt x="10314" y="14392"/>
                    <a:pt x="9213" y="13848"/>
                  </a:cubicBezTo>
                  <a:cubicBezTo>
                    <a:pt x="8673" y="13582"/>
                    <a:pt x="8134" y="13312"/>
                    <a:pt x="7596" y="13039"/>
                  </a:cubicBezTo>
                  <a:cubicBezTo>
                    <a:pt x="7186" y="12831"/>
                    <a:pt x="6723" y="12518"/>
                    <a:pt x="6251" y="12493"/>
                  </a:cubicBezTo>
                  <a:cubicBezTo>
                    <a:pt x="6250" y="12493"/>
                    <a:pt x="6249" y="12493"/>
                    <a:pt x="6249" y="12493"/>
                  </a:cubicBezTo>
                  <a:cubicBezTo>
                    <a:pt x="6238" y="12493"/>
                    <a:pt x="6231" y="12498"/>
                    <a:pt x="6226" y="12505"/>
                  </a:cubicBezTo>
                  <a:cubicBezTo>
                    <a:pt x="6218" y="12503"/>
                    <a:pt x="6210" y="12502"/>
                    <a:pt x="6201" y="12502"/>
                  </a:cubicBezTo>
                  <a:cubicBezTo>
                    <a:pt x="6190" y="12502"/>
                    <a:pt x="6177" y="12504"/>
                    <a:pt x="6165" y="12511"/>
                  </a:cubicBezTo>
                  <a:cubicBezTo>
                    <a:pt x="4198" y="13498"/>
                    <a:pt x="2163" y="14274"/>
                    <a:pt x="132" y="15113"/>
                  </a:cubicBezTo>
                  <a:lnTo>
                    <a:pt x="131" y="15113"/>
                  </a:lnTo>
                  <a:cubicBezTo>
                    <a:pt x="198" y="13891"/>
                    <a:pt x="165" y="12657"/>
                    <a:pt x="169" y="11434"/>
                  </a:cubicBezTo>
                  <a:cubicBezTo>
                    <a:pt x="172" y="10188"/>
                    <a:pt x="170" y="8942"/>
                    <a:pt x="176" y="7698"/>
                  </a:cubicBezTo>
                  <a:cubicBezTo>
                    <a:pt x="189" y="5207"/>
                    <a:pt x="189" y="2715"/>
                    <a:pt x="192" y="225"/>
                  </a:cubicBezTo>
                  <a:cubicBezTo>
                    <a:pt x="192" y="220"/>
                    <a:pt x="190" y="216"/>
                    <a:pt x="189" y="210"/>
                  </a:cubicBezTo>
                  <a:close/>
                  <a:moveTo>
                    <a:pt x="4658" y="1"/>
                  </a:moveTo>
                  <a:cubicBezTo>
                    <a:pt x="3153" y="1"/>
                    <a:pt x="1649" y="26"/>
                    <a:pt x="148" y="95"/>
                  </a:cubicBezTo>
                  <a:cubicBezTo>
                    <a:pt x="110" y="98"/>
                    <a:pt x="91" y="130"/>
                    <a:pt x="94" y="160"/>
                  </a:cubicBezTo>
                  <a:cubicBezTo>
                    <a:pt x="68" y="169"/>
                    <a:pt x="47" y="190"/>
                    <a:pt x="47" y="226"/>
                  </a:cubicBezTo>
                  <a:cubicBezTo>
                    <a:pt x="44" y="2716"/>
                    <a:pt x="36" y="5207"/>
                    <a:pt x="42" y="7698"/>
                  </a:cubicBezTo>
                  <a:cubicBezTo>
                    <a:pt x="45" y="8917"/>
                    <a:pt x="39" y="10136"/>
                    <a:pt x="39" y="11355"/>
                  </a:cubicBezTo>
                  <a:cubicBezTo>
                    <a:pt x="39" y="12623"/>
                    <a:pt x="1" y="13904"/>
                    <a:pt x="68" y="15170"/>
                  </a:cubicBezTo>
                  <a:cubicBezTo>
                    <a:pt x="69" y="15189"/>
                    <a:pt x="84" y="15199"/>
                    <a:pt x="99" y="15199"/>
                  </a:cubicBezTo>
                  <a:cubicBezTo>
                    <a:pt x="101" y="15199"/>
                    <a:pt x="104" y="15199"/>
                    <a:pt x="106" y="15198"/>
                  </a:cubicBezTo>
                  <a:cubicBezTo>
                    <a:pt x="114" y="15210"/>
                    <a:pt x="127" y="15220"/>
                    <a:pt x="144" y="15220"/>
                  </a:cubicBezTo>
                  <a:cubicBezTo>
                    <a:pt x="149" y="15220"/>
                    <a:pt x="155" y="15219"/>
                    <a:pt x="161" y="15217"/>
                  </a:cubicBezTo>
                  <a:cubicBezTo>
                    <a:pt x="2256" y="14587"/>
                    <a:pt x="4297" y="13628"/>
                    <a:pt x="6248" y="12653"/>
                  </a:cubicBezTo>
                  <a:cubicBezTo>
                    <a:pt x="6277" y="12639"/>
                    <a:pt x="6289" y="12613"/>
                    <a:pt x="6289" y="12590"/>
                  </a:cubicBezTo>
                  <a:cubicBezTo>
                    <a:pt x="6734" y="12822"/>
                    <a:pt x="7210" y="13014"/>
                    <a:pt x="7658" y="13244"/>
                  </a:cubicBezTo>
                  <a:cubicBezTo>
                    <a:pt x="8195" y="13520"/>
                    <a:pt x="8733" y="13791"/>
                    <a:pt x="9272" y="14059"/>
                  </a:cubicBezTo>
                  <a:cubicBezTo>
                    <a:pt x="10328" y="14583"/>
                    <a:pt x="11389" y="15096"/>
                    <a:pt x="12460" y="15586"/>
                  </a:cubicBezTo>
                  <a:cubicBezTo>
                    <a:pt x="12473" y="15592"/>
                    <a:pt x="12485" y="15594"/>
                    <a:pt x="12496" y="15594"/>
                  </a:cubicBezTo>
                  <a:cubicBezTo>
                    <a:pt x="12531" y="15594"/>
                    <a:pt x="12561" y="15570"/>
                    <a:pt x="12575" y="15541"/>
                  </a:cubicBezTo>
                  <a:cubicBezTo>
                    <a:pt x="12579" y="15542"/>
                    <a:pt x="12583" y="15543"/>
                    <a:pt x="12587" y="15543"/>
                  </a:cubicBezTo>
                  <a:cubicBezTo>
                    <a:pt x="12602" y="15543"/>
                    <a:pt x="12615" y="15536"/>
                    <a:pt x="12624" y="15516"/>
                  </a:cubicBezTo>
                  <a:cubicBezTo>
                    <a:pt x="12648" y="15465"/>
                    <a:pt x="12662" y="15413"/>
                    <a:pt x="12671" y="15356"/>
                  </a:cubicBezTo>
                  <a:cubicBezTo>
                    <a:pt x="12679" y="15302"/>
                    <a:pt x="12690" y="15241"/>
                    <a:pt x="12658" y="15193"/>
                  </a:cubicBezTo>
                  <a:cubicBezTo>
                    <a:pt x="12655" y="15188"/>
                    <a:pt x="12650" y="15182"/>
                    <a:pt x="12646" y="15179"/>
                  </a:cubicBezTo>
                  <a:cubicBezTo>
                    <a:pt x="12748" y="13959"/>
                    <a:pt x="12679" y="12709"/>
                    <a:pt x="12684" y="11486"/>
                  </a:cubicBezTo>
                  <a:cubicBezTo>
                    <a:pt x="12687" y="10231"/>
                    <a:pt x="12697" y="8976"/>
                    <a:pt x="12690" y="7721"/>
                  </a:cubicBezTo>
                  <a:cubicBezTo>
                    <a:pt x="12676" y="5223"/>
                    <a:pt x="12739" y="2724"/>
                    <a:pt x="12648" y="226"/>
                  </a:cubicBezTo>
                  <a:cubicBezTo>
                    <a:pt x="12647" y="189"/>
                    <a:pt x="12626" y="165"/>
                    <a:pt x="12600" y="153"/>
                  </a:cubicBezTo>
                  <a:cubicBezTo>
                    <a:pt x="12592" y="137"/>
                    <a:pt x="12577" y="124"/>
                    <a:pt x="12552" y="124"/>
                  </a:cubicBezTo>
                  <a:cubicBezTo>
                    <a:pt x="9927" y="77"/>
                    <a:pt x="7291" y="1"/>
                    <a:pt x="46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5684148" y="471647"/>
              <a:ext cx="660059" cy="807486"/>
            </a:xfrm>
            <a:custGeom>
              <a:avLst/>
              <a:gdLst/>
              <a:ahLst/>
              <a:cxnLst/>
              <a:rect l="l" t="t" r="r" b="b"/>
              <a:pathLst>
                <a:path w="12451" h="15232" extrusionOk="0">
                  <a:moveTo>
                    <a:pt x="58" y="0"/>
                  </a:moveTo>
                  <a:cubicBezTo>
                    <a:pt x="58" y="7"/>
                    <a:pt x="60" y="10"/>
                    <a:pt x="60" y="16"/>
                  </a:cubicBezTo>
                  <a:cubicBezTo>
                    <a:pt x="57" y="2506"/>
                    <a:pt x="58" y="4997"/>
                    <a:pt x="45" y="7488"/>
                  </a:cubicBezTo>
                  <a:cubicBezTo>
                    <a:pt x="39" y="8732"/>
                    <a:pt x="40" y="9978"/>
                    <a:pt x="37" y="11224"/>
                  </a:cubicBezTo>
                  <a:cubicBezTo>
                    <a:pt x="33" y="12447"/>
                    <a:pt x="66" y="13681"/>
                    <a:pt x="0" y="14903"/>
                  </a:cubicBezTo>
                  <a:cubicBezTo>
                    <a:pt x="2031" y="14064"/>
                    <a:pt x="4066" y="13288"/>
                    <a:pt x="6034" y="12301"/>
                  </a:cubicBezTo>
                  <a:cubicBezTo>
                    <a:pt x="6046" y="12294"/>
                    <a:pt x="6058" y="12292"/>
                    <a:pt x="6070" y="12292"/>
                  </a:cubicBezTo>
                  <a:cubicBezTo>
                    <a:pt x="6078" y="12292"/>
                    <a:pt x="6086" y="12293"/>
                    <a:pt x="6094" y="12295"/>
                  </a:cubicBezTo>
                  <a:cubicBezTo>
                    <a:pt x="6099" y="12288"/>
                    <a:pt x="6106" y="12283"/>
                    <a:pt x="6117" y="12283"/>
                  </a:cubicBezTo>
                  <a:cubicBezTo>
                    <a:pt x="6117" y="12283"/>
                    <a:pt x="6118" y="12283"/>
                    <a:pt x="6119" y="12283"/>
                  </a:cubicBezTo>
                  <a:cubicBezTo>
                    <a:pt x="6591" y="12308"/>
                    <a:pt x="7054" y="12621"/>
                    <a:pt x="7466" y="12829"/>
                  </a:cubicBezTo>
                  <a:cubicBezTo>
                    <a:pt x="8003" y="13102"/>
                    <a:pt x="8541" y="13372"/>
                    <a:pt x="9081" y="13639"/>
                  </a:cubicBezTo>
                  <a:cubicBezTo>
                    <a:pt x="10182" y="14183"/>
                    <a:pt x="11292" y="14708"/>
                    <a:pt x="12403" y="15232"/>
                  </a:cubicBezTo>
                  <a:cubicBezTo>
                    <a:pt x="12407" y="15199"/>
                    <a:pt x="12412" y="15165"/>
                    <a:pt x="12412" y="15129"/>
                  </a:cubicBezTo>
                  <a:cubicBezTo>
                    <a:pt x="12412" y="15086"/>
                    <a:pt x="12399" y="15039"/>
                    <a:pt x="12416" y="14997"/>
                  </a:cubicBezTo>
                  <a:cubicBezTo>
                    <a:pt x="12418" y="14992"/>
                    <a:pt x="12421" y="14987"/>
                    <a:pt x="12424" y="14983"/>
                  </a:cubicBezTo>
                  <a:cubicBezTo>
                    <a:pt x="12327" y="13732"/>
                    <a:pt x="12405" y="12449"/>
                    <a:pt x="12410" y="11196"/>
                  </a:cubicBezTo>
                  <a:cubicBezTo>
                    <a:pt x="12413" y="9967"/>
                    <a:pt x="12414" y="8739"/>
                    <a:pt x="12426" y="7511"/>
                  </a:cubicBezTo>
                  <a:cubicBezTo>
                    <a:pt x="12450" y="5017"/>
                    <a:pt x="12407" y="2523"/>
                    <a:pt x="12345" y="29"/>
                  </a:cubicBezTo>
                  <a:cubicBezTo>
                    <a:pt x="12171" y="26"/>
                    <a:pt x="11997" y="24"/>
                    <a:pt x="11823" y="21"/>
                  </a:cubicBezTo>
                  <a:lnTo>
                    <a:pt x="11823" y="21"/>
                  </a:lnTo>
                  <a:cubicBezTo>
                    <a:pt x="11835" y="32"/>
                    <a:pt x="11842" y="47"/>
                    <a:pt x="11842" y="68"/>
                  </a:cubicBezTo>
                  <a:cubicBezTo>
                    <a:pt x="11852" y="2426"/>
                    <a:pt x="11869" y="4785"/>
                    <a:pt x="11882" y="7144"/>
                  </a:cubicBezTo>
                  <a:cubicBezTo>
                    <a:pt x="11896" y="9498"/>
                    <a:pt x="11976" y="11867"/>
                    <a:pt x="11900" y="14219"/>
                  </a:cubicBezTo>
                  <a:cubicBezTo>
                    <a:pt x="11899" y="14244"/>
                    <a:pt x="11881" y="14257"/>
                    <a:pt x="11863" y="14257"/>
                  </a:cubicBezTo>
                  <a:cubicBezTo>
                    <a:pt x="11853" y="14257"/>
                    <a:pt x="11843" y="14253"/>
                    <a:pt x="11835" y="14246"/>
                  </a:cubicBezTo>
                  <a:cubicBezTo>
                    <a:pt x="11823" y="14260"/>
                    <a:pt x="11807" y="14270"/>
                    <a:pt x="11788" y="14270"/>
                  </a:cubicBezTo>
                  <a:cubicBezTo>
                    <a:pt x="11779" y="14270"/>
                    <a:pt x="11769" y="14267"/>
                    <a:pt x="11759" y="14262"/>
                  </a:cubicBezTo>
                  <a:cubicBezTo>
                    <a:pt x="9912" y="13272"/>
                    <a:pt x="8031" y="12326"/>
                    <a:pt x="6217" y="11276"/>
                  </a:cubicBezTo>
                  <a:lnTo>
                    <a:pt x="6217" y="11276"/>
                  </a:lnTo>
                  <a:cubicBezTo>
                    <a:pt x="6224" y="11298"/>
                    <a:pt x="6219" y="11323"/>
                    <a:pt x="6191" y="11336"/>
                  </a:cubicBezTo>
                  <a:cubicBezTo>
                    <a:pt x="4403" y="12161"/>
                    <a:pt x="2583" y="13002"/>
                    <a:pt x="820" y="13761"/>
                  </a:cubicBezTo>
                  <a:lnTo>
                    <a:pt x="820" y="13774"/>
                  </a:lnTo>
                  <a:cubicBezTo>
                    <a:pt x="820" y="13814"/>
                    <a:pt x="784" y="13834"/>
                    <a:pt x="749" y="13834"/>
                  </a:cubicBezTo>
                  <a:cubicBezTo>
                    <a:pt x="713" y="13834"/>
                    <a:pt x="678" y="13814"/>
                    <a:pt x="678" y="13774"/>
                  </a:cubicBezTo>
                  <a:cubicBezTo>
                    <a:pt x="638" y="9186"/>
                    <a:pt x="580" y="4594"/>
                    <a:pt x="634" y="8"/>
                  </a:cubicBezTo>
                  <a:cubicBezTo>
                    <a:pt x="442" y="7"/>
                    <a:pt x="249" y="3"/>
                    <a:pt x="58"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5721415" y="470851"/>
              <a:ext cx="589393" cy="751187"/>
            </a:xfrm>
            <a:custGeom>
              <a:avLst/>
              <a:gdLst/>
              <a:ahLst/>
              <a:cxnLst/>
              <a:rect l="l" t="t" r="r" b="b"/>
              <a:pathLst>
                <a:path w="11118" h="14170" extrusionOk="0">
                  <a:moveTo>
                    <a:pt x="5316" y="0"/>
                  </a:moveTo>
                  <a:cubicBezTo>
                    <a:pt x="3837" y="0"/>
                    <a:pt x="2357" y="27"/>
                    <a:pt x="877" y="27"/>
                  </a:cubicBezTo>
                  <a:cubicBezTo>
                    <a:pt x="584" y="27"/>
                    <a:pt x="292" y="26"/>
                    <a:pt x="0" y="24"/>
                  </a:cubicBezTo>
                  <a:lnTo>
                    <a:pt x="0" y="24"/>
                  </a:lnTo>
                  <a:cubicBezTo>
                    <a:pt x="89" y="4568"/>
                    <a:pt x="89" y="9120"/>
                    <a:pt x="86" y="13666"/>
                  </a:cubicBezTo>
                  <a:cubicBezTo>
                    <a:pt x="1859" y="12853"/>
                    <a:pt x="3653" y="12077"/>
                    <a:pt x="5418" y="11245"/>
                  </a:cubicBezTo>
                  <a:cubicBezTo>
                    <a:pt x="5426" y="11241"/>
                    <a:pt x="5435" y="11239"/>
                    <a:pt x="5443" y="11239"/>
                  </a:cubicBezTo>
                  <a:cubicBezTo>
                    <a:pt x="5433" y="11211"/>
                    <a:pt x="5456" y="11177"/>
                    <a:pt x="5489" y="11177"/>
                  </a:cubicBezTo>
                  <a:cubicBezTo>
                    <a:pt x="5496" y="11177"/>
                    <a:pt x="5503" y="11179"/>
                    <a:pt x="5510" y="11182"/>
                  </a:cubicBezTo>
                  <a:cubicBezTo>
                    <a:pt x="7407" y="12117"/>
                    <a:pt x="9253" y="13171"/>
                    <a:pt x="11118" y="14169"/>
                  </a:cubicBezTo>
                  <a:cubicBezTo>
                    <a:pt x="11016" y="11838"/>
                    <a:pt x="11067" y="9492"/>
                    <a:pt x="11051" y="7158"/>
                  </a:cubicBezTo>
                  <a:cubicBezTo>
                    <a:pt x="11035" y="4800"/>
                    <a:pt x="11022" y="2441"/>
                    <a:pt x="11003" y="83"/>
                  </a:cubicBezTo>
                  <a:cubicBezTo>
                    <a:pt x="11003" y="61"/>
                    <a:pt x="11010" y="45"/>
                    <a:pt x="11023" y="35"/>
                  </a:cubicBezTo>
                  <a:cubicBezTo>
                    <a:pt x="9189" y="6"/>
                    <a:pt x="7351" y="4"/>
                    <a:pt x="5517" y="0"/>
                  </a:cubicBezTo>
                  <a:cubicBezTo>
                    <a:pt x="5450" y="0"/>
                    <a:pt x="5383" y="0"/>
                    <a:pt x="5316"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16"/>
          <p:cNvSpPr txBox="1">
            <a:spLocks noGrp="1"/>
          </p:cNvSpPr>
          <p:nvPr>
            <p:ph type="subTitle" idx="1"/>
          </p:nvPr>
        </p:nvSpPr>
        <p:spPr>
          <a:xfrm flipH="1">
            <a:off x="3532633" y="3351367"/>
            <a:ext cx="5126800" cy="115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Gloria Hallelujah"/>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sp>
        <p:nvSpPr>
          <p:cNvPr id="400" name="Google Shape;400;p16"/>
          <p:cNvSpPr/>
          <p:nvPr/>
        </p:nvSpPr>
        <p:spPr>
          <a:xfrm>
            <a:off x="577863" y="5164488"/>
            <a:ext cx="746203" cy="716841"/>
          </a:xfrm>
          <a:custGeom>
            <a:avLst/>
            <a:gdLst/>
            <a:ahLst/>
            <a:cxnLst/>
            <a:rect l="l" t="t" r="r" b="b"/>
            <a:pathLst>
              <a:path w="3941" h="3786" extrusionOk="0">
                <a:moveTo>
                  <a:pt x="2590" y="410"/>
                </a:moveTo>
                <a:cubicBezTo>
                  <a:pt x="2599" y="410"/>
                  <a:pt x="2603" y="418"/>
                  <a:pt x="2606" y="432"/>
                </a:cubicBezTo>
                <a:cubicBezTo>
                  <a:pt x="2612" y="467"/>
                  <a:pt x="2609" y="510"/>
                  <a:pt x="2601" y="528"/>
                </a:cubicBezTo>
                <a:cubicBezTo>
                  <a:pt x="2592" y="547"/>
                  <a:pt x="2589" y="613"/>
                  <a:pt x="2594" y="677"/>
                </a:cubicBezTo>
                <a:cubicBezTo>
                  <a:pt x="2599" y="740"/>
                  <a:pt x="2591" y="856"/>
                  <a:pt x="2574" y="935"/>
                </a:cubicBezTo>
                <a:cubicBezTo>
                  <a:pt x="2558" y="1013"/>
                  <a:pt x="2555" y="1111"/>
                  <a:pt x="2567" y="1154"/>
                </a:cubicBezTo>
                <a:cubicBezTo>
                  <a:pt x="2590" y="1227"/>
                  <a:pt x="2599" y="1232"/>
                  <a:pt x="2755" y="1262"/>
                </a:cubicBezTo>
                <a:cubicBezTo>
                  <a:pt x="2846" y="1279"/>
                  <a:pt x="2956" y="1305"/>
                  <a:pt x="3003" y="1321"/>
                </a:cubicBezTo>
                <a:cubicBezTo>
                  <a:pt x="3049" y="1335"/>
                  <a:pt x="3174" y="1360"/>
                  <a:pt x="3279" y="1375"/>
                </a:cubicBezTo>
                <a:cubicBezTo>
                  <a:pt x="3533" y="1411"/>
                  <a:pt x="3610" y="1431"/>
                  <a:pt x="3598" y="1454"/>
                </a:cubicBezTo>
                <a:cubicBezTo>
                  <a:pt x="3593" y="1466"/>
                  <a:pt x="3377" y="1549"/>
                  <a:pt x="3120" y="1639"/>
                </a:cubicBezTo>
                <a:cubicBezTo>
                  <a:pt x="2601" y="1819"/>
                  <a:pt x="2539" y="1873"/>
                  <a:pt x="2695" y="2002"/>
                </a:cubicBezTo>
                <a:cubicBezTo>
                  <a:pt x="2742" y="2041"/>
                  <a:pt x="2909" y="2204"/>
                  <a:pt x="3069" y="2369"/>
                </a:cubicBezTo>
                <a:lnTo>
                  <a:pt x="3359" y="2666"/>
                </a:lnTo>
                <a:lnTo>
                  <a:pt x="3237" y="2646"/>
                </a:lnTo>
                <a:cubicBezTo>
                  <a:pt x="3170" y="2636"/>
                  <a:pt x="2955" y="2593"/>
                  <a:pt x="2758" y="2550"/>
                </a:cubicBezTo>
                <a:cubicBezTo>
                  <a:pt x="2592" y="2515"/>
                  <a:pt x="2484" y="2498"/>
                  <a:pt x="2423" y="2498"/>
                </a:cubicBezTo>
                <a:cubicBezTo>
                  <a:pt x="2392" y="2498"/>
                  <a:pt x="2373" y="2502"/>
                  <a:pt x="2364" y="2511"/>
                </a:cubicBezTo>
                <a:cubicBezTo>
                  <a:pt x="2345" y="2532"/>
                  <a:pt x="2330" y="2622"/>
                  <a:pt x="2331" y="2713"/>
                </a:cubicBezTo>
                <a:cubicBezTo>
                  <a:pt x="2332" y="2803"/>
                  <a:pt x="2323" y="2954"/>
                  <a:pt x="2309" y="3050"/>
                </a:cubicBezTo>
                <a:cubicBezTo>
                  <a:pt x="2295" y="3145"/>
                  <a:pt x="2289" y="3245"/>
                  <a:pt x="2294" y="3270"/>
                </a:cubicBezTo>
                <a:cubicBezTo>
                  <a:pt x="2300" y="3297"/>
                  <a:pt x="2297" y="3309"/>
                  <a:pt x="2290" y="3309"/>
                </a:cubicBezTo>
                <a:cubicBezTo>
                  <a:pt x="2276" y="3309"/>
                  <a:pt x="2243" y="3265"/>
                  <a:pt x="2216" y="3199"/>
                </a:cubicBezTo>
                <a:cubicBezTo>
                  <a:pt x="2196" y="3147"/>
                  <a:pt x="2135" y="3007"/>
                  <a:pt x="2082" y="2891"/>
                </a:cubicBezTo>
                <a:cubicBezTo>
                  <a:pt x="2030" y="2774"/>
                  <a:pt x="1974" y="2644"/>
                  <a:pt x="1961" y="2606"/>
                </a:cubicBezTo>
                <a:cubicBezTo>
                  <a:pt x="1941" y="2548"/>
                  <a:pt x="1920" y="2534"/>
                  <a:pt x="1854" y="2532"/>
                </a:cubicBezTo>
                <a:cubicBezTo>
                  <a:pt x="1853" y="2532"/>
                  <a:pt x="1853" y="2532"/>
                  <a:pt x="1853" y="2532"/>
                </a:cubicBezTo>
                <a:cubicBezTo>
                  <a:pt x="1777" y="2532"/>
                  <a:pt x="1468" y="2664"/>
                  <a:pt x="1272" y="2783"/>
                </a:cubicBezTo>
                <a:cubicBezTo>
                  <a:pt x="1229" y="2809"/>
                  <a:pt x="1147" y="2851"/>
                  <a:pt x="1092" y="2876"/>
                </a:cubicBezTo>
                <a:lnTo>
                  <a:pt x="992" y="2922"/>
                </a:lnTo>
                <a:lnTo>
                  <a:pt x="1194" y="2531"/>
                </a:lnTo>
                <a:cubicBezTo>
                  <a:pt x="1347" y="2231"/>
                  <a:pt x="1391" y="2125"/>
                  <a:pt x="1381" y="2077"/>
                </a:cubicBezTo>
                <a:cubicBezTo>
                  <a:pt x="1368" y="2025"/>
                  <a:pt x="1317" y="1996"/>
                  <a:pt x="1044" y="1880"/>
                </a:cubicBezTo>
                <a:cubicBezTo>
                  <a:pt x="866" y="1804"/>
                  <a:pt x="659" y="1728"/>
                  <a:pt x="581" y="1706"/>
                </a:cubicBezTo>
                <a:cubicBezTo>
                  <a:pt x="501" y="1685"/>
                  <a:pt x="442" y="1665"/>
                  <a:pt x="444" y="1659"/>
                </a:cubicBezTo>
                <a:cubicBezTo>
                  <a:pt x="447" y="1654"/>
                  <a:pt x="521" y="1645"/>
                  <a:pt x="614" y="1640"/>
                </a:cubicBezTo>
                <a:cubicBezTo>
                  <a:pt x="705" y="1635"/>
                  <a:pt x="829" y="1620"/>
                  <a:pt x="896" y="1607"/>
                </a:cubicBezTo>
                <a:cubicBezTo>
                  <a:pt x="960" y="1595"/>
                  <a:pt x="1127" y="1580"/>
                  <a:pt x="1264" y="1575"/>
                </a:cubicBezTo>
                <a:cubicBezTo>
                  <a:pt x="1550" y="1564"/>
                  <a:pt x="1602" y="1522"/>
                  <a:pt x="1540" y="1348"/>
                </a:cubicBezTo>
                <a:cubicBezTo>
                  <a:pt x="1517" y="1285"/>
                  <a:pt x="1481" y="1150"/>
                  <a:pt x="1459" y="1046"/>
                </a:cubicBezTo>
                <a:cubicBezTo>
                  <a:pt x="1436" y="942"/>
                  <a:pt x="1405" y="815"/>
                  <a:pt x="1389" y="762"/>
                </a:cubicBezTo>
                <a:cubicBezTo>
                  <a:pt x="1366" y="682"/>
                  <a:pt x="1362" y="642"/>
                  <a:pt x="1378" y="642"/>
                </a:cubicBezTo>
                <a:cubicBezTo>
                  <a:pt x="1392" y="642"/>
                  <a:pt x="1422" y="675"/>
                  <a:pt x="1466" y="740"/>
                </a:cubicBezTo>
                <a:cubicBezTo>
                  <a:pt x="1555" y="874"/>
                  <a:pt x="1817" y="1083"/>
                  <a:pt x="1904" y="1091"/>
                </a:cubicBezTo>
                <a:cubicBezTo>
                  <a:pt x="1905" y="1091"/>
                  <a:pt x="1906" y="1091"/>
                  <a:pt x="1907" y="1091"/>
                </a:cubicBezTo>
                <a:cubicBezTo>
                  <a:pt x="1934" y="1091"/>
                  <a:pt x="1978" y="1064"/>
                  <a:pt x="2004" y="1030"/>
                </a:cubicBezTo>
                <a:cubicBezTo>
                  <a:pt x="2033" y="995"/>
                  <a:pt x="2177" y="832"/>
                  <a:pt x="2326" y="667"/>
                </a:cubicBezTo>
                <a:cubicBezTo>
                  <a:pt x="2496" y="478"/>
                  <a:pt x="2563" y="410"/>
                  <a:pt x="2590" y="410"/>
                </a:cubicBezTo>
                <a:close/>
                <a:moveTo>
                  <a:pt x="2709" y="0"/>
                </a:moveTo>
                <a:cubicBezTo>
                  <a:pt x="2682" y="0"/>
                  <a:pt x="2652" y="9"/>
                  <a:pt x="2622" y="27"/>
                </a:cubicBezTo>
                <a:cubicBezTo>
                  <a:pt x="2580" y="52"/>
                  <a:pt x="2547" y="89"/>
                  <a:pt x="2550" y="107"/>
                </a:cubicBezTo>
                <a:cubicBezTo>
                  <a:pt x="2552" y="126"/>
                  <a:pt x="2468" y="241"/>
                  <a:pt x="2365" y="360"/>
                </a:cubicBezTo>
                <a:cubicBezTo>
                  <a:pt x="2262" y="480"/>
                  <a:pt x="2174" y="588"/>
                  <a:pt x="2171" y="597"/>
                </a:cubicBezTo>
                <a:cubicBezTo>
                  <a:pt x="2168" y="607"/>
                  <a:pt x="2146" y="631"/>
                  <a:pt x="2122" y="652"/>
                </a:cubicBezTo>
                <a:cubicBezTo>
                  <a:pt x="2098" y="672"/>
                  <a:pt x="2039" y="733"/>
                  <a:pt x="1989" y="790"/>
                </a:cubicBezTo>
                <a:cubicBezTo>
                  <a:pt x="1939" y="846"/>
                  <a:pt x="1914" y="869"/>
                  <a:pt x="1886" y="869"/>
                </a:cubicBezTo>
                <a:cubicBezTo>
                  <a:pt x="1868" y="869"/>
                  <a:pt x="1850" y="860"/>
                  <a:pt x="1824" y="844"/>
                </a:cubicBezTo>
                <a:cubicBezTo>
                  <a:pt x="1782" y="818"/>
                  <a:pt x="1694" y="726"/>
                  <a:pt x="1626" y="635"/>
                </a:cubicBezTo>
                <a:cubicBezTo>
                  <a:pt x="1442" y="390"/>
                  <a:pt x="1245" y="223"/>
                  <a:pt x="1149" y="223"/>
                </a:cubicBezTo>
                <a:cubicBezTo>
                  <a:pt x="1133" y="223"/>
                  <a:pt x="1120" y="228"/>
                  <a:pt x="1110" y="237"/>
                </a:cubicBezTo>
                <a:cubicBezTo>
                  <a:pt x="1064" y="282"/>
                  <a:pt x="1073" y="379"/>
                  <a:pt x="1140" y="584"/>
                </a:cubicBezTo>
                <a:cubicBezTo>
                  <a:pt x="1172" y="680"/>
                  <a:pt x="1214" y="830"/>
                  <a:pt x="1232" y="915"/>
                </a:cubicBezTo>
                <a:cubicBezTo>
                  <a:pt x="1250" y="1000"/>
                  <a:pt x="1281" y="1139"/>
                  <a:pt x="1299" y="1225"/>
                </a:cubicBezTo>
                <a:cubicBezTo>
                  <a:pt x="1320" y="1320"/>
                  <a:pt x="1320" y="1376"/>
                  <a:pt x="1298" y="1376"/>
                </a:cubicBezTo>
                <a:cubicBezTo>
                  <a:pt x="1298" y="1376"/>
                  <a:pt x="1298" y="1376"/>
                  <a:pt x="1297" y="1376"/>
                </a:cubicBezTo>
                <a:cubicBezTo>
                  <a:pt x="1292" y="1376"/>
                  <a:pt x="1286" y="1375"/>
                  <a:pt x="1277" y="1375"/>
                </a:cubicBezTo>
                <a:cubicBezTo>
                  <a:pt x="1133" y="1375"/>
                  <a:pt x="477" y="1451"/>
                  <a:pt x="286" y="1491"/>
                </a:cubicBezTo>
                <a:cubicBezTo>
                  <a:pt x="107" y="1529"/>
                  <a:pt x="61" y="1551"/>
                  <a:pt x="30" y="1616"/>
                </a:cubicBezTo>
                <a:cubicBezTo>
                  <a:pt x="0" y="1678"/>
                  <a:pt x="5" y="1706"/>
                  <a:pt x="52" y="1745"/>
                </a:cubicBezTo>
                <a:cubicBezTo>
                  <a:pt x="84" y="1772"/>
                  <a:pt x="151" y="1797"/>
                  <a:pt x="200" y="1800"/>
                </a:cubicBezTo>
                <a:cubicBezTo>
                  <a:pt x="291" y="1807"/>
                  <a:pt x="952" y="2025"/>
                  <a:pt x="1105" y="2098"/>
                </a:cubicBezTo>
                <a:lnTo>
                  <a:pt x="1188" y="2138"/>
                </a:lnTo>
                <a:lnTo>
                  <a:pt x="1040" y="2445"/>
                </a:lnTo>
                <a:cubicBezTo>
                  <a:pt x="957" y="2616"/>
                  <a:pt x="844" y="2808"/>
                  <a:pt x="785" y="2877"/>
                </a:cubicBezTo>
                <a:cubicBezTo>
                  <a:pt x="620" y="3073"/>
                  <a:pt x="575" y="3250"/>
                  <a:pt x="680" y="3302"/>
                </a:cubicBezTo>
                <a:cubicBezTo>
                  <a:pt x="682" y="3303"/>
                  <a:pt x="686" y="3304"/>
                  <a:pt x="690" y="3304"/>
                </a:cubicBezTo>
                <a:cubicBezTo>
                  <a:pt x="748" y="3304"/>
                  <a:pt x="952" y="3183"/>
                  <a:pt x="978" y="3130"/>
                </a:cubicBezTo>
                <a:cubicBezTo>
                  <a:pt x="987" y="3111"/>
                  <a:pt x="1002" y="3099"/>
                  <a:pt x="1016" y="3099"/>
                </a:cubicBezTo>
                <a:cubicBezTo>
                  <a:pt x="1018" y="3099"/>
                  <a:pt x="1021" y="3099"/>
                  <a:pt x="1024" y="3100"/>
                </a:cubicBezTo>
                <a:cubicBezTo>
                  <a:pt x="1025" y="3101"/>
                  <a:pt x="1026" y="3101"/>
                  <a:pt x="1027" y="3101"/>
                </a:cubicBezTo>
                <a:cubicBezTo>
                  <a:pt x="1069" y="3101"/>
                  <a:pt x="1386" y="2948"/>
                  <a:pt x="1674" y="2788"/>
                </a:cubicBezTo>
                <a:cubicBezTo>
                  <a:pt x="1726" y="2759"/>
                  <a:pt x="1765" y="2744"/>
                  <a:pt x="1793" y="2744"/>
                </a:cubicBezTo>
                <a:cubicBezTo>
                  <a:pt x="1831" y="2744"/>
                  <a:pt x="1852" y="2770"/>
                  <a:pt x="1864" y="2823"/>
                </a:cubicBezTo>
                <a:cubicBezTo>
                  <a:pt x="1887" y="2910"/>
                  <a:pt x="2191" y="3608"/>
                  <a:pt x="2250" y="3705"/>
                </a:cubicBezTo>
                <a:cubicBezTo>
                  <a:pt x="2289" y="3767"/>
                  <a:pt x="2314" y="3785"/>
                  <a:pt x="2366" y="3785"/>
                </a:cubicBezTo>
                <a:cubicBezTo>
                  <a:pt x="2368" y="3785"/>
                  <a:pt x="2369" y="3785"/>
                  <a:pt x="2371" y="3785"/>
                </a:cubicBezTo>
                <a:cubicBezTo>
                  <a:pt x="2463" y="3782"/>
                  <a:pt x="2481" y="3737"/>
                  <a:pt x="2476" y="3523"/>
                </a:cubicBezTo>
                <a:cubicBezTo>
                  <a:pt x="2473" y="3425"/>
                  <a:pt x="2482" y="3223"/>
                  <a:pt x="2496" y="3073"/>
                </a:cubicBezTo>
                <a:cubicBezTo>
                  <a:pt x="2510" y="2923"/>
                  <a:pt x="2521" y="2777"/>
                  <a:pt x="2523" y="2747"/>
                </a:cubicBezTo>
                <a:cubicBezTo>
                  <a:pt x="2523" y="2725"/>
                  <a:pt x="2536" y="2714"/>
                  <a:pt x="2579" y="2714"/>
                </a:cubicBezTo>
                <a:cubicBezTo>
                  <a:pt x="2623" y="2714"/>
                  <a:pt x="2699" y="2726"/>
                  <a:pt x="2826" y="2750"/>
                </a:cubicBezTo>
                <a:cubicBezTo>
                  <a:pt x="2994" y="2781"/>
                  <a:pt x="3221" y="2830"/>
                  <a:pt x="3335" y="2859"/>
                </a:cubicBezTo>
                <a:cubicBezTo>
                  <a:pt x="3414" y="2879"/>
                  <a:pt x="3481" y="2888"/>
                  <a:pt x="3535" y="2888"/>
                </a:cubicBezTo>
                <a:cubicBezTo>
                  <a:pt x="3727" y="2888"/>
                  <a:pt x="3758" y="2772"/>
                  <a:pt x="3572" y="2602"/>
                </a:cubicBezTo>
                <a:cubicBezTo>
                  <a:pt x="3354" y="2405"/>
                  <a:pt x="2936" y="1957"/>
                  <a:pt x="2951" y="1937"/>
                </a:cubicBezTo>
                <a:cubicBezTo>
                  <a:pt x="2958" y="1927"/>
                  <a:pt x="3181" y="1835"/>
                  <a:pt x="3442" y="1735"/>
                </a:cubicBezTo>
                <a:cubicBezTo>
                  <a:pt x="3703" y="1634"/>
                  <a:pt x="3925" y="1538"/>
                  <a:pt x="3933" y="1522"/>
                </a:cubicBezTo>
                <a:cubicBezTo>
                  <a:pt x="3940" y="1507"/>
                  <a:pt x="3936" y="1464"/>
                  <a:pt x="3923" y="1430"/>
                </a:cubicBezTo>
                <a:cubicBezTo>
                  <a:pt x="3893" y="1347"/>
                  <a:pt x="3653" y="1255"/>
                  <a:pt x="3292" y="1189"/>
                </a:cubicBezTo>
                <a:cubicBezTo>
                  <a:pt x="3144" y="1161"/>
                  <a:pt x="2965" y="1125"/>
                  <a:pt x="2887" y="1106"/>
                </a:cubicBezTo>
                <a:lnTo>
                  <a:pt x="2747" y="1072"/>
                </a:lnTo>
                <a:lnTo>
                  <a:pt x="2767" y="875"/>
                </a:lnTo>
                <a:cubicBezTo>
                  <a:pt x="2778" y="768"/>
                  <a:pt x="2787" y="604"/>
                  <a:pt x="2787" y="514"/>
                </a:cubicBezTo>
                <a:cubicBezTo>
                  <a:pt x="2789" y="425"/>
                  <a:pt x="2795" y="347"/>
                  <a:pt x="2803" y="345"/>
                </a:cubicBezTo>
                <a:cubicBezTo>
                  <a:pt x="2828" y="336"/>
                  <a:pt x="2836" y="101"/>
                  <a:pt x="2812" y="62"/>
                </a:cubicBezTo>
                <a:cubicBezTo>
                  <a:pt x="2787" y="21"/>
                  <a:pt x="2751" y="0"/>
                  <a:pt x="27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grpSp>
        <p:nvGrpSpPr>
          <p:cNvPr id="401" name="Google Shape;401;p16"/>
          <p:cNvGrpSpPr/>
          <p:nvPr/>
        </p:nvGrpSpPr>
        <p:grpSpPr>
          <a:xfrm>
            <a:off x="10705275" y="5683971"/>
            <a:ext cx="526621" cy="433451"/>
            <a:chOff x="6815683" y="2849752"/>
            <a:chExt cx="186975" cy="153895"/>
          </a:xfrm>
        </p:grpSpPr>
        <p:sp>
          <p:nvSpPr>
            <p:cNvPr id="402" name="Google Shape;402;p16"/>
            <p:cNvSpPr/>
            <p:nvPr/>
          </p:nvSpPr>
          <p:spPr>
            <a:xfrm>
              <a:off x="6822044" y="2861043"/>
              <a:ext cx="172556" cy="131365"/>
            </a:xfrm>
            <a:custGeom>
              <a:avLst/>
              <a:gdLst/>
              <a:ahLst/>
              <a:cxnLst/>
              <a:rect l="l" t="t" r="r" b="b"/>
              <a:pathLst>
                <a:path w="3255" h="2478" extrusionOk="0">
                  <a:moveTo>
                    <a:pt x="1618" y="0"/>
                  </a:moveTo>
                  <a:cubicBezTo>
                    <a:pt x="1601" y="0"/>
                    <a:pt x="1578" y="4"/>
                    <a:pt x="1546" y="13"/>
                  </a:cubicBezTo>
                  <a:cubicBezTo>
                    <a:pt x="1346" y="66"/>
                    <a:pt x="1211" y="447"/>
                    <a:pt x="1130" y="664"/>
                  </a:cubicBezTo>
                  <a:cubicBezTo>
                    <a:pt x="1153" y="691"/>
                    <a:pt x="1138" y="741"/>
                    <a:pt x="1100" y="756"/>
                  </a:cubicBezTo>
                  <a:lnTo>
                    <a:pt x="1101" y="759"/>
                  </a:lnTo>
                  <a:cubicBezTo>
                    <a:pt x="1081" y="762"/>
                    <a:pt x="1061" y="763"/>
                    <a:pt x="1041" y="766"/>
                  </a:cubicBezTo>
                  <a:cubicBezTo>
                    <a:pt x="1017" y="773"/>
                    <a:pt x="993" y="779"/>
                    <a:pt x="969" y="786"/>
                  </a:cubicBezTo>
                  <a:cubicBezTo>
                    <a:pt x="964" y="789"/>
                    <a:pt x="958" y="791"/>
                    <a:pt x="953" y="791"/>
                  </a:cubicBezTo>
                  <a:cubicBezTo>
                    <a:pt x="944" y="791"/>
                    <a:pt x="935" y="786"/>
                    <a:pt x="929" y="778"/>
                  </a:cubicBezTo>
                  <a:cubicBezTo>
                    <a:pt x="811" y="787"/>
                    <a:pt x="694" y="788"/>
                    <a:pt x="576" y="789"/>
                  </a:cubicBezTo>
                  <a:cubicBezTo>
                    <a:pt x="574" y="789"/>
                    <a:pt x="572" y="789"/>
                    <a:pt x="569" y="789"/>
                  </a:cubicBezTo>
                  <a:cubicBezTo>
                    <a:pt x="520" y="789"/>
                    <a:pt x="433" y="779"/>
                    <a:pt x="348" y="779"/>
                  </a:cubicBezTo>
                  <a:cubicBezTo>
                    <a:pt x="255" y="779"/>
                    <a:pt x="164" y="791"/>
                    <a:pt x="127" y="840"/>
                  </a:cubicBezTo>
                  <a:cubicBezTo>
                    <a:pt x="0" y="1010"/>
                    <a:pt x="768" y="1374"/>
                    <a:pt x="889" y="1439"/>
                  </a:cubicBezTo>
                  <a:cubicBezTo>
                    <a:pt x="898" y="1445"/>
                    <a:pt x="905" y="1451"/>
                    <a:pt x="911" y="1458"/>
                  </a:cubicBezTo>
                  <a:cubicBezTo>
                    <a:pt x="932" y="1464"/>
                    <a:pt x="949" y="1483"/>
                    <a:pt x="940" y="1509"/>
                  </a:cubicBezTo>
                  <a:cubicBezTo>
                    <a:pt x="887" y="1667"/>
                    <a:pt x="837" y="1826"/>
                    <a:pt x="797" y="1989"/>
                  </a:cubicBezTo>
                  <a:cubicBezTo>
                    <a:pt x="777" y="2073"/>
                    <a:pt x="761" y="2157"/>
                    <a:pt x="751" y="2244"/>
                  </a:cubicBezTo>
                  <a:cubicBezTo>
                    <a:pt x="739" y="2338"/>
                    <a:pt x="693" y="2446"/>
                    <a:pt x="790" y="2474"/>
                  </a:cubicBezTo>
                  <a:cubicBezTo>
                    <a:pt x="798" y="2476"/>
                    <a:pt x="806" y="2477"/>
                    <a:pt x="815" y="2477"/>
                  </a:cubicBezTo>
                  <a:cubicBezTo>
                    <a:pt x="943" y="2477"/>
                    <a:pt x="1158" y="2240"/>
                    <a:pt x="1251" y="2158"/>
                  </a:cubicBezTo>
                  <a:cubicBezTo>
                    <a:pt x="1369" y="2056"/>
                    <a:pt x="1478" y="1947"/>
                    <a:pt x="1590" y="1840"/>
                  </a:cubicBezTo>
                  <a:cubicBezTo>
                    <a:pt x="1607" y="1824"/>
                    <a:pt x="1625" y="1817"/>
                    <a:pt x="1642" y="1817"/>
                  </a:cubicBezTo>
                  <a:cubicBezTo>
                    <a:pt x="1675" y="1817"/>
                    <a:pt x="1706" y="1842"/>
                    <a:pt x="1717" y="1873"/>
                  </a:cubicBezTo>
                  <a:cubicBezTo>
                    <a:pt x="1996" y="2112"/>
                    <a:pt x="2307" y="2289"/>
                    <a:pt x="2658" y="2391"/>
                  </a:cubicBezTo>
                  <a:cubicBezTo>
                    <a:pt x="2643" y="2234"/>
                    <a:pt x="2618" y="2080"/>
                    <a:pt x="2573" y="1928"/>
                  </a:cubicBezTo>
                  <a:cubicBezTo>
                    <a:pt x="2525" y="1760"/>
                    <a:pt x="2432" y="1607"/>
                    <a:pt x="2392" y="1438"/>
                  </a:cubicBezTo>
                  <a:cubicBezTo>
                    <a:pt x="2384" y="1403"/>
                    <a:pt x="2409" y="1369"/>
                    <a:pt x="2440" y="1359"/>
                  </a:cubicBezTo>
                  <a:cubicBezTo>
                    <a:pt x="2440" y="1342"/>
                    <a:pt x="2449" y="1325"/>
                    <a:pt x="2469" y="1313"/>
                  </a:cubicBezTo>
                  <a:cubicBezTo>
                    <a:pt x="2566" y="1251"/>
                    <a:pt x="3254" y="784"/>
                    <a:pt x="3174" y="661"/>
                  </a:cubicBezTo>
                  <a:cubicBezTo>
                    <a:pt x="3156" y="633"/>
                    <a:pt x="3089" y="624"/>
                    <a:pt x="3008" y="624"/>
                  </a:cubicBezTo>
                  <a:cubicBezTo>
                    <a:pt x="2877" y="624"/>
                    <a:pt x="2710" y="647"/>
                    <a:pt x="2652" y="651"/>
                  </a:cubicBezTo>
                  <a:cubicBezTo>
                    <a:pt x="2482" y="663"/>
                    <a:pt x="2314" y="691"/>
                    <a:pt x="2145" y="695"/>
                  </a:cubicBezTo>
                  <a:cubicBezTo>
                    <a:pt x="2144" y="695"/>
                    <a:pt x="2143" y="695"/>
                    <a:pt x="2141" y="695"/>
                  </a:cubicBezTo>
                  <a:cubicBezTo>
                    <a:pt x="2106" y="695"/>
                    <a:pt x="2084" y="670"/>
                    <a:pt x="2076" y="641"/>
                  </a:cubicBezTo>
                  <a:cubicBezTo>
                    <a:pt x="2062" y="637"/>
                    <a:pt x="2049" y="631"/>
                    <a:pt x="2041" y="618"/>
                  </a:cubicBezTo>
                  <a:cubicBezTo>
                    <a:pt x="1967" y="512"/>
                    <a:pt x="1928" y="388"/>
                    <a:pt x="1860" y="278"/>
                  </a:cubicBezTo>
                  <a:cubicBezTo>
                    <a:pt x="1821" y="214"/>
                    <a:pt x="1777" y="151"/>
                    <a:pt x="1730" y="94"/>
                  </a:cubicBezTo>
                  <a:cubicBezTo>
                    <a:pt x="1678" y="31"/>
                    <a:pt x="1665" y="0"/>
                    <a:pt x="1618"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6"/>
            <p:cNvSpPr/>
            <p:nvPr/>
          </p:nvSpPr>
          <p:spPr>
            <a:xfrm>
              <a:off x="6815683" y="2849752"/>
              <a:ext cx="186975" cy="153895"/>
            </a:xfrm>
            <a:custGeom>
              <a:avLst/>
              <a:gdLst/>
              <a:ahLst/>
              <a:cxnLst/>
              <a:rect l="l" t="t" r="r" b="b"/>
              <a:pathLst>
                <a:path w="3527" h="2903" extrusionOk="0">
                  <a:moveTo>
                    <a:pt x="1738" y="213"/>
                  </a:moveTo>
                  <a:cubicBezTo>
                    <a:pt x="1785" y="213"/>
                    <a:pt x="1798" y="244"/>
                    <a:pt x="1850" y="307"/>
                  </a:cubicBezTo>
                  <a:cubicBezTo>
                    <a:pt x="1897" y="365"/>
                    <a:pt x="1941" y="427"/>
                    <a:pt x="1980" y="491"/>
                  </a:cubicBezTo>
                  <a:cubicBezTo>
                    <a:pt x="2048" y="601"/>
                    <a:pt x="2087" y="725"/>
                    <a:pt x="2161" y="831"/>
                  </a:cubicBezTo>
                  <a:cubicBezTo>
                    <a:pt x="2169" y="844"/>
                    <a:pt x="2182" y="850"/>
                    <a:pt x="2196" y="854"/>
                  </a:cubicBezTo>
                  <a:cubicBezTo>
                    <a:pt x="2204" y="883"/>
                    <a:pt x="2226" y="908"/>
                    <a:pt x="2261" y="908"/>
                  </a:cubicBezTo>
                  <a:cubicBezTo>
                    <a:pt x="2263" y="908"/>
                    <a:pt x="2264" y="908"/>
                    <a:pt x="2265" y="908"/>
                  </a:cubicBezTo>
                  <a:cubicBezTo>
                    <a:pt x="2434" y="904"/>
                    <a:pt x="2602" y="876"/>
                    <a:pt x="2772" y="864"/>
                  </a:cubicBezTo>
                  <a:cubicBezTo>
                    <a:pt x="2830" y="860"/>
                    <a:pt x="2997" y="837"/>
                    <a:pt x="3128" y="837"/>
                  </a:cubicBezTo>
                  <a:cubicBezTo>
                    <a:pt x="3209" y="837"/>
                    <a:pt x="3276" y="846"/>
                    <a:pt x="3294" y="874"/>
                  </a:cubicBezTo>
                  <a:cubicBezTo>
                    <a:pt x="3374" y="997"/>
                    <a:pt x="2686" y="1464"/>
                    <a:pt x="2589" y="1526"/>
                  </a:cubicBezTo>
                  <a:cubicBezTo>
                    <a:pt x="2569" y="1538"/>
                    <a:pt x="2560" y="1555"/>
                    <a:pt x="2560" y="1572"/>
                  </a:cubicBezTo>
                  <a:cubicBezTo>
                    <a:pt x="2529" y="1582"/>
                    <a:pt x="2504" y="1616"/>
                    <a:pt x="2512" y="1651"/>
                  </a:cubicBezTo>
                  <a:cubicBezTo>
                    <a:pt x="2552" y="1820"/>
                    <a:pt x="2645" y="1974"/>
                    <a:pt x="2693" y="2141"/>
                  </a:cubicBezTo>
                  <a:cubicBezTo>
                    <a:pt x="2738" y="2293"/>
                    <a:pt x="2763" y="2447"/>
                    <a:pt x="2778" y="2604"/>
                  </a:cubicBezTo>
                  <a:cubicBezTo>
                    <a:pt x="2427" y="2502"/>
                    <a:pt x="2116" y="2325"/>
                    <a:pt x="1837" y="2086"/>
                  </a:cubicBezTo>
                  <a:cubicBezTo>
                    <a:pt x="1826" y="2055"/>
                    <a:pt x="1795" y="2030"/>
                    <a:pt x="1762" y="2030"/>
                  </a:cubicBezTo>
                  <a:cubicBezTo>
                    <a:pt x="1745" y="2030"/>
                    <a:pt x="1727" y="2037"/>
                    <a:pt x="1710" y="2053"/>
                  </a:cubicBezTo>
                  <a:cubicBezTo>
                    <a:pt x="1599" y="2160"/>
                    <a:pt x="1489" y="2269"/>
                    <a:pt x="1371" y="2371"/>
                  </a:cubicBezTo>
                  <a:cubicBezTo>
                    <a:pt x="1278" y="2453"/>
                    <a:pt x="1062" y="2691"/>
                    <a:pt x="935" y="2691"/>
                  </a:cubicBezTo>
                  <a:cubicBezTo>
                    <a:pt x="926" y="2691"/>
                    <a:pt x="918" y="2690"/>
                    <a:pt x="910" y="2688"/>
                  </a:cubicBezTo>
                  <a:cubicBezTo>
                    <a:pt x="813" y="2659"/>
                    <a:pt x="859" y="2551"/>
                    <a:pt x="871" y="2457"/>
                  </a:cubicBezTo>
                  <a:cubicBezTo>
                    <a:pt x="881" y="2370"/>
                    <a:pt x="897" y="2286"/>
                    <a:pt x="917" y="2202"/>
                  </a:cubicBezTo>
                  <a:cubicBezTo>
                    <a:pt x="957" y="2039"/>
                    <a:pt x="1007" y="1880"/>
                    <a:pt x="1060" y="1722"/>
                  </a:cubicBezTo>
                  <a:cubicBezTo>
                    <a:pt x="1069" y="1696"/>
                    <a:pt x="1052" y="1677"/>
                    <a:pt x="1031" y="1671"/>
                  </a:cubicBezTo>
                  <a:cubicBezTo>
                    <a:pt x="1025" y="1664"/>
                    <a:pt x="1018" y="1658"/>
                    <a:pt x="1009" y="1652"/>
                  </a:cubicBezTo>
                  <a:cubicBezTo>
                    <a:pt x="888" y="1587"/>
                    <a:pt x="120" y="1223"/>
                    <a:pt x="247" y="1053"/>
                  </a:cubicBezTo>
                  <a:cubicBezTo>
                    <a:pt x="284" y="1004"/>
                    <a:pt x="375" y="992"/>
                    <a:pt x="468" y="992"/>
                  </a:cubicBezTo>
                  <a:cubicBezTo>
                    <a:pt x="553" y="992"/>
                    <a:pt x="640" y="1002"/>
                    <a:pt x="689" y="1002"/>
                  </a:cubicBezTo>
                  <a:cubicBezTo>
                    <a:pt x="692" y="1002"/>
                    <a:pt x="694" y="1002"/>
                    <a:pt x="696" y="1002"/>
                  </a:cubicBezTo>
                  <a:cubicBezTo>
                    <a:pt x="814" y="1001"/>
                    <a:pt x="931" y="1000"/>
                    <a:pt x="1049" y="991"/>
                  </a:cubicBezTo>
                  <a:cubicBezTo>
                    <a:pt x="1055" y="999"/>
                    <a:pt x="1064" y="1004"/>
                    <a:pt x="1073" y="1004"/>
                  </a:cubicBezTo>
                  <a:cubicBezTo>
                    <a:pt x="1078" y="1004"/>
                    <a:pt x="1084" y="1002"/>
                    <a:pt x="1089" y="999"/>
                  </a:cubicBezTo>
                  <a:cubicBezTo>
                    <a:pt x="1113" y="992"/>
                    <a:pt x="1137" y="986"/>
                    <a:pt x="1161" y="979"/>
                  </a:cubicBezTo>
                  <a:cubicBezTo>
                    <a:pt x="1181" y="976"/>
                    <a:pt x="1201" y="975"/>
                    <a:pt x="1221" y="972"/>
                  </a:cubicBezTo>
                  <a:lnTo>
                    <a:pt x="1220" y="969"/>
                  </a:lnTo>
                  <a:cubicBezTo>
                    <a:pt x="1258" y="954"/>
                    <a:pt x="1273" y="904"/>
                    <a:pt x="1250" y="877"/>
                  </a:cubicBezTo>
                  <a:cubicBezTo>
                    <a:pt x="1331" y="660"/>
                    <a:pt x="1466" y="279"/>
                    <a:pt x="1666" y="226"/>
                  </a:cubicBezTo>
                  <a:cubicBezTo>
                    <a:pt x="1698" y="217"/>
                    <a:pt x="1721" y="213"/>
                    <a:pt x="1738" y="213"/>
                  </a:cubicBezTo>
                  <a:close/>
                  <a:moveTo>
                    <a:pt x="1677" y="1"/>
                  </a:moveTo>
                  <a:cubicBezTo>
                    <a:pt x="1675" y="1"/>
                    <a:pt x="1673" y="1"/>
                    <a:pt x="1672" y="1"/>
                  </a:cubicBezTo>
                  <a:cubicBezTo>
                    <a:pt x="1521" y="5"/>
                    <a:pt x="1445" y="190"/>
                    <a:pt x="1383" y="303"/>
                  </a:cubicBezTo>
                  <a:cubicBezTo>
                    <a:pt x="1285" y="478"/>
                    <a:pt x="1207" y="663"/>
                    <a:pt x="1141" y="853"/>
                  </a:cubicBezTo>
                  <a:cubicBezTo>
                    <a:pt x="1005" y="836"/>
                    <a:pt x="861" y="828"/>
                    <a:pt x="719" y="828"/>
                  </a:cubicBezTo>
                  <a:cubicBezTo>
                    <a:pt x="608" y="828"/>
                    <a:pt x="498" y="833"/>
                    <a:pt x="393" y="843"/>
                  </a:cubicBezTo>
                  <a:cubicBezTo>
                    <a:pt x="265" y="854"/>
                    <a:pt x="101" y="898"/>
                    <a:pt x="55" y="1035"/>
                  </a:cubicBezTo>
                  <a:cubicBezTo>
                    <a:pt x="1" y="1201"/>
                    <a:pt x="159" y="1311"/>
                    <a:pt x="273" y="1398"/>
                  </a:cubicBezTo>
                  <a:cubicBezTo>
                    <a:pt x="473" y="1551"/>
                    <a:pt x="692" y="1686"/>
                    <a:pt x="926" y="1779"/>
                  </a:cubicBezTo>
                  <a:cubicBezTo>
                    <a:pt x="812" y="1978"/>
                    <a:pt x="746" y="2194"/>
                    <a:pt x="714" y="2425"/>
                  </a:cubicBezTo>
                  <a:cubicBezTo>
                    <a:pt x="697" y="2550"/>
                    <a:pt x="643" y="2776"/>
                    <a:pt x="766" y="2868"/>
                  </a:cubicBezTo>
                  <a:cubicBezTo>
                    <a:pt x="798" y="2893"/>
                    <a:pt x="832" y="2903"/>
                    <a:pt x="867" y="2903"/>
                  </a:cubicBezTo>
                  <a:cubicBezTo>
                    <a:pt x="984" y="2903"/>
                    <a:pt x="1106" y="2791"/>
                    <a:pt x="1185" y="2729"/>
                  </a:cubicBezTo>
                  <a:cubicBezTo>
                    <a:pt x="1395" y="2567"/>
                    <a:pt x="1596" y="2392"/>
                    <a:pt x="1780" y="2203"/>
                  </a:cubicBezTo>
                  <a:cubicBezTo>
                    <a:pt x="2077" y="2491"/>
                    <a:pt x="2442" y="2686"/>
                    <a:pt x="2843" y="2786"/>
                  </a:cubicBezTo>
                  <a:cubicBezTo>
                    <a:pt x="2850" y="2787"/>
                    <a:pt x="2856" y="2788"/>
                    <a:pt x="2862" y="2788"/>
                  </a:cubicBezTo>
                  <a:cubicBezTo>
                    <a:pt x="2905" y="2788"/>
                    <a:pt x="2946" y="2756"/>
                    <a:pt x="2944" y="2710"/>
                  </a:cubicBezTo>
                  <a:cubicBezTo>
                    <a:pt x="2928" y="2368"/>
                    <a:pt x="2872" y="1913"/>
                    <a:pt x="2652" y="1630"/>
                  </a:cubicBezTo>
                  <a:cubicBezTo>
                    <a:pt x="2863" y="1522"/>
                    <a:pt x="3059" y="1389"/>
                    <a:pt x="3233" y="1227"/>
                  </a:cubicBezTo>
                  <a:cubicBezTo>
                    <a:pt x="3329" y="1136"/>
                    <a:pt x="3526" y="977"/>
                    <a:pt x="3492" y="819"/>
                  </a:cubicBezTo>
                  <a:cubicBezTo>
                    <a:pt x="3466" y="697"/>
                    <a:pt x="3343" y="678"/>
                    <a:pt x="3230" y="678"/>
                  </a:cubicBezTo>
                  <a:cubicBezTo>
                    <a:pt x="3187" y="678"/>
                    <a:pt x="3145" y="681"/>
                    <a:pt x="3110" y="681"/>
                  </a:cubicBezTo>
                  <a:cubicBezTo>
                    <a:pt x="2833" y="686"/>
                    <a:pt x="2538" y="691"/>
                    <a:pt x="2267" y="755"/>
                  </a:cubicBezTo>
                  <a:cubicBezTo>
                    <a:pt x="2232" y="578"/>
                    <a:pt x="2121" y="412"/>
                    <a:pt x="2013" y="270"/>
                  </a:cubicBezTo>
                  <a:cubicBezTo>
                    <a:pt x="1935" y="167"/>
                    <a:pt x="1823" y="1"/>
                    <a:pt x="1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 name="Google Shape;404;p16"/>
          <p:cNvGrpSpPr/>
          <p:nvPr/>
        </p:nvGrpSpPr>
        <p:grpSpPr>
          <a:xfrm rot="-8100037">
            <a:off x="503990" y="1320645"/>
            <a:ext cx="479660" cy="434492"/>
            <a:chOff x="1640475" y="1197075"/>
            <a:chExt cx="55475" cy="50250"/>
          </a:xfrm>
        </p:grpSpPr>
        <p:sp>
          <p:nvSpPr>
            <p:cNvPr id="405" name="Google Shape;40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 name="Google Shape;408;p16"/>
          <p:cNvSpPr/>
          <p:nvPr/>
        </p:nvSpPr>
        <p:spPr>
          <a:xfrm rot="9000131" flipH="1">
            <a:off x="6780997" y="6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16"/>
          <p:cNvGrpSpPr/>
          <p:nvPr/>
        </p:nvGrpSpPr>
        <p:grpSpPr>
          <a:xfrm rot="-5399917">
            <a:off x="11318892" y="5249560"/>
            <a:ext cx="304801" cy="276113"/>
            <a:chOff x="1640475" y="1197075"/>
            <a:chExt cx="55475" cy="50250"/>
          </a:xfrm>
        </p:grpSpPr>
        <p:sp>
          <p:nvSpPr>
            <p:cNvPr id="410" name="Google Shape;41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 name="Google Shape;413;p16"/>
          <p:cNvGrpSpPr/>
          <p:nvPr/>
        </p:nvGrpSpPr>
        <p:grpSpPr>
          <a:xfrm rot="-3093441">
            <a:off x="1444172" y="6119629"/>
            <a:ext cx="395619" cy="358369"/>
            <a:chOff x="1640475" y="1197075"/>
            <a:chExt cx="55475" cy="50250"/>
          </a:xfrm>
        </p:grpSpPr>
        <p:sp>
          <p:nvSpPr>
            <p:cNvPr id="414" name="Google Shape;414;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16"/>
          <p:cNvSpPr/>
          <p:nvPr/>
        </p:nvSpPr>
        <p:spPr>
          <a:xfrm rot="5622773">
            <a:off x="10766418" y="2014711"/>
            <a:ext cx="1409748" cy="109843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6"/>
          <p:cNvSpPr/>
          <p:nvPr/>
        </p:nvSpPr>
        <p:spPr>
          <a:xfrm rot="-9039069" flipH="1">
            <a:off x="491762" y="288403"/>
            <a:ext cx="579183" cy="13567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9" name="Google Shape;419;p16"/>
          <p:cNvGrpSpPr/>
          <p:nvPr/>
        </p:nvGrpSpPr>
        <p:grpSpPr>
          <a:xfrm rot="9899945">
            <a:off x="10388501" y="712615"/>
            <a:ext cx="287912" cy="260807"/>
            <a:chOff x="1640475" y="1197075"/>
            <a:chExt cx="55475" cy="50250"/>
          </a:xfrm>
        </p:grpSpPr>
        <p:sp>
          <p:nvSpPr>
            <p:cNvPr id="420" name="Google Shape;42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3" name="Google Shape;423;p16"/>
          <p:cNvSpPr/>
          <p:nvPr/>
        </p:nvSpPr>
        <p:spPr>
          <a:xfrm rot="-9899901" flipH="1">
            <a:off x="4798448" y="5433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4" name="Google Shape;424;p16"/>
          <p:cNvGrpSpPr/>
          <p:nvPr/>
        </p:nvGrpSpPr>
        <p:grpSpPr>
          <a:xfrm rot="9253860">
            <a:off x="2130758" y="319081"/>
            <a:ext cx="363569" cy="329332"/>
            <a:chOff x="1640475" y="1197075"/>
            <a:chExt cx="55475" cy="50250"/>
          </a:xfrm>
        </p:grpSpPr>
        <p:sp>
          <p:nvSpPr>
            <p:cNvPr id="425" name="Google Shape;42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8" name="Google Shape;428;p16"/>
          <p:cNvSpPr txBox="1">
            <a:spLocks noGrp="1"/>
          </p:cNvSpPr>
          <p:nvPr>
            <p:ph type="ctrTitle"/>
          </p:nvPr>
        </p:nvSpPr>
        <p:spPr>
          <a:xfrm flipH="1">
            <a:off x="3027833" y="1409867"/>
            <a:ext cx="6136400" cy="189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9600"/>
              <a:buNone/>
              <a:defRPr sz="12800">
                <a:solidFill>
                  <a:schemeClr val="dk1"/>
                </a:solidFill>
              </a:defRPr>
            </a:lvl1pPr>
            <a:lvl2pPr lvl="1" algn="ctr" rtl="0">
              <a:spcBef>
                <a:spcPts val="0"/>
              </a:spcBef>
              <a:spcAft>
                <a:spcPts val="0"/>
              </a:spcAft>
              <a:buClr>
                <a:schemeClr val="dk1"/>
              </a:buClr>
              <a:buSzPts val="12000"/>
              <a:buNone/>
              <a:defRPr sz="16000">
                <a:solidFill>
                  <a:schemeClr val="dk1"/>
                </a:solidFill>
              </a:defRPr>
            </a:lvl2pPr>
            <a:lvl3pPr lvl="2" algn="ctr" rtl="0">
              <a:spcBef>
                <a:spcPts val="0"/>
              </a:spcBef>
              <a:spcAft>
                <a:spcPts val="0"/>
              </a:spcAft>
              <a:buClr>
                <a:schemeClr val="dk1"/>
              </a:buClr>
              <a:buSzPts val="12000"/>
              <a:buNone/>
              <a:defRPr sz="16000">
                <a:solidFill>
                  <a:schemeClr val="dk1"/>
                </a:solidFill>
              </a:defRPr>
            </a:lvl3pPr>
            <a:lvl4pPr lvl="3" algn="ctr" rtl="0">
              <a:spcBef>
                <a:spcPts val="0"/>
              </a:spcBef>
              <a:spcAft>
                <a:spcPts val="0"/>
              </a:spcAft>
              <a:buClr>
                <a:schemeClr val="dk1"/>
              </a:buClr>
              <a:buSzPts val="12000"/>
              <a:buNone/>
              <a:defRPr sz="16000">
                <a:solidFill>
                  <a:schemeClr val="dk1"/>
                </a:solidFill>
              </a:defRPr>
            </a:lvl4pPr>
            <a:lvl5pPr lvl="4" algn="ctr" rtl="0">
              <a:spcBef>
                <a:spcPts val="0"/>
              </a:spcBef>
              <a:spcAft>
                <a:spcPts val="0"/>
              </a:spcAft>
              <a:buClr>
                <a:schemeClr val="dk1"/>
              </a:buClr>
              <a:buSzPts val="12000"/>
              <a:buNone/>
              <a:defRPr sz="16000">
                <a:solidFill>
                  <a:schemeClr val="dk1"/>
                </a:solidFill>
              </a:defRPr>
            </a:lvl5pPr>
            <a:lvl6pPr lvl="5" algn="ctr" rtl="0">
              <a:spcBef>
                <a:spcPts val="0"/>
              </a:spcBef>
              <a:spcAft>
                <a:spcPts val="0"/>
              </a:spcAft>
              <a:buClr>
                <a:schemeClr val="dk1"/>
              </a:buClr>
              <a:buSzPts val="12000"/>
              <a:buNone/>
              <a:defRPr sz="16000">
                <a:solidFill>
                  <a:schemeClr val="dk1"/>
                </a:solidFill>
              </a:defRPr>
            </a:lvl6pPr>
            <a:lvl7pPr lvl="6" algn="ctr" rtl="0">
              <a:spcBef>
                <a:spcPts val="0"/>
              </a:spcBef>
              <a:spcAft>
                <a:spcPts val="0"/>
              </a:spcAft>
              <a:buClr>
                <a:schemeClr val="dk1"/>
              </a:buClr>
              <a:buSzPts val="12000"/>
              <a:buNone/>
              <a:defRPr sz="16000">
                <a:solidFill>
                  <a:schemeClr val="dk1"/>
                </a:solidFill>
              </a:defRPr>
            </a:lvl7pPr>
            <a:lvl8pPr lvl="7" algn="ctr" rtl="0">
              <a:spcBef>
                <a:spcPts val="0"/>
              </a:spcBef>
              <a:spcAft>
                <a:spcPts val="0"/>
              </a:spcAft>
              <a:buClr>
                <a:schemeClr val="dk1"/>
              </a:buClr>
              <a:buSzPts val="12000"/>
              <a:buNone/>
              <a:defRPr sz="16000">
                <a:solidFill>
                  <a:schemeClr val="dk1"/>
                </a:solidFill>
              </a:defRPr>
            </a:lvl8pPr>
            <a:lvl9pPr lvl="8" algn="ctr" rtl="0">
              <a:spcBef>
                <a:spcPts val="0"/>
              </a:spcBef>
              <a:spcAft>
                <a:spcPts val="0"/>
              </a:spcAft>
              <a:buClr>
                <a:schemeClr val="dk1"/>
              </a:buClr>
              <a:buSzPts val="12000"/>
              <a:buNone/>
              <a:defRPr sz="16000">
                <a:solidFill>
                  <a:schemeClr val="dk1"/>
                </a:solidFill>
              </a:defRPr>
            </a:lvl9pPr>
          </a:lstStyle>
          <a:p>
            <a:endParaRPr/>
          </a:p>
        </p:txBody>
      </p:sp>
      <p:grpSp>
        <p:nvGrpSpPr>
          <p:cNvPr id="429" name="Google Shape;429;p16"/>
          <p:cNvGrpSpPr/>
          <p:nvPr/>
        </p:nvGrpSpPr>
        <p:grpSpPr>
          <a:xfrm rot="1533267">
            <a:off x="10892666" y="472455"/>
            <a:ext cx="345591" cy="741117"/>
            <a:chOff x="2867487" y="2990073"/>
            <a:chExt cx="141189" cy="302795"/>
          </a:xfrm>
        </p:grpSpPr>
        <p:sp>
          <p:nvSpPr>
            <p:cNvPr id="430" name="Google Shape;430;p16"/>
            <p:cNvSpPr/>
            <p:nvPr/>
          </p:nvSpPr>
          <p:spPr>
            <a:xfrm>
              <a:off x="2884095" y="2999752"/>
              <a:ext cx="109700" cy="254958"/>
            </a:xfrm>
            <a:custGeom>
              <a:avLst/>
              <a:gdLst/>
              <a:ahLst/>
              <a:cxnLst/>
              <a:rect l="l" t="t" r="r" b="b"/>
              <a:pathLst>
                <a:path w="5905" h="13724" extrusionOk="0">
                  <a:moveTo>
                    <a:pt x="3588" y="1"/>
                  </a:moveTo>
                  <a:cubicBezTo>
                    <a:pt x="3305" y="1"/>
                    <a:pt x="3022" y="5"/>
                    <a:pt x="2736" y="14"/>
                  </a:cubicBezTo>
                  <a:cubicBezTo>
                    <a:pt x="2836" y="47"/>
                    <a:pt x="2902" y="180"/>
                    <a:pt x="2869" y="347"/>
                  </a:cubicBezTo>
                  <a:cubicBezTo>
                    <a:pt x="2135" y="3149"/>
                    <a:pt x="1168" y="5851"/>
                    <a:pt x="0" y="8520"/>
                  </a:cubicBezTo>
                  <a:cubicBezTo>
                    <a:pt x="343" y="8472"/>
                    <a:pt x="686" y="8450"/>
                    <a:pt x="1030" y="8450"/>
                  </a:cubicBezTo>
                  <a:cubicBezTo>
                    <a:pt x="1657" y="8450"/>
                    <a:pt x="2290" y="8524"/>
                    <a:pt x="2936" y="8653"/>
                  </a:cubicBezTo>
                  <a:cubicBezTo>
                    <a:pt x="3103" y="8687"/>
                    <a:pt x="3203" y="8887"/>
                    <a:pt x="3136" y="9020"/>
                  </a:cubicBezTo>
                  <a:cubicBezTo>
                    <a:pt x="2636" y="10555"/>
                    <a:pt x="2235" y="12122"/>
                    <a:pt x="1968" y="13723"/>
                  </a:cubicBezTo>
                  <a:cubicBezTo>
                    <a:pt x="3136" y="11555"/>
                    <a:pt x="4303" y="9387"/>
                    <a:pt x="5504" y="7219"/>
                  </a:cubicBezTo>
                  <a:cubicBezTo>
                    <a:pt x="4570" y="7219"/>
                    <a:pt x="3703" y="7052"/>
                    <a:pt x="2836" y="6818"/>
                  </a:cubicBezTo>
                  <a:cubicBezTo>
                    <a:pt x="2636" y="6752"/>
                    <a:pt x="2536" y="6518"/>
                    <a:pt x="2636" y="6351"/>
                  </a:cubicBezTo>
                  <a:cubicBezTo>
                    <a:pt x="3970" y="4383"/>
                    <a:pt x="5037" y="2282"/>
                    <a:pt x="5905" y="80"/>
                  </a:cubicBezTo>
                  <a:cubicBezTo>
                    <a:pt x="5123" y="32"/>
                    <a:pt x="4360" y="1"/>
                    <a:pt x="3588" y="1"/>
                  </a:cubicBezTo>
                  <a:close/>
                </a:path>
              </a:pathLst>
            </a:custGeom>
            <a:solidFill>
              <a:srgbClr val="8C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6"/>
            <p:cNvSpPr/>
            <p:nvPr/>
          </p:nvSpPr>
          <p:spPr>
            <a:xfrm>
              <a:off x="2867487" y="2990073"/>
              <a:ext cx="141189" cy="302795"/>
            </a:xfrm>
            <a:custGeom>
              <a:avLst/>
              <a:gdLst/>
              <a:ahLst/>
              <a:cxnLst/>
              <a:rect l="l" t="t" r="r" b="b"/>
              <a:pathLst>
                <a:path w="7600" h="16299" extrusionOk="0">
                  <a:moveTo>
                    <a:pt x="4482" y="522"/>
                  </a:moveTo>
                  <a:cubicBezTo>
                    <a:pt x="5254" y="522"/>
                    <a:pt x="6017" y="553"/>
                    <a:pt x="6799" y="601"/>
                  </a:cubicBezTo>
                  <a:cubicBezTo>
                    <a:pt x="5931" y="2803"/>
                    <a:pt x="4864" y="4904"/>
                    <a:pt x="3530" y="6872"/>
                  </a:cubicBezTo>
                  <a:cubicBezTo>
                    <a:pt x="3430" y="7039"/>
                    <a:pt x="3530" y="7273"/>
                    <a:pt x="3730" y="7339"/>
                  </a:cubicBezTo>
                  <a:cubicBezTo>
                    <a:pt x="4597" y="7606"/>
                    <a:pt x="5464" y="7740"/>
                    <a:pt x="6398" y="7740"/>
                  </a:cubicBezTo>
                  <a:cubicBezTo>
                    <a:pt x="5197" y="9908"/>
                    <a:pt x="4030" y="12076"/>
                    <a:pt x="2862" y="14244"/>
                  </a:cubicBezTo>
                  <a:cubicBezTo>
                    <a:pt x="3129" y="12677"/>
                    <a:pt x="3530" y="11109"/>
                    <a:pt x="4030" y="9541"/>
                  </a:cubicBezTo>
                  <a:cubicBezTo>
                    <a:pt x="4097" y="9408"/>
                    <a:pt x="3997" y="9208"/>
                    <a:pt x="3830" y="9174"/>
                  </a:cubicBezTo>
                  <a:cubicBezTo>
                    <a:pt x="3184" y="9045"/>
                    <a:pt x="2551" y="8971"/>
                    <a:pt x="1924" y="8971"/>
                  </a:cubicBezTo>
                  <a:cubicBezTo>
                    <a:pt x="1580" y="8971"/>
                    <a:pt x="1237" y="8993"/>
                    <a:pt x="894" y="9041"/>
                  </a:cubicBezTo>
                  <a:cubicBezTo>
                    <a:pt x="2062" y="6372"/>
                    <a:pt x="3029" y="3670"/>
                    <a:pt x="3763" y="868"/>
                  </a:cubicBezTo>
                  <a:cubicBezTo>
                    <a:pt x="3796" y="701"/>
                    <a:pt x="3730" y="601"/>
                    <a:pt x="3630" y="535"/>
                  </a:cubicBezTo>
                  <a:cubicBezTo>
                    <a:pt x="3916" y="526"/>
                    <a:pt x="4199" y="522"/>
                    <a:pt x="4482" y="522"/>
                  </a:cubicBezTo>
                  <a:close/>
                  <a:moveTo>
                    <a:pt x="5989" y="1"/>
                  </a:moveTo>
                  <a:cubicBezTo>
                    <a:pt x="5157" y="1"/>
                    <a:pt x="4319" y="45"/>
                    <a:pt x="3496" y="134"/>
                  </a:cubicBezTo>
                  <a:cubicBezTo>
                    <a:pt x="3296" y="134"/>
                    <a:pt x="3229" y="368"/>
                    <a:pt x="3363" y="468"/>
                  </a:cubicBezTo>
                  <a:cubicBezTo>
                    <a:pt x="3263" y="501"/>
                    <a:pt x="3196" y="568"/>
                    <a:pt x="3163" y="701"/>
                  </a:cubicBezTo>
                  <a:cubicBezTo>
                    <a:pt x="2395" y="3637"/>
                    <a:pt x="1395" y="6506"/>
                    <a:pt x="94" y="9241"/>
                  </a:cubicBezTo>
                  <a:cubicBezTo>
                    <a:pt x="0" y="9491"/>
                    <a:pt x="169" y="9711"/>
                    <a:pt x="410" y="9711"/>
                  </a:cubicBezTo>
                  <a:cubicBezTo>
                    <a:pt x="427" y="9711"/>
                    <a:pt x="444" y="9710"/>
                    <a:pt x="461" y="9708"/>
                  </a:cubicBezTo>
                  <a:cubicBezTo>
                    <a:pt x="944" y="9624"/>
                    <a:pt x="1420" y="9583"/>
                    <a:pt x="1895" y="9583"/>
                  </a:cubicBezTo>
                  <a:cubicBezTo>
                    <a:pt x="2370" y="9583"/>
                    <a:pt x="2846" y="9624"/>
                    <a:pt x="3329" y="9708"/>
                  </a:cubicBezTo>
                  <a:cubicBezTo>
                    <a:pt x="2696" y="11776"/>
                    <a:pt x="2229" y="13844"/>
                    <a:pt x="1995" y="15979"/>
                  </a:cubicBezTo>
                  <a:cubicBezTo>
                    <a:pt x="1975" y="16182"/>
                    <a:pt x="2140" y="16299"/>
                    <a:pt x="2302" y="16299"/>
                  </a:cubicBezTo>
                  <a:cubicBezTo>
                    <a:pt x="2407" y="16299"/>
                    <a:pt x="2510" y="16250"/>
                    <a:pt x="2562" y="16146"/>
                  </a:cubicBezTo>
                  <a:cubicBezTo>
                    <a:pt x="4063" y="13277"/>
                    <a:pt x="5598" y="10442"/>
                    <a:pt x="7166" y="7606"/>
                  </a:cubicBezTo>
                  <a:cubicBezTo>
                    <a:pt x="7299" y="7406"/>
                    <a:pt x="7132" y="7139"/>
                    <a:pt x="6899" y="7139"/>
                  </a:cubicBezTo>
                  <a:cubicBezTo>
                    <a:pt x="6806" y="7143"/>
                    <a:pt x="6713" y="7144"/>
                    <a:pt x="6622" y="7144"/>
                  </a:cubicBezTo>
                  <a:cubicBezTo>
                    <a:pt x="5826" y="7144"/>
                    <a:pt x="5075" y="7019"/>
                    <a:pt x="4297" y="6839"/>
                  </a:cubicBezTo>
                  <a:cubicBezTo>
                    <a:pt x="5598" y="4838"/>
                    <a:pt x="6699" y="2669"/>
                    <a:pt x="7532" y="401"/>
                  </a:cubicBezTo>
                  <a:cubicBezTo>
                    <a:pt x="7599" y="234"/>
                    <a:pt x="7432" y="34"/>
                    <a:pt x="7232" y="34"/>
                  </a:cubicBezTo>
                  <a:cubicBezTo>
                    <a:pt x="6821" y="12"/>
                    <a:pt x="6406" y="1"/>
                    <a:pt x="59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987778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32"/>
        <p:cNvGrpSpPr/>
        <p:nvPr/>
      </p:nvGrpSpPr>
      <p:grpSpPr>
        <a:xfrm>
          <a:off x="0" y="0"/>
          <a:ext cx="0" cy="0"/>
          <a:chOff x="0" y="0"/>
          <a:chExt cx="0" cy="0"/>
        </a:xfrm>
      </p:grpSpPr>
      <p:sp>
        <p:nvSpPr>
          <p:cNvPr id="433" name="Google Shape;433;p17"/>
          <p:cNvSpPr/>
          <p:nvPr/>
        </p:nvSpPr>
        <p:spPr>
          <a:xfrm rot="10800000" flipH="1">
            <a:off x="9247901" y="5410799"/>
            <a:ext cx="3089591" cy="1667368"/>
          </a:xfrm>
          <a:custGeom>
            <a:avLst/>
            <a:gdLst/>
            <a:ahLst/>
            <a:cxnLst/>
            <a:rect l="l" t="t" r="r" b="b"/>
            <a:pathLst>
              <a:path w="23470" h="10129" extrusionOk="0">
                <a:moveTo>
                  <a:pt x="1" y="0"/>
                </a:moveTo>
                <a:cubicBezTo>
                  <a:pt x="82" y="144"/>
                  <a:pt x="177" y="279"/>
                  <a:pt x="285" y="404"/>
                </a:cubicBezTo>
                <a:cubicBezTo>
                  <a:pt x="779" y="975"/>
                  <a:pt x="1537" y="1316"/>
                  <a:pt x="2299" y="1316"/>
                </a:cubicBezTo>
                <a:cubicBezTo>
                  <a:pt x="2333" y="1316"/>
                  <a:pt x="2366" y="1315"/>
                  <a:pt x="2400" y="1314"/>
                </a:cubicBezTo>
                <a:cubicBezTo>
                  <a:pt x="2977" y="1291"/>
                  <a:pt x="3549" y="1082"/>
                  <a:pt x="4119" y="1082"/>
                </a:cubicBezTo>
                <a:cubicBezTo>
                  <a:pt x="4234" y="1082"/>
                  <a:pt x="4350" y="1091"/>
                  <a:pt x="4465" y="1111"/>
                </a:cubicBezTo>
                <a:cubicBezTo>
                  <a:pt x="4602" y="1136"/>
                  <a:pt x="4730" y="1174"/>
                  <a:pt x="4852" y="1224"/>
                </a:cubicBezTo>
                <a:cubicBezTo>
                  <a:pt x="4878" y="1235"/>
                  <a:pt x="4905" y="1246"/>
                  <a:pt x="4930" y="1259"/>
                </a:cubicBezTo>
                <a:lnTo>
                  <a:pt x="4931" y="1259"/>
                </a:lnTo>
                <a:cubicBezTo>
                  <a:pt x="5863" y="1693"/>
                  <a:pt x="6418" y="2816"/>
                  <a:pt x="7292" y="3441"/>
                </a:cubicBezTo>
                <a:cubicBezTo>
                  <a:pt x="7907" y="3879"/>
                  <a:pt x="8634" y="4045"/>
                  <a:pt x="9391" y="4045"/>
                </a:cubicBezTo>
                <a:cubicBezTo>
                  <a:pt x="10254" y="4045"/>
                  <a:pt x="11156" y="3830"/>
                  <a:pt x="11976" y="3561"/>
                </a:cubicBezTo>
                <a:cubicBezTo>
                  <a:pt x="12709" y="3320"/>
                  <a:pt x="13469" y="3042"/>
                  <a:pt x="14229" y="3042"/>
                </a:cubicBezTo>
                <a:cubicBezTo>
                  <a:pt x="14408" y="3042"/>
                  <a:pt x="14587" y="3058"/>
                  <a:pt x="14766" y="3093"/>
                </a:cubicBezTo>
                <a:cubicBezTo>
                  <a:pt x="16157" y="3366"/>
                  <a:pt x="17029" y="4715"/>
                  <a:pt x="17593" y="5995"/>
                </a:cubicBezTo>
                <a:cubicBezTo>
                  <a:pt x="18158" y="7275"/>
                  <a:pt x="18647" y="8696"/>
                  <a:pt x="19803" y="9505"/>
                </a:cubicBezTo>
                <a:cubicBezTo>
                  <a:pt x="20409" y="9930"/>
                  <a:pt x="21147" y="10129"/>
                  <a:pt x="21892" y="10129"/>
                </a:cubicBezTo>
                <a:cubicBezTo>
                  <a:pt x="22430" y="10129"/>
                  <a:pt x="22971" y="10026"/>
                  <a:pt x="23470" y="9829"/>
                </a:cubicBezTo>
                <a:lnTo>
                  <a:pt x="2347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7"/>
          <p:cNvSpPr/>
          <p:nvPr/>
        </p:nvSpPr>
        <p:spPr>
          <a:xfrm rot="10800000" flipH="1">
            <a:off x="6966867" y="-457020"/>
            <a:ext cx="5742248" cy="2932552"/>
          </a:xfrm>
          <a:custGeom>
            <a:avLst/>
            <a:gdLst/>
            <a:ahLst/>
            <a:cxnLst/>
            <a:rect l="l" t="t" r="r" b="b"/>
            <a:pathLst>
              <a:path w="20699" h="14262" extrusionOk="0">
                <a:moveTo>
                  <a:pt x="16853" y="1"/>
                </a:moveTo>
                <a:cubicBezTo>
                  <a:pt x="16589" y="1"/>
                  <a:pt x="16324" y="41"/>
                  <a:pt x="16064" y="100"/>
                </a:cubicBezTo>
                <a:cubicBezTo>
                  <a:pt x="15287" y="274"/>
                  <a:pt x="14440" y="586"/>
                  <a:pt x="13999" y="1484"/>
                </a:cubicBezTo>
                <a:cubicBezTo>
                  <a:pt x="13782" y="1925"/>
                  <a:pt x="13671" y="2437"/>
                  <a:pt x="13436" y="2864"/>
                </a:cubicBezTo>
                <a:cubicBezTo>
                  <a:pt x="13215" y="3266"/>
                  <a:pt x="12875" y="3522"/>
                  <a:pt x="12511" y="3665"/>
                </a:cubicBezTo>
                <a:cubicBezTo>
                  <a:pt x="12069" y="3837"/>
                  <a:pt x="11615" y="3859"/>
                  <a:pt x="11159" y="3859"/>
                </a:cubicBezTo>
                <a:cubicBezTo>
                  <a:pt x="11006" y="3859"/>
                  <a:pt x="10853" y="3856"/>
                  <a:pt x="10701" y="3856"/>
                </a:cubicBezTo>
                <a:cubicBezTo>
                  <a:pt x="10498" y="3856"/>
                  <a:pt x="10296" y="3860"/>
                  <a:pt x="10095" y="3880"/>
                </a:cubicBezTo>
                <a:cubicBezTo>
                  <a:pt x="9680" y="3920"/>
                  <a:pt x="9262" y="4026"/>
                  <a:pt x="8894" y="4285"/>
                </a:cubicBezTo>
                <a:cubicBezTo>
                  <a:pt x="8523" y="4548"/>
                  <a:pt x="8243" y="4955"/>
                  <a:pt x="7994" y="5382"/>
                </a:cubicBezTo>
                <a:cubicBezTo>
                  <a:pt x="7500" y="6225"/>
                  <a:pt x="7043" y="7121"/>
                  <a:pt x="6336" y="7709"/>
                </a:cubicBezTo>
                <a:cubicBezTo>
                  <a:pt x="5983" y="8002"/>
                  <a:pt x="5587" y="8190"/>
                  <a:pt x="5164" y="8231"/>
                </a:cubicBezTo>
                <a:cubicBezTo>
                  <a:pt x="5076" y="8240"/>
                  <a:pt x="4988" y="8243"/>
                  <a:pt x="4900" y="8243"/>
                </a:cubicBezTo>
                <a:cubicBezTo>
                  <a:pt x="4496" y="8243"/>
                  <a:pt x="4092" y="8166"/>
                  <a:pt x="3691" y="8123"/>
                </a:cubicBezTo>
                <a:cubicBezTo>
                  <a:pt x="3252" y="8076"/>
                  <a:pt x="2813" y="8052"/>
                  <a:pt x="2373" y="8052"/>
                </a:cubicBezTo>
                <a:cubicBezTo>
                  <a:pt x="2305" y="8052"/>
                  <a:pt x="2237" y="8053"/>
                  <a:pt x="2170" y="8054"/>
                </a:cubicBezTo>
                <a:cubicBezTo>
                  <a:pt x="1958" y="8057"/>
                  <a:pt x="1727" y="8043"/>
                  <a:pt x="1527" y="8149"/>
                </a:cubicBezTo>
                <a:cubicBezTo>
                  <a:pt x="1345" y="8245"/>
                  <a:pt x="1232" y="8443"/>
                  <a:pt x="1145" y="8661"/>
                </a:cubicBezTo>
                <a:cubicBezTo>
                  <a:pt x="915" y="9241"/>
                  <a:pt x="707" y="9837"/>
                  <a:pt x="489" y="10425"/>
                </a:cubicBezTo>
                <a:cubicBezTo>
                  <a:pt x="382" y="10712"/>
                  <a:pt x="273" y="10996"/>
                  <a:pt x="170" y="11285"/>
                </a:cubicBezTo>
                <a:cubicBezTo>
                  <a:pt x="82" y="11538"/>
                  <a:pt x="0" y="11807"/>
                  <a:pt x="8" y="12088"/>
                </a:cubicBezTo>
                <a:cubicBezTo>
                  <a:pt x="21" y="12629"/>
                  <a:pt x="368" y="12994"/>
                  <a:pt x="711" y="13243"/>
                </a:cubicBezTo>
                <a:cubicBezTo>
                  <a:pt x="1071" y="13507"/>
                  <a:pt x="1473" y="13671"/>
                  <a:pt x="1882" y="13769"/>
                </a:cubicBezTo>
                <a:cubicBezTo>
                  <a:pt x="2734" y="13974"/>
                  <a:pt x="3606" y="13920"/>
                  <a:pt x="4468" y="13980"/>
                </a:cubicBezTo>
                <a:cubicBezTo>
                  <a:pt x="5488" y="14051"/>
                  <a:pt x="6502" y="14240"/>
                  <a:pt x="7524" y="14260"/>
                </a:cubicBezTo>
                <a:cubicBezTo>
                  <a:pt x="7567" y="14261"/>
                  <a:pt x="7610" y="14261"/>
                  <a:pt x="7652" y="14261"/>
                </a:cubicBezTo>
                <a:cubicBezTo>
                  <a:pt x="8600" y="14261"/>
                  <a:pt x="9520" y="14052"/>
                  <a:pt x="10445" y="13797"/>
                </a:cubicBezTo>
                <a:cubicBezTo>
                  <a:pt x="10927" y="13664"/>
                  <a:pt x="11408" y="13527"/>
                  <a:pt x="11895" y="13424"/>
                </a:cubicBezTo>
                <a:cubicBezTo>
                  <a:pt x="12396" y="13318"/>
                  <a:pt x="12902" y="13253"/>
                  <a:pt x="13408" y="13207"/>
                </a:cubicBezTo>
                <a:cubicBezTo>
                  <a:pt x="14415" y="13113"/>
                  <a:pt x="15426" y="13086"/>
                  <a:pt x="16429" y="12939"/>
                </a:cubicBezTo>
                <a:cubicBezTo>
                  <a:pt x="16862" y="12876"/>
                  <a:pt x="17290" y="12772"/>
                  <a:pt x="17724" y="12708"/>
                </a:cubicBezTo>
                <a:cubicBezTo>
                  <a:pt x="17931" y="12676"/>
                  <a:pt x="18142" y="12652"/>
                  <a:pt x="18353" y="12652"/>
                </a:cubicBezTo>
                <a:cubicBezTo>
                  <a:pt x="18545" y="12652"/>
                  <a:pt x="18735" y="12672"/>
                  <a:pt x="18922" y="12725"/>
                </a:cubicBezTo>
                <a:cubicBezTo>
                  <a:pt x="19108" y="12778"/>
                  <a:pt x="19285" y="12862"/>
                  <a:pt x="19446" y="12990"/>
                </a:cubicBezTo>
                <a:cubicBezTo>
                  <a:pt x="19530" y="13055"/>
                  <a:pt x="19602" y="13168"/>
                  <a:pt x="19703" y="13170"/>
                </a:cubicBezTo>
                <a:cubicBezTo>
                  <a:pt x="19705" y="13170"/>
                  <a:pt x="19707" y="13170"/>
                  <a:pt x="19709" y="13170"/>
                </a:cubicBezTo>
                <a:cubicBezTo>
                  <a:pt x="19794" y="13170"/>
                  <a:pt x="19882" y="13147"/>
                  <a:pt x="19960" y="13109"/>
                </a:cubicBezTo>
                <a:cubicBezTo>
                  <a:pt x="20337" y="12928"/>
                  <a:pt x="20552" y="12457"/>
                  <a:pt x="20620" y="11978"/>
                </a:cubicBezTo>
                <a:cubicBezTo>
                  <a:pt x="20661" y="11688"/>
                  <a:pt x="20662" y="11393"/>
                  <a:pt x="20662" y="11100"/>
                </a:cubicBezTo>
                <a:cubicBezTo>
                  <a:pt x="20661" y="10779"/>
                  <a:pt x="20660" y="10457"/>
                  <a:pt x="20659" y="10136"/>
                </a:cubicBezTo>
                <a:cubicBezTo>
                  <a:pt x="20657" y="9484"/>
                  <a:pt x="20655" y="8832"/>
                  <a:pt x="20653" y="8180"/>
                </a:cubicBezTo>
                <a:cubicBezTo>
                  <a:pt x="20649" y="6940"/>
                  <a:pt x="20646" y="5700"/>
                  <a:pt x="20642" y="4459"/>
                </a:cubicBezTo>
                <a:lnTo>
                  <a:pt x="20642" y="4459"/>
                </a:lnTo>
                <a:cubicBezTo>
                  <a:pt x="20644" y="4461"/>
                  <a:pt x="20645" y="4462"/>
                  <a:pt x="20647" y="4462"/>
                </a:cubicBezTo>
                <a:cubicBezTo>
                  <a:pt x="20699" y="4462"/>
                  <a:pt x="20598" y="3375"/>
                  <a:pt x="20067" y="3281"/>
                </a:cubicBezTo>
                <a:cubicBezTo>
                  <a:pt x="19246" y="3135"/>
                  <a:pt x="19173" y="1493"/>
                  <a:pt x="18535" y="804"/>
                </a:cubicBezTo>
                <a:cubicBezTo>
                  <a:pt x="18227" y="470"/>
                  <a:pt x="17870" y="206"/>
                  <a:pt x="17474" y="87"/>
                </a:cubicBezTo>
                <a:cubicBezTo>
                  <a:pt x="17269" y="26"/>
                  <a:pt x="17062" y="1"/>
                  <a:pt x="16853"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7"/>
          <p:cNvSpPr/>
          <p:nvPr/>
        </p:nvSpPr>
        <p:spPr>
          <a:xfrm rot="10800000" flipH="1">
            <a:off x="-1100834" y="-526454"/>
            <a:ext cx="3594011" cy="3091689"/>
          </a:xfrm>
          <a:custGeom>
            <a:avLst/>
            <a:gdLst/>
            <a:ahLst/>
            <a:cxnLst/>
            <a:rect l="l" t="t" r="r" b="b"/>
            <a:pathLst>
              <a:path w="21506" h="13044" extrusionOk="0">
                <a:moveTo>
                  <a:pt x="3180" y="0"/>
                </a:moveTo>
                <a:cubicBezTo>
                  <a:pt x="3059" y="0"/>
                  <a:pt x="2939" y="4"/>
                  <a:pt x="2818" y="11"/>
                </a:cubicBezTo>
                <a:cubicBezTo>
                  <a:pt x="2085" y="54"/>
                  <a:pt x="1355" y="227"/>
                  <a:pt x="834" y="551"/>
                </a:cubicBezTo>
                <a:cubicBezTo>
                  <a:pt x="250" y="913"/>
                  <a:pt x="65" y="1411"/>
                  <a:pt x="36" y="1902"/>
                </a:cubicBezTo>
                <a:cubicBezTo>
                  <a:pt x="1" y="2484"/>
                  <a:pt x="77" y="3072"/>
                  <a:pt x="110" y="3654"/>
                </a:cubicBezTo>
                <a:cubicBezTo>
                  <a:pt x="143" y="4272"/>
                  <a:pt x="177" y="4890"/>
                  <a:pt x="211" y="5509"/>
                </a:cubicBezTo>
                <a:lnTo>
                  <a:pt x="619" y="12928"/>
                </a:lnTo>
                <a:cubicBezTo>
                  <a:pt x="622" y="12996"/>
                  <a:pt x="711" y="13044"/>
                  <a:pt x="816" y="13044"/>
                </a:cubicBezTo>
                <a:cubicBezTo>
                  <a:pt x="831" y="13044"/>
                  <a:pt x="847" y="13043"/>
                  <a:pt x="863" y="13041"/>
                </a:cubicBezTo>
                <a:cubicBezTo>
                  <a:pt x="2378" y="12830"/>
                  <a:pt x="3912" y="12669"/>
                  <a:pt x="5457" y="12564"/>
                </a:cubicBezTo>
                <a:cubicBezTo>
                  <a:pt x="7004" y="12457"/>
                  <a:pt x="8559" y="12406"/>
                  <a:pt x="10115" y="12406"/>
                </a:cubicBezTo>
                <a:cubicBezTo>
                  <a:pt x="11304" y="12406"/>
                  <a:pt x="12493" y="12436"/>
                  <a:pt x="13679" y="12495"/>
                </a:cubicBezTo>
                <a:cubicBezTo>
                  <a:pt x="14434" y="12533"/>
                  <a:pt x="15229" y="12576"/>
                  <a:pt x="16019" y="12576"/>
                </a:cubicBezTo>
                <a:cubicBezTo>
                  <a:pt x="17350" y="12576"/>
                  <a:pt x="18667" y="12454"/>
                  <a:pt x="19757" y="11976"/>
                </a:cubicBezTo>
                <a:lnTo>
                  <a:pt x="19757" y="11976"/>
                </a:lnTo>
                <a:cubicBezTo>
                  <a:pt x="19755" y="11987"/>
                  <a:pt x="19759" y="11992"/>
                  <a:pt x="19770" y="11992"/>
                </a:cubicBezTo>
                <a:cubicBezTo>
                  <a:pt x="19872" y="11992"/>
                  <a:pt x="20520" y="11533"/>
                  <a:pt x="20666" y="11300"/>
                </a:cubicBezTo>
                <a:cubicBezTo>
                  <a:pt x="21276" y="10319"/>
                  <a:pt x="21505" y="9208"/>
                  <a:pt x="20964" y="8195"/>
                </a:cubicBezTo>
                <a:cubicBezTo>
                  <a:pt x="20510" y="7349"/>
                  <a:pt x="19544" y="6569"/>
                  <a:pt x="18190" y="6187"/>
                </a:cubicBezTo>
                <a:cubicBezTo>
                  <a:pt x="16673" y="5759"/>
                  <a:pt x="14935" y="5923"/>
                  <a:pt x="13382" y="5580"/>
                </a:cubicBezTo>
                <a:cubicBezTo>
                  <a:pt x="11840" y="5240"/>
                  <a:pt x="11141" y="4324"/>
                  <a:pt x="10445" y="3499"/>
                </a:cubicBezTo>
                <a:cubicBezTo>
                  <a:pt x="9690" y="2603"/>
                  <a:pt x="8718" y="1801"/>
                  <a:pt x="7429" y="1159"/>
                </a:cubicBezTo>
                <a:cubicBezTo>
                  <a:pt x="6263" y="578"/>
                  <a:pt x="4748" y="0"/>
                  <a:pt x="3180"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7"/>
          <p:cNvSpPr/>
          <p:nvPr/>
        </p:nvSpPr>
        <p:spPr>
          <a:xfrm rot="10800000" flipH="1">
            <a:off x="-283159" y="5164240"/>
            <a:ext cx="5254084" cy="2550093"/>
          </a:xfrm>
          <a:custGeom>
            <a:avLst/>
            <a:gdLst/>
            <a:ahLst/>
            <a:cxnLst/>
            <a:rect l="l" t="t" r="r" b="b"/>
            <a:pathLst>
              <a:path w="24376" h="11831" extrusionOk="0">
                <a:moveTo>
                  <a:pt x="1749" y="0"/>
                </a:moveTo>
                <a:cubicBezTo>
                  <a:pt x="1709" y="0"/>
                  <a:pt x="1669" y="3"/>
                  <a:pt x="1629" y="10"/>
                </a:cubicBezTo>
                <a:cubicBezTo>
                  <a:pt x="1391" y="51"/>
                  <a:pt x="1250" y="241"/>
                  <a:pt x="1188" y="476"/>
                </a:cubicBezTo>
                <a:cubicBezTo>
                  <a:pt x="1034" y="1062"/>
                  <a:pt x="936" y="1672"/>
                  <a:pt x="819" y="2266"/>
                </a:cubicBezTo>
                <a:cubicBezTo>
                  <a:pt x="701" y="2875"/>
                  <a:pt x="591" y="3483"/>
                  <a:pt x="497" y="4096"/>
                </a:cubicBezTo>
                <a:cubicBezTo>
                  <a:pt x="126" y="6503"/>
                  <a:pt x="1" y="8997"/>
                  <a:pt x="659" y="11362"/>
                </a:cubicBezTo>
                <a:cubicBezTo>
                  <a:pt x="678" y="11430"/>
                  <a:pt x="734" y="11465"/>
                  <a:pt x="790" y="11465"/>
                </a:cubicBezTo>
                <a:cubicBezTo>
                  <a:pt x="836" y="11465"/>
                  <a:pt x="882" y="11443"/>
                  <a:pt x="910" y="11396"/>
                </a:cubicBezTo>
                <a:cubicBezTo>
                  <a:pt x="1048" y="11173"/>
                  <a:pt x="1207" y="10966"/>
                  <a:pt x="1385" y="10775"/>
                </a:cubicBezTo>
                <a:cubicBezTo>
                  <a:pt x="2101" y="10007"/>
                  <a:pt x="3087" y="9538"/>
                  <a:pt x="4095" y="9409"/>
                </a:cubicBezTo>
                <a:cubicBezTo>
                  <a:pt x="4315" y="9380"/>
                  <a:pt x="4536" y="9367"/>
                  <a:pt x="4756" y="9367"/>
                </a:cubicBezTo>
                <a:cubicBezTo>
                  <a:pt x="5731" y="9367"/>
                  <a:pt x="6705" y="9633"/>
                  <a:pt x="7587" y="10066"/>
                </a:cubicBezTo>
                <a:cubicBezTo>
                  <a:pt x="8653" y="10589"/>
                  <a:pt x="9622" y="11353"/>
                  <a:pt x="10770" y="11680"/>
                </a:cubicBezTo>
                <a:cubicBezTo>
                  <a:pt x="11110" y="11777"/>
                  <a:pt x="11460" y="11831"/>
                  <a:pt x="11804" y="11831"/>
                </a:cubicBezTo>
                <a:cubicBezTo>
                  <a:pt x="12445" y="11831"/>
                  <a:pt x="13071" y="11645"/>
                  <a:pt x="13597" y="11201"/>
                </a:cubicBezTo>
                <a:cubicBezTo>
                  <a:pt x="14183" y="10708"/>
                  <a:pt x="14558" y="9990"/>
                  <a:pt x="14873" y="9287"/>
                </a:cubicBezTo>
                <a:cubicBezTo>
                  <a:pt x="15209" y="8537"/>
                  <a:pt x="15487" y="7753"/>
                  <a:pt x="15901" y="7045"/>
                </a:cubicBezTo>
                <a:cubicBezTo>
                  <a:pt x="16332" y="6305"/>
                  <a:pt x="16925" y="5724"/>
                  <a:pt x="17743" y="5514"/>
                </a:cubicBezTo>
                <a:cubicBezTo>
                  <a:pt x="18117" y="5418"/>
                  <a:pt x="18497" y="5390"/>
                  <a:pt x="18880" y="5390"/>
                </a:cubicBezTo>
                <a:cubicBezTo>
                  <a:pt x="19432" y="5390"/>
                  <a:pt x="19989" y="5449"/>
                  <a:pt x="20540" y="5449"/>
                </a:cubicBezTo>
                <a:cubicBezTo>
                  <a:pt x="20676" y="5449"/>
                  <a:pt x="20812" y="5445"/>
                  <a:pt x="20947" y="5436"/>
                </a:cubicBezTo>
                <a:cubicBezTo>
                  <a:pt x="21449" y="5403"/>
                  <a:pt x="21952" y="5299"/>
                  <a:pt x="22402" y="5053"/>
                </a:cubicBezTo>
                <a:cubicBezTo>
                  <a:pt x="22808" y="4832"/>
                  <a:pt x="23157" y="4506"/>
                  <a:pt x="23433" y="4124"/>
                </a:cubicBezTo>
                <a:cubicBezTo>
                  <a:pt x="23951" y="3405"/>
                  <a:pt x="24197" y="2481"/>
                  <a:pt x="24066" y="1589"/>
                </a:cubicBezTo>
                <a:lnTo>
                  <a:pt x="24066" y="1589"/>
                </a:lnTo>
                <a:cubicBezTo>
                  <a:pt x="24067" y="1589"/>
                  <a:pt x="24069" y="1589"/>
                  <a:pt x="24070" y="1589"/>
                </a:cubicBezTo>
                <a:cubicBezTo>
                  <a:pt x="24093" y="1589"/>
                  <a:pt x="24117" y="1581"/>
                  <a:pt x="24142" y="1563"/>
                </a:cubicBezTo>
                <a:cubicBezTo>
                  <a:pt x="24293" y="1450"/>
                  <a:pt x="24375" y="1284"/>
                  <a:pt x="24372" y="1087"/>
                </a:cubicBezTo>
                <a:cubicBezTo>
                  <a:pt x="24363" y="604"/>
                  <a:pt x="23972" y="329"/>
                  <a:pt x="23550" y="297"/>
                </a:cubicBezTo>
                <a:cubicBezTo>
                  <a:pt x="23516" y="295"/>
                  <a:pt x="23481" y="294"/>
                  <a:pt x="23447" y="294"/>
                </a:cubicBezTo>
                <a:cubicBezTo>
                  <a:pt x="23214" y="294"/>
                  <a:pt x="22979" y="345"/>
                  <a:pt x="22750" y="383"/>
                </a:cubicBezTo>
                <a:cubicBezTo>
                  <a:pt x="22445" y="434"/>
                  <a:pt x="22139" y="481"/>
                  <a:pt x="21832" y="525"/>
                </a:cubicBezTo>
                <a:cubicBezTo>
                  <a:pt x="20628" y="695"/>
                  <a:pt x="19418" y="810"/>
                  <a:pt x="18207" y="888"/>
                </a:cubicBezTo>
                <a:cubicBezTo>
                  <a:pt x="15785" y="1046"/>
                  <a:pt x="13357" y="1063"/>
                  <a:pt x="10931" y="1083"/>
                </a:cubicBezTo>
                <a:cubicBezTo>
                  <a:pt x="10571" y="1086"/>
                  <a:pt x="10211" y="1088"/>
                  <a:pt x="9850" y="1088"/>
                </a:cubicBezTo>
                <a:cubicBezTo>
                  <a:pt x="7886" y="1088"/>
                  <a:pt x="5913" y="1021"/>
                  <a:pt x="3986" y="601"/>
                </a:cubicBezTo>
                <a:cubicBezTo>
                  <a:pt x="3423" y="479"/>
                  <a:pt x="2865" y="326"/>
                  <a:pt x="2319" y="138"/>
                </a:cubicBezTo>
                <a:cubicBezTo>
                  <a:pt x="2135" y="75"/>
                  <a:pt x="1944" y="0"/>
                  <a:pt x="1749"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7"/>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38" name="Google Shape;438;p17"/>
          <p:cNvGrpSpPr/>
          <p:nvPr/>
        </p:nvGrpSpPr>
        <p:grpSpPr>
          <a:xfrm rot="-9900006">
            <a:off x="9863897" y="6165003"/>
            <a:ext cx="605555" cy="548555"/>
            <a:chOff x="1640475" y="1197075"/>
            <a:chExt cx="55475" cy="50250"/>
          </a:xfrm>
        </p:grpSpPr>
        <p:sp>
          <p:nvSpPr>
            <p:cNvPr id="439" name="Google Shape;43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7"/>
          <p:cNvGrpSpPr/>
          <p:nvPr/>
        </p:nvGrpSpPr>
        <p:grpSpPr>
          <a:xfrm rot="10034023">
            <a:off x="272474" y="4223711"/>
            <a:ext cx="372821" cy="337725"/>
            <a:chOff x="1640475" y="1197075"/>
            <a:chExt cx="55475" cy="50250"/>
          </a:xfrm>
        </p:grpSpPr>
        <p:sp>
          <p:nvSpPr>
            <p:cNvPr id="443" name="Google Shape;443;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6" name="Google Shape;446;p17"/>
          <p:cNvSpPr/>
          <p:nvPr/>
        </p:nvSpPr>
        <p:spPr>
          <a:xfrm rot="9113192" flipH="1">
            <a:off x="6462101" y="277483"/>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7"/>
          <p:cNvSpPr/>
          <p:nvPr/>
        </p:nvSpPr>
        <p:spPr>
          <a:xfrm rot="-10799883" flipH="1">
            <a:off x="422113" y="62199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8" name="Google Shape;448;p17"/>
          <p:cNvGrpSpPr/>
          <p:nvPr/>
        </p:nvGrpSpPr>
        <p:grpSpPr>
          <a:xfrm rot="6324483">
            <a:off x="1473932" y="382411"/>
            <a:ext cx="263693" cy="285080"/>
            <a:chOff x="1640475" y="1197075"/>
            <a:chExt cx="55475" cy="50250"/>
          </a:xfrm>
        </p:grpSpPr>
        <p:sp>
          <p:nvSpPr>
            <p:cNvPr id="449" name="Google Shape;44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17"/>
          <p:cNvSpPr/>
          <p:nvPr/>
        </p:nvSpPr>
        <p:spPr>
          <a:xfrm rot="10800000">
            <a:off x="8902367" y="-44516"/>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17"/>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4" name="Google Shape;454;p17"/>
          <p:cNvGrpSpPr/>
          <p:nvPr/>
        </p:nvGrpSpPr>
        <p:grpSpPr>
          <a:xfrm rot="10034065">
            <a:off x="11454692" y="2787845"/>
            <a:ext cx="295683" cy="267847"/>
            <a:chOff x="1640475" y="1197075"/>
            <a:chExt cx="55475" cy="50250"/>
          </a:xfrm>
        </p:grpSpPr>
        <p:sp>
          <p:nvSpPr>
            <p:cNvPr id="455" name="Google Shape;455;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88300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8"/>
        <p:cNvGrpSpPr/>
        <p:nvPr/>
      </p:nvGrpSpPr>
      <p:grpSpPr>
        <a:xfrm>
          <a:off x="0" y="0"/>
          <a:ext cx="0" cy="0"/>
          <a:chOff x="0" y="0"/>
          <a:chExt cx="0" cy="0"/>
        </a:xfrm>
      </p:grpSpPr>
      <p:sp>
        <p:nvSpPr>
          <p:cNvPr id="459" name="Google Shape;459;p18"/>
          <p:cNvSpPr/>
          <p:nvPr/>
        </p:nvSpPr>
        <p:spPr>
          <a:xfrm>
            <a:off x="7634768" y="5455965"/>
            <a:ext cx="4760451" cy="154341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79077" y="-136318"/>
            <a:ext cx="2864501" cy="1405795"/>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6535336" y="-353633"/>
            <a:ext cx="6282305" cy="2118489"/>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625633" y="2907185"/>
            <a:ext cx="3187424" cy="454792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18"/>
          <p:cNvSpPr txBox="1">
            <a:spLocks noGrp="1"/>
          </p:cNvSpPr>
          <p:nvPr>
            <p:ph type="title"/>
          </p:nvPr>
        </p:nvSpPr>
        <p:spPr>
          <a:xfrm>
            <a:off x="4407400" y="1011936"/>
            <a:ext cx="3377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64" name="Google Shape;464;p18"/>
          <p:cNvGrpSpPr/>
          <p:nvPr/>
        </p:nvGrpSpPr>
        <p:grpSpPr>
          <a:xfrm>
            <a:off x="11290838" y="5692008"/>
            <a:ext cx="445997" cy="404003"/>
            <a:chOff x="1640475" y="1197075"/>
            <a:chExt cx="55475" cy="50250"/>
          </a:xfrm>
        </p:grpSpPr>
        <p:sp>
          <p:nvSpPr>
            <p:cNvPr id="465" name="Google Shape;465;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8" name="Google Shape;468;p18"/>
          <p:cNvGrpSpPr/>
          <p:nvPr/>
        </p:nvGrpSpPr>
        <p:grpSpPr>
          <a:xfrm rot="-900055">
            <a:off x="9745845" y="588859"/>
            <a:ext cx="287912" cy="260807"/>
            <a:chOff x="1640475" y="1197075"/>
            <a:chExt cx="55475" cy="50250"/>
          </a:xfrm>
        </p:grpSpPr>
        <p:sp>
          <p:nvSpPr>
            <p:cNvPr id="469" name="Google Shape;469;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2" name="Google Shape;472;p18"/>
          <p:cNvSpPr/>
          <p:nvPr/>
        </p:nvSpPr>
        <p:spPr>
          <a:xfrm rot="-597364">
            <a:off x="10751638" y="483698"/>
            <a:ext cx="1185393" cy="27770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8"/>
          <p:cNvGrpSpPr/>
          <p:nvPr/>
        </p:nvGrpSpPr>
        <p:grpSpPr>
          <a:xfrm rot="6300033">
            <a:off x="1054923" y="5724553"/>
            <a:ext cx="326184" cy="295468"/>
            <a:chOff x="1640475" y="1197075"/>
            <a:chExt cx="55475" cy="50250"/>
          </a:xfrm>
        </p:grpSpPr>
        <p:sp>
          <p:nvSpPr>
            <p:cNvPr id="474" name="Google Shape;474;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 name="Google Shape;477;p18"/>
          <p:cNvGrpSpPr/>
          <p:nvPr/>
        </p:nvGrpSpPr>
        <p:grpSpPr>
          <a:xfrm rot="-5400136">
            <a:off x="1287559" y="368511"/>
            <a:ext cx="560904" cy="508068"/>
            <a:chOff x="1640475" y="1197075"/>
            <a:chExt cx="55475" cy="50250"/>
          </a:xfrm>
        </p:grpSpPr>
        <p:sp>
          <p:nvSpPr>
            <p:cNvPr id="478" name="Google Shape;478;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18"/>
          <p:cNvSpPr/>
          <p:nvPr/>
        </p:nvSpPr>
        <p:spPr>
          <a:xfrm rot="899834">
            <a:off x="1705934" y="6308597"/>
            <a:ext cx="1299663" cy="3045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 name="Google Shape;482;p18"/>
          <p:cNvSpPr/>
          <p:nvPr/>
        </p:nvSpPr>
        <p:spPr>
          <a:xfrm rot="-6300069" flipH="1">
            <a:off x="118655" y="675103"/>
            <a:ext cx="680644" cy="1006351"/>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18"/>
          <p:cNvSpPr/>
          <p:nvPr/>
        </p:nvSpPr>
        <p:spPr>
          <a:xfrm rot="6293788">
            <a:off x="9596626" y="5569895"/>
            <a:ext cx="1279023" cy="935736"/>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970807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84"/>
        <p:cNvGrpSpPr/>
        <p:nvPr/>
      </p:nvGrpSpPr>
      <p:grpSpPr>
        <a:xfrm>
          <a:off x="0" y="0"/>
          <a:ext cx="0" cy="0"/>
          <a:chOff x="0" y="0"/>
          <a:chExt cx="0" cy="0"/>
        </a:xfrm>
      </p:grpSpPr>
      <p:sp>
        <p:nvSpPr>
          <p:cNvPr id="485" name="Google Shape;485;p19"/>
          <p:cNvSpPr/>
          <p:nvPr/>
        </p:nvSpPr>
        <p:spPr>
          <a:xfrm rot="5087716" flipH="1">
            <a:off x="-336542" y="-858019"/>
            <a:ext cx="3488595" cy="3635649"/>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9"/>
          <p:cNvSpPr/>
          <p:nvPr/>
        </p:nvSpPr>
        <p:spPr>
          <a:xfrm rot="-5265980" flipH="1">
            <a:off x="9358547" y="658901"/>
            <a:ext cx="4369421" cy="1801401"/>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9"/>
          <p:cNvSpPr/>
          <p:nvPr/>
        </p:nvSpPr>
        <p:spPr>
          <a:xfrm rot="10800000">
            <a:off x="-80601" y="5442088"/>
            <a:ext cx="5768573" cy="1555944"/>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9"/>
          <p:cNvSpPr/>
          <p:nvPr/>
        </p:nvSpPr>
        <p:spPr>
          <a:xfrm rot="-163619" flipH="1">
            <a:off x="8400599" y="4532019"/>
            <a:ext cx="4386403" cy="3657140"/>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9"/>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90" name="Google Shape;490;p19"/>
          <p:cNvGrpSpPr/>
          <p:nvPr/>
        </p:nvGrpSpPr>
        <p:grpSpPr>
          <a:xfrm rot="-9900030">
            <a:off x="361879" y="1126937"/>
            <a:ext cx="287909" cy="260807"/>
            <a:chOff x="1640475" y="1197075"/>
            <a:chExt cx="55475" cy="50250"/>
          </a:xfrm>
        </p:grpSpPr>
        <p:sp>
          <p:nvSpPr>
            <p:cNvPr id="491" name="Google Shape;49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 name="Google Shape;494;p19"/>
          <p:cNvGrpSpPr/>
          <p:nvPr/>
        </p:nvGrpSpPr>
        <p:grpSpPr>
          <a:xfrm rot="6524430">
            <a:off x="466505" y="3171502"/>
            <a:ext cx="372824" cy="337725"/>
            <a:chOff x="1640475" y="1197075"/>
            <a:chExt cx="55475" cy="50250"/>
          </a:xfrm>
        </p:grpSpPr>
        <p:sp>
          <p:nvSpPr>
            <p:cNvPr id="495" name="Google Shape;495;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19"/>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19"/>
          <p:cNvSpPr/>
          <p:nvPr/>
        </p:nvSpPr>
        <p:spPr>
          <a:xfrm rot="-10799883" flipH="1">
            <a:off x="1717479" y="5490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0" name="Google Shape;500;p19"/>
          <p:cNvGrpSpPr/>
          <p:nvPr/>
        </p:nvGrpSpPr>
        <p:grpSpPr>
          <a:xfrm rot="6300012">
            <a:off x="11436127" y="5233933"/>
            <a:ext cx="387720" cy="351216"/>
            <a:chOff x="1640475" y="1197075"/>
            <a:chExt cx="55475" cy="50250"/>
          </a:xfrm>
        </p:grpSpPr>
        <p:sp>
          <p:nvSpPr>
            <p:cNvPr id="501" name="Google Shape;50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9"/>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19"/>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12686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506"/>
        <p:cNvGrpSpPr/>
        <p:nvPr/>
      </p:nvGrpSpPr>
      <p:grpSpPr>
        <a:xfrm>
          <a:off x="0" y="0"/>
          <a:ext cx="0" cy="0"/>
          <a:chOff x="0" y="0"/>
          <a:chExt cx="0" cy="0"/>
        </a:xfrm>
      </p:grpSpPr>
      <p:sp>
        <p:nvSpPr>
          <p:cNvPr id="507" name="Google Shape;507;p20"/>
          <p:cNvSpPr/>
          <p:nvPr/>
        </p:nvSpPr>
        <p:spPr>
          <a:xfrm>
            <a:off x="-336009" y="4769192"/>
            <a:ext cx="5205223" cy="2449568"/>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0"/>
          <p:cNvSpPr/>
          <p:nvPr/>
        </p:nvSpPr>
        <p:spPr>
          <a:xfrm>
            <a:off x="-712930" y="-424399"/>
            <a:ext cx="4487668" cy="2477116"/>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0"/>
          <p:cNvSpPr/>
          <p:nvPr/>
        </p:nvSpPr>
        <p:spPr>
          <a:xfrm>
            <a:off x="9857037" y="-327547"/>
            <a:ext cx="2843764" cy="285207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0"/>
          <p:cNvSpPr/>
          <p:nvPr/>
        </p:nvSpPr>
        <p:spPr>
          <a:xfrm>
            <a:off x="7189949" y="5631912"/>
            <a:ext cx="5329407" cy="188308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0"/>
          <p:cNvSpPr txBox="1">
            <a:spLocks noGrp="1"/>
          </p:cNvSpPr>
          <p:nvPr>
            <p:ph type="title"/>
          </p:nvPr>
        </p:nvSpPr>
        <p:spPr>
          <a:xfrm>
            <a:off x="3849367" y="1195376"/>
            <a:ext cx="44940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613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512" name="Google Shape;512;p20"/>
          <p:cNvGrpSpPr/>
          <p:nvPr/>
        </p:nvGrpSpPr>
        <p:grpSpPr>
          <a:xfrm rot="-6282408">
            <a:off x="1034922" y="1271614"/>
            <a:ext cx="295695" cy="267844"/>
            <a:chOff x="1640475" y="1197075"/>
            <a:chExt cx="55475" cy="50250"/>
          </a:xfrm>
        </p:grpSpPr>
        <p:sp>
          <p:nvSpPr>
            <p:cNvPr id="513" name="Google Shape;513;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20"/>
          <p:cNvGrpSpPr/>
          <p:nvPr/>
        </p:nvGrpSpPr>
        <p:grpSpPr>
          <a:xfrm rot="-3600037">
            <a:off x="11155789" y="489176"/>
            <a:ext cx="287913" cy="260805"/>
            <a:chOff x="1640475" y="1197075"/>
            <a:chExt cx="55475" cy="50250"/>
          </a:xfrm>
        </p:grpSpPr>
        <p:sp>
          <p:nvSpPr>
            <p:cNvPr id="517" name="Google Shape;517;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0" name="Google Shape;520;p20"/>
          <p:cNvSpPr/>
          <p:nvPr/>
        </p:nvSpPr>
        <p:spPr>
          <a:xfrm rot="-8431516">
            <a:off x="1321869" y="400041"/>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1" name="Google Shape;521;p20"/>
          <p:cNvGrpSpPr/>
          <p:nvPr/>
        </p:nvGrpSpPr>
        <p:grpSpPr>
          <a:xfrm rot="900000">
            <a:off x="10282021" y="6127427"/>
            <a:ext cx="462887" cy="419283"/>
            <a:chOff x="1640475" y="1197075"/>
            <a:chExt cx="55475" cy="50250"/>
          </a:xfrm>
        </p:grpSpPr>
        <p:sp>
          <p:nvSpPr>
            <p:cNvPr id="522" name="Google Shape;522;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 name="Google Shape;525;p20"/>
          <p:cNvGrpSpPr/>
          <p:nvPr/>
        </p:nvGrpSpPr>
        <p:grpSpPr>
          <a:xfrm rot="899970">
            <a:off x="2022839" y="5829401"/>
            <a:ext cx="287909" cy="260807"/>
            <a:chOff x="1640475" y="1197075"/>
            <a:chExt cx="55475" cy="50250"/>
          </a:xfrm>
        </p:grpSpPr>
        <p:sp>
          <p:nvSpPr>
            <p:cNvPr id="526" name="Google Shape;526;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9" name="Google Shape;529;p20"/>
          <p:cNvSpPr/>
          <p:nvPr/>
        </p:nvSpPr>
        <p:spPr>
          <a:xfrm rot="2510220">
            <a:off x="99982" y="3245402"/>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0"/>
          <p:cNvSpPr/>
          <p:nvPr/>
        </p:nvSpPr>
        <p:spPr>
          <a:xfrm rot="10799880">
            <a:off x="9289627" y="5911238"/>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66854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1"/>
        <p:cNvGrpSpPr/>
        <p:nvPr/>
      </p:nvGrpSpPr>
      <p:grpSpPr>
        <a:xfrm>
          <a:off x="0" y="0"/>
          <a:ext cx="0" cy="0"/>
          <a:chOff x="0" y="0"/>
          <a:chExt cx="0" cy="0"/>
        </a:xfrm>
      </p:grpSpPr>
      <p:sp>
        <p:nvSpPr>
          <p:cNvPr id="532" name="Google Shape;532;p21"/>
          <p:cNvSpPr/>
          <p:nvPr/>
        </p:nvSpPr>
        <p:spPr>
          <a:xfrm>
            <a:off x="-601547" y="3868491"/>
            <a:ext cx="3448184"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21"/>
          <p:cNvSpPr/>
          <p:nvPr/>
        </p:nvSpPr>
        <p:spPr>
          <a:xfrm>
            <a:off x="8630827" y="5542353"/>
            <a:ext cx="3908040"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1"/>
          <p:cNvSpPr/>
          <p:nvPr/>
        </p:nvSpPr>
        <p:spPr>
          <a:xfrm>
            <a:off x="-392787" y="-106839"/>
            <a:ext cx="5407049"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21"/>
          <p:cNvSpPr/>
          <p:nvPr/>
        </p:nvSpPr>
        <p:spPr>
          <a:xfrm>
            <a:off x="7900065" y="-295733"/>
            <a:ext cx="4672080"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1"/>
          <p:cNvSpPr txBox="1">
            <a:spLocks noGrp="1"/>
          </p:cNvSpPr>
          <p:nvPr>
            <p:ph type="title"/>
          </p:nvPr>
        </p:nvSpPr>
        <p:spPr>
          <a:xfrm>
            <a:off x="3620900" y="1011936"/>
            <a:ext cx="495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8933"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8" name="Google Shape;538;p21"/>
          <p:cNvSpPr txBox="1">
            <a:spLocks noGrp="1"/>
          </p:cNvSpPr>
          <p:nvPr>
            <p:ph type="subTitle" idx="1"/>
          </p:nvPr>
        </p:nvSpPr>
        <p:spPr>
          <a:xfrm>
            <a:off x="939833" y="4018400"/>
            <a:ext cx="33284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31801"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0" name="Google Shape;540;p21"/>
          <p:cNvSpPr txBox="1">
            <a:spLocks noGrp="1"/>
          </p:cNvSpPr>
          <p:nvPr>
            <p:ph type="subTitle" idx="4"/>
          </p:nvPr>
        </p:nvSpPr>
        <p:spPr>
          <a:xfrm>
            <a:off x="4433303" y="4018400"/>
            <a:ext cx="33280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24669"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2" name="Google Shape;542;p21"/>
          <p:cNvSpPr txBox="1">
            <a:spLocks noGrp="1"/>
          </p:cNvSpPr>
          <p:nvPr>
            <p:ph type="subTitle" idx="6"/>
          </p:nvPr>
        </p:nvSpPr>
        <p:spPr>
          <a:xfrm>
            <a:off x="7926371" y="4018400"/>
            <a:ext cx="33252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413835" y="5429217"/>
            <a:ext cx="287909"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7" name="Google Shape;547;p21"/>
          <p:cNvGrpSpPr/>
          <p:nvPr/>
        </p:nvGrpSpPr>
        <p:grpSpPr>
          <a:xfrm rot="-4275570">
            <a:off x="11224293" y="3307732"/>
            <a:ext cx="372824" cy="337725"/>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1" name="Google Shape;551;p21"/>
          <p:cNvSpPr/>
          <p:nvPr/>
        </p:nvSpPr>
        <p:spPr>
          <a:xfrm rot="8678282" flipH="1">
            <a:off x="1894637" y="623779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1"/>
          <p:cNvSpPr/>
          <p:nvPr/>
        </p:nvSpPr>
        <p:spPr>
          <a:xfrm rot="117" flipH="1">
            <a:off x="11047241" y="249903"/>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21"/>
          <p:cNvGrpSpPr/>
          <p:nvPr/>
        </p:nvGrpSpPr>
        <p:grpSpPr>
          <a:xfrm rot="-4499988">
            <a:off x="239776" y="1231809"/>
            <a:ext cx="387720" cy="351216"/>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21"/>
          <p:cNvSpPr/>
          <p:nvPr/>
        </p:nvSpPr>
        <p:spPr>
          <a:xfrm>
            <a:off x="2736158" y="314092"/>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1"/>
          <p:cNvSpPr/>
          <p:nvPr/>
        </p:nvSpPr>
        <p:spPr>
          <a:xfrm rot="368157">
            <a:off x="11441165" y="5886744"/>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534551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59"/>
        <p:cNvGrpSpPr/>
        <p:nvPr/>
      </p:nvGrpSpPr>
      <p:grpSpPr>
        <a:xfrm>
          <a:off x="0" y="0"/>
          <a:ext cx="0" cy="0"/>
          <a:chOff x="0" y="0"/>
          <a:chExt cx="0" cy="0"/>
        </a:xfrm>
      </p:grpSpPr>
      <p:sp>
        <p:nvSpPr>
          <p:cNvPr id="560" name="Google Shape;560;p22"/>
          <p:cNvSpPr/>
          <p:nvPr/>
        </p:nvSpPr>
        <p:spPr>
          <a:xfrm rot="10800000">
            <a:off x="7261647" y="-141483"/>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2"/>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2"/>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2"/>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22"/>
          <p:cNvSpPr txBox="1">
            <a:spLocks noGrp="1"/>
          </p:cNvSpPr>
          <p:nvPr>
            <p:ph type="title"/>
          </p:nvPr>
        </p:nvSpPr>
        <p:spPr>
          <a:xfrm>
            <a:off x="3760400" y="1012539"/>
            <a:ext cx="4671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65" name="Google Shape;565;p22"/>
          <p:cNvSpPr txBox="1">
            <a:spLocks noGrp="1"/>
          </p:cNvSpPr>
          <p:nvPr>
            <p:ph type="title" idx="2"/>
          </p:nvPr>
        </p:nvSpPr>
        <p:spPr>
          <a:xfrm>
            <a:off x="2148365" y="24041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6" name="Google Shape;566;p22"/>
          <p:cNvSpPr txBox="1">
            <a:spLocks noGrp="1"/>
          </p:cNvSpPr>
          <p:nvPr>
            <p:ph type="subTitle" idx="1"/>
          </p:nvPr>
        </p:nvSpPr>
        <p:spPr>
          <a:xfrm>
            <a:off x="1696100"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7" name="Google Shape;567;p22"/>
          <p:cNvSpPr txBox="1">
            <a:spLocks noGrp="1"/>
          </p:cNvSpPr>
          <p:nvPr>
            <p:ph type="title" idx="3"/>
          </p:nvPr>
        </p:nvSpPr>
        <p:spPr>
          <a:xfrm>
            <a:off x="7127531" y="24041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8" name="Google Shape;568;p22"/>
          <p:cNvSpPr txBox="1">
            <a:spLocks noGrp="1"/>
          </p:cNvSpPr>
          <p:nvPr>
            <p:ph type="subTitle" idx="4"/>
          </p:nvPr>
        </p:nvSpPr>
        <p:spPr>
          <a:xfrm>
            <a:off x="6673136"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9" name="Google Shape;569;p22"/>
          <p:cNvSpPr txBox="1">
            <a:spLocks noGrp="1"/>
          </p:cNvSpPr>
          <p:nvPr>
            <p:ph type="title" idx="5"/>
          </p:nvPr>
        </p:nvSpPr>
        <p:spPr>
          <a:xfrm>
            <a:off x="2148365" y="43303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0" name="Google Shape;570;p22"/>
          <p:cNvSpPr txBox="1">
            <a:spLocks noGrp="1"/>
          </p:cNvSpPr>
          <p:nvPr>
            <p:ph type="subTitle" idx="6"/>
          </p:nvPr>
        </p:nvSpPr>
        <p:spPr>
          <a:xfrm>
            <a:off x="1696092"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71" name="Google Shape;571;p22"/>
          <p:cNvSpPr txBox="1">
            <a:spLocks noGrp="1"/>
          </p:cNvSpPr>
          <p:nvPr>
            <p:ph type="title" idx="7"/>
          </p:nvPr>
        </p:nvSpPr>
        <p:spPr>
          <a:xfrm>
            <a:off x="7127531" y="43303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2" name="Google Shape;572;p22"/>
          <p:cNvSpPr txBox="1">
            <a:spLocks noGrp="1"/>
          </p:cNvSpPr>
          <p:nvPr>
            <p:ph type="subTitle" idx="8"/>
          </p:nvPr>
        </p:nvSpPr>
        <p:spPr>
          <a:xfrm>
            <a:off x="6673131"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73" name="Google Shape;573;p22"/>
          <p:cNvGrpSpPr/>
          <p:nvPr/>
        </p:nvGrpSpPr>
        <p:grpSpPr>
          <a:xfrm rot="9300375">
            <a:off x="1502709" y="5869517"/>
            <a:ext cx="302068" cy="273615"/>
            <a:chOff x="1640475" y="1197075"/>
            <a:chExt cx="55475" cy="50250"/>
          </a:xfrm>
        </p:grpSpPr>
        <p:sp>
          <p:nvSpPr>
            <p:cNvPr id="574" name="Google Shape;57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7" name="Google Shape;577;p22"/>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22"/>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9" name="Google Shape;579;p22"/>
          <p:cNvGrpSpPr/>
          <p:nvPr/>
        </p:nvGrpSpPr>
        <p:grpSpPr>
          <a:xfrm rot="2217042">
            <a:off x="9668924" y="6197330"/>
            <a:ext cx="487819" cy="441908"/>
            <a:chOff x="1640475" y="1197075"/>
            <a:chExt cx="55475" cy="50250"/>
          </a:xfrm>
        </p:grpSpPr>
        <p:sp>
          <p:nvSpPr>
            <p:cNvPr id="580" name="Google Shape;580;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2"/>
          <p:cNvGrpSpPr/>
          <p:nvPr/>
        </p:nvGrpSpPr>
        <p:grpSpPr>
          <a:xfrm rot="-7117196">
            <a:off x="10310776" y="469866"/>
            <a:ext cx="432205" cy="391509"/>
            <a:chOff x="1640475" y="1197075"/>
            <a:chExt cx="55475" cy="50250"/>
          </a:xfrm>
        </p:grpSpPr>
        <p:sp>
          <p:nvSpPr>
            <p:cNvPr id="584" name="Google Shape;58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22"/>
          <p:cNvGrpSpPr/>
          <p:nvPr/>
        </p:nvGrpSpPr>
        <p:grpSpPr>
          <a:xfrm rot="-7256213">
            <a:off x="573406" y="1302602"/>
            <a:ext cx="300244" cy="355949"/>
            <a:chOff x="1640475" y="1197075"/>
            <a:chExt cx="55475" cy="50250"/>
          </a:xfrm>
        </p:grpSpPr>
        <p:sp>
          <p:nvSpPr>
            <p:cNvPr id="588" name="Google Shape;588;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1" name="Google Shape;591;p22"/>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31014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92"/>
        <p:cNvGrpSpPr/>
        <p:nvPr/>
      </p:nvGrpSpPr>
      <p:grpSpPr>
        <a:xfrm>
          <a:off x="0" y="0"/>
          <a:ext cx="0" cy="0"/>
          <a:chOff x="0" y="0"/>
          <a:chExt cx="0" cy="0"/>
        </a:xfrm>
      </p:grpSpPr>
      <p:sp>
        <p:nvSpPr>
          <p:cNvPr id="593" name="Google Shape;593;p23"/>
          <p:cNvSpPr/>
          <p:nvPr/>
        </p:nvSpPr>
        <p:spPr>
          <a:xfrm rot="10800000">
            <a:off x="-338118" y="-144975"/>
            <a:ext cx="4810151" cy="1559501"/>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23"/>
          <p:cNvSpPr/>
          <p:nvPr/>
        </p:nvSpPr>
        <p:spPr>
          <a:xfrm rot="10800000">
            <a:off x="9461333" y="5734068"/>
            <a:ext cx="2894407" cy="1420449"/>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23"/>
          <p:cNvSpPr/>
          <p:nvPr/>
        </p:nvSpPr>
        <p:spPr>
          <a:xfrm rot="10800000">
            <a:off x="-675627" y="5233526"/>
            <a:ext cx="6347893" cy="2140575"/>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23"/>
          <p:cNvSpPr/>
          <p:nvPr/>
        </p:nvSpPr>
        <p:spPr>
          <a:xfrm rot="10800000">
            <a:off x="9687299" y="-516098"/>
            <a:ext cx="3220701" cy="459533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23"/>
          <p:cNvSpPr txBox="1">
            <a:spLocks noGrp="1"/>
          </p:cNvSpPr>
          <p:nvPr>
            <p:ph type="title"/>
          </p:nvPr>
        </p:nvSpPr>
        <p:spPr>
          <a:xfrm>
            <a:off x="4410000" y="1011933"/>
            <a:ext cx="33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98" name="Google Shape;598;p23"/>
          <p:cNvSpPr txBox="1">
            <a:spLocks noGrp="1"/>
          </p:cNvSpPr>
          <p:nvPr>
            <p:ph type="title" idx="2"/>
          </p:nvPr>
        </p:nvSpPr>
        <p:spPr>
          <a:xfrm>
            <a:off x="950967"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9" name="Google Shape;599;p23"/>
          <p:cNvSpPr txBox="1">
            <a:spLocks noGrp="1"/>
          </p:cNvSpPr>
          <p:nvPr>
            <p:ph type="subTitle" idx="1"/>
          </p:nvPr>
        </p:nvSpPr>
        <p:spPr>
          <a:xfrm>
            <a:off x="9509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0" name="Google Shape;600;p23"/>
          <p:cNvSpPr txBox="1">
            <a:spLocks noGrp="1"/>
          </p:cNvSpPr>
          <p:nvPr>
            <p:ph type="title" idx="3"/>
          </p:nvPr>
        </p:nvSpPr>
        <p:spPr>
          <a:xfrm>
            <a:off x="3553440"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1" name="Google Shape;601;p23"/>
          <p:cNvSpPr txBox="1">
            <a:spLocks noGrp="1"/>
          </p:cNvSpPr>
          <p:nvPr>
            <p:ph type="subTitle" idx="4"/>
          </p:nvPr>
        </p:nvSpPr>
        <p:spPr>
          <a:xfrm>
            <a:off x="35534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2" name="Google Shape;602;p23"/>
          <p:cNvSpPr txBox="1">
            <a:spLocks noGrp="1"/>
          </p:cNvSpPr>
          <p:nvPr>
            <p:ph type="title" idx="5"/>
          </p:nvPr>
        </p:nvSpPr>
        <p:spPr>
          <a:xfrm>
            <a:off x="6155912"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3" name="Google Shape;603;p23"/>
          <p:cNvSpPr txBox="1">
            <a:spLocks noGrp="1"/>
          </p:cNvSpPr>
          <p:nvPr>
            <p:ph type="subTitle" idx="6"/>
          </p:nvPr>
        </p:nvSpPr>
        <p:spPr>
          <a:xfrm>
            <a:off x="6155800"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4" name="Google Shape;604;p23"/>
          <p:cNvSpPr txBox="1">
            <a:spLocks noGrp="1"/>
          </p:cNvSpPr>
          <p:nvPr>
            <p:ph type="title" idx="7"/>
          </p:nvPr>
        </p:nvSpPr>
        <p:spPr>
          <a:xfrm>
            <a:off x="8758385"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5" name="Google Shape;605;p23"/>
          <p:cNvSpPr txBox="1">
            <a:spLocks noGrp="1"/>
          </p:cNvSpPr>
          <p:nvPr>
            <p:ph type="subTitle" idx="8"/>
          </p:nvPr>
        </p:nvSpPr>
        <p:spPr>
          <a:xfrm>
            <a:off x="8758332"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606" name="Google Shape;606;p23"/>
          <p:cNvGrpSpPr/>
          <p:nvPr/>
        </p:nvGrpSpPr>
        <p:grpSpPr>
          <a:xfrm rot="6299945">
            <a:off x="10388811" y="6084647"/>
            <a:ext cx="479661" cy="434492"/>
            <a:chOff x="1640475" y="1197075"/>
            <a:chExt cx="55475" cy="50250"/>
          </a:xfrm>
        </p:grpSpPr>
        <p:sp>
          <p:nvSpPr>
            <p:cNvPr id="607" name="Google Shape;60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0" name="Google Shape;610;p23"/>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23"/>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2" name="Google Shape;612;p23"/>
          <p:cNvGrpSpPr/>
          <p:nvPr/>
        </p:nvGrpSpPr>
        <p:grpSpPr>
          <a:xfrm rot="10799841">
            <a:off x="2147570" y="6013993"/>
            <a:ext cx="319869" cy="289748"/>
            <a:chOff x="1640475" y="1197075"/>
            <a:chExt cx="55475" cy="50250"/>
          </a:xfrm>
        </p:grpSpPr>
        <p:sp>
          <p:nvSpPr>
            <p:cNvPr id="613" name="Google Shape;61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6" name="Google Shape;616;p23"/>
          <p:cNvGrpSpPr/>
          <p:nvPr/>
        </p:nvGrpSpPr>
        <p:grpSpPr>
          <a:xfrm rot="-5400235">
            <a:off x="10821533" y="847200"/>
            <a:ext cx="324144" cy="293621"/>
            <a:chOff x="1640475" y="1197075"/>
            <a:chExt cx="55475" cy="50250"/>
          </a:xfrm>
        </p:grpSpPr>
        <p:sp>
          <p:nvSpPr>
            <p:cNvPr id="617" name="Google Shape;61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0" name="Google Shape;620;p23"/>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3"/>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22" name="Google Shape;622;p23"/>
          <p:cNvGrpSpPr/>
          <p:nvPr/>
        </p:nvGrpSpPr>
        <p:grpSpPr>
          <a:xfrm rot="-10374925">
            <a:off x="439203" y="650948"/>
            <a:ext cx="479660" cy="434489"/>
            <a:chOff x="1640475" y="1197075"/>
            <a:chExt cx="55475" cy="50250"/>
          </a:xfrm>
        </p:grpSpPr>
        <p:sp>
          <p:nvSpPr>
            <p:cNvPr id="623" name="Google Shape;62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18830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26"/>
        <p:cNvGrpSpPr/>
        <p:nvPr/>
      </p:nvGrpSpPr>
      <p:grpSpPr>
        <a:xfrm>
          <a:off x="0" y="0"/>
          <a:ext cx="0" cy="0"/>
          <a:chOff x="0" y="0"/>
          <a:chExt cx="0" cy="0"/>
        </a:xfrm>
      </p:grpSpPr>
      <p:sp>
        <p:nvSpPr>
          <p:cNvPr id="627" name="Google Shape;627;p24"/>
          <p:cNvSpPr/>
          <p:nvPr/>
        </p:nvSpPr>
        <p:spPr>
          <a:xfrm>
            <a:off x="-287795" y="4787105"/>
            <a:ext cx="5249664" cy="2470481"/>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4"/>
          <p:cNvSpPr/>
          <p:nvPr/>
        </p:nvSpPr>
        <p:spPr>
          <a:xfrm>
            <a:off x="-667933" y="-450815"/>
            <a:ext cx="4525983" cy="249826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4"/>
          <p:cNvSpPr/>
          <p:nvPr/>
        </p:nvSpPr>
        <p:spPr>
          <a:xfrm>
            <a:off x="9992259" y="-353136"/>
            <a:ext cx="2868044" cy="2876423"/>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4"/>
          <p:cNvSpPr/>
          <p:nvPr/>
        </p:nvSpPr>
        <p:spPr>
          <a:xfrm>
            <a:off x="7302406" y="5657189"/>
            <a:ext cx="5374908" cy="1899167"/>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4"/>
          <p:cNvSpPr txBox="1">
            <a:spLocks noGrp="1"/>
          </p:cNvSpPr>
          <p:nvPr>
            <p:ph type="title" hasCustomPrompt="1"/>
          </p:nvPr>
        </p:nvSpPr>
        <p:spPr>
          <a:xfrm>
            <a:off x="1591400"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2" name="Google Shape;632;p24"/>
          <p:cNvSpPr txBox="1">
            <a:spLocks noGrp="1"/>
          </p:cNvSpPr>
          <p:nvPr>
            <p:ph type="subTitle" idx="1"/>
          </p:nvPr>
        </p:nvSpPr>
        <p:spPr>
          <a:xfrm>
            <a:off x="1043700"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3" name="Google Shape;633;p24"/>
          <p:cNvSpPr txBox="1">
            <a:spLocks noGrp="1"/>
          </p:cNvSpPr>
          <p:nvPr>
            <p:ph type="title" idx="2" hasCustomPrompt="1"/>
          </p:nvPr>
        </p:nvSpPr>
        <p:spPr>
          <a:xfrm>
            <a:off x="506581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4" name="Google Shape;634;p24"/>
          <p:cNvSpPr txBox="1">
            <a:spLocks noGrp="1"/>
          </p:cNvSpPr>
          <p:nvPr>
            <p:ph type="subTitle" idx="3"/>
          </p:nvPr>
        </p:nvSpPr>
        <p:spPr>
          <a:xfrm>
            <a:off x="4518417"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5" name="Google Shape;635;p24"/>
          <p:cNvSpPr txBox="1">
            <a:spLocks noGrp="1"/>
          </p:cNvSpPr>
          <p:nvPr>
            <p:ph type="title" idx="4" hasCustomPrompt="1"/>
          </p:nvPr>
        </p:nvSpPr>
        <p:spPr>
          <a:xfrm>
            <a:off x="854026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6" name="Google Shape;636;p24"/>
          <p:cNvSpPr txBox="1">
            <a:spLocks noGrp="1"/>
          </p:cNvSpPr>
          <p:nvPr>
            <p:ph type="subTitle" idx="5"/>
          </p:nvPr>
        </p:nvSpPr>
        <p:spPr>
          <a:xfrm>
            <a:off x="7993133"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7" name="Google Shape;637;p24"/>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38" name="Google Shape;638;p24"/>
          <p:cNvSpPr txBox="1">
            <a:spLocks noGrp="1"/>
          </p:cNvSpPr>
          <p:nvPr>
            <p:ph type="title" idx="7"/>
          </p:nvPr>
        </p:nvSpPr>
        <p:spPr>
          <a:xfrm>
            <a:off x="4578647" y="1976600"/>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39" name="Google Shape;639;p24"/>
          <p:cNvGrpSpPr/>
          <p:nvPr/>
        </p:nvGrpSpPr>
        <p:grpSpPr>
          <a:xfrm rot="4517592">
            <a:off x="11400977" y="5254553"/>
            <a:ext cx="295695" cy="267844"/>
            <a:chOff x="1640475" y="1197075"/>
            <a:chExt cx="55475" cy="50250"/>
          </a:xfrm>
        </p:grpSpPr>
        <p:sp>
          <p:nvSpPr>
            <p:cNvPr id="640" name="Google Shape;640;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24"/>
          <p:cNvGrpSpPr/>
          <p:nvPr/>
        </p:nvGrpSpPr>
        <p:grpSpPr>
          <a:xfrm rot="7199963">
            <a:off x="1287892" y="6044028"/>
            <a:ext cx="287913" cy="260805"/>
            <a:chOff x="1640475" y="1197075"/>
            <a:chExt cx="55475" cy="50250"/>
          </a:xfrm>
        </p:grpSpPr>
        <p:sp>
          <p:nvSpPr>
            <p:cNvPr id="644" name="Google Shape;644;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7" name="Google Shape;647;p24"/>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8" name="Google Shape;648;p24"/>
          <p:cNvGrpSpPr/>
          <p:nvPr/>
        </p:nvGrpSpPr>
        <p:grpSpPr>
          <a:xfrm rot="-9900000">
            <a:off x="1986687" y="247300"/>
            <a:ext cx="462887" cy="419283"/>
            <a:chOff x="1640475" y="1197075"/>
            <a:chExt cx="55475" cy="50250"/>
          </a:xfrm>
        </p:grpSpPr>
        <p:sp>
          <p:nvSpPr>
            <p:cNvPr id="649" name="Google Shape;649;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2" name="Google Shape;652;p24"/>
          <p:cNvGrpSpPr/>
          <p:nvPr/>
        </p:nvGrpSpPr>
        <p:grpSpPr>
          <a:xfrm rot="-9900030">
            <a:off x="10420846" y="703803"/>
            <a:ext cx="287909" cy="260807"/>
            <a:chOff x="1640475" y="1197075"/>
            <a:chExt cx="55475" cy="50250"/>
          </a:xfrm>
        </p:grpSpPr>
        <p:sp>
          <p:nvSpPr>
            <p:cNvPr id="653" name="Google Shape;653;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24"/>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4"/>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4"/>
          <p:cNvSpPr txBox="1">
            <a:spLocks noGrp="1"/>
          </p:cNvSpPr>
          <p:nvPr>
            <p:ph type="title" idx="8" hasCustomPrompt="1"/>
          </p:nvPr>
        </p:nvSpPr>
        <p:spPr>
          <a:xfrm>
            <a:off x="1591400"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59" name="Google Shape;659;p24"/>
          <p:cNvSpPr txBox="1">
            <a:spLocks noGrp="1"/>
          </p:cNvSpPr>
          <p:nvPr>
            <p:ph type="subTitle" idx="9"/>
          </p:nvPr>
        </p:nvSpPr>
        <p:spPr>
          <a:xfrm>
            <a:off x="1043700"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0" name="Google Shape;660;p24"/>
          <p:cNvSpPr txBox="1">
            <a:spLocks noGrp="1"/>
          </p:cNvSpPr>
          <p:nvPr>
            <p:ph type="title" idx="13" hasCustomPrompt="1"/>
          </p:nvPr>
        </p:nvSpPr>
        <p:spPr>
          <a:xfrm>
            <a:off x="506581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1" name="Google Shape;661;p24"/>
          <p:cNvSpPr txBox="1">
            <a:spLocks noGrp="1"/>
          </p:cNvSpPr>
          <p:nvPr>
            <p:ph type="subTitle" idx="14"/>
          </p:nvPr>
        </p:nvSpPr>
        <p:spPr>
          <a:xfrm>
            <a:off x="4518417"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2" name="Google Shape;662;p24"/>
          <p:cNvSpPr txBox="1">
            <a:spLocks noGrp="1"/>
          </p:cNvSpPr>
          <p:nvPr>
            <p:ph type="title" idx="15" hasCustomPrompt="1"/>
          </p:nvPr>
        </p:nvSpPr>
        <p:spPr>
          <a:xfrm>
            <a:off x="854026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3" name="Google Shape;663;p24"/>
          <p:cNvSpPr txBox="1">
            <a:spLocks noGrp="1"/>
          </p:cNvSpPr>
          <p:nvPr>
            <p:ph type="subTitle" idx="16"/>
          </p:nvPr>
        </p:nvSpPr>
        <p:spPr>
          <a:xfrm>
            <a:off x="7993133"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347701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946078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64"/>
        <p:cNvGrpSpPr/>
        <p:nvPr/>
      </p:nvGrpSpPr>
      <p:grpSpPr>
        <a:xfrm>
          <a:off x="0" y="0"/>
          <a:ext cx="0" cy="0"/>
          <a:chOff x="0" y="0"/>
          <a:chExt cx="0" cy="0"/>
        </a:xfrm>
      </p:grpSpPr>
      <p:sp>
        <p:nvSpPr>
          <p:cNvPr id="665" name="Google Shape;665;p25"/>
          <p:cNvSpPr/>
          <p:nvPr/>
        </p:nvSpPr>
        <p:spPr>
          <a:xfrm rot="10800000">
            <a:off x="9177697" y="-469964"/>
            <a:ext cx="3466136" cy="3612032"/>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5"/>
          <p:cNvSpPr/>
          <p:nvPr/>
        </p:nvSpPr>
        <p:spPr>
          <a:xfrm rot="10800000">
            <a:off x="-598384" y="-267558"/>
            <a:ext cx="3928387" cy="161925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5"/>
          <p:cNvSpPr/>
          <p:nvPr/>
        </p:nvSpPr>
        <p:spPr>
          <a:xfrm rot="10800000">
            <a:off x="6998790" y="5570438"/>
            <a:ext cx="5435199" cy="1465521"/>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5"/>
          <p:cNvSpPr/>
          <p:nvPr/>
        </p:nvSpPr>
        <p:spPr>
          <a:xfrm rot="10800000">
            <a:off x="-598406" y="3581260"/>
            <a:ext cx="4696403" cy="3746704"/>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5">
            <a:hlinkClick r:id="rId2" action="ppaction://hlinksldjump"/>
          </p:cNvPr>
          <p:cNvSpPr txBox="1">
            <a:spLocks noGrp="1"/>
          </p:cNvSpPr>
          <p:nvPr>
            <p:ph type="title" hasCustomPrompt="1"/>
          </p:nvPr>
        </p:nvSpPr>
        <p:spPr>
          <a:xfrm>
            <a:off x="1920284"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0" name="Google Shape;670;p25"/>
          <p:cNvSpPr txBox="1">
            <a:spLocks noGrp="1"/>
          </p:cNvSpPr>
          <p:nvPr>
            <p:ph type="subTitle" idx="1"/>
          </p:nvPr>
        </p:nvSpPr>
        <p:spPr>
          <a:xfrm>
            <a:off x="10437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1" name="Google Shape;671;p25"/>
          <p:cNvSpPr txBox="1">
            <a:spLocks noGrp="1"/>
          </p:cNvSpPr>
          <p:nvPr>
            <p:ph type="title" idx="2" hasCustomPrompt="1"/>
          </p:nvPr>
        </p:nvSpPr>
        <p:spPr>
          <a:xfrm>
            <a:off x="5397357" y="3468833"/>
            <a:ext cx="1398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2" name="Google Shape;672;p25"/>
          <p:cNvSpPr txBox="1">
            <a:spLocks noGrp="1"/>
          </p:cNvSpPr>
          <p:nvPr>
            <p:ph type="subTitle" idx="3"/>
          </p:nvPr>
        </p:nvSpPr>
        <p:spPr>
          <a:xfrm>
            <a:off x="45184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3" name="Google Shape;673;p25"/>
          <p:cNvSpPr txBox="1">
            <a:spLocks noGrp="1"/>
          </p:cNvSpPr>
          <p:nvPr>
            <p:ph type="title" idx="4" hasCustomPrompt="1"/>
          </p:nvPr>
        </p:nvSpPr>
        <p:spPr>
          <a:xfrm>
            <a:off x="8869717"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4" name="Google Shape;674;p25"/>
          <p:cNvSpPr txBox="1">
            <a:spLocks noGrp="1"/>
          </p:cNvSpPr>
          <p:nvPr>
            <p:ph type="subTitle" idx="5"/>
          </p:nvPr>
        </p:nvSpPr>
        <p:spPr>
          <a:xfrm>
            <a:off x="7993133"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5" name="Google Shape;675;p25"/>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76" name="Google Shape;676;p25"/>
          <p:cNvSpPr txBox="1">
            <a:spLocks noGrp="1"/>
          </p:cNvSpPr>
          <p:nvPr>
            <p:ph type="title" idx="7"/>
          </p:nvPr>
        </p:nvSpPr>
        <p:spPr>
          <a:xfrm>
            <a:off x="4578600" y="2286267"/>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77" name="Google Shape;677;p25"/>
          <p:cNvGrpSpPr/>
          <p:nvPr/>
        </p:nvGrpSpPr>
        <p:grpSpPr>
          <a:xfrm rot="-9900030">
            <a:off x="361879" y="1126937"/>
            <a:ext cx="287909" cy="260807"/>
            <a:chOff x="1640475" y="1197075"/>
            <a:chExt cx="55475" cy="50250"/>
          </a:xfrm>
        </p:grpSpPr>
        <p:sp>
          <p:nvSpPr>
            <p:cNvPr id="678" name="Google Shape;67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25"/>
          <p:cNvGrpSpPr/>
          <p:nvPr/>
        </p:nvGrpSpPr>
        <p:grpSpPr>
          <a:xfrm rot="6524430">
            <a:off x="466505" y="3171502"/>
            <a:ext cx="372824" cy="337725"/>
            <a:chOff x="1640475" y="1197075"/>
            <a:chExt cx="55475" cy="50250"/>
          </a:xfrm>
        </p:grpSpPr>
        <p:sp>
          <p:nvSpPr>
            <p:cNvPr id="682" name="Google Shape;682;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25"/>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5"/>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7" name="Google Shape;687;p25"/>
          <p:cNvGrpSpPr/>
          <p:nvPr/>
        </p:nvGrpSpPr>
        <p:grpSpPr>
          <a:xfrm rot="6300012">
            <a:off x="11436127" y="5233933"/>
            <a:ext cx="387720" cy="351216"/>
            <a:chOff x="1640475" y="1197075"/>
            <a:chExt cx="55475" cy="50250"/>
          </a:xfrm>
        </p:grpSpPr>
        <p:sp>
          <p:nvSpPr>
            <p:cNvPr id="688" name="Google Shape;68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1" name="Google Shape;691;p25"/>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5"/>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82744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93"/>
        <p:cNvGrpSpPr/>
        <p:nvPr/>
      </p:nvGrpSpPr>
      <p:grpSpPr>
        <a:xfrm>
          <a:off x="0" y="0"/>
          <a:ext cx="0" cy="0"/>
          <a:chOff x="0" y="0"/>
          <a:chExt cx="0" cy="0"/>
        </a:xfrm>
      </p:grpSpPr>
      <p:sp>
        <p:nvSpPr>
          <p:cNvPr id="694" name="Google Shape;694;p26"/>
          <p:cNvSpPr/>
          <p:nvPr/>
        </p:nvSpPr>
        <p:spPr>
          <a:xfrm rot="10800000">
            <a:off x="-170213" y="-91691"/>
            <a:ext cx="4710751" cy="1527299"/>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26"/>
          <p:cNvSpPr/>
          <p:nvPr/>
        </p:nvSpPr>
        <p:spPr>
          <a:xfrm rot="10800000">
            <a:off x="9426598" y="5665774"/>
            <a:ext cx="2834596" cy="1391117"/>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26"/>
          <p:cNvSpPr/>
          <p:nvPr/>
        </p:nvSpPr>
        <p:spPr>
          <a:xfrm rot="10800000">
            <a:off x="-500768" y="5175562"/>
            <a:ext cx="6216717" cy="2096372"/>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26"/>
          <p:cNvSpPr/>
          <p:nvPr/>
        </p:nvSpPr>
        <p:spPr>
          <a:xfrm rot="10800000">
            <a:off x="9647886" y="-455233"/>
            <a:ext cx="3154148" cy="4500445"/>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26"/>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699" name="Google Shape;699;p26"/>
          <p:cNvGrpSpPr/>
          <p:nvPr/>
        </p:nvGrpSpPr>
        <p:grpSpPr>
          <a:xfrm rot="6299945">
            <a:off x="10388811" y="6084647"/>
            <a:ext cx="479661" cy="434492"/>
            <a:chOff x="1640475" y="1197075"/>
            <a:chExt cx="55475" cy="50250"/>
          </a:xfrm>
        </p:grpSpPr>
        <p:sp>
          <p:nvSpPr>
            <p:cNvPr id="700" name="Google Shape;70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3" name="Google Shape;703;p26"/>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26"/>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5" name="Google Shape;705;p26"/>
          <p:cNvGrpSpPr/>
          <p:nvPr/>
        </p:nvGrpSpPr>
        <p:grpSpPr>
          <a:xfrm rot="10799841">
            <a:off x="2147570" y="6013993"/>
            <a:ext cx="319869" cy="289748"/>
            <a:chOff x="1640475" y="1197075"/>
            <a:chExt cx="55475" cy="50250"/>
          </a:xfrm>
        </p:grpSpPr>
        <p:sp>
          <p:nvSpPr>
            <p:cNvPr id="706" name="Google Shape;70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9" name="Google Shape;709;p26"/>
          <p:cNvGrpSpPr/>
          <p:nvPr/>
        </p:nvGrpSpPr>
        <p:grpSpPr>
          <a:xfrm rot="-5400235">
            <a:off x="10821533" y="847200"/>
            <a:ext cx="324144" cy="293621"/>
            <a:chOff x="1640475" y="1197075"/>
            <a:chExt cx="55475" cy="50250"/>
          </a:xfrm>
        </p:grpSpPr>
        <p:sp>
          <p:nvSpPr>
            <p:cNvPr id="710" name="Google Shape;71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3" name="Google Shape;713;p26"/>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26"/>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5" name="Google Shape;715;p26"/>
          <p:cNvGrpSpPr/>
          <p:nvPr/>
        </p:nvGrpSpPr>
        <p:grpSpPr>
          <a:xfrm rot="-10374925">
            <a:off x="439203" y="650948"/>
            <a:ext cx="479660" cy="434489"/>
            <a:chOff x="1640475" y="1197075"/>
            <a:chExt cx="55475" cy="50250"/>
          </a:xfrm>
        </p:grpSpPr>
        <p:sp>
          <p:nvSpPr>
            <p:cNvPr id="716" name="Google Shape;71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28445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19"/>
        <p:cNvGrpSpPr/>
        <p:nvPr/>
      </p:nvGrpSpPr>
      <p:grpSpPr>
        <a:xfrm>
          <a:off x="0" y="0"/>
          <a:ext cx="0" cy="0"/>
          <a:chOff x="0" y="0"/>
          <a:chExt cx="0" cy="0"/>
        </a:xfrm>
      </p:grpSpPr>
      <p:sp>
        <p:nvSpPr>
          <p:cNvPr id="720" name="Google Shape;720;p27"/>
          <p:cNvSpPr/>
          <p:nvPr/>
        </p:nvSpPr>
        <p:spPr>
          <a:xfrm>
            <a:off x="-170701" y="5475218"/>
            <a:ext cx="4620031" cy="1612071"/>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9520278" y="-284726"/>
            <a:ext cx="2780133" cy="146833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335969" y="-565834"/>
            <a:ext cx="6097485" cy="2212731"/>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9617965" y="4068396"/>
            <a:ext cx="3093335" cy="3464315"/>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27"/>
          <p:cNvSpPr txBox="1">
            <a:spLocks noGrp="1"/>
          </p:cNvSpPr>
          <p:nvPr>
            <p:ph type="title"/>
          </p:nvPr>
        </p:nvSpPr>
        <p:spPr>
          <a:xfrm>
            <a:off x="2257400" y="593367"/>
            <a:ext cx="767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5" name="Google Shape;725;p27"/>
          <p:cNvSpPr txBox="1">
            <a:spLocks noGrp="1"/>
          </p:cNvSpPr>
          <p:nvPr>
            <p:ph type="body" idx="1"/>
          </p:nvPr>
        </p:nvSpPr>
        <p:spPr>
          <a:xfrm>
            <a:off x="950967" y="1923533"/>
            <a:ext cx="10290000" cy="417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8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726" name="Google Shape;726;p27"/>
          <p:cNvGrpSpPr/>
          <p:nvPr/>
        </p:nvGrpSpPr>
        <p:grpSpPr>
          <a:xfrm rot="899945">
            <a:off x="10368798" y="355490"/>
            <a:ext cx="479661" cy="434492"/>
            <a:chOff x="1640475" y="1197075"/>
            <a:chExt cx="55475" cy="50250"/>
          </a:xfrm>
        </p:grpSpPr>
        <p:sp>
          <p:nvSpPr>
            <p:cNvPr id="727" name="Google Shape;72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0" name="Google Shape;730;p27"/>
          <p:cNvSpPr/>
          <p:nvPr/>
        </p:nvSpPr>
        <p:spPr>
          <a:xfrm rot="997180" flipH="1">
            <a:off x="294028" y="458290"/>
            <a:ext cx="1130776" cy="2288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27"/>
          <p:cNvSpPr/>
          <p:nvPr/>
        </p:nvSpPr>
        <p:spPr>
          <a:xfrm rot="-10262709">
            <a:off x="9152207" y="6270998"/>
            <a:ext cx="1293375"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2" name="Google Shape;732;p27"/>
          <p:cNvGrpSpPr/>
          <p:nvPr/>
        </p:nvGrpSpPr>
        <p:grpSpPr>
          <a:xfrm rot="-3600132">
            <a:off x="2121067" y="536921"/>
            <a:ext cx="319868" cy="289748"/>
            <a:chOff x="1640475" y="1197075"/>
            <a:chExt cx="55475" cy="50250"/>
          </a:xfrm>
        </p:grpSpPr>
        <p:sp>
          <p:nvSpPr>
            <p:cNvPr id="733" name="Google Shape;73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27"/>
          <p:cNvGrpSpPr/>
          <p:nvPr/>
        </p:nvGrpSpPr>
        <p:grpSpPr>
          <a:xfrm rot="10799765">
            <a:off x="10885300" y="5705134"/>
            <a:ext cx="324144" cy="293621"/>
            <a:chOff x="1640475" y="1197075"/>
            <a:chExt cx="55475" cy="50250"/>
          </a:xfrm>
        </p:grpSpPr>
        <p:sp>
          <p:nvSpPr>
            <p:cNvPr id="737" name="Google Shape;73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0" name="Google Shape;740;p27"/>
          <p:cNvSpPr/>
          <p:nvPr/>
        </p:nvSpPr>
        <p:spPr>
          <a:xfrm flipH="1">
            <a:off x="11189182" y="540835"/>
            <a:ext cx="680652" cy="100636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1" name="Google Shape;741;p27"/>
          <p:cNvSpPr/>
          <p:nvPr/>
        </p:nvSpPr>
        <p:spPr>
          <a:xfrm rot="-9876870">
            <a:off x="1195365" y="5628132"/>
            <a:ext cx="1279019" cy="9357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2" name="Google Shape;742;p27"/>
          <p:cNvGrpSpPr/>
          <p:nvPr/>
        </p:nvGrpSpPr>
        <p:grpSpPr>
          <a:xfrm rot="-5400000">
            <a:off x="357893" y="5727704"/>
            <a:ext cx="479659" cy="434488"/>
            <a:chOff x="1640475" y="1197075"/>
            <a:chExt cx="55475" cy="50250"/>
          </a:xfrm>
        </p:grpSpPr>
        <p:sp>
          <p:nvSpPr>
            <p:cNvPr id="743" name="Google Shape;74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95181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46"/>
        <p:cNvGrpSpPr/>
        <p:nvPr/>
      </p:nvGrpSpPr>
      <p:grpSpPr>
        <a:xfrm>
          <a:off x="0" y="0"/>
          <a:ext cx="0" cy="0"/>
          <a:chOff x="0" y="0"/>
          <a:chExt cx="0" cy="0"/>
        </a:xfrm>
      </p:grpSpPr>
      <p:sp>
        <p:nvSpPr>
          <p:cNvPr id="747" name="Google Shape;747;p28"/>
          <p:cNvSpPr/>
          <p:nvPr/>
        </p:nvSpPr>
        <p:spPr>
          <a:xfrm rot="10800000">
            <a:off x="7338614" y="-261150"/>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28"/>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28"/>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28"/>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1" name="Google Shape;751;p28"/>
          <p:cNvSpPr txBox="1">
            <a:spLocks noGrp="1"/>
          </p:cNvSpPr>
          <p:nvPr>
            <p:ph type="title"/>
          </p:nvPr>
        </p:nvSpPr>
        <p:spPr>
          <a:xfrm>
            <a:off x="4106600" y="1288339"/>
            <a:ext cx="3978800" cy="112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52" name="Google Shape;752;p28"/>
          <p:cNvSpPr txBox="1">
            <a:spLocks noGrp="1"/>
          </p:cNvSpPr>
          <p:nvPr>
            <p:ph type="body" idx="1"/>
          </p:nvPr>
        </p:nvSpPr>
        <p:spPr>
          <a:xfrm>
            <a:off x="1645833" y="4314333"/>
            <a:ext cx="3629200" cy="1364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1867">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753" name="Google Shape;753;p28"/>
          <p:cNvSpPr txBox="1"/>
          <p:nvPr/>
        </p:nvSpPr>
        <p:spPr>
          <a:xfrm>
            <a:off x="7187876" y="4251863"/>
            <a:ext cx="3053200" cy="9372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a:solidFill>
                  <a:schemeClr val="dk2"/>
                </a:solidFill>
                <a:latin typeface="Raleway"/>
                <a:ea typeface="Raleway"/>
                <a:cs typeface="Raleway"/>
                <a:sym typeface="Raleway"/>
              </a:rPr>
              <a:t>CREDITS: This presentation template was created by </a:t>
            </a:r>
            <a:r>
              <a:rPr lang="en" sz="1333" b="1">
                <a:solidFill>
                  <a:schemeClr val="dk2"/>
                </a:solidFill>
                <a:uFill>
                  <a:noFill/>
                </a:uFill>
                <a:latin typeface="Raleway"/>
                <a:ea typeface="Raleway"/>
                <a:cs typeface="Raleway"/>
                <a:sym typeface="Raleway"/>
                <a:hlinkClick r:id="rId2">
                  <a:extLst>
                    <a:ext uri="{A12FA001-AC4F-418D-AE19-62706E023703}">
                      <ahyp:hlinkClr xmlns:ahyp="http://schemas.microsoft.com/office/drawing/2018/hyperlinkcolor" xmlns="" val="tx"/>
                    </a:ext>
                  </a:extLst>
                </a:hlinkClick>
              </a:rPr>
              <a:t>Slidesgo</a:t>
            </a:r>
            <a:r>
              <a:rPr lang="en" sz="1333">
                <a:solidFill>
                  <a:schemeClr val="dk2"/>
                </a:solidFill>
                <a:latin typeface="Raleway"/>
                <a:ea typeface="Raleway"/>
                <a:cs typeface="Raleway"/>
                <a:sym typeface="Raleway"/>
              </a:rPr>
              <a:t>, including icons by </a:t>
            </a:r>
            <a:r>
              <a:rPr lang="en" sz="1333" b="1">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xmlns="" val="tx"/>
                    </a:ext>
                  </a:extLst>
                </a:hlinkClick>
              </a:rPr>
              <a:t>Flaticon</a:t>
            </a:r>
            <a:r>
              <a:rPr lang="en" sz="1333">
                <a:solidFill>
                  <a:schemeClr val="dk2"/>
                </a:solidFill>
                <a:latin typeface="Raleway"/>
                <a:ea typeface="Raleway"/>
                <a:cs typeface="Raleway"/>
                <a:sym typeface="Raleway"/>
              </a:rPr>
              <a:t>, and infographics &amp; images by </a:t>
            </a:r>
            <a:r>
              <a:rPr lang="en" sz="1333" b="1">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xmlns="" val="tx"/>
                    </a:ext>
                  </a:extLst>
                </a:hlinkClick>
              </a:rPr>
              <a:t>Freepik</a:t>
            </a:r>
            <a:r>
              <a:rPr lang="en" sz="1333">
                <a:solidFill>
                  <a:schemeClr val="dk2"/>
                </a:solidFill>
                <a:latin typeface="Raleway"/>
                <a:ea typeface="Raleway"/>
                <a:cs typeface="Raleway"/>
                <a:sym typeface="Raleway"/>
              </a:rPr>
              <a:t>.</a:t>
            </a:r>
            <a:endParaRPr sz="1333"/>
          </a:p>
        </p:txBody>
      </p:sp>
      <p:grpSp>
        <p:nvGrpSpPr>
          <p:cNvPr id="754" name="Google Shape;754;p28"/>
          <p:cNvGrpSpPr/>
          <p:nvPr/>
        </p:nvGrpSpPr>
        <p:grpSpPr>
          <a:xfrm rot="9300375">
            <a:off x="1502709" y="5869517"/>
            <a:ext cx="302068" cy="273615"/>
            <a:chOff x="1640475" y="1197075"/>
            <a:chExt cx="55475" cy="50250"/>
          </a:xfrm>
        </p:grpSpPr>
        <p:sp>
          <p:nvSpPr>
            <p:cNvPr id="755" name="Google Shape;75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8" name="Google Shape;758;p28"/>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8"/>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8"/>
          <p:cNvGrpSpPr/>
          <p:nvPr/>
        </p:nvGrpSpPr>
        <p:grpSpPr>
          <a:xfrm rot="2217042">
            <a:off x="9668924" y="6197330"/>
            <a:ext cx="487819" cy="441908"/>
            <a:chOff x="1640475" y="1197075"/>
            <a:chExt cx="55475" cy="50250"/>
          </a:xfrm>
        </p:grpSpPr>
        <p:sp>
          <p:nvSpPr>
            <p:cNvPr id="761" name="Google Shape;761;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4" name="Google Shape;764;p28"/>
          <p:cNvGrpSpPr/>
          <p:nvPr/>
        </p:nvGrpSpPr>
        <p:grpSpPr>
          <a:xfrm rot="-7117196">
            <a:off x="10310776" y="469866"/>
            <a:ext cx="432205" cy="391509"/>
            <a:chOff x="1640475" y="1197075"/>
            <a:chExt cx="55475" cy="50250"/>
          </a:xfrm>
        </p:grpSpPr>
        <p:sp>
          <p:nvSpPr>
            <p:cNvPr id="765" name="Google Shape;76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8" name="Google Shape;768;p28"/>
          <p:cNvGrpSpPr/>
          <p:nvPr/>
        </p:nvGrpSpPr>
        <p:grpSpPr>
          <a:xfrm rot="-7256213">
            <a:off x="573406" y="1302602"/>
            <a:ext cx="300244" cy="355949"/>
            <a:chOff x="1640475" y="1197075"/>
            <a:chExt cx="55475" cy="50250"/>
          </a:xfrm>
        </p:grpSpPr>
        <p:sp>
          <p:nvSpPr>
            <p:cNvPr id="769" name="Google Shape;769;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8"/>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70143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3"/>
        <p:cNvGrpSpPr/>
        <p:nvPr/>
      </p:nvGrpSpPr>
      <p:grpSpPr>
        <a:xfrm>
          <a:off x="0" y="0"/>
          <a:ext cx="0" cy="0"/>
          <a:chOff x="0" y="0"/>
          <a:chExt cx="0" cy="0"/>
        </a:xfrm>
      </p:grpSpPr>
      <p:sp>
        <p:nvSpPr>
          <p:cNvPr id="774" name="Google Shape;774;p29"/>
          <p:cNvSpPr/>
          <p:nvPr/>
        </p:nvSpPr>
        <p:spPr>
          <a:xfrm flipH="1">
            <a:off x="7285113" y="-228666"/>
            <a:ext cx="4954655"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29"/>
          <p:cNvSpPr/>
          <p:nvPr/>
        </p:nvSpPr>
        <p:spPr>
          <a:xfrm flipH="1">
            <a:off x="8413543" y="4453999"/>
            <a:ext cx="4176324"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29"/>
          <p:cNvSpPr/>
          <p:nvPr/>
        </p:nvSpPr>
        <p:spPr>
          <a:xfrm flipH="1">
            <a:off x="-406706" y="4668132"/>
            <a:ext cx="4669340"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29"/>
          <p:cNvSpPr/>
          <p:nvPr/>
        </p:nvSpPr>
        <p:spPr>
          <a:xfrm flipH="1">
            <a:off x="-230622" y="-461966"/>
            <a:ext cx="516995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8" name="Google Shape;778;p29"/>
          <p:cNvGrpSpPr/>
          <p:nvPr/>
        </p:nvGrpSpPr>
        <p:grpSpPr>
          <a:xfrm rot="899994">
            <a:off x="1355296" y="269176"/>
            <a:ext cx="605555"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2" name="Google Shape;782;p29"/>
          <p:cNvGrpSpPr/>
          <p:nvPr/>
        </p:nvGrpSpPr>
        <p:grpSpPr>
          <a:xfrm rot="-765977">
            <a:off x="11002652" y="2028966"/>
            <a:ext cx="372821"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6" name="Google Shape;786;p29"/>
          <p:cNvSpPr/>
          <p:nvPr/>
        </p:nvSpPr>
        <p:spPr>
          <a:xfrm rot="-1686808" flipH="1">
            <a:off x="4259115" y="6095818"/>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29"/>
          <p:cNvSpPr/>
          <p:nvPr/>
        </p:nvSpPr>
        <p:spPr>
          <a:xfrm rot="117" flipH="1">
            <a:off x="10498933" y="200179"/>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8" name="Google Shape;788;p29"/>
          <p:cNvGrpSpPr/>
          <p:nvPr/>
        </p:nvGrpSpPr>
        <p:grpSpPr>
          <a:xfrm rot="-4475517">
            <a:off x="9910323" y="5922909"/>
            <a:ext cx="263693" cy="28508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2" name="Google Shape;792;p29"/>
          <p:cNvSpPr/>
          <p:nvPr/>
        </p:nvSpPr>
        <p:spPr>
          <a:xfrm>
            <a:off x="1188816" y="549598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29"/>
          <p:cNvSpPr/>
          <p:nvPr/>
        </p:nvSpPr>
        <p:spPr>
          <a:xfrm rot="368157">
            <a:off x="11025491" y="5660185"/>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4" name="Google Shape;794;p29"/>
          <p:cNvGrpSpPr/>
          <p:nvPr/>
        </p:nvGrpSpPr>
        <p:grpSpPr>
          <a:xfrm rot="-765935">
            <a:off x="366172" y="4065178"/>
            <a:ext cx="295683"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857352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98"/>
        <p:cNvGrpSpPr/>
        <p:nvPr/>
      </p:nvGrpSpPr>
      <p:grpSpPr>
        <a:xfrm>
          <a:off x="0" y="0"/>
          <a:ext cx="0" cy="0"/>
          <a:chOff x="0" y="0"/>
          <a:chExt cx="0" cy="0"/>
        </a:xfrm>
      </p:grpSpPr>
      <p:sp>
        <p:nvSpPr>
          <p:cNvPr id="799" name="Google Shape;799;p30"/>
          <p:cNvSpPr/>
          <p:nvPr/>
        </p:nvSpPr>
        <p:spPr>
          <a:xfrm>
            <a:off x="-171765" y="5412084"/>
            <a:ext cx="4754840"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9426752" y="-171713"/>
            <a:ext cx="2861256"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594066" y="-388999"/>
            <a:ext cx="6275407"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9650347" y="4042864"/>
            <a:ext cx="3183596"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30"/>
          <p:cNvSpPr/>
          <p:nvPr/>
        </p:nvSpPr>
        <p:spPr>
          <a:xfrm rot="10800000">
            <a:off x="10097977" y="4182405"/>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4" name="Google Shape;804;p30"/>
          <p:cNvSpPr/>
          <p:nvPr/>
        </p:nvSpPr>
        <p:spPr>
          <a:xfrm rot="10800000">
            <a:off x="9788710" y="4726639"/>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5" name="Google Shape;805;p30"/>
          <p:cNvSpPr/>
          <p:nvPr/>
        </p:nvSpPr>
        <p:spPr>
          <a:xfrm rot="10800000">
            <a:off x="9363810" y="2853906"/>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6" name="Google Shape;806;p30"/>
          <p:cNvSpPr/>
          <p:nvPr/>
        </p:nvSpPr>
        <p:spPr>
          <a:xfrm rot="9893225">
            <a:off x="2369448" y="495825"/>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7" name="Google Shape;807;p30"/>
          <p:cNvGrpSpPr/>
          <p:nvPr/>
        </p:nvGrpSpPr>
        <p:grpSpPr>
          <a:xfrm rot="5400000">
            <a:off x="371780" y="6049007"/>
            <a:ext cx="295696" cy="267845"/>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1" name="Google Shape;811;p30"/>
          <p:cNvSpPr/>
          <p:nvPr/>
        </p:nvSpPr>
        <p:spPr>
          <a:xfrm rot="-834203">
            <a:off x="11395348" y="484581"/>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2" name="Google Shape;812;p30"/>
          <p:cNvGrpSpPr/>
          <p:nvPr/>
        </p:nvGrpSpPr>
        <p:grpSpPr>
          <a:xfrm rot="4654902">
            <a:off x="9684739" y="544391"/>
            <a:ext cx="578189" cy="523765"/>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30"/>
          <p:cNvGrpSpPr/>
          <p:nvPr/>
        </p:nvGrpSpPr>
        <p:grpSpPr>
          <a:xfrm rot="5400000">
            <a:off x="761623" y="1413196"/>
            <a:ext cx="326429" cy="295697"/>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0" name="Google Shape;820;p30"/>
          <p:cNvSpPr/>
          <p:nvPr/>
        </p:nvSpPr>
        <p:spPr>
          <a:xfrm rot="6477717">
            <a:off x="11064199" y="6015703"/>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1" name="Google Shape;821;p30"/>
          <p:cNvGrpSpPr/>
          <p:nvPr/>
        </p:nvGrpSpPr>
        <p:grpSpPr>
          <a:xfrm rot="5400000">
            <a:off x="10066781" y="5978563"/>
            <a:ext cx="295696" cy="267845"/>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05723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25"/>
        <p:cNvGrpSpPr/>
        <p:nvPr/>
      </p:nvGrpSpPr>
      <p:grpSpPr>
        <a:xfrm>
          <a:off x="0" y="0"/>
          <a:ext cx="0" cy="0"/>
          <a:chOff x="0" y="0"/>
          <a:chExt cx="0" cy="0"/>
        </a:xfrm>
      </p:grpSpPr>
      <p:sp>
        <p:nvSpPr>
          <p:cNvPr id="826" name="Google Shape;826;p31"/>
          <p:cNvSpPr/>
          <p:nvPr/>
        </p:nvSpPr>
        <p:spPr>
          <a:xfrm flipH="1">
            <a:off x="9300535" y="3731314"/>
            <a:ext cx="3554583"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7" name="Google Shape;827;p31"/>
          <p:cNvSpPr/>
          <p:nvPr/>
        </p:nvSpPr>
        <p:spPr>
          <a:xfrm flipH="1">
            <a:off x="-690653" y="5456811"/>
            <a:ext cx="4028628"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31"/>
          <p:cNvSpPr/>
          <p:nvPr/>
        </p:nvSpPr>
        <p:spPr>
          <a:xfrm flipH="1">
            <a:off x="7066029" y="-261913"/>
            <a:ext cx="5573892"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31"/>
          <p:cNvSpPr/>
          <p:nvPr/>
        </p:nvSpPr>
        <p:spPr>
          <a:xfrm flipH="1">
            <a:off x="-724966" y="-561368"/>
            <a:ext cx="4816244"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31"/>
          <p:cNvSpPr/>
          <p:nvPr/>
        </p:nvSpPr>
        <p:spPr>
          <a:xfrm>
            <a:off x="2593767" y="2802867"/>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31"/>
          <p:cNvSpPr/>
          <p:nvPr/>
        </p:nvSpPr>
        <p:spPr>
          <a:xfrm>
            <a:off x="2905234" y="2252567"/>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31"/>
          <p:cNvSpPr/>
          <p:nvPr/>
        </p:nvSpPr>
        <p:spPr>
          <a:xfrm>
            <a:off x="2359967" y="3416334"/>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31"/>
          <p:cNvSpPr/>
          <p:nvPr/>
        </p:nvSpPr>
        <p:spPr>
          <a:xfrm rot="-906775">
            <a:off x="9449117" y="394933"/>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4" name="Google Shape;834;p31"/>
          <p:cNvGrpSpPr/>
          <p:nvPr/>
        </p:nvGrpSpPr>
        <p:grpSpPr>
          <a:xfrm rot="-5400000">
            <a:off x="11528233" y="1336920"/>
            <a:ext cx="295696" cy="267845"/>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8" name="Google Shape;838;p31"/>
          <p:cNvSpPr/>
          <p:nvPr/>
        </p:nvSpPr>
        <p:spPr>
          <a:xfrm rot="9965797">
            <a:off x="-675091" y="5146259"/>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9" name="Google Shape;839;p31"/>
          <p:cNvGrpSpPr/>
          <p:nvPr/>
        </p:nvGrpSpPr>
        <p:grpSpPr>
          <a:xfrm rot="-6145098">
            <a:off x="502116" y="640483"/>
            <a:ext cx="578189" cy="523765"/>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31"/>
          <p:cNvGrpSpPr/>
          <p:nvPr/>
        </p:nvGrpSpPr>
        <p:grpSpPr>
          <a:xfrm rot="-5400000">
            <a:off x="2344590" y="6285813"/>
            <a:ext cx="326429" cy="295697"/>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7" name="Google Shape;847;p31"/>
          <p:cNvSpPr/>
          <p:nvPr/>
        </p:nvSpPr>
        <p:spPr>
          <a:xfrm rot="-308323">
            <a:off x="1579857" y="327181"/>
            <a:ext cx="773556"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8" name="Google Shape;848;p31"/>
          <p:cNvGrpSpPr/>
          <p:nvPr/>
        </p:nvGrpSpPr>
        <p:grpSpPr>
          <a:xfrm rot="-5400000">
            <a:off x="10921965" y="6155063"/>
            <a:ext cx="295696" cy="267845"/>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318695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40091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710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12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89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212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550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609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077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362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9482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570850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09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983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018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059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92078"/>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B241E1-CB4A-4623-A25C-465F86E63872}"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3583987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B241E1-CB4A-4623-A25C-465F86E63872}"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3621681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B241E1-CB4A-4623-A25C-465F86E63872}"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2601628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B241E1-CB4A-4623-A25C-465F86E63872}" type="datetimeFigureOut">
              <a:rPr lang="en-US" smtClean="0"/>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6265545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B241E1-CB4A-4623-A25C-465F86E63872}" type="datetimeFigureOut">
              <a:rPr lang="en-US" smtClean="0"/>
              <a:t>4/12/2025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4213346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236600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B241E1-CB4A-4623-A25C-465F86E63872}" type="datetimeFigureOut">
              <a:rPr lang="en-US" smtClean="0"/>
              <a:t>4/12/2025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3886707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B241E1-CB4A-4623-A25C-465F86E63872}" type="datetimeFigureOut">
              <a:rPr lang="en-US" smtClean="0"/>
              <a:t>4/12/2025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1534502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B241E1-CB4A-4623-A25C-465F86E63872}" type="datetimeFigureOut">
              <a:rPr lang="en-US" smtClean="0"/>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1636145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B241E1-CB4A-4623-A25C-465F86E63872}" type="datetimeFigureOut">
              <a:rPr lang="en-US" smtClean="0"/>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3894625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B241E1-CB4A-4623-A25C-465F86E63872}"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2304418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B241E1-CB4A-4623-A25C-465F86E63872}"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2553270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684506"/>
      </p:ext>
    </p:extLst>
  </p:cSld>
  <p:clrMapOvr>
    <a:masterClrMapping/>
  </p:clrMapOvr>
  <mc:AlternateContent xmlns:mc="http://schemas.openxmlformats.org/markup-compatibility/2006" xmlns:p14="http://schemas.microsoft.com/office/powerpoint/2010/main">
    <mc:Choice Requires="p14">
      <p:transition spd="slow" p14:dur="1500" advTm="4000"/>
    </mc:Choice>
    <mc:Fallback xmlns="">
      <p:transition spd="slow" advTm="4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209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5819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631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572657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8636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28215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470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1125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824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8226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6190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00844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7265896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1541834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4/12/2025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162783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285008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5433839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381112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2025/4/12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6089993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2025/4/12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442363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2025/4/12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770946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476452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000359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178802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9526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4/12/2025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563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7401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23050553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407" indent="0" algn="ctr">
              <a:buNone/>
              <a:defRPr>
                <a:solidFill>
                  <a:schemeClr val="tx1">
                    <a:tint val="75000"/>
                  </a:schemeClr>
                </a:solidFill>
              </a:defRPr>
            </a:lvl2pPr>
            <a:lvl3pPr marL="1218815" indent="0" algn="ctr">
              <a:buNone/>
              <a:defRPr>
                <a:solidFill>
                  <a:schemeClr val="tx1">
                    <a:tint val="75000"/>
                  </a:schemeClr>
                </a:solidFill>
              </a:defRPr>
            </a:lvl3pPr>
            <a:lvl4pPr marL="1828221" indent="0" algn="ctr">
              <a:buNone/>
              <a:defRPr>
                <a:solidFill>
                  <a:schemeClr val="tx1">
                    <a:tint val="75000"/>
                  </a:schemeClr>
                </a:solidFill>
              </a:defRPr>
            </a:lvl4pPr>
            <a:lvl5pPr marL="2437628" indent="0" algn="ctr">
              <a:buNone/>
              <a:defRPr>
                <a:solidFill>
                  <a:schemeClr val="tx1">
                    <a:tint val="75000"/>
                  </a:schemeClr>
                </a:solidFill>
              </a:defRPr>
            </a:lvl5pPr>
            <a:lvl6pPr marL="3047034" indent="0" algn="ctr">
              <a:buNone/>
              <a:defRPr>
                <a:solidFill>
                  <a:schemeClr val="tx1">
                    <a:tint val="75000"/>
                  </a:schemeClr>
                </a:solidFill>
              </a:defRPr>
            </a:lvl6pPr>
            <a:lvl7pPr marL="3656442" indent="0" algn="ctr">
              <a:buNone/>
              <a:defRPr>
                <a:solidFill>
                  <a:schemeClr val="tx1">
                    <a:tint val="75000"/>
                  </a:schemeClr>
                </a:solidFill>
              </a:defRPr>
            </a:lvl7pPr>
            <a:lvl8pPr marL="4265848" indent="0" algn="ctr">
              <a:buNone/>
              <a:defRPr>
                <a:solidFill>
                  <a:schemeClr val="tx1">
                    <a:tint val="75000"/>
                  </a:schemeClr>
                </a:solidFill>
              </a:defRPr>
            </a:lvl8pPr>
            <a:lvl9pPr marL="4875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33">
              <a:defRPr/>
            </a:pPr>
            <a:fld id="{406E9206-D2D6-4057-92D4-39C87A03E66D}" type="datetime1">
              <a:rPr lang="en-US" altLang="zh-CN" smtClean="0">
                <a:solidFill>
                  <a:prstClr val="black">
                    <a:tint val="75000"/>
                  </a:prstClr>
                </a:solidFill>
                <a:cs typeface="Arial"/>
                <a:sym typeface="Arial"/>
              </a:rPr>
              <a:pPr defTabSz="914133">
                <a:defRPr/>
              </a:pPr>
              <a:t>4/12/2025</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78008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C052E9E1-D97D-4C90-BB96-FA1ED58B786F}" type="datetime1">
              <a:rPr lang="en-US" altLang="zh-CN" smtClean="0">
                <a:solidFill>
                  <a:prstClr val="black">
                    <a:tint val="75000"/>
                  </a:prstClr>
                </a:solidFill>
                <a:cs typeface="Arial"/>
                <a:sym typeface="Arial"/>
              </a:rPr>
              <a:pPr defTabSz="914133">
                <a:defRPr/>
              </a:pPr>
              <a:t>4/12/2025</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5525681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99">
                <a:solidFill>
                  <a:schemeClr val="tx1">
                    <a:tint val="75000"/>
                  </a:schemeClr>
                </a:solidFill>
              </a:defRPr>
            </a:lvl1pPr>
            <a:lvl2pPr marL="609407" indent="0">
              <a:buNone/>
              <a:defRPr sz="2400">
                <a:solidFill>
                  <a:schemeClr val="tx1">
                    <a:tint val="75000"/>
                  </a:schemeClr>
                </a:solidFill>
              </a:defRPr>
            </a:lvl2pPr>
            <a:lvl3pPr marL="1218815" indent="0">
              <a:buNone/>
              <a:defRPr sz="2200">
                <a:solidFill>
                  <a:schemeClr val="tx1">
                    <a:tint val="75000"/>
                  </a:schemeClr>
                </a:solidFill>
              </a:defRPr>
            </a:lvl3pPr>
            <a:lvl4pPr marL="1828221" indent="0">
              <a:buNone/>
              <a:defRPr sz="1900">
                <a:solidFill>
                  <a:schemeClr val="tx1">
                    <a:tint val="75000"/>
                  </a:schemeClr>
                </a:solidFill>
              </a:defRPr>
            </a:lvl4pPr>
            <a:lvl5pPr marL="2437628" indent="0">
              <a:buNone/>
              <a:defRPr sz="1900">
                <a:solidFill>
                  <a:schemeClr val="tx1">
                    <a:tint val="75000"/>
                  </a:schemeClr>
                </a:solidFill>
              </a:defRPr>
            </a:lvl5pPr>
            <a:lvl6pPr marL="3047034" indent="0">
              <a:buNone/>
              <a:defRPr sz="1900">
                <a:solidFill>
                  <a:schemeClr val="tx1">
                    <a:tint val="75000"/>
                  </a:schemeClr>
                </a:solidFill>
              </a:defRPr>
            </a:lvl6pPr>
            <a:lvl7pPr marL="3656442" indent="0">
              <a:buNone/>
              <a:defRPr sz="1900">
                <a:solidFill>
                  <a:schemeClr val="tx1">
                    <a:tint val="75000"/>
                  </a:schemeClr>
                </a:solidFill>
              </a:defRPr>
            </a:lvl7pPr>
            <a:lvl8pPr marL="4265848" indent="0">
              <a:buNone/>
              <a:defRPr sz="1900">
                <a:solidFill>
                  <a:schemeClr val="tx1">
                    <a:tint val="75000"/>
                  </a:schemeClr>
                </a:solidFill>
              </a:defRPr>
            </a:lvl8pPr>
            <a:lvl9pPr marL="487525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33">
              <a:defRPr/>
            </a:pPr>
            <a:fld id="{814779EE-1E16-4CC5-A459-C716090F6017}" type="datetime1">
              <a:rPr lang="en-US" altLang="zh-CN" smtClean="0">
                <a:solidFill>
                  <a:prstClr val="black">
                    <a:tint val="75000"/>
                  </a:prstClr>
                </a:solidFill>
                <a:cs typeface="Arial"/>
                <a:sym typeface="Arial"/>
              </a:rPr>
              <a:pPr defTabSz="914133">
                <a:defRPr/>
              </a:pPr>
              <a:t>4/12/2025</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7263895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33">
              <a:defRPr/>
            </a:pPr>
            <a:fld id="{A3311C9F-D64E-4824-A709-CF61DE4E0BDD}" type="datetime1">
              <a:rPr lang="en-US" altLang="zh-CN" smtClean="0">
                <a:solidFill>
                  <a:prstClr val="black">
                    <a:tint val="75000"/>
                  </a:prstClr>
                </a:solidFill>
                <a:cs typeface="Arial"/>
                <a:sym typeface="Arial"/>
              </a:rPr>
              <a:pPr defTabSz="914133">
                <a:defRPr/>
              </a:pPr>
              <a:t>4/12/2025</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0714285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4"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33">
              <a:defRPr/>
            </a:pPr>
            <a:fld id="{0A4318BD-B3C6-4D4B-B871-C29490A2E55A}" type="datetime1">
              <a:rPr lang="en-US" altLang="zh-CN" smtClean="0">
                <a:solidFill>
                  <a:prstClr val="black">
                    <a:tint val="75000"/>
                  </a:prstClr>
                </a:solidFill>
                <a:cs typeface="Arial"/>
                <a:sym typeface="Arial"/>
              </a:rPr>
              <a:pPr defTabSz="914133">
                <a:defRPr/>
              </a:pPr>
              <a:t>4/12/2025</a:t>
            </a:fld>
            <a:endParaRPr lang="en-US" dirty="0">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7538523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33">
              <a:defRPr/>
            </a:pPr>
            <a:fld id="{E14CAFC4-799C-4CDE-B92B-8C262F06CF3E}" type="datetime1">
              <a:rPr lang="en-US" altLang="zh-CN" smtClean="0">
                <a:solidFill>
                  <a:prstClr val="black">
                    <a:tint val="75000"/>
                  </a:prstClr>
                </a:solidFill>
                <a:cs typeface="Arial"/>
                <a:sym typeface="Arial"/>
              </a:rPr>
              <a:pPr defTabSz="914133">
                <a:defRPr/>
              </a:pPr>
              <a:t>4/12/2025</a:t>
            </a:fld>
            <a:endParaRPr lang="en-US" dirty="0">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0879518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58" y="6451901"/>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133">
              <a:defRPr/>
            </a:pPr>
            <a:fld id="{3E729073-8FFE-4F18-B513-07581FC6638E}" type="datetime1">
              <a:rPr lang="en-US" altLang="zh-CN" smtClean="0">
                <a:solidFill>
                  <a:prstClr val="black">
                    <a:tint val="75000"/>
                  </a:prstClr>
                </a:solidFill>
                <a:cs typeface="Arial"/>
                <a:sym typeface="Arial"/>
              </a:rPr>
              <a:pPr defTabSz="914133">
                <a:defRPr/>
              </a:pPr>
              <a:t>4/12/2025</a:t>
            </a:fld>
            <a:endParaRPr lang="en-US" dirty="0">
              <a:solidFill>
                <a:prstClr val="black">
                  <a:tint val="75000"/>
                </a:prstClr>
              </a:solidFill>
              <a:cs typeface="Arial"/>
              <a:sym typeface="Arial"/>
            </a:endParaRPr>
          </a:p>
        </p:txBody>
      </p:sp>
      <p:sp>
        <p:nvSpPr>
          <p:cNvPr id="9" name="灯片编号占位符 8"/>
          <p:cNvSpPr>
            <a:spLocks noGrp="1"/>
          </p:cNvSpPr>
          <p:nvPr>
            <p:ph type="sldNum" sz="quarter" idx="12"/>
          </p:nvPr>
        </p:nvSpPr>
        <p:spPr>
          <a:xfrm>
            <a:off x="4673600" y="6396227"/>
            <a:ext cx="2844800" cy="365125"/>
          </a:xfrm>
        </p:spPr>
        <p:txBody>
          <a:bodyPr/>
          <a:lstStyle>
            <a:lvl1pPr algn="ctr">
              <a:defRPr>
                <a:latin typeface="ITC Avant Garde Std Bk" panose="020B0502020202020204" pitchFamily="34" charset="0"/>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7231880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978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4/12/2025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007283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6"/>
            <a:ext cx="4011084" cy="46910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43C7FCF6-76BD-4495-B08F-4C059D2BA31F}" type="datetime1">
              <a:rPr lang="en-US" altLang="zh-CN" smtClean="0">
                <a:solidFill>
                  <a:prstClr val="black">
                    <a:tint val="75000"/>
                  </a:prstClr>
                </a:solidFill>
                <a:cs typeface="Arial"/>
                <a:sym typeface="Arial"/>
              </a:rPr>
              <a:pPr defTabSz="914133">
                <a:defRPr/>
              </a:pPr>
              <a:t>4/12/2025</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5172266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07" indent="0">
              <a:buNone/>
              <a:defRPr sz="37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E257577C-F53D-4BB9-9408-EB84DEB3CD80}" type="datetime1">
              <a:rPr lang="en-US" altLang="zh-CN" smtClean="0">
                <a:solidFill>
                  <a:prstClr val="black">
                    <a:tint val="75000"/>
                  </a:prstClr>
                </a:solidFill>
                <a:cs typeface="Arial"/>
                <a:sym typeface="Arial"/>
              </a:rPr>
              <a:pPr defTabSz="914133">
                <a:defRPr/>
              </a:pPr>
              <a:t>4/12/2025</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3712517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77D58058-BD14-4845-947D-4A9B79A00D09}" type="datetime1">
              <a:rPr lang="en-US" altLang="zh-CN" smtClean="0">
                <a:solidFill>
                  <a:prstClr val="black">
                    <a:tint val="75000"/>
                  </a:prstClr>
                </a:solidFill>
                <a:cs typeface="Arial"/>
                <a:sym typeface="Arial"/>
              </a:rPr>
              <a:pPr defTabSz="914133">
                <a:defRPr/>
              </a:pPr>
              <a:t>4/12/2025</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1654891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18ECB469-C949-4E3F-B0CB-0C15DA7B7F92}" type="datetime1">
              <a:rPr lang="en-US" altLang="zh-CN" smtClean="0">
                <a:solidFill>
                  <a:prstClr val="black">
                    <a:tint val="75000"/>
                  </a:prstClr>
                </a:solidFill>
                <a:cs typeface="Arial"/>
                <a:sym typeface="Arial"/>
              </a:rPr>
              <a:pPr defTabSz="914133">
                <a:defRPr/>
              </a:pPr>
              <a:t>4/12/2025</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048425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82293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60200" y="2484664"/>
            <a:ext cx="6071600" cy="2594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9333" b="1">
                <a:solidFill>
                  <a:schemeClr val="accent6"/>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ubTitle" idx="1"/>
          </p:nvPr>
        </p:nvSpPr>
        <p:spPr>
          <a:xfrm>
            <a:off x="3417200" y="5001861"/>
            <a:ext cx="5357600" cy="69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4544000" y="1344600"/>
            <a:ext cx="31040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0666">
                <a:solidFill>
                  <a:schemeClr val="dk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15" name="Google Shape;15;p3"/>
          <p:cNvGrpSpPr/>
          <p:nvPr/>
        </p:nvGrpSpPr>
        <p:grpSpPr>
          <a:xfrm>
            <a:off x="-3615056" y="-789637"/>
            <a:ext cx="17807512" cy="10312825"/>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709243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3764457" y="-621115"/>
            <a:ext cx="19434456" cy="9233152"/>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5" name="Google Shape;75;p5"/>
          <p:cNvSpPr txBox="1">
            <a:spLocks noGrp="1"/>
          </p:cNvSpPr>
          <p:nvPr>
            <p:ph type="body" idx="1"/>
          </p:nvPr>
        </p:nvSpPr>
        <p:spPr>
          <a:xfrm>
            <a:off x="17644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6" name="Google Shape;76;p5"/>
          <p:cNvSpPr txBox="1">
            <a:spLocks noGrp="1"/>
          </p:cNvSpPr>
          <p:nvPr>
            <p:ph type="body" idx="2"/>
          </p:nvPr>
        </p:nvSpPr>
        <p:spPr>
          <a:xfrm>
            <a:off x="69161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7" name="Google Shape;77;p5"/>
          <p:cNvSpPr txBox="1">
            <a:spLocks noGrp="1"/>
          </p:cNvSpPr>
          <p:nvPr>
            <p:ph type="title"/>
          </p:nvPr>
        </p:nvSpPr>
        <p:spPr>
          <a:xfrm>
            <a:off x="17644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5"/>
          <p:cNvSpPr txBox="1">
            <a:spLocks noGrp="1"/>
          </p:cNvSpPr>
          <p:nvPr>
            <p:ph type="title" idx="3"/>
          </p:nvPr>
        </p:nvSpPr>
        <p:spPr>
          <a:xfrm>
            <a:off x="69161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9" name="Google Shape;79;p5"/>
          <p:cNvSpPr txBox="1">
            <a:spLocks noGrp="1"/>
          </p:cNvSpPr>
          <p:nvPr>
            <p:ph type="title" idx="4"/>
          </p:nvPr>
        </p:nvSpPr>
        <p:spPr>
          <a:xfrm>
            <a:off x="951000" y="521633"/>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14517803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2357000" y="427433"/>
            <a:ext cx="7478000" cy="151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2" name="Google Shape;112;p7"/>
          <p:cNvSpPr txBox="1">
            <a:spLocks noGrp="1"/>
          </p:cNvSpPr>
          <p:nvPr>
            <p:ph type="body" idx="1"/>
          </p:nvPr>
        </p:nvSpPr>
        <p:spPr>
          <a:xfrm>
            <a:off x="1690633" y="2434045"/>
            <a:ext cx="6530000" cy="3067200"/>
          </a:xfrm>
          <a:prstGeom prst="rect">
            <a:avLst/>
          </a:prstGeom>
        </p:spPr>
        <p:txBody>
          <a:bodyPr spcFirstLastPara="1" wrap="square" lIns="91425" tIns="91425" rIns="91425" bIns="91425" anchor="t" anchorCtr="0">
            <a:noAutofit/>
          </a:bodyPr>
          <a:lstStyle>
            <a:lvl1pPr marL="609585" lvl="0" indent="-406390">
              <a:lnSpc>
                <a:spcPct val="115000"/>
              </a:lnSpc>
              <a:spcBef>
                <a:spcPts val="0"/>
              </a:spcBef>
              <a:spcAft>
                <a:spcPts val="0"/>
              </a:spcAft>
              <a:buClr>
                <a:schemeClr val="accent6"/>
              </a:buClr>
              <a:buSzPts val="12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13" name="Google Shape;113;p7"/>
          <p:cNvGrpSpPr/>
          <p:nvPr/>
        </p:nvGrpSpPr>
        <p:grpSpPr>
          <a:xfrm>
            <a:off x="-3772919" y="-709748"/>
            <a:ext cx="19916527" cy="10232936"/>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478645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7416557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1927010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622719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9161704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2089849" y="-2586700"/>
            <a:ext cx="17867384" cy="10177408"/>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6" name="Google Shape;396;p15"/>
          <p:cNvSpPr txBox="1">
            <a:spLocks noGrp="1"/>
          </p:cNvSpPr>
          <p:nvPr>
            <p:ph type="title"/>
          </p:nvPr>
        </p:nvSpPr>
        <p:spPr>
          <a:xfrm>
            <a:off x="5664267" y="1570551"/>
            <a:ext cx="4976000" cy="21956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397" name="Google Shape;397;p15"/>
          <p:cNvSpPr txBox="1">
            <a:spLocks noGrp="1"/>
          </p:cNvSpPr>
          <p:nvPr>
            <p:ph type="subTitle" idx="1"/>
          </p:nvPr>
        </p:nvSpPr>
        <p:spPr>
          <a:xfrm>
            <a:off x="6411633" y="3781467"/>
            <a:ext cx="4228800" cy="150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830898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5" y="-891659"/>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5146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885367" y="3479551"/>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4" name="Google Shape;584;p22"/>
          <p:cNvSpPr txBox="1">
            <a:spLocks noGrp="1"/>
          </p:cNvSpPr>
          <p:nvPr>
            <p:ph type="title" idx="2"/>
          </p:nvPr>
        </p:nvSpPr>
        <p:spPr>
          <a:xfrm>
            <a:off x="6820231" y="3479576"/>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5" name="Google Shape;585;p22"/>
          <p:cNvSpPr txBox="1">
            <a:spLocks noGrp="1"/>
          </p:cNvSpPr>
          <p:nvPr>
            <p:ph type="subTitle" idx="1"/>
          </p:nvPr>
        </p:nvSpPr>
        <p:spPr>
          <a:xfrm>
            <a:off x="1885400" y="3874567"/>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6" name="Google Shape;586;p22"/>
          <p:cNvSpPr txBox="1">
            <a:spLocks noGrp="1"/>
          </p:cNvSpPr>
          <p:nvPr>
            <p:ph type="subTitle" idx="3"/>
          </p:nvPr>
        </p:nvSpPr>
        <p:spPr>
          <a:xfrm>
            <a:off x="6820233" y="3874603"/>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7" name="Google Shape;587;p22"/>
          <p:cNvSpPr txBox="1">
            <a:spLocks noGrp="1"/>
          </p:cNvSpPr>
          <p:nvPr>
            <p:ph type="title" idx="4"/>
          </p:nvPr>
        </p:nvSpPr>
        <p:spPr>
          <a:xfrm>
            <a:off x="1011700" y="521645"/>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36046330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5960017" y="-891667"/>
            <a:ext cx="20876261" cy="9870771"/>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657591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2152595" y="-891659"/>
            <a:ext cx="16925004" cy="9185980"/>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45546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4/12/2025</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9962876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4/12/2025</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996087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4/12/2025</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1360659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4/12/2025</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216026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577890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4/12/2025</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9844055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4/12/2025</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5475117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4/12/2025</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8423203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4/12/2025</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312582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4/12/2025</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3764779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4/12/2025</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496566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4/12/2025</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3028585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2009" y="-134838"/>
            <a:ext cx="3066089"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415467" y="4196092"/>
            <a:ext cx="5551069"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848955" y="4325035"/>
            <a:ext cx="2758568"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261499" y="-461966"/>
            <a:ext cx="516995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1426200" y="1650633"/>
            <a:ext cx="9339600"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33">
                <a:latin typeface="Gloria Hallelujah"/>
                <a:ea typeface="Gloria Hallelujah"/>
                <a:cs typeface="Gloria Hallelujah"/>
                <a:sym typeface="Gloria Hallelujah"/>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endParaRPr/>
          </a:p>
        </p:txBody>
      </p:sp>
      <p:sp>
        <p:nvSpPr>
          <p:cNvPr id="17" name="Google Shape;17;p2"/>
          <p:cNvSpPr txBox="1">
            <a:spLocks noGrp="1"/>
          </p:cNvSpPr>
          <p:nvPr>
            <p:ph type="subTitle" idx="1"/>
          </p:nvPr>
        </p:nvSpPr>
        <p:spPr>
          <a:xfrm>
            <a:off x="4436415" y="5016400"/>
            <a:ext cx="3319200"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400">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2pPr>
            <a:lvl3pPr lvl="2"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3pPr>
            <a:lvl4pPr lvl="3"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4pPr>
            <a:lvl5pPr lvl="4"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5pPr>
            <a:lvl6pPr lvl="5"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6pPr>
            <a:lvl7pPr lvl="6"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7pPr>
            <a:lvl8pPr lvl="7"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8pPr>
            <a:lvl9pPr lvl="8"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28262" y="5489903"/>
            <a:ext cx="812836"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24" name="Google Shape;24;p2"/>
          <p:cNvGrpSpPr/>
          <p:nvPr/>
        </p:nvGrpSpPr>
        <p:grpSpPr>
          <a:xfrm>
            <a:off x="10412198" y="601815"/>
            <a:ext cx="716879"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30" name="Google Shape;30;p2"/>
          <p:cNvGrpSpPr/>
          <p:nvPr/>
        </p:nvGrpSpPr>
        <p:grpSpPr>
          <a:xfrm rot="-1922792">
            <a:off x="524983" y="5026056"/>
            <a:ext cx="1487999"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sp>
        <p:nvSpPr>
          <p:cNvPr id="44" name="Google Shape;44;p2"/>
          <p:cNvSpPr/>
          <p:nvPr/>
        </p:nvSpPr>
        <p:spPr>
          <a:xfrm>
            <a:off x="511829" y="1008964"/>
            <a:ext cx="878281"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
        <p:nvSpPr>
          <p:cNvPr id="45" name="Google Shape;45;p2"/>
          <p:cNvSpPr/>
          <p:nvPr/>
        </p:nvSpPr>
        <p:spPr>
          <a:xfrm rot="-906757">
            <a:off x="4797309" y="6305459"/>
            <a:ext cx="1006913"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2"/>
          <p:cNvGrpSpPr/>
          <p:nvPr/>
        </p:nvGrpSpPr>
        <p:grpSpPr>
          <a:xfrm>
            <a:off x="11590065" y="2318030"/>
            <a:ext cx="295696"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 name="Google Shape;50;p2"/>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rot="-6249525">
            <a:off x="1827813" y="5763807"/>
            <a:ext cx="1723575" cy="157008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2"/>
          <p:cNvGrpSpPr/>
          <p:nvPr/>
        </p:nvGrpSpPr>
        <p:grpSpPr>
          <a:xfrm>
            <a:off x="1717589" y="1017152"/>
            <a:ext cx="578191"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2"/>
          <p:cNvGrpSpPr/>
          <p:nvPr/>
        </p:nvGrpSpPr>
        <p:grpSpPr>
          <a:xfrm rot="-5400000">
            <a:off x="10361240" y="6130546"/>
            <a:ext cx="326429" cy="295697"/>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2"/>
          <p:cNvSpPr/>
          <p:nvPr/>
        </p:nvSpPr>
        <p:spPr>
          <a:xfrm rot="581768">
            <a:off x="11084085" y="488031"/>
            <a:ext cx="623799"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 name="Google Shape;61;p2"/>
          <p:cNvGrpSpPr/>
          <p:nvPr/>
        </p:nvGrpSpPr>
        <p:grpSpPr>
          <a:xfrm>
            <a:off x="432499" y="3759130"/>
            <a:ext cx="295696"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2"/>
          <p:cNvGrpSpPr/>
          <p:nvPr/>
        </p:nvGrpSpPr>
        <p:grpSpPr>
          <a:xfrm>
            <a:off x="10506750" y="5389822"/>
            <a:ext cx="527764"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 name="Google Shape;68;p2"/>
          <p:cNvGrpSpPr/>
          <p:nvPr/>
        </p:nvGrpSpPr>
        <p:grpSpPr>
          <a:xfrm>
            <a:off x="1328898" y="436541"/>
            <a:ext cx="489925"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502976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3"/>
          <p:cNvSpPr/>
          <p:nvPr/>
        </p:nvSpPr>
        <p:spPr>
          <a:xfrm>
            <a:off x="8730379" y="-371332"/>
            <a:ext cx="3508173"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9877671" y="1941058"/>
            <a:ext cx="2998876"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279099" y="5418325"/>
            <a:ext cx="3398740"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264453" y="-371331"/>
            <a:ext cx="2601941"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3849000" y="1333800"/>
            <a:ext cx="4494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 name="Google Shape;78;p3">
            <a:hlinkClick r:id="" action="ppaction://noaction"/>
          </p:cNvPr>
          <p:cNvSpPr txBox="1">
            <a:spLocks noGrp="1"/>
          </p:cNvSpPr>
          <p:nvPr>
            <p:ph type="subTitle" idx="1"/>
          </p:nvPr>
        </p:nvSpPr>
        <p:spPr>
          <a:xfrm>
            <a:off x="5230967"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553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9000867" y="6217200"/>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3"/>
          <p:cNvGrpSpPr/>
          <p:nvPr/>
        </p:nvGrpSpPr>
        <p:grpSpPr>
          <a:xfrm rot="-5400000">
            <a:off x="11510567" y="585420"/>
            <a:ext cx="295696" cy="267845"/>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3"/>
          <p:cNvSpPr/>
          <p:nvPr/>
        </p:nvSpPr>
        <p:spPr>
          <a:xfrm rot="9965797">
            <a:off x="-542457" y="4341410"/>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 name="Google Shape;86;p3"/>
          <p:cNvGrpSpPr/>
          <p:nvPr/>
        </p:nvGrpSpPr>
        <p:grpSpPr>
          <a:xfrm rot="-6145098">
            <a:off x="1915116" y="5834116"/>
            <a:ext cx="578189" cy="523765"/>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 name="Google Shape;90;p3"/>
          <p:cNvGrpSpPr/>
          <p:nvPr/>
        </p:nvGrpSpPr>
        <p:grpSpPr>
          <a:xfrm rot="-5400000">
            <a:off x="11089990" y="5193380"/>
            <a:ext cx="326429" cy="295697"/>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p:nvPr/>
        </p:nvSpPr>
        <p:spPr>
          <a:xfrm rot="-4322283">
            <a:off x="340290" y="705348"/>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 name="Google Shape;95;p3"/>
          <p:cNvGrpSpPr/>
          <p:nvPr/>
        </p:nvGrpSpPr>
        <p:grpSpPr>
          <a:xfrm rot="-5400000">
            <a:off x="1815565" y="655863"/>
            <a:ext cx="295696" cy="267845"/>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23886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9"/>
        <p:cNvGrpSpPr/>
        <p:nvPr/>
      </p:nvGrpSpPr>
      <p:grpSpPr>
        <a:xfrm>
          <a:off x="0" y="0"/>
          <a:ext cx="0" cy="0"/>
          <a:chOff x="0" y="0"/>
          <a:chExt cx="0" cy="0"/>
        </a:xfrm>
      </p:grpSpPr>
      <p:sp>
        <p:nvSpPr>
          <p:cNvPr id="100" name="Google Shape;100;p4"/>
          <p:cNvSpPr/>
          <p:nvPr/>
        </p:nvSpPr>
        <p:spPr>
          <a:xfrm>
            <a:off x="-547542" y="-194406"/>
            <a:ext cx="5596993"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4"/>
          <p:cNvSpPr/>
          <p:nvPr/>
        </p:nvSpPr>
        <p:spPr>
          <a:xfrm rot="-6752784">
            <a:off x="2735210" y="288525"/>
            <a:ext cx="1594548" cy="1452545"/>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763634" y="3815372"/>
            <a:ext cx="3569315"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8792968" y="5548019"/>
            <a:ext cx="4045325"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8036543" y="-495099"/>
            <a:ext cx="4836205"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4"/>
          <p:cNvSpPr txBox="1">
            <a:spLocks noGrp="1"/>
          </p:cNvSpPr>
          <p:nvPr>
            <p:ph type="title"/>
          </p:nvPr>
        </p:nvSpPr>
        <p:spPr>
          <a:xfrm>
            <a:off x="2780367" y="897953"/>
            <a:ext cx="6631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50967" y="2085493"/>
            <a:ext cx="10290000" cy="405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4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54664" y="5475682"/>
            <a:ext cx="295697"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 name="Google Shape;111;p4"/>
          <p:cNvGrpSpPr/>
          <p:nvPr/>
        </p:nvGrpSpPr>
        <p:grpSpPr>
          <a:xfrm rot="-9900030">
            <a:off x="890046" y="6167670"/>
            <a:ext cx="287909"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4"/>
          <p:cNvGrpSpPr/>
          <p:nvPr/>
        </p:nvGrpSpPr>
        <p:grpSpPr>
          <a:xfrm rot="-5400000">
            <a:off x="11352740" y="3398646"/>
            <a:ext cx="326429" cy="295697"/>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4"/>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4"/>
          <p:cNvGrpSpPr/>
          <p:nvPr/>
        </p:nvGrpSpPr>
        <p:grpSpPr>
          <a:xfrm rot="-5400000">
            <a:off x="418632" y="1310096"/>
            <a:ext cx="295696" cy="267845"/>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50986">
            <a:off x="1973894" y="6260910"/>
            <a:ext cx="1369753"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7233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image" Target="../media/image5.jpg"/><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theme" Target="../theme/theme10.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9.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4.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4.jp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4/12/2025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9308516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a:blip r:embed="rId3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2661099301"/>
      </p:ext>
    </p:extLst>
  </p:cSld>
  <p:clrMap bg1="lt1" tx1="dk1" bg2="dk2"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63484422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4/12/2025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0427627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1810088604"/>
      </p:ext>
    </p:extLst>
  </p:cSld>
  <p:clrMap bg1="lt1" tx1="dk1" bg2="lt2" tx2="dk2" accent1="accent1" accent2="accent2" accent3="accent3" accent4="accent4" accent5="accent5" accent6="accent6" hlink="hlink" folHlink="folHlink"/>
  <p:sldLayoutIdLst>
    <p:sldLayoutId id="2147483714"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241E1-CB4A-4623-A25C-465F86E63872}" type="datetimeFigureOut">
              <a:rPr lang="en-US" smtClean="0"/>
              <a:t>4/12/2025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C5982-F119-4A18-81C4-61D6B908B73F}" type="slidenum">
              <a:rPr lang="en-US" smtClean="0"/>
              <a:t>‹#›</a:t>
            </a:fld>
            <a:endParaRPr lang="en-US"/>
          </a:p>
        </p:txBody>
      </p:sp>
    </p:spTree>
    <p:extLst>
      <p:ext uri="{BB962C8B-B14F-4D97-AF65-F5344CB8AC3E}">
        <p14:creationId xmlns:p14="http://schemas.microsoft.com/office/powerpoint/2010/main" val="20439598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4/12/2025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62415198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2025/4/12</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45162850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133">
              <a:defRPr/>
            </a:pPr>
            <a:fld id="{9196EC2F-0988-4314-AD4B-24FF16D7B45E}" type="datetime1">
              <a:rPr lang="en-US" altLang="zh-CN" smtClean="0">
                <a:solidFill>
                  <a:prstClr val="black">
                    <a:tint val="75000"/>
                  </a:prstClr>
                </a:solidFill>
                <a:cs typeface="Arial"/>
                <a:sym typeface="Arial"/>
              </a:rPr>
              <a:pPr defTabSz="914133">
                <a:defRPr/>
              </a:pPr>
              <a:t>4/12/2025</a:t>
            </a:fld>
            <a:endParaRPr lang="en-US" dirty="0">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02838853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p:hf hdr="0" ftr="0" dt="0"/>
  <p:txStyles>
    <p:titleStyle>
      <a:lvl1pPr algn="ctr" defTabSz="1218815" rtl="0" eaLnBrk="1" latinLnBrk="0" hangingPunct="1">
        <a:spcBef>
          <a:spcPct val="0"/>
        </a:spcBef>
        <a:buNone/>
        <a:defRPr sz="5899" kern="1200">
          <a:solidFill>
            <a:schemeClr val="tx1"/>
          </a:solidFill>
          <a:latin typeface="+mj-lt"/>
          <a:ea typeface="+mj-ea"/>
          <a:cs typeface="+mj-cs"/>
        </a:defRPr>
      </a:lvl1pPr>
    </p:titleStyle>
    <p:bodyStyle>
      <a:lvl1pPr marL="457055" indent="-457055" algn="l" defTabSz="121881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86" indent="-380878" algn="l" defTabSz="121881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18" indent="-304703" algn="l" defTabSz="12188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2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331"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73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14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552"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95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15" rtl="0" eaLnBrk="1" latinLnBrk="0" hangingPunct="1">
        <a:defRPr sz="2400" kern="1200">
          <a:solidFill>
            <a:schemeClr val="tx1"/>
          </a:solidFill>
          <a:latin typeface="+mn-lt"/>
          <a:ea typeface="+mn-ea"/>
          <a:cs typeface="+mn-cs"/>
        </a:defRPr>
      </a:lvl1pPr>
      <a:lvl2pPr marL="609407" algn="l" defTabSz="1218815" rtl="0" eaLnBrk="1" latinLnBrk="0" hangingPunct="1">
        <a:defRPr sz="2400" kern="1200">
          <a:solidFill>
            <a:schemeClr val="tx1"/>
          </a:solidFill>
          <a:latin typeface="+mn-lt"/>
          <a:ea typeface="+mn-ea"/>
          <a:cs typeface="+mn-cs"/>
        </a:defRPr>
      </a:lvl2pPr>
      <a:lvl3pPr marL="1218815" algn="l" defTabSz="1218815" rtl="0" eaLnBrk="1" latinLnBrk="0" hangingPunct="1">
        <a:defRPr sz="2400" kern="1200">
          <a:solidFill>
            <a:schemeClr val="tx1"/>
          </a:solidFill>
          <a:latin typeface="+mn-lt"/>
          <a:ea typeface="+mn-ea"/>
          <a:cs typeface="+mn-cs"/>
        </a:defRPr>
      </a:lvl3pPr>
      <a:lvl4pPr marL="1828221" algn="l" defTabSz="1218815" rtl="0" eaLnBrk="1" latinLnBrk="0" hangingPunct="1">
        <a:defRPr sz="2400" kern="1200">
          <a:solidFill>
            <a:schemeClr val="tx1"/>
          </a:solidFill>
          <a:latin typeface="+mn-lt"/>
          <a:ea typeface="+mn-ea"/>
          <a:cs typeface="+mn-cs"/>
        </a:defRPr>
      </a:lvl4pPr>
      <a:lvl5pPr marL="2437628" algn="l" defTabSz="1218815" rtl="0" eaLnBrk="1" latinLnBrk="0" hangingPunct="1">
        <a:defRPr sz="2400" kern="1200">
          <a:solidFill>
            <a:schemeClr val="tx1"/>
          </a:solidFill>
          <a:latin typeface="+mn-lt"/>
          <a:ea typeface="+mn-ea"/>
          <a:cs typeface="+mn-cs"/>
        </a:defRPr>
      </a:lvl5pPr>
      <a:lvl6pPr marL="3047034" algn="l" defTabSz="1218815" rtl="0" eaLnBrk="1" latinLnBrk="0" hangingPunct="1">
        <a:defRPr sz="2400" kern="1200">
          <a:solidFill>
            <a:schemeClr val="tx1"/>
          </a:solidFill>
          <a:latin typeface="+mn-lt"/>
          <a:ea typeface="+mn-ea"/>
          <a:cs typeface="+mn-cs"/>
        </a:defRPr>
      </a:lvl6pPr>
      <a:lvl7pPr marL="3656442" algn="l" defTabSz="1218815" rtl="0" eaLnBrk="1" latinLnBrk="0" hangingPunct="1">
        <a:defRPr sz="2400" kern="1200">
          <a:solidFill>
            <a:schemeClr val="tx1"/>
          </a:solidFill>
          <a:latin typeface="+mn-lt"/>
          <a:ea typeface="+mn-ea"/>
          <a:cs typeface="+mn-cs"/>
        </a:defRPr>
      </a:lvl7pPr>
      <a:lvl8pPr marL="4265848" algn="l" defTabSz="1218815" rtl="0" eaLnBrk="1" latinLnBrk="0" hangingPunct="1">
        <a:defRPr sz="2400" kern="1200">
          <a:solidFill>
            <a:schemeClr val="tx1"/>
          </a:solidFill>
          <a:latin typeface="+mn-lt"/>
          <a:ea typeface="+mn-ea"/>
          <a:cs typeface="+mn-cs"/>
        </a:defRPr>
      </a:lvl8pPr>
      <a:lvl9pPr marL="4875255" algn="l" defTabSz="121881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21645"/>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2540427593"/>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4/12/2025</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1177798740"/>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jpg"/><Relationship Id="rId1" Type="http://schemas.openxmlformats.org/officeDocument/2006/relationships/slideLayout" Target="../slideLayouts/slideLayout19.xml"/><Relationship Id="rId6" Type="http://schemas.openxmlformats.org/officeDocument/2006/relationships/image" Target="../media/image39.svg"/><Relationship Id="rId5" Type="http://schemas.openxmlformats.org/officeDocument/2006/relationships/image" Target="../media/image37.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6.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gif"/><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50.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tags" Target="../tags/tag2.xml"/><Relationship Id="rId16" Type="http://schemas.openxmlformats.org/officeDocument/2006/relationships/image" Target="../media/image53.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48.xml"/><Relationship Id="rId5" Type="http://schemas.openxmlformats.org/officeDocument/2006/relationships/tags" Target="../tags/tag5.xml"/><Relationship Id="rId15" Type="http://schemas.openxmlformats.org/officeDocument/2006/relationships/image" Target="../media/image52.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82.xml"/><Relationship Id="rId5" Type="http://schemas.openxmlformats.org/officeDocument/2006/relationships/image" Target="../media/image57.png"/><Relationship Id="rId4" Type="http://schemas.openxmlformats.org/officeDocument/2006/relationships/image" Target="../media/image56.gif"/></Relationships>
</file>

<file path=ppt/slides/_rels/slide2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6.png"/><Relationship Id="rId5" Type="http://schemas.microsoft.com/office/2007/relationships/media" Target="../media/media4.mp3"/><Relationship Id="rId10" Type="http://schemas.openxmlformats.org/officeDocument/2006/relationships/image" Target="../media/image55.png"/><Relationship Id="rId4" Type="http://schemas.openxmlformats.org/officeDocument/2006/relationships/audio" Target="../media/media3.mp3"/><Relationship Id="rId9"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6.png"/><Relationship Id="rId5" Type="http://schemas.microsoft.com/office/2007/relationships/media" Target="../media/media4.mp3"/><Relationship Id="rId10" Type="http://schemas.openxmlformats.org/officeDocument/2006/relationships/image" Target="../media/image55.png"/><Relationship Id="rId4" Type="http://schemas.openxmlformats.org/officeDocument/2006/relationships/audio" Target="../media/media3.mp3"/><Relationship Id="rId9"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6.png"/><Relationship Id="rId5" Type="http://schemas.microsoft.com/office/2007/relationships/media" Target="../media/media4.mp3"/><Relationship Id="rId10" Type="http://schemas.openxmlformats.org/officeDocument/2006/relationships/image" Target="../media/image55.png"/><Relationship Id="rId4" Type="http://schemas.openxmlformats.org/officeDocument/2006/relationships/audio" Target="../media/media3.mp3"/><Relationship Id="rId9"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6.png"/><Relationship Id="rId5" Type="http://schemas.microsoft.com/office/2007/relationships/media" Target="../media/media4.mp3"/><Relationship Id="rId10" Type="http://schemas.openxmlformats.org/officeDocument/2006/relationships/image" Target="../media/image55.png"/><Relationship Id="rId4" Type="http://schemas.openxmlformats.org/officeDocument/2006/relationships/audio" Target="../media/media3.mp3"/><Relationship Id="rId9"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6.png"/><Relationship Id="rId5" Type="http://schemas.microsoft.com/office/2007/relationships/media" Target="../media/media4.mp3"/><Relationship Id="rId10" Type="http://schemas.openxmlformats.org/officeDocument/2006/relationships/image" Target="../media/image55.png"/><Relationship Id="rId4" Type="http://schemas.openxmlformats.org/officeDocument/2006/relationships/audio" Target="../media/media3.mp3"/><Relationship Id="rId9"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g"/><Relationship Id="rId7"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6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61.xml"/><Relationship Id="rId5" Type="http://schemas.openxmlformats.org/officeDocument/2006/relationships/image" Target="../media/image66.pn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1324708" y="1633213"/>
            <a:ext cx="9542584" cy="4204982"/>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7020231" y="4801411"/>
            <a:ext cx="5171767" cy="2063217"/>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1026" name="Picture 2" descr="Bé tập thể dục buổi sáng - Lớp 1-2 trường TH, THCS, THPT Albert Einst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4708" y="1983236"/>
            <a:ext cx="4310980" cy="330998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578606CD-2AB8-456A-93B9-4FD25D980205}"/>
              </a:ext>
            </a:extLst>
          </p:cNvPr>
          <p:cNvSpPr/>
          <p:nvPr/>
        </p:nvSpPr>
        <p:spPr>
          <a:xfrm>
            <a:off x="4600945" y="3957523"/>
            <a:ext cx="2011247" cy="20112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矩形 14">
            <a:extLst>
              <a:ext uri="{FF2B5EF4-FFF2-40B4-BE49-F238E27FC236}">
                <a16:creationId xmlns:a16="http://schemas.microsoft.com/office/drawing/2014/main" id="{1DF890F2-8D13-44FB-8718-534AEBB3C8F1}"/>
              </a:ext>
            </a:extLst>
          </p:cNvPr>
          <p:cNvSpPr/>
          <p:nvPr/>
        </p:nvSpPr>
        <p:spPr>
          <a:xfrm>
            <a:off x="1710813" y="1952625"/>
            <a:ext cx="8819535" cy="3455668"/>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Oval 10">
            <a:extLst>
              <a:ext uri="{FF2B5EF4-FFF2-40B4-BE49-F238E27FC236}">
                <a16:creationId xmlns:a16="http://schemas.microsoft.com/office/drawing/2014/main" id="{578606CD-2AB8-456A-93B9-4FD25D980205}"/>
              </a:ext>
            </a:extLst>
          </p:cNvPr>
          <p:cNvSpPr/>
          <p:nvPr/>
        </p:nvSpPr>
        <p:spPr>
          <a:xfrm>
            <a:off x="5319009" y="4567804"/>
            <a:ext cx="645963" cy="77548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0">
            <a:extLst>
              <a:ext uri="{FF2B5EF4-FFF2-40B4-BE49-F238E27FC236}">
                <a16:creationId xmlns:a16="http://schemas.microsoft.com/office/drawing/2014/main" id="{578606CD-2AB8-456A-93B9-4FD25D980205}"/>
              </a:ext>
            </a:extLst>
          </p:cNvPr>
          <p:cNvSpPr/>
          <p:nvPr/>
        </p:nvSpPr>
        <p:spPr>
          <a:xfrm>
            <a:off x="4905746" y="4262323"/>
            <a:ext cx="1417782" cy="157587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0">
            <a:extLst>
              <a:ext uri="{FF2B5EF4-FFF2-40B4-BE49-F238E27FC236}">
                <a16:creationId xmlns:a16="http://schemas.microsoft.com/office/drawing/2014/main" id="{578606CD-2AB8-456A-93B9-4FD25D980205}"/>
              </a:ext>
            </a:extLst>
          </p:cNvPr>
          <p:cNvSpPr/>
          <p:nvPr/>
        </p:nvSpPr>
        <p:spPr>
          <a:xfrm>
            <a:off x="5058145" y="4414723"/>
            <a:ext cx="1136593" cy="1141750"/>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3850105" y="-129941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A52E739-A128-D347-B1FF-CADFEEBA84DC}"/>
              </a:ext>
            </a:extLst>
          </p:cNvPr>
          <p:cNvSpPr txBox="1"/>
          <p:nvPr/>
        </p:nvSpPr>
        <p:spPr>
          <a:xfrm>
            <a:off x="6830291" y="2340864"/>
            <a:ext cx="33195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MỞ</a:t>
            </a:r>
            <a:r>
              <a:rPr kumimoji="0" lang="en-US" sz="72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ĐẦU </a:t>
            </a:r>
            <a:endParaRPr kumimoji="0" lang="en-VN" sz="7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5212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16" presetClass="entr" presetSubtype="42" fill="hold" nodeType="with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barn(outHorizontal)">
                                      <p:cBhvr>
                                        <p:cTn id="5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15" grpId="0" animBg="1"/>
      <p:bldP spid="11"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118166" y="1026390"/>
            <a:ext cx="5715896"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Khởi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nghĩa</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Hai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Bà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Trưng</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474521" y="-29218"/>
            <a:ext cx="11337375" cy="659844"/>
          </a:xfrm>
          <a:prstGeom prst="roundRect">
            <a:avLst>
              <a:gd name="adj" fmla="val 36168"/>
            </a:avLst>
          </a:prstGeom>
          <a:solidFill>
            <a:srgbClr val="FF0000"/>
          </a:solidFill>
        </p:spPr>
        <p:txBody>
          <a:bodyPr wrap="square">
            <a:spAutoFit/>
          </a:bodyPr>
          <a:lstStyle/>
          <a:p>
            <a:pPr lvl="0" algn="ctr"/>
            <a:r>
              <a:rPr lang="vi-VN" sz="2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Bài 16: Các cuộc khởi nghĩa tiêu biểu giành độc lập trước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18191" y="1542443"/>
            <a:ext cx="3496572"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a.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Nguyên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nhân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10" name="TextBox 9">
            <a:extLst>
              <a:ext uri="{FF2B5EF4-FFF2-40B4-BE49-F238E27FC236}">
                <a16:creationId xmlns:a16="http://schemas.microsoft.com/office/drawing/2014/main" id="{DCBED5A3-041F-B846-95C7-DED8E22B4DE6}"/>
              </a:ext>
            </a:extLst>
          </p:cNvPr>
          <p:cNvSpPr txBox="1"/>
          <p:nvPr/>
        </p:nvSpPr>
        <p:spPr>
          <a:xfrm>
            <a:off x="474519" y="2743961"/>
            <a:ext cx="11136909"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a:t>
            </a:r>
            <a:r>
              <a:rPr lang="en-VN" sz="2800" dirty="0">
                <a:latin typeface="Times New Roman" panose="02020603050405020304" pitchFamily="18" charset="0"/>
                <a:cs typeface="Times New Roman" panose="02020603050405020304" pitchFamily="18" charset="0"/>
              </a:rPr>
              <a:t>hính sách cai trị hà khắc của chính quyền đô hộ nhà Hán.</a:t>
            </a:r>
          </a:p>
        </p:txBody>
      </p:sp>
      <p:sp>
        <p:nvSpPr>
          <p:cNvPr id="11" name="TextBox 10">
            <a:extLst>
              <a:ext uri="{FF2B5EF4-FFF2-40B4-BE49-F238E27FC236}">
                <a16:creationId xmlns:a16="http://schemas.microsoft.com/office/drawing/2014/main" id="{E68D84D7-B19C-BD49-A452-1C9631470174}"/>
              </a:ext>
            </a:extLst>
          </p:cNvPr>
          <p:cNvSpPr txBox="1"/>
          <p:nvPr/>
        </p:nvSpPr>
        <p:spPr>
          <a:xfrm>
            <a:off x="442996" y="3577069"/>
            <a:ext cx="5215080" cy="523220"/>
          </a:xfrm>
          <a:prstGeom prst="rect">
            <a:avLst/>
          </a:prstGeom>
          <a:noFill/>
        </p:spPr>
        <p:txBody>
          <a:bodyPr wrap="square" rtlCol="0">
            <a:spAutoFit/>
          </a:bodyPr>
          <a:lstStyle/>
          <a:p>
            <a:pPr algn="just"/>
            <a:r>
              <a:rPr lang="vi-VN" sz="2800" b="1" dirty="0">
                <a:solidFill>
                  <a:srgbClr val="C00000"/>
                </a:solidFill>
                <a:latin typeface="Times New Roman" panose="02020603050405020304" pitchFamily="18" charset="0"/>
                <a:cs typeface="Times New Roman" panose="02020603050405020304" pitchFamily="18" charset="0"/>
              </a:rPr>
              <a:t>- Nguyên nhân trực tiếp:</a:t>
            </a:r>
            <a:endParaRPr lang="en-VN" sz="2800" b="1" dirty="0">
              <a:solidFill>
                <a:srgbClr val="C0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1F4A129-640D-F14F-B068-9FC2BA3B5FEC}"/>
              </a:ext>
            </a:extLst>
          </p:cNvPr>
          <p:cNvSpPr txBox="1"/>
          <p:nvPr/>
        </p:nvSpPr>
        <p:spPr>
          <a:xfrm>
            <a:off x="474520" y="2233450"/>
            <a:ext cx="3740292" cy="523220"/>
          </a:xfrm>
          <a:prstGeom prst="rect">
            <a:avLst/>
          </a:prstGeom>
          <a:noFill/>
        </p:spPr>
        <p:txBody>
          <a:bodyPr wrap="square" rtlCol="0">
            <a:spAutoFit/>
          </a:bodyPr>
          <a:lstStyle/>
          <a:p>
            <a:pPr algn="just"/>
            <a:r>
              <a:rPr lang="vi-VN" sz="2800" b="1" dirty="0">
                <a:solidFill>
                  <a:srgbClr val="C00000"/>
                </a:solidFill>
                <a:latin typeface="Times New Roman" panose="02020603050405020304" pitchFamily="18" charset="0"/>
                <a:cs typeface="Times New Roman" panose="02020603050405020304" pitchFamily="18" charset="0"/>
              </a:rPr>
              <a:t>- Nguyên nhân sâu xa:</a:t>
            </a:r>
            <a:endParaRPr lang="en-VN" sz="2800" b="1" dirty="0">
              <a:solidFill>
                <a:srgbClr val="C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4C2C73A-4F75-7F4C-932F-3E0FCDCD148A}"/>
              </a:ext>
            </a:extLst>
          </p:cNvPr>
          <p:cNvSpPr txBox="1"/>
          <p:nvPr/>
        </p:nvSpPr>
        <p:spPr>
          <a:xfrm>
            <a:off x="648691" y="4361529"/>
            <a:ext cx="6859013" cy="523220"/>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Cái chết của Thi Sách chồng của Trưng Trắc</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82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118166" y="1026390"/>
            <a:ext cx="5715896"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Khởi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nghĩa</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Hai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Bà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Trưng</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474521" y="-29218"/>
            <a:ext cx="11337375" cy="624423"/>
          </a:xfrm>
          <a:prstGeom prst="roundRect">
            <a:avLst>
              <a:gd name="adj" fmla="val 28368"/>
            </a:avLst>
          </a:prstGeom>
          <a:solidFill>
            <a:srgbClr val="FF0000"/>
          </a:solidFill>
        </p:spPr>
        <p:txBody>
          <a:bodyPr wrap="square">
            <a:spAutoFit/>
          </a:bodyPr>
          <a:lstStyle/>
          <a:p>
            <a:pPr lvl="0" algn="ctr"/>
            <a:r>
              <a:rPr lang="vi-VN" sz="2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Bài 16: Các cuộc khởi nghĩa tiêu biểu giành độc lập trước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18191" y="1662206"/>
            <a:ext cx="3496572"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a.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Nguyên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nhân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8" name="Google Shape;320;p29">
            <a:extLst>
              <a:ext uri="{FF2B5EF4-FFF2-40B4-BE49-F238E27FC236}">
                <a16:creationId xmlns:a16="http://schemas.microsoft.com/office/drawing/2014/main" id="{90E690A7-4B39-1C44-92E2-71B4A685D5C8}"/>
              </a:ext>
            </a:extLst>
          </p:cNvPr>
          <p:cNvSpPr txBox="1">
            <a:spLocks/>
          </p:cNvSpPr>
          <p:nvPr/>
        </p:nvSpPr>
        <p:spPr>
          <a:xfrm>
            <a:off x="593967" y="2298022"/>
            <a:ext cx="2382147"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lang="en-US"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b. </a:t>
            </a:r>
            <a:r>
              <a:rPr lang="en-US" sz="32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Diễn</a:t>
            </a:r>
            <a:r>
              <a:rPr lang="en-US"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biến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cxnSp>
        <p:nvCxnSpPr>
          <p:cNvPr id="3" name="Straight Connector 2">
            <a:extLst>
              <a:ext uri="{FF2B5EF4-FFF2-40B4-BE49-F238E27FC236}">
                <a16:creationId xmlns:a16="http://schemas.microsoft.com/office/drawing/2014/main" id="{41C9A760-7B70-334A-A10D-70E130DB69F0}"/>
              </a:ext>
            </a:extLst>
          </p:cNvPr>
          <p:cNvCxnSpPr>
            <a:cxnSpLocks/>
            <a:stCxn id="5" idx="2"/>
          </p:cNvCxnSpPr>
          <p:nvPr/>
        </p:nvCxnSpPr>
        <p:spPr>
          <a:xfrm flipH="1">
            <a:off x="6096001" y="595205"/>
            <a:ext cx="47208" cy="583417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Terminator 8">
            <a:extLst>
              <a:ext uri="{FF2B5EF4-FFF2-40B4-BE49-F238E27FC236}">
                <a16:creationId xmlns:a16="http://schemas.microsoft.com/office/drawing/2014/main" id="{05768587-1D1E-884A-AD72-3CC2EECE1295}"/>
              </a:ext>
            </a:extLst>
          </p:cNvPr>
          <p:cNvSpPr/>
          <p:nvPr/>
        </p:nvSpPr>
        <p:spPr>
          <a:xfrm>
            <a:off x="513348" y="3429000"/>
            <a:ext cx="5240095" cy="957263"/>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Times New Roman" panose="02020603050405020304" pitchFamily="18" charset="0"/>
                <a:cs typeface="Times New Roman" panose="02020603050405020304" pitchFamily="18" charset="0"/>
              </a:rPr>
              <a:t>Thảo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luận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theo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cặp</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đôi</a:t>
            </a:r>
            <a:r>
              <a:rPr lang="en-US" sz="2800" dirty="0">
                <a:solidFill>
                  <a:srgbClr val="C00000"/>
                </a:solidFill>
                <a:latin typeface="Times New Roman" panose="02020603050405020304" pitchFamily="18" charset="0"/>
                <a:cs typeface="Times New Roman" panose="02020603050405020304" pitchFamily="18" charset="0"/>
              </a:rPr>
              <a:t> h</a:t>
            </a:r>
            <a:r>
              <a:rPr lang="en-VN" sz="2800" dirty="0">
                <a:solidFill>
                  <a:srgbClr val="C00000"/>
                </a:solidFill>
                <a:latin typeface="Times New Roman" panose="02020603050405020304" pitchFamily="18" charset="0"/>
                <a:cs typeface="Times New Roman" panose="02020603050405020304" pitchFamily="18" charset="0"/>
              </a:rPr>
              <a:t>oàn thành phiếu học tập sau </a:t>
            </a:r>
          </a:p>
        </p:txBody>
      </p:sp>
      <p:pic>
        <p:nvPicPr>
          <p:cNvPr id="10" name="Picture 9">
            <a:extLst>
              <a:ext uri="{FF2B5EF4-FFF2-40B4-BE49-F238E27FC236}">
                <a16:creationId xmlns:a16="http://schemas.microsoft.com/office/drawing/2014/main" id="{AF8EEA54-038B-B143-92BE-5F96930950D2}"/>
              </a:ext>
            </a:extLst>
          </p:cNvPr>
          <p:cNvPicPr>
            <a:picLocks noChangeAspect="1"/>
          </p:cNvPicPr>
          <p:nvPr/>
        </p:nvPicPr>
        <p:blipFill rotWithShape="1">
          <a:blip r:embed="rId2"/>
          <a:srcRect l="2779" t="2972" r="2984" b="1411"/>
          <a:stretch/>
        </p:blipFill>
        <p:spPr>
          <a:xfrm>
            <a:off x="6190415" y="767644"/>
            <a:ext cx="5407617" cy="5520267"/>
          </a:xfrm>
          <a:prstGeom prst="roundRect">
            <a:avLst>
              <a:gd name="adj" fmla="val 9091"/>
            </a:avLst>
          </a:prstGeom>
        </p:spPr>
      </p:pic>
    </p:spTree>
    <p:extLst>
      <p:ext uri="{BB962C8B-B14F-4D97-AF65-F5344CB8AC3E}">
        <p14:creationId xmlns:p14="http://schemas.microsoft.com/office/powerpoint/2010/main" val="2840830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02CDE0-0FF7-544C-A874-F8F9F959E31C}"/>
              </a:ext>
            </a:extLst>
          </p:cNvPr>
          <p:cNvPicPr>
            <a:picLocks noChangeAspect="1"/>
          </p:cNvPicPr>
          <p:nvPr/>
        </p:nvPicPr>
        <p:blipFill>
          <a:blip r:embed="rId2"/>
          <a:stretch>
            <a:fillRect/>
          </a:stretch>
        </p:blipFill>
        <p:spPr>
          <a:xfrm>
            <a:off x="4280610" y="0"/>
            <a:ext cx="7855862" cy="6439379"/>
          </a:xfrm>
          <a:prstGeom prst="rect">
            <a:avLst/>
          </a:prstGeom>
        </p:spPr>
      </p:pic>
      <p:sp>
        <p:nvSpPr>
          <p:cNvPr id="7" name="TextBox 6">
            <a:extLst>
              <a:ext uri="{FF2B5EF4-FFF2-40B4-BE49-F238E27FC236}">
                <a16:creationId xmlns:a16="http://schemas.microsoft.com/office/drawing/2014/main" id="{ED430EEC-9D46-0E4F-9DEF-419345FE95ED}"/>
              </a:ext>
            </a:extLst>
          </p:cNvPr>
          <p:cNvSpPr txBox="1"/>
          <p:nvPr/>
        </p:nvSpPr>
        <p:spPr>
          <a:xfrm>
            <a:off x="6114043" y="6419650"/>
            <a:ext cx="50268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Lược đồ cuộc khởi nghĩa Hai Bà Trưng</a:t>
            </a:r>
          </a:p>
        </p:txBody>
      </p:sp>
      <p:sp>
        <p:nvSpPr>
          <p:cNvPr id="14" name="Terminator 13">
            <a:extLst>
              <a:ext uri="{FF2B5EF4-FFF2-40B4-BE49-F238E27FC236}">
                <a16:creationId xmlns:a16="http://schemas.microsoft.com/office/drawing/2014/main" id="{13DE3B90-598F-9443-B60D-A74A002414B6}"/>
              </a:ext>
            </a:extLst>
          </p:cNvPr>
          <p:cNvSpPr/>
          <p:nvPr/>
        </p:nvSpPr>
        <p:spPr>
          <a:xfrm>
            <a:off x="-16894" y="40777"/>
            <a:ext cx="4229100" cy="685800"/>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C00000"/>
                </a:solidFill>
                <a:latin typeface="Times New Roman" panose="02020603050405020304" pitchFamily="18" charset="0"/>
                <a:cs typeface="Times New Roman" panose="02020603050405020304" pitchFamily="18" charset="0"/>
              </a:rPr>
              <a:t>Diễn biến</a:t>
            </a:r>
            <a:endParaRPr lang="en-VN" sz="3600" dirty="0">
              <a:solidFill>
                <a:srgbClr val="C00000"/>
              </a:solidFill>
              <a:latin typeface="Times New Roman" panose="02020603050405020304" pitchFamily="18" charset="0"/>
              <a:cs typeface="Times New Roman" panose="02020603050405020304" pitchFamily="18" charset="0"/>
            </a:endParaRPr>
          </a:p>
        </p:txBody>
      </p:sp>
      <p:sp>
        <p:nvSpPr>
          <p:cNvPr id="15" name="Pentagon 14">
            <a:extLst>
              <a:ext uri="{FF2B5EF4-FFF2-40B4-BE49-F238E27FC236}">
                <a16:creationId xmlns:a16="http://schemas.microsoft.com/office/drawing/2014/main" id="{CE210FC5-F3ED-3A42-82B5-B81C67B82650}"/>
              </a:ext>
            </a:extLst>
          </p:cNvPr>
          <p:cNvSpPr/>
          <p:nvPr/>
        </p:nvSpPr>
        <p:spPr>
          <a:xfrm>
            <a:off x="-16044" y="885046"/>
            <a:ext cx="4212208" cy="643717"/>
          </a:xfrm>
          <a:prstGeom prst="homePlate">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Khởi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b</a:t>
            </a:r>
            <a:r>
              <a:rPr lang="en-VN" sz="2400" dirty="0">
                <a:solidFill>
                  <a:srgbClr val="FF0000"/>
                </a:solidFill>
                <a:latin typeface="Times New Roman" panose="02020603050405020304" pitchFamily="18" charset="0"/>
                <a:cs typeface="Times New Roman" panose="02020603050405020304" pitchFamily="18" charset="0"/>
              </a:rPr>
              <a:t>ùng nổ ở đâu?</a:t>
            </a:r>
          </a:p>
        </p:txBody>
      </p:sp>
      <p:sp>
        <p:nvSpPr>
          <p:cNvPr id="16" name="Pentagon 15">
            <a:extLst>
              <a:ext uri="{FF2B5EF4-FFF2-40B4-BE49-F238E27FC236}">
                <a16:creationId xmlns:a16="http://schemas.microsoft.com/office/drawing/2014/main" id="{6F43A607-CFE0-A443-A858-056AD2034210}"/>
              </a:ext>
            </a:extLst>
          </p:cNvPr>
          <p:cNvSpPr/>
          <p:nvPr/>
        </p:nvSpPr>
        <p:spPr>
          <a:xfrm>
            <a:off x="-16894" y="2307365"/>
            <a:ext cx="4086227" cy="757582"/>
          </a:xfrm>
          <a:prstGeom prst="homePlate">
            <a:avLst/>
          </a:prstGeom>
          <a:solidFill>
            <a:schemeClr val="accent5">
              <a:lumMod val="20000"/>
              <a:lumOff val="8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Tiến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xuống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chiếm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căn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17" name="Pentagon 16">
            <a:extLst>
              <a:ext uri="{FF2B5EF4-FFF2-40B4-BE49-F238E27FC236}">
                <a16:creationId xmlns:a16="http://schemas.microsoft.com/office/drawing/2014/main" id="{CB8E8488-E79E-8840-B211-EA199FDCB892}"/>
              </a:ext>
            </a:extLst>
          </p:cNvPr>
          <p:cNvSpPr/>
          <p:nvPr/>
        </p:nvSpPr>
        <p:spPr>
          <a:xfrm>
            <a:off x="-13194" y="3710627"/>
            <a:ext cx="4052447" cy="676112"/>
          </a:xfrm>
          <a:prstGeom prst="homePlate">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FF0000"/>
                </a:solidFill>
                <a:latin typeface="Times New Roman" panose="02020603050405020304" pitchFamily="18" charset="0"/>
                <a:cs typeface="Times New Roman" panose="02020603050405020304" pitchFamily="18" charset="0"/>
              </a:rPr>
              <a:t>Nghĩa quân tiếp tục tấn công ở đâu?</a:t>
            </a:r>
          </a:p>
        </p:txBody>
      </p:sp>
      <p:sp>
        <p:nvSpPr>
          <p:cNvPr id="18" name="Pentagon 17">
            <a:extLst>
              <a:ext uri="{FF2B5EF4-FFF2-40B4-BE49-F238E27FC236}">
                <a16:creationId xmlns:a16="http://schemas.microsoft.com/office/drawing/2014/main" id="{3C5DCB6B-ABE8-8E48-B9A5-390908171D73}"/>
              </a:ext>
            </a:extLst>
          </p:cNvPr>
          <p:cNvSpPr/>
          <p:nvPr/>
        </p:nvSpPr>
        <p:spPr>
          <a:xfrm>
            <a:off x="1" y="5061982"/>
            <a:ext cx="4229099" cy="765654"/>
          </a:xfrm>
          <a:prstGeom prst="homePlate">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solidFill>
                  <a:srgbClr val="FF0000"/>
                </a:solidFill>
                <a:latin typeface="Times New Roman" panose="02020603050405020304" pitchFamily="18" charset="0"/>
                <a:cs typeface="Times New Roman" panose="02020603050405020304" pitchFamily="18" charset="0"/>
              </a:rPr>
              <a:t>Khởi nghĩa thắng lợi ai được tôn làm vua? Đóng đô ở đâu?</a:t>
            </a:r>
            <a:endParaRPr lang="en-VN" sz="2400" dirty="0">
              <a:solidFill>
                <a:srgbClr val="FF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0FF5441-FFE2-DE4A-AADA-709B20C0677D}"/>
              </a:ext>
            </a:extLst>
          </p:cNvPr>
          <p:cNvSpPr txBox="1"/>
          <p:nvPr/>
        </p:nvSpPr>
        <p:spPr>
          <a:xfrm>
            <a:off x="55528" y="1687231"/>
            <a:ext cx="2900363" cy="461665"/>
          </a:xfrm>
          <a:prstGeom prst="rect">
            <a:avLst/>
          </a:prstGeom>
          <a:noFill/>
        </p:spPr>
        <p:txBody>
          <a:bodyPr wrap="square" rtlCol="0">
            <a:spAutoFit/>
          </a:bodyPr>
          <a:lstStyle/>
          <a:p>
            <a:r>
              <a:rPr lang="en-VN" sz="2400" b="1" dirty="0">
                <a:solidFill>
                  <a:srgbClr val="0070C0"/>
                </a:solidFill>
                <a:latin typeface="Times New Roman" panose="02020603050405020304" pitchFamily="18" charset="0"/>
                <a:cs typeface="Times New Roman" panose="02020603050405020304" pitchFamily="18" charset="0"/>
              </a:rPr>
              <a:t>Hát Môn (Hà Nội)</a:t>
            </a:r>
          </a:p>
        </p:txBody>
      </p:sp>
      <p:sp>
        <p:nvSpPr>
          <p:cNvPr id="20" name="TextBox 19">
            <a:extLst>
              <a:ext uri="{FF2B5EF4-FFF2-40B4-BE49-F238E27FC236}">
                <a16:creationId xmlns:a16="http://schemas.microsoft.com/office/drawing/2014/main" id="{11ED26AA-4C17-8040-B924-197A2409764A}"/>
              </a:ext>
            </a:extLst>
          </p:cNvPr>
          <p:cNvSpPr txBox="1"/>
          <p:nvPr/>
        </p:nvSpPr>
        <p:spPr>
          <a:xfrm>
            <a:off x="32691" y="3180634"/>
            <a:ext cx="3282492"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M</a:t>
            </a:r>
            <a:r>
              <a:rPr lang="en-VN" sz="2400" b="1" dirty="0">
                <a:solidFill>
                  <a:srgbClr val="0070C0"/>
                </a:solidFill>
                <a:latin typeface="Times New Roman" panose="02020603050405020304" pitchFamily="18" charset="0"/>
                <a:cs typeface="Times New Roman" panose="02020603050405020304" pitchFamily="18" charset="0"/>
              </a:rPr>
              <a:t>ê Linh, Cổ Loa</a:t>
            </a:r>
            <a:endParaRPr lang="en-VN" sz="2400" dirty="0"/>
          </a:p>
        </p:txBody>
      </p:sp>
      <p:sp>
        <p:nvSpPr>
          <p:cNvPr id="21" name="TextBox 20">
            <a:extLst>
              <a:ext uri="{FF2B5EF4-FFF2-40B4-BE49-F238E27FC236}">
                <a16:creationId xmlns:a16="http://schemas.microsoft.com/office/drawing/2014/main" id="{743EB00D-3CC1-9C41-8E30-07D6247B20D2}"/>
              </a:ext>
            </a:extLst>
          </p:cNvPr>
          <p:cNvSpPr txBox="1"/>
          <p:nvPr/>
        </p:nvSpPr>
        <p:spPr>
          <a:xfrm>
            <a:off x="687408" y="4493528"/>
            <a:ext cx="1709959" cy="461665"/>
          </a:xfrm>
          <a:prstGeom prst="rect">
            <a:avLst/>
          </a:prstGeom>
          <a:noFill/>
        </p:spPr>
        <p:txBody>
          <a:bodyPr wrap="square" rtlCol="0">
            <a:spAutoFit/>
          </a:bodyPr>
          <a:lstStyle/>
          <a:p>
            <a:r>
              <a:rPr lang="vi-VN" sz="2400" b="1" dirty="0">
                <a:solidFill>
                  <a:srgbClr val="0070C0"/>
                </a:solidFill>
                <a:latin typeface="Times New Roman" panose="02020603050405020304" pitchFamily="18" charset="0"/>
                <a:cs typeface="Times New Roman" panose="02020603050405020304" pitchFamily="18" charset="0"/>
              </a:rPr>
              <a:t>Luy Lâu</a:t>
            </a:r>
            <a:endParaRPr lang="en-VN" sz="2400" b="1" dirty="0">
              <a:solidFill>
                <a:srgbClr val="0070C0"/>
              </a:solidFill>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58143C0F-B5CE-3346-AA7B-195B43C99A12}"/>
              </a:ext>
            </a:extLst>
          </p:cNvPr>
          <p:cNvPicPr>
            <a:picLocks noChangeAspect="1"/>
          </p:cNvPicPr>
          <p:nvPr/>
        </p:nvPicPr>
        <p:blipFill rotWithShape="1">
          <a:blip r:embed="rId3"/>
          <a:srcRect t="12854" r="50000"/>
          <a:stretch/>
        </p:blipFill>
        <p:spPr>
          <a:xfrm flipH="1">
            <a:off x="5829747" y="2419421"/>
            <a:ext cx="533554" cy="831849"/>
          </a:xfrm>
          <a:prstGeom prst="rect">
            <a:avLst/>
          </a:prstGeom>
        </p:spPr>
      </p:pic>
      <p:pic>
        <p:nvPicPr>
          <p:cNvPr id="35" name="Picture 2">
            <a:extLst>
              <a:ext uri="{FF2B5EF4-FFF2-40B4-BE49-F238E27FC236}">
                <a16:creationId xmlns:a16="http://schemas.microsoft.com/office/drawing/2014/main" id="{9A0D74B0-CD6F-064A-A4B2-E18572B21D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655" t="24081" b="17187"/>
          <a:stretch/>
        </p:blipFill>
        <p:spPr bwMode="auto">
          <a:xfrm>
            <a:off x="5218440" y="3185404"/>
            <a:ext cx="738813" cy="637942"/>
          </a:xfrm>
          <a:prstGeom prst="rect">
            <a:avLst/>
          </a:prstGeom>
          <a:noFill/>
          <a:extLst>
            <a:ext uri="{909E8E84-426E-40DD-AFC4-6F175D3DCCD1}">
              <a14:hiddenFill xmlns:a14="http://schemas.microsoft.com/office/drawing/2010/main">
                <a:solidFill>
                  <a:srgbClr val="FFFFFF"/>
                </a:solidFill>
              </a14:hiddenFill>
            </a:ext>
          </a:extLst>
        </p:spPr>
      </p:pic>
      <p:pic>
        <p:nvPicPr>
          <p:cNvPr id="36" name="Graphic 35" descr="Arrow Slight curve">
            <a:extLst>
              <a:ext uri="{FF2B5EF4-FFF2-40B4-BE49-F238E27FC236}">
                <a16:creationId xmlns:a16="http://schemas.microsoft.com/office/drawing/2014/main" id="{39CAE90C-9E8E-FF43-83A0-9B1DA354A59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9895151" flipH="1">
            <a:off x="6998759" y="2921380"/>
            <a:ext cx="560984" cy="540188"/>
          </a:xfrm>
          <a:prstGeom prst="rect">
            <a:avLst/>
          </a:prstGeom>
        </p:spPr>
      </p:pic>
      <p:pic>
        <p:nvPicPr>
          <p:cNvPr id="38" name="Graphic 37" descr="Arrow Slight curve">
            <a:extLst>
              <a:ext uri="{FF2B5EF4-FFF2-40B4-BE49-F238E27FC236}">
                <a16:creationId xmlns:a16="http://schemas.microsoft.com/office/drawing/2014/main" id="{A334F8F9-6AFD-3D41-BCA2-434EFFC3FA0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68269">
            <a:off x="7748887" y="2953203"/>
            <a:ext cx="716010" cy="612787"/>
          </a:xfrm>
          <a:prstGeom prst="rect">
            <a:avLst/>
          </a:prstGeom>
        </p:spPr>
      </p:pic>
      <p:pic>
        <p:nvPicPr>
          <p:cNvPr id="39" name="Graphic 38" descr="Arrow Slight curve">
            <a:extLst>
              <a:ext uri="{FF2B5EF4-FFF2-40B4-BE49-F238E27FC236}">
                <a16:creationId xmlns:a16="http://schemas.microsoft.com/office/drawing/2014/main" id="{FA2BA993-F626-A647-B3B1-F1E759F47FF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462224">
            <a:off x="9036575" y="3485408"/>
            <a:ext cx="918866" cy="711547"/>
          </a:xfrm>
          <a:prstGeom prst="rect">
            <a:avLst/>
          </a:prstGeom>
        </p:spPr>
      </p:pic>
      <p:cxnSp>
        <p:nvCxnSpPr>
          <p:cNvPr id="40" name="Straight Arrow Connector 39">
            <a:extLst>
              <a:ext uri="{FF2B5EF4-FFF2-40B4-BE49-F238E27FC236}">
                <a16:creationId xmlns:a16="http://schemas.microsoft.com/office/drawing/2014/main" id="{63246C2D-9518-314B-A316-BF87E50C060E}"/>
              </a:ext>
            </a:extLst>
          </p:cNvPr>
          <p:cNvCxnSpPr/>
          <p:nvPr/>
        </p:nvCxnSpPr>
        <p:spPr>
          <a:xfrm flipV="1">
            <a:off x="10697523" y="3588668"/>
            <a:ext cx="600075" cy="528637"/>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60AC686-9660-3840-81A1-479388004C12}"/>
              </a:ext>
            </a:extLst>
          </p:cNvPr>
          <p:cNvCxnSpPr/>
          <p:nvPr/>
        </p:nvCxnSpPr>
        <p:spPr>
          <a:xfrm flipV="1">
            <a:off x="11411647" y="2955371"/>
            <a:ext cx="600075" cy="528637"/>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76F64C2B-94E8-3345-B4A1-01DB4279DFCC}"/>
              </a:ext>
            </a:extLst>
          </p:cNvPr>
          <p:cNvPicPr>
            <a:picLocks noChangeAspect="1"/>
          </p:cNvPicPr>
          <p:nvPr/>
        </p:nvPicPr>
        <p:blipFill rotWithShape="1">
          <a:blip r:embed="rId7"/>
          <a:srcRect l="58381" t="20262" r="8520" b="30361"/>
          <a:stretch/>
        </p:blipFill>
        <p:spPr>
          <a:xfrm flipH="1">
            <a:off x="10652365" y="3353893"/>
            <a:ext cx="459940" cy="442347"/>
          </a:xfrm>
          <a:prstGeom prst="rect">
            <a:avLst/>
          </a:prstGeom>
        </p:spPr>
      </p:pic>
      <p:pic>
        <p:nvPicPr>
          <p:cNvPr id="43" name="Picture 42">
            <a:extLst>
              <a:ext uri="{FF2B5EF4-FFF2-40B4-BE49-F238E27FC236}">
                <a16:creationId xmlns:a16="http://schemas.microsoft.com/office/drawing/2014/main" id="{CA6FA035-F439-D84C-8A5E-7830618054AC}"/>
              </a:ext>
            </a:extLst>
          </p:cNvPr>
          <p:cNvPicPr>
            <a:picLocks noChangeAspect="1"/>
          </p:cNvPicPr>
          <p:nvPr/>
        </p:nvPicPr>
        <p:blipFill rotWithShape="1">
          <a:blip r:embed="rId7"/>
          <a:srcRect l="58381" t="20262" r="8520" b="30361"/>
          <a:stretch/>
        </p:blipFill>
        <p:spPr>
          <a:xfrm flipH="1">
            <a:off x="10370887" y="3734996"/>
            <a:ext cx="459939" cy="442346"/>
          </a:xfrm>
          <a:prstGeom prst="rect">
            <a:avLst/>
          </a:prstGeom>
        </p:spPr>
      </p:pic>
      <p:sp>
        <p:nvSpPr>
          <p:cNvPr id="44" name="Rectangle 43">
            <a:extLst>
              <a:ext uri="{FF2B5EF4-FFF2-40B4-BE49-F238E27FC236}">
                <a16:creationId xmlns:a16="http://schemas.microsoft.com/office/drawing/2014/main" id="{C203C9D7-5437-4F40-B2C5-2659DF76B3B4}"/>
              </a:ext>
            </a:extLst>
          </p:cNvPr>
          <p:cNvSpPr/>
          <p:nvPr/>
        </p:nvSpPr>
        <p:spPr>
          <a:xfrm>
            <a:off x="5583680" y="3244334"/>
            <a:ext cx="184731" cy="369332"/>
          </a:xfrm>
          <a:prstGeom prst="rect">
            <a:avLst/>
          </a:prstGeom>
        </p:spPr>
        <p:txBody>
          <a:bodyPr wrap="none">
            <a:spAutoFit/>
          </a:bodyPr>
          <a:lstStyle/>
          <a:p>
            <a:endParaRPr lang="en-VN" dirty="0"/>
          </a:p>
        </p:txBody>
      </p:sp>
      <p:pic>
        <p:nvPicPr>
          <p:cNvPr id="46" name="Picture 4">
            <a:extLst>
              <a:ext uri="{FF2B5EF4-FFF2-40B4-BE49-F238E27FC236}">
                <a16:creationId xmlns:a16="http://schemas.microsoft.com/office/drawing/2014/main" id="{8F92FF20-1A59-A949-8EDF-50B0742CF0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2141" y="2402300"/>
            <a:ext cx="416069" cy="67611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a:extLst>
              <a:ext uri="{FF2B5EF4-FFF2-40B4-BE49-F238E27FC236}">
                <a16:creationId xmlns:a16="http://schemas.microsoft.com/office/drawing/2014/main" id="{0D646391-0CC9-C146-932A-5CF38F7892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7461" y="2989474"/>
            <a:ext cx="416069" cy="67611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2636CE92-6C62-494C-AF85-433BA73B22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53289" y="3785951"/>
            <a:ext cx="416069" cy="676112"/>
          </a:xfrm>
          <a:prstGeom prst="rect">
            <a:avLst/>
          </a:prstGeom>
          <a:noFill/>
          <a:extLst>
            <a:ext uri="{909E8E84-426E-40DD-AFC4-6F175D3DCCD1}">
              <a14:hiddenFill xmlns:a14="http://schemas.microsoft.com/office/drawing/2010/main">
                <a:solidFill>
                  <a:srgbClr val="FFFFFF"/>
                </a:solidFill>
              </a14:hiddenFill>
            </a:ext>
          </a:extLst>
        </p:spPr>
      </p:pic>
      <p:pic>
        <p:nvPicPr>
          <p:cNvPr id="37" name="Graphic 36" descr="Arrow Slight curve">
            <a:extLst>
              <a:ext uri="{FF2B5EF4-FFF2-40B4-BE49-F238E27FC236}">
                <a16:creationId xmlns:a16="http://schemas.microsoft.com/office/drawing/2014/main" id="{C47BA784-0E06-4E45-8747-6247E77AC85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1160113">
            <a:off x="9011023" y="4180069"/>
            <a:ext cx="918866" cy="627712"/>
          </a:xfrm>
          <a:prstGeom prst="rect">
            <a:avLst/>
          </a:prstGeom>
        </p:spPr>
      </p:pic>
      <p:sp>
        <p:nvSpPr>
          <p:cNvPr id="29" name="TextBox 28">
            <a:extLst>
              <a:ext uri="{FF2B5EF4-FFF2-40B4-BE49-F238E27FC236}">
                <a16:creationId xmlns:a16="http://schemas.microsoft.com/office/drawing/2014/main" id="{C0B54377-E7BD-A147-9CC0-ACF1DAA278C7}"/>
              </a:ext>
            </a:extLst>
          </p:cNvPr>
          <p:cNvSpPr txBox="1"/>
          <p:nvPr/>
        </p:nvSpPr>
        <p:spPr>
          <a:xfrm>
            <a:off x="-175967" y="5934425"/>
            <a:ext cx="3973863" cy="830997"/>
          </a:xfrm>
          <a:prstGeom prst="rect">
            <a:avLst/>
          </a:prstGeom>
          <a:noFill/>
        </p:spPr>
        <p:txBody>
          <a:bodyPr wrap="square" rtlCol="0">
            <a:spAutoFit/>
          </a:bodyPr>
          <a:lstStyle/>
          <a:p>
            <a:pPr algn="ctr"/>
            <a:r>
              <a:rPr lang="vi-VN" sz="2400" b="1" dirty="0">
                <a:solidFill>
                  <a:srgbClr val="0070C0"/>
                </a:solidFill>
                <a:latin typeface="Times New Roman" panose="02020603050405020304" pitchFamily="18" charset="0"/>
                <a:cs typeface="Times New Roman" panose="02020603050405020304" pitchFamily="18" charset="0"/>
              </a:rPr>
              <a:t>Trưng Trắc được tôn lên ngôi, đóng đô ở Mê Linh</a:t>
            </a:r>
            <a:endParaRPr lang="en-VN" sz="2400" b="1" dirty="0">
              <a:solidFill>
                <a:srgbClr val="0070C0"/>
              </a:solidFill>
              <a:latin typeface="Times New Roman" panose="020206030504050203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id="{D437E632-8E08-9D4B-888A-692A36CD942D}"/>
              </a:ext>
            </a:extLst>
          </p:cNvPr>
          <p:cNvPicPr>
            <a:picLocks noChangeAspect="1"/>
          </p:cNvPicPr>
          <p:nvPr/>
        </p:nvPicPr>
        <p:blipFill rotWithShape="1">
          <a:blip r:embed="rId3"/>
          <a:srcRect t="12854" r="50000"/>
          <a:stretch/>
        </p:blipFill>
        <p:spPr>
          <a:xfrm flipH="1">
            <a:off x="7121567" y="1962052"/>
            <a:ext cx="533554" cy="831849"/>
          </a:xfrm>
          <a:prstGeom prst="rect">
            <a:avLst/>
          </a:prstGeom>
        </p:spPr>
      </p:pic>
    </p:spTree>
    <p:extLst>
      <p:ext uri="{BB962C8B-B14F-4D97-AF65-F5344CB8AC3E}">
        <p14:creationId xmlns:p14="http://schemas.microsoft.com/office/powerpoint/2010/main" val="931248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outVertical)">
                                      <p:cBhvr>
                                        <p:cTn id="31" dur="500"/>
                                        <p:tgtEl>
                                          <p:spTgt spid="19"/>
                                        </p:tgtEl>
                                      </p:cBhvr>
                                    </p:animEffect>
                                  </p:childTnLst>
                                </p:cTn>
                              </p:par>
                              <p:par>
                                <p:cTn id="32" presetID="22" presetClass="entr" presetSubtype="4"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down)">
                                      <p:cBhvr>
                                        <p:cTn id="34" dur="500"/>
                                        <p:tgtEl>
                                          <p:spTgt spid="35"/>
                                        </p:tgtEl>
                                      </p:cBhvr>
                                    </p:animEffect>
                                  </p:childTnLst>
                                </p:cTn>
                              </p:par>
                              <p:par>
                                <p:cTn id="35" presetID="22" presetClass="entr" presetSubtype="4" repeatCount="300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out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down)">
                                      <p:cBhvr>
                                        <p:cTn id="47" dur="500"/>
                                        <p:tgtEl>
                                          <p:spTgt spid="36"/>
                                        </p:tgtEl>
                                      </p:cBhvr>
                                    </p:animEffect>
                                  </p:childTnLst>
                                </p:cTn>
                              </p:par>
                            </p:childTnLst>
                          </p:cTn>
                        </p:par>
                        <p:par>
                          <p:cTn id="48" fill="hold">
                            <p:stCondLst>
                              <p:cond delay="500"/>
                            </p:stCondLst>
                            <p:childTnLst>
                              <p:par>
                                <p:cTn id="49" presetID="22" presetClass="entr" presetSubtype="4"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down)">
                                      <p:cBhvr>
                                        <p:cTn id="51" dur="500"/>
                                        <p:tgtEl>
                                          <p:spTgt spid="46"/>
                                        </p:tgtEl>
                                      </p:cBhvr>
                                    </p:animEffect>
                                  </p:childTnLst>
                                </p:cTn>
                              </p:par>
                            </p:childTnLst>
                          </p:cTn>
                        </p:par>
                        <p:par>
                          <p:cTn id="52" fill="hold">
                            <p:stCondLst>
                              <p:cond delay="1000"/>
                            </p:stCondLst>
                            <p:childTnLst>
                              <p:par>
                                <p:cTn id="53" presetID="22" presetClass="entr" presetSubtype="4" fill="hold"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down)">
                                      <p:cBhvr>
                                        <p:cTn id="55" dur="500"/>
                                        <p:tgtEl>
                                          <p:spTgt spid="38"/>
                                        </p:tgtEl>
                                      </p:cBhvr>
                                    </p:animEffect>
                                  </p:childTnLst>
                                </p:cTn>
                              </p:par>
                            </p:childTnLst>
                          </p:cTn>
                        </p:par>
                        <p:par>
                          <p:cTn id="56" fill="hold">
                            <p:stCondLst>
                              <p:cond delay="1500"/>
                            </p:stCondLst>
                            <p:childTnLst>
                              <p:par>
                                <p:cTn id="57" presetID="22" presetClass="entr" presetSubtype="4" fill="hold"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down)">
                                      <p:cBhvr>
                                        <p:cTn id="59" dur="500"/>
                                        <p:tgtEl>
                                          <p:spTgt spid="47"/>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barn(outVertical)">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repeatCount="3000" fill="hold" nodeType="click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wipe(left)">
                                      <p:cBhvr>
                                        <p:cTn id="69" dur="500"/>
                                        <p:tgtEl>
                                          <p:spTgt spid="39"/>
                                        </p:tgtEl>
                                      </p:cBhvr>
                                    </p:animEffect>
                                  </p:childTnLst>
                                </p:cTn>
                              </p:par>
                              <p:par>
                                <p:cTn id="70" presetID="22" presetClass="entr" presetSubtype="8" repeatCount="3000" fill="hold"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left)">
                                      <p:cBhvr>
                                        <p:cTn id="72" dur="500"/>
                                        <p:tgtEl>
                                          <p:spTgt spid="37"/>
                                        </p:tgtEl>
                                      </p:cBhvr>
                                    </p:animEffect>
                                  </p:childTnLst>
                                </p:cTn>
                              </p:par>
                              <p:par>
                                <p:cTn id="73" presetID="22" presetClass="entr" presetSubtype="4" fill="hold" nodeType="with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wipe(down)">
                                      <p:cBhvr>
                                        <p:cTn id="75" dur="500"/>
                                        <p:tgtEl>
                                          <p:spTgt spid="48"/>
                                        </p:tgtEl>
                                      </p:cBhvr>
                                    </p:animEffect>
                                  </p:childTnLst>
                                </p:cTn>
                              </p:par>
                              <p:par>
                                <p:cTn id="76" presetID="16" presetClass="entr" presetSubtype="21" fill="hold" nodeType="with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barn(inVertical)">
                                      <p:cBhvr>
                                        <p:cTn id="78" dur="500"/>
                                        <p:tgtEl>
                                          <p:spTgt spid="43"/>
                                        </p:tgtEl>
                                      </p:cBhvr>
                                    </p:animEffect>
                                  </p:childTnLst>
                                </p:cTn>
                              </p:par>
                            </p:childTnLst>
                          </p:cTn>
                        </p:par>
                        <p:par>
                          <p:cTn id="79" fill="hold">
                            <p:stCondLst>
                              <p:cond delay="1500"/>
                            </p:stCondLst>
                            <p:childTnLst>
                              <p:par>
                                <p:cTn id="80" presetID="22" presetClass="entr" presetSubtype="4" fill="hold" nodeType="after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wipe(down)">
                                      <p:cBhvr>
                                        <p:cTn id="82" dur="1000"/>
                                        <p:tgtEl>
                                          <p:spTgt spid="40"/>
                                        </p:tgtEl>
                                      </p:cBhvr>
                                    </p:animEffect>
                                  </p:childTnLst>
                                </p:cTn>
                              </p:par>
                              <p:par>
                                <p:cTn id="83" presetID="16" presetClass="entr" presetSubtype="21" fill="hold"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barn(inVertical)">
                                      <p:cBhvr>
                                        <p:cTn id="85" dur="500"/>
                                        <p:tgtEl>
                                          <p:spTgt spid="42"/>
                                        </p:tgtEl>
                                      </p:cBhvr>
                                    </p:animEffect>
                                  </p:childTnLst>
                                </p:cTn>
                              </p:par>
                            </p:childTnLst>
                          </p:cTn>
                        </p:par>
                        <p:par>
                          <p:cTn id="86" fill="hold">
                            <p:stCondLst>
                              <p:cond delay="2500"/>
                            </p:stCondLst>
                            <p:childTnLst>
                              <p:par>
                                <p:cTn id="87" presetID="22" presetClass="entr" presetSubtype="4" fill="hold" nodeType="after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wipe(down)">
                                      <p:cBhvr>
                                        <p:cTn id="89" dur="1000"/>
                                        <p:tgtEl>
                                          <p:spTgt spid="41"/>
                                        </p:tgtEl>
                                      </p:cBhvr>
                                    </p:animEffect>
                                  </p:childTnLst>
                                </p:cTn>
                              </p:par>
                            </p:childTnLst>
                          </p:cTn>
                        </p:par>
                        <p:par>
                          <p:cTn id="90" fill="hold">
                            <p:stCondLst>
                              <p:cond delay="3500"/>
                            </p:stCondLst>
                            <p:childTnLst>
                              <p:par>
                                <p:cTn id="91" presetID="42" presetClass="path" presetSubtype="0" accel="50000" decel="50000" fill="hold" nodeType="afterEffect">
                                  <p:stCondLst>
                                    <p:cond delay="0"/>
                                  </p:stCondLst>
                                  <p:childTnLst>
                                    <p:animMotion origin="layout" path="M 1.875E-6 3.7037E-6 L 0.17982 -0.27524 " pathEditMode="relative" rAng="0" ptsTypes="AA">
                                      <p:cBhvr>
                                        <p:cTn id="92" dur="2000" fill="hold"/>
                                        <p:tgtEl>
                                          <p:spTgt spid="42"/>
                                        </p:tgtEl>
                                        <p:attrNameLst>
                                          <p:attrName>ppt_x</p:attrName>
                                          <p:attrName>ppt_y</p:attrName>
                                        </p:attrNameLst>
                                      </p:cBhvr>
                                      <p:rCtr x="8984" y="-13773"/>
                                    </p:animMotion>
                                  </p:childTnLst>
                                </p:cTn>
                              </p:par>
                              <p:par>
                                <p:cTn id="93" presetID="42" presetClass="path" presetSubtype="0" accel="50000" decel="50000" fill="hold" nodeType="withEffect">
                                  <p:stCondLst>
                                    <p:cond delay="0"/>
                                  </p:stCondLst>
                                  <p:childTnLst>
                                    <p:animMotion origin="layout" path="M -1.25E-6 -1.85185E-6 L 0.16302 -0.22662 " pathEditMode="relative" rAng="0" ptsTypes="AA">
                                      <p:cBhvr>
                                        <p:cTn id="94" dur="2250" fill="hold"/>
                                        <p:tgtEl>
                                          <p:spTgt spid="43"/>
                                        </p:tgtEl>
                                        <p:attrNameLst>
                                          <p:attrName>ppt_x</p:attrName>
                                          <p:attrName>ppt_y</p:attrName>
                                        </p:attrNameLst>
                                      </p:cBhvr>
                                      <p:rCtr x="8151" y="-11343"/>
                                    </p:animMotion>
                                  </p:childTnLst>
                                </p:cTn>
                              </p:par>
                            </p:childTnLst>
                          </p:cTn>
                        </p:par>
                      </p:childTnLst>
                    </p:cTn>
                  </p:par>
                  <p:par>
                    <p:cTn id="95" fill="hold">
                      <p:stCondLst>
                        <p:cond delay="indefinite"/>
                      </p:stCondLst>
                      <p:childTnLst>
                        <p:par>
                          <p:cTn id="96" fill="hold">
                            <p:stCondLst>
                              <p:cond delay="0"/>
                            </p:stCondLst>
                            <p:childTnLst>
                              <p:par>
                                <p:cTn id="97" presetID="16" presetClass="entr" presetSubtype="37" fill="hold" grpId="0" nodeType="click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barn(outVertical)">
                                      <p:cBhvr>
                                        <p:cTn id="99" dur="500"/>
                                        <p:tgtEl>
                                          <p:spTgt spid="29"/>
                                        </p:tgtEl>
                                      </p:cBhvr>
                                    </p:animEffect>
                                  </p:childTnLst>
                                </p:cTn>
                              </p:par>
                              <p:par>
                                <p:cTn id="100" presetID="5" presetClass="exit" presetSubtype="10" fill="hold" nodeType="withEffect">
                                  <p:stCondLst>
                                    <p:cond delay="0"/>
                                  </p:stCondLst>
                                  <p:childTnLst>
                                    <p:animEffect transition="out" filter="checkerboard(across)">
                                      <p:cBhvr>
                                        <p:cTn id="101" dur="500"/>
                                        <p:tgtEl>
                                          <p:spTgt spid="48"/>
                                        </p:tgtEl>
                                      </p:cBhvr>
                                    </p:animEffect>
                                    <p:set>
                                      <p:cBhvr>
                                        <p:cTn id="102" dur="1" fill="hold">
                                          <p:stCondLst>
                                            <p:cond delay="499"/>
                                          </p:stCondLst>
                                        </p:cTn>
                                        <p:tgtEl>
                                          <p:spTgt spid="48"/>
                                        </p:tgtEl>
                                        <p:attrNameLst>
                                          <p:attrName>style.visibility</p:attrName>
                                        </p:attrNameLst>
                                      </p:cBhvr>
                                      <p:to>
                                        <p:strVal val="hidden"/>
                                      </p:to>
                                    </p:set>
                                  </p:childTnLst>
                                </p:cTn>
                              </p:par>
                              <p:par>
                                <p:cTn id="103" presetID="5" presetClass="exit" presetSubtype="10" fill="hold" nodeType="withEffect">
                                  <p:stCondLst>
                                    <p:cond delay="0"/>
                                  </p:stCondLst>
                                  <p:childTnLst>
                                    <p:animEffect transition="out" filter="checkerboard(across)">
                                      <p:cBhvr>
                                        <p:cTn id="104" dur="500"/>
                                        <p:tgtEl>
                                          <p:spTgt spid="47"/>
                                        </p:tgtEl>
                                      </p:cBhvr>
                                    </p:animEffect>
                                    <p:set>
                                      <p:cBhvr>
                                        <p:cTn id="105" dur="1" fill="hold">
                                          <p:stCondLst>
                                            <p:cond delay="499"/>
                                          </p:stCondLst>
                                        </p:cTn>
                                        <p:tgtEl>
                                          <p:spTgt spid="47"/>
                                        </p:tgtEl>
                                        <p:attrNameLst>
                                          <p:attrName>style.visibility</p:attrName>
                                        </p:attrNameLst>
                                      </p:cBhvr>
                                      <p:to>
                                        <p:strVal val="hidden"/>
                                      </p:to>
                                    </p:set>
                                  </p:childTnLst>
                                </p:cTn>
                              </p:par>
                              <p:par>
                                <p:cTn id="106" presetID="5" presetClass="exit" presetSubtype="10" fill="hold" nodeType="withEffect">
                                  <p:stCondLst>
                                    <p:cond delay="0"/>
                                  </p:stCondLst>
                                  <p:childTnLst>
                                    <p:animEffect transition="out" filter="checkerboard(across)">
                                      <p:cBhvr>
                                        <p:cTn id="107" dur="500"/>
                                        <p:tgtEl>
                                          <p:spTgt spid="46"/>
                                        </p:tgtEl>
                                      </p:cBhvr>
                                    </p:animEffect>
                                    <p:set>
                                      <p:cBhvr>
                                        <p:cTn id="108" dur="1" fill="hold">
                                          <p:stCondLst>
                                            <p:cond delay="499"/>
                                          </p:stCondLst>
                                        </p:cTn>
                                        <p:tgtEl>
                                          <p:spTgt spid="46"/>
                                        </p:tgtEl>
                                        <p:attrNameLst>
                                          <p:attrName>style.visibility</p:attrName>
                                        </p:attrNameLst>
                                      </p:cBhvr>
                                      <p:to>
                                        <p:strVal val="hidden"/>
                                      </p:to>
                                    </p:set>
                                  </p:childTnLst>
                                </p:cTn>
                              </p:par>
                              <p:par>
                                <p:cTn id="109" presetID="22" presetClass="entr" presetSubtype="4" repeatCount="3000" fill="hold" nodeType="with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wipe(down)">
                                      <p:cBhvr>
                                        <p:cTn id="111" dur="500"/>
                                        <p:tgtEl>
                                          <p:spTgt spid="32"/>
                                        </p:tgtEl>
                                      </p:cBhvr>
                                    </p:animEffect>
                                  </p:childTnLst>
                                </p:cTn>
                              </p:par>
                              <p:par>
                                <p:cTn id="112" presetID="5" presetClass="exit" presetSubtype="10" fill="hold" nodeType="withEffect">
                                  <p:stCondLst>
                                    <p:cond delay="0"/>
                                  </p:stCondLst>
                                  <p:childTnLst>
                                    <p:animEffect transition="out" filter="checkerboard(across)">
                                      <p:cBhvr>
                                        <p:cTn id="113" dur="500"/>
                                        <p:tgtEl>
                                          <p:spTgt spid="34"/>
                                        </p:tgtEl>
                                      </p:cBhvr>
                                    </p:animEffect>
                                    <p:set>
                                      <p:cBhvr>
                                        <p:cTn id="114" dur="1" fill="hold">
                                          <p:stCondLst>
                                            <p:cond delay="499"/>
                                          </p:stCondLst>
                                        </p:cTn>
                                        <p:tgtEl>
                                          <p:spTgt spid="34"/>
                                        </p:tgtEl>
                                        <p:attrNameLst>
                                          <p:attrName>style.visibility</p:attrName>
                                        </p:attrNameLst>
                                      </p:cBhvr>
                                      <p:to>
                                        <p:strVal val="hidden"/>
                                      </p:to>
                                    </p:set>
                                  </p:childTnLst>
                                </p:cTn>
                              </p:par>
                              <p:par>
                                <p:cTn id="115" presetID="5" presetClass="exit" presetSubtype="10" fill="hold" nodeType="withEffect">
                                  <p:stCondLst>
                                    <p:cond delay="0"/>
                                  </p:stCondLst>
                                  <p:childTnLst>
                                    <p:animEffect transition="out" filter="checkerboard(across)">
                                      <p:cBhvr>
                                        <p:cTn id="116" dur="500"/>
                                        <p:tgtEl>
                                          <p:spTgt spid="35"/>
                                        </p:tgtEl>
                                      </p:cBhvr>
                                    </p:animEffect>
                                    <p:set>
                                      <p:cBhvr>
                                        <p:cTn id="117"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p:bldP spid="20" grpId="0"/>
      <p:bldP spid="21"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DCCF62-1B93-3740-8E72-FBC49FCE25D9}"/>
              </a:ext>
            </a:extLst>
          </p:cNvPr>
          <p:cNvPicPr>
            <a:picLocks noChangeAspect="1"/>
          </p:cNvPicPr>
          <p:nvPr/>
        </p:nvPicPr>
        <p:blipFill>
          <a:blip r:embed="rId2"/>
          <a:stretch>
            <a:fillRect/>
          </a:stretch>
        </p:blipFill>
        <p:spPr>
          <a:xfrm>
            <a:off x="18861" y="0"/>
            <a:ext cx="12173139" cy="6858000"/>
          </a:xfrm>
          <a:prstGeom prst="rect">
            <a:avLst/>
          </a:prstGeom>
        </p:spPr>
      </p:pic>
      <p:sp>
        <p:nvSpPr>
          <p:cNvPr id="4" name="TextBox 3">
            <a:extLst>
              <a:ext uri="{FF2B5EF4-FFF2-40B4-BE49-F238E27FC236}">
                <a16:creationId xmlns:a16="http://schemas.microsoft.com/office/drawing/2014/main" id="{A79C73DB-8861-D640-A9B1-0555E77336D4}"/>
              </a:ext>
            </a:extLst>
          </p:cNvPr>
          <p:cNvSpPr txBox="1"/>
          <p:nvPr/>
        </p:nvSpPr>
        <p:spPr>
          <a:xfrm>
            <a:off x="518626" y="5272032"/>
            <a:ext cx="1787033" cy="461665"/>
          </a:xfrm>
          <a:prstGeom prst="rect">
            <a:avLst/>
          </a:prstGeom>
          <a:noFill/>
        </p:spPr>
        <p:txBody>
          <a:bodyPr wrap="square" rtlCol="0">
            <a:spAutoFit/>
          </a:bodyPr>
          <a:lstStyle/>
          <a:p>
            <a:pPr algn="ctr"/>
            <a:r>
              <a:rPr lang="en-VN" sz="2400" b="1" dirty="0">
                <a:solidFill>
                  <a:srgbClr val="0070C0"/>
                </a:solidFill>
                <a:latin typeface="Times New Roman" panose="02020603050405020304" pitchFamily="18" charset="0"/>
                <a:cs typeface="Times New Roman" panose="02020603050405020304" pitchFamily="18" charset="0"/>
              </a:rPr>
              <a:t>Hát Môn</a:t>
            </a:r>
          </a:p>
        </p:txBody>
      </p:sp>
      <p:sp>
        <p:nvSpPr>
          <p:cNvPr id="5" name="TextBox 4">
            <a:extLst>
              <a:ext uri="{FF2B5EF4-FFF2-40B4-BE49-F238E27FC236}">
                <a16:creationId xmlns:a16="http://schemas.microsoft.com/office/drawing/2014/main" id="{0995BACA-415B-3940-99A7-B8907EA93C97}"/>
              </a:ext>
            </a:extLst>
          </p:cNvPr>
          <p:cNvSpPr txBox="1"/>
          <p:nvPr/>
        </p:nvSpPr>
        <p:spPr>
          <a:xfrm>
            <a:off x="2743200" y="3094124"/>
            <a:ext cx="2449689"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M</a:t>
            </a:r>
            <a:r>
              <a:rPr lang="en-VN" sz="2400" b="1" dirty="0">
                <a:solidFill>
                  <a:srgbClr val="0070C0"/>
                </a:solidFill>
                <a:latin typeface="Times New Roman" panose="02020603050405020304" pitchFamily="18" charset="0"/>
                <a:cs typeface="Times New Roman" panose="02020603050405020304" pitchFamily="18" charset="0"/>
              </a:rPr>
              <a:t>ê Linh, Cổ Loa</a:t>
            </a:r>
          </a:p>
        </p:txBody>
      </p:sp>
      <p:sp>
        <p:nvSpPr>
          <p:cNvPr id="6" name="TextBox 5">
            <a:extLst>
              <a:ext uri="{FF2B5EF4-FFF2-40B4-BE49-F238E27FC236}">
                <a16:creationId xmlns:a16="http://schemas.microsoft.com/office/drawing/2014/main" id="{894808F1-6ABC-7749-B80A-F1FF873997C5}"/>
              </a:ext>
            </a:extLst>
          </p:cNvPr>
          <p:cNvSpPr txBox="1"/>
          <p:nvPr/>
        </p:nvSpPr>
        <p:spPr>
          <a:xfrm>
            <a:off x="5920839" y="4697478"/>
            <a:ext cx="1709959" cy="461665"/>
          </a:xfrm>
          <a:prstGeom prst="rect">
            <a:avLst/>
          </a:prstGeom>
          <a:noFill/>
        </p:spPr>
        <p:txBody>
          <a:bodyPr wrap="square" rtlCol="0">
            <a:spAutoFit/>
          </a:bodyPr>
          <a:lstStyle/>
          <a:p>
            <a:r>
              <a:rPr lang="vi-VN" sz="2400" b="1" dirty="0">
                <a:solidFill>
                  <a:srgbClr val="C00000"/>
                </a:solidFill>
                <a:latin typeface="Times New Roman" panose="02020603050405020304" pitchFamily="18" charset="0"/>
                <a:cs typeface="Times New Roman" panose="02020603050405020304" pitchFamily="18" charset="0"/>
              </a:rPr>
              <a:t>Luy Lâu</a:t>
            </a:r>
            <a:endParaRPr lang="en-VN" sz="2400" b="1" dirty="0">
              <a:solidFill>
                <a:srgbClr val="C0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42D303F-4684-8B43-9F41-6923001210ED}"/>
              </a:ext>
            </a:extLst>
          </p:cNvPr>
          <p:cNvSpPr/>
          <p:nvPr/>
        </p:nvSpPr>
        <p:spPr>
          <a:xfrm>
            <a:off x="8089553" y="3094124"/>
            <a:ext cx="3560581" cy="830997"/>
          </a:xfrm>
          <a:prstGeom prst="rect">
            <a:avLst/>
          </a:prstGeom>
        </p:spPr>
        <p:txBody>
          <a:bodyPr wrap="square">
            <a:spAutoFit/>
          </a:bodyPr>
          <a:lstStyle/>
          <a:p>
            <a:pPr lvl="0" algn="ctr"/>
            <a:r>
              <a:rPr lang="vi-VN" sz="2400" dirty="0">
                <a:solidFill>
                  <a:srgbClr val="0070C0"/>
                </a:solidFill>
                <a:latin typeface="Times New Roman" panose="02020603050405020304" pitchFamily="18" charset="0"/>
                <a:cs typeface="Times New Roman" panose="02020603050405020304" pitchFamily="18" charset="0"/>
              </a:rPr>
              <a:t>Trưng Trắc được tôn lên ngôi, đóng đô ở Mê Linh</a:t>
            </a:r>
            <a:endParaRPr lang="en-VN"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2039222"/>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D41C63-A361-084F-9FE0-A978A31C181E}"/>
              </a:ext>
            </a:extLst>
          </p:cNvPr>
          <p:cNvPicPr>
            <a:picLocks noChangeAspect="1"/>
          </p:cNvPicPr>
          <p:nvPr/>
        </p:nvPicPr>
        <p:blipFill>
          <a:blip r:embed="rId2"/>
          <a:stretch>
            <a:fillRect/>
          </a:stretch>
        </p:blipFill>
        <p:spPr>
          <a:xfrm>
            <a:off x="5621874" y="-1"/>
            <a:ext cx="6570126" cy="6334781"/>
          </a:xfrm>
          <a:prstGeom prst="rect">
            <a:avLst/>
          </a:prstGeom>
          <a:ln>
            <a:noFill/>
          </a:ln>
          <a:effectLst>
            <a:softEdge rad="112500"/>
          </a:effectLst>
        </p:spPr>
      </p:pic>
      <p:sp>
        <p:nvSpPr>
          <p:cNvPr id="7" name="Rectangle 6">
            <a:extLst>
              <a:ext uri="{FF2B5EF4-FFF2-40B4-BE49-F238E27FC236}">
                <a16:creationId xmlns:a16="http://schemas.microsoft.com/office/drawing/2014/main" id="{5D792F84-5CA3-BA46-B091-3C313070BEA5}"/>
              </a:ext>
            </a:extLst>
          </p:cNvPr>
          <p:cNvSpPr/>
          <p:nvPr/>
        </p:nvSpPr>
        <p:spPr>
          <a:xfrm>
            <a:off x="5621874" y="6334780"/>
            <a:ext cx="6739474" cy="523220"/>
          </a:xfrm>
          <a:prstGeom prst="rect">
            <a:avLst/>
          </a:prstGeom>
        </p:spPr>
        <p:txBody>
          <a:bodyPr wrap="none">
            <a:spAutoFit/>
          </a:bodyPr>
          <a:lstStyle/>
          <a:p>
            <a:r>
              <a:rPr lang="vi-VN" sz="2800" dirty="0">
                <a:solidFill>
                  <a:srgbClr val="0070C0"/>
                </a:solidFill>
                <a:latin typeface="Times New Roman" panose="02020603050405020304" pitchFamily="18" charset="0"/>
                <a:cs typeface="Times New Roman" panose="02020603050405020304" pitchFamily="18" charset="0"/>
              </a:rPr>
              <a:t>Hai Bà Trưng cỡi voi ra trận (tranh Đông Hồ)</a:t>
            </a:r>
          </a:p>
        </p:txBody>
      </p:sp>
      <p:sp>
        <p:nvSpPr>
          <p:cNvPr id="9" name="Terminator 8">
            <a:extLst>
              <a:ext uri="{FF2B5EF4-FFF2-40B4-BE49-F238E27FC236}">
                <a16:creationId xmlns:a16="http://schemas.microsoft.com/office/drawing/2014/main" id="{D91C0954-0640-B549-93EC-4B96690CE350}"/>
              </a:ext>
            </a:extLst>
          </p:cNvPr>
          <p:cNvSpPr/>
          <p:nvPr/>
        </p:nvSpPr>
        <p:spPr>
          <a:xfrm>
            <a:off x="0" y="0"/>
            <a:ext cx="5621874" cy="3102295"/>
          </a:xfrm>
          <a:prstGeom prst="flowChartTerminator">
            <a:avLst/>
          </a:prstGeom>
          <a:solidFill>
            <a:schemeClr val="accent4">
              <a:lumMod val="20000"/>
              <a:lumOff val="80000"/>
            </a:schemeClr>
          </a:solidFill>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“T</a:t>
            </a:r>
            <a:r>
              <a:rPr lang="en-VN" sz="2400" dirty="0">
                <a:latin typeface="Times New Roman" panose="02020603050405020304" pitchFamily="18" charset="0"/>
                <a:cs typeface="Times New Roman" panose="02020603050405020304" pitchFamily="18" charset="0"/>
              </a:rPr>
              <a:t>rưng trắc cùng em gái là Trưng Nhị khởi binh đánh hãm trị sở của châu. Tô Định bỏ chạy về. Trưng Trắc thưucj là hùng dũng đến đâu đều như có gió cuốn”</a:t>
            </a:r>
          </a:p>
          <a:p>
            <a:pPr algn="ctr"/>
            <a:r>
              <a:rPr lang="en-VN" sz="2400" dirty="0">
                <a:latin typeface="Times New Roman" panose="02020603050405020304" pitchFamily="18" charset="0"/>
                <a:cs typeface="Times New Roman" panose="02020603050405020304" pitchFamily="18" charset="0"/>
              </a:rPr>
              <a:t>(Ngô Sĩ Thì, Đại Việt sử kí tiền biên)</a:t>
            </a:r>
          </a:p>
        </p:txBody>
      </p:sp>
      <p:sp>
        <p:nvSpPr>
          <p:cNvPr id="10" name="Terminator 9">
            <a:extLst>
              <a:ext uri="{FF2B5EF4-FFF2-40B4-BE49-F238E27FC236}">
                <a16:creationId xmlns:a16="http://schemas.microsoft.com/office/drawing/2014/main" id="{FE09F2B5-5AEA-DF41-9C4D-B99B326CECD8}"/>
              </a:ext>
            </a:extLst>
          </p:cNvPr>
          <p:cNvSpPr/>
          <p:nvPr/>
        </p:nvSpPr>
        <p:spPr>
          <a:xfrm>
            <a:off x="0" y="3522474"/>
            <a:ext cx="5621874" cy="3232485"/>
          </a:xfrm>
          <a:prstGeom prst="flowChartTerminator">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“T</a:t>
            </a:r>
            <a:r>
              <a:rPr lang="en-VN" sz="2400" dirty="0">
                <a:latin typeface="Times New Roman" panose="02020603050405020304" pitchFamily="18" charset="0"/>
                <a:cs typeface="Times New Roman" panose="02020603050405020304" pitchFamily="18" charset="0"/>
              </a:rPr>
              <a:t>rưng trắc, Trưng Nhị là đàn bà hô một tiếng mà các quận Giao Chỉ, Cửu Chân, Nhật Nam Hợp Phố cùng 65 thành trì ở Lĩnh ngoại đều hưởng ứng việc dựng nước xungư vương dễ như trở bàn tay, có thể thấy hình thế đất Việt ta đủ dựng nghiệp bá vương…” </a:t>
            </a:r>
          </a:p>
          <a:p>
            <a:pPr algn="ctr"/>
            <a:r>
              <a:rPr lang="en-VN" sz="2400" dirty="0">
                <a:latin typeface="Times New Roman" panose="02020603050405020304" pitchFamily="18" charset="0"/>
                <a:cs typeface="Times New Roman" panose="02020603050405020304" pitchFamily="18" charset="0"/>
              </a:rPr>
              <a:t>( trích Đại Việt sử kí toàn thư)</a:t>
            </a:r>
          </a:p>
        </p:txBody>
      </p:sp>
    </p:spTree>
    <p:extLst>
      <p:ext uri="{BB962C8B-B14F-4D97-AF65-F5344CB8AC3E}">
        <p14:creationId xmlns:p14="http://schemas.microsoft.com/office/powerpoint/2010/main" val="160556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35125CF-D22C-DB43-9963-EAB3478E4940}"/>
              </a:ext>
            </a:extLst>
          </p:cNvPr>
          <p:cNvSpPr/>
          <p:nvPr/>
        </p:nvSpPr>
        <p:spPr>
          <a:xfrm>
            <a:off x="1" y="753979"/>
            <a:ext cx="5871409" cy="61040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3" name="Rectangle 2">
            <a:extLst>
              <a:ext uri="{FF2B5EF4-FFF2-40B4-BE49-F238E27FC236}">
                <a16:creationId xmlns:a16="http://schemas.microsoft.com/office/drawing/2014/main" id="{0845A421-2A31-8448-AF84-C83E88E7976B}"/>
              </a:ext>
            </a:extLst>
          </p:cNvPr>
          <p:cNvSpPr/>
          <p:nvPr/>
        </p:nvSpPr>
        <p:spPr>
          <a:xfrm>
            <a:off x="0" y="1750594"/>
            <a:ext cx="5871410" cy="4524315"/>
          </a:xfrm>
          <a:prstGeom prst="rect">
            <a:avLst/>
          </a:prstGeom>
        </p:spPr>
        <p:txBody>
          <a:bodyPr wrap="square">
            <a:spAutoFit/>
          </a:bodyPr>
          <a:lstStyle/>
          <a:p>
            <a:pPr marL="457200" indent="-457200" algn="just">
              <a:buFont typeface="Wingdings" pitchFamily="2" charset="2"/>
              <a:buChar char="v"/>
            </a:pP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 Môn là nơi Hai Bà Trưng tổ chức hội quân sĩ. Cũng là nơi tuẫn tiết của hai bà khi cuộc khởi nghĩa thất bại. </a:t>
            </a:r>
          </a:p>
          <a:p>
            <a:pPr marL="457200" indent="-457200" algn="just">
              <a:buFont typeface="Wingdings" pitchFamily="2" charset="2"/>
              <a:buChar char="v"/>
            </a:pPr>
            <a:r>
              <a:rPr lang="vi-VN" sz="3200" dirty="0">
                <a:latin typeface="Times New Roman" panose="02020603050405020304" pitchFamily="18" charset="0"/>
                <a:cs typeface="Times New Roman" panose="02020603050405020304" pitchFamily="18" charset="0"/>
              </a:rPr>
              <a:t>Những sự kiện lịch sử quanh vùng sông Hát góp phần làm giàu thêm nội dung và tôn cao giá trị của đền thờ Hai Bà Trưng. </a:t>
            </a:r>
            <a:endParaRPr lang="en-US" sz="3200" dirty="0">
              <a:latin typeface="Times New Roman" panose="02020603050405020304" pitchFamily="18" charset="0"/>
              <a:cs typeface="Times New Roman" panose="02020603050405020304" pitchFamily="18" charset="0"/>
            </a:endParaRPr>
          </a:p>
        </p:txBody>
      </p:sp>
      <p:pic>
        <p:nvPicPr>
          <p:cNvPr id="9218" name="Picture 2" descr="Kiến trúc Đền Hát Môn - Việt Nam cổ xưa">
            <a:extLst>
              <a:ext uri="{FF2B5EF4-FFF2-40B4-BE49-F238E27FC236}">
                <a16:creationId xmlns:a16="http://schemas.microsoft.com/office/drawing/2014/main" id="{7EEE5297-0AC6-B649-87FD-C31A2EAB9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753980"/>
            <a:ext cx="6095999" cy="55209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462B662-960E-BB4A-B393-F809B6EBA95A}"/>
              </a:ext>
            </a:extLst>
          </p:cNvPr>
          <p:cNvSpPr/>
          <p:nvPr/>
        </p:nvSpPr>
        <p:spPr>
          <a:xfrm>
            <a:off x="6155796" y="6273225"/>
            <a:ext cx="6036204" cy="584775"/>
          </a:xfrm>
          <a:prstGeom prst="rect">
            <a:avLst/>
          </a:prstGeom>
        </p:spPr>
        <p:txBody>
          <a:bodyPr wrap="none">
            <a:spAutoFit/>
          </a:bodyPr>
          <a:lstStyle/>
          <a:p>
            <a:r>
              <a:rPr lang="fr-FR"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Đền</a:t>
            </a:r>
            <a:r>
              <a:rPr lang="fr-FR"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Hát</a:t>
            </a:r>
            <a:r>
              <a:rPr lang="fr-FR"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Môn (</a:t>
            </a:r>
            <a:r>
              <a:rPr lang="fr-FR"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Phúc</a:t>
            </a:r>
            <a:r>
              <a:rPr lang="fr-FR"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Thọ</a:t>
            </a:r>
            <a:r>
              <a:rPr lang="fr-FR"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 </a:t>
            </a:r>
            <a:r>
              <a:rPr lang="fr-FR"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Hà</a:t>
            </a:r>
            <a:r>
              <a:rPr lang="fr-FR"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fr-FR"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en-VN" dirty="0">
              <a:solidFill>
                <a:srgbClr val="0070C0"/>
              </a:solidFill>
            </a:endParaRPr>
          </a:p>
        </p:txBody>
      </p:sp>
    </p:spTree>
    <p:extLst>
      <p:ext uri="{BB962C8B-B14F-4D97-AF65-F5344CB8AC3E}">
        <p14:creationId xmlns:p14="http://schemas.microsoft.com/office/powerpoint/2010/main" val="8978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800" decel="100000"/>
                                        <p:tgtEl>
                                          <p:spTgt spid="3"/>
                                        </p:tgtEl>
                                      </p:cBhvr>
                                    </p:animEffect>
                                    <p:anim calcmode="lin" valueType="num">
                                      <p:cBhvr>
                                        <p:cTn id="16" dur="800" decel="100000" fill="hold"/>
                                        <p:tgtEl>
                                          <p:spTgt spid="3"/>
                                        </p:tgtEl>
                                        <p:attrNameLst>
                                          <p:attrName>style.rotation</p:attrName>
                                        </p:attrNameLst>
                                      </p:cBhvr>
                                      <p:tavLst>
                                        <p:tav tm="0">
                                          <p:val>
                                            <p:fltVal val="-90"/>
                                          </p:val>
                                        </p:tav>
                                        <p:tav tm="100000">
                                          <p:val>
                                            <p:fltVal val="0"/>
                                          </p:val>
                                        </p:tav>
                                      </p:tavLst>
                                    </p:anim>
                                    <p:anim calcmode="lin" valueType="num">
                                      <p:cBhvr>
                                        <p:cTn id="17" dur="800" decel="100000" fill="hold"/>
                                        <p:tgtEl>
                                          <p:spTgt spid="3"/>
                                        </p:tgtEl>
                                        <p:attrNameLst>
                                          <p:attrName>ppt_x</p:attrName>
                                        </p:attrNameLst>
                                      </p:cBhvr>
                                      <p:tavLst>
                                        <p:tav tm="0">
                                          <p:val>
                                            <p:strVal val="#ppt_x+0.4"/>
                                          </p:val>
                                        </p:tav>
                                        <p:tav tm="100000">
                                          <p:val>
                                            <p:strVal val="#ppt_x-0.05"/>
                                          </p:val>
                                        </p:tav>
                                      </p:tavLst>
                                    </p:anim>
                                    <p:anim calcmode="lin" valueType="num">
                                      <p:cBhvr>
                                        <p:cTn id="18" dur="800" decel="100000" fill="hold"/>
                                        <p:tgtEl>
                                          <p:spTgt spid="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9218"/>
                                        </p:tgtEl>
                                        <p:attrNameLst>
                                          <p:attrName>style.visibility</p:attrName>
                                        </p:attrNameLst>
                                      </p:cBhvr>
                                      <p:to>
                                        <p:strVal val="visible"/>
                                      </p:to>
                                    </p:set>
                                    <p:animEffect transition="in" filter="fade">
                                      <p:cBhvr>
                                        <p:cTn id="23" dur="800" decel="100000"/>
                                        <p:tgtEl>
                                          <p:spTgt spid="9218"/>
                                        </p:tgtEl>
                                      </p:cBhvr>
                                    </p:animEffect>
                                    <p:anim calcmode="lin" valueType="num">
                                      <p:cBhvr>
                                        <p:cTn id="24" dur="800" decel="100000" fill="hold"/>
                                        <p:tgtEl>
                                          <p:spTgt spid="9218"/>
                                        </p:tgtEl>
                                        <p:attrNameLst>
                                          <p:attrName>style.rotation</p:attrName>
                                        </p:attrNameLst>
                                      </p:cBhvr>
                                      <p:tavLst>
                                        <p:tav tm="0">
                                          <p:val>
                                            <p:fltVal val="-90"/>
                                          </p:val>
                                        </p:tav>
                                        <p:tav tm="100000">
                                          <p:val>
                                            <p:fltVal val="0"/>
                                          </p:val>
                                        </p:tav>
                                      </p:tavLst>
                                    </p:anim>
                                    <p:anim calcmode="lin" valueType="num">
                                      <p:cBhvr>
                                        <p:cTn id="25" dur="800" decel="100000" fill="hold"/>
                                        <p:tgtEl>
                                          <p:spTgt spid="9218"/>
                                        </p:tgtEl>
                                        <p:attrNameLst>
                                          <p:attrName>ppt_x</p:attrName>
                                        </p:attrNameLst>
                                      </p:cBhvr>
                                      <p:tavLst>
                                        <p:tav tm="0">
                                          <p:val>
                                            <p:strVal val="#ppt_x+0.4"/>
                                          </p:val>
                                        </p:tav>
                                        <p:tav tm="100000">
                                          <p:val>
                                            <p:strVal val="#ppt_x-0.05"/>
                                          </p:val>
                                        </p:tav>
                                      </p:tavLst>
                                    </p:anim>
                                    <p:anim calcmode="lin" valueType="num">
                                      <p:cBhvr>
                                        <p:cTn id="26" dur="800" decel="100000" fill="hold"/>
                                        <p:tgtEl>
                                          <p:spTgt spid="9218"/>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218"/>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218"/>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800" decel="100000"/>
                                        <p:tgtEl>
                                          <p:spTgt spid="4"/>
                                        </p:tgtEl>
                                      </p:cBhvr>
                                    </p:animEffect>
                                    <p:anim calcmode="lin" valueType="num">
                                      <p:cBhvr>
                                        <p:cTn id="32" dur="800" decel="100000" fill="hold"/>
                                        <p:tgtEl>
                                          <p:spTgt spid="4"/>
                                        </p:tgtEl>
                                        <p:attrNameLst>
                                          <p:attrName>style.rotation</p:attrName>
                                        </p:attrNameLst>
                                      </p:cBhvr>
                                      <p:tavLst>
                                        <p:tav tm="0">
                                          <p:val>
                                            <p:fltVal val="-90"/>
                                          </p:val>
                                        </p:tav>
                                        <p:tav tm="100000">
                                          <p:val>
                                            <p:fltVal val="0"/>
                                          </p:val>
                                        </p:tav>
                                      </p:tavLst>
                                    </p:anim>
                                    <p:anim calcmode="lin" valueType="num">
                                      <p:cBhvr>
                                        <p:cTn id="33" dur="800" decel="100000" fill="hold"/>
                                        <p:tgtEl>
                                          <p:spTgt spid="4"/>
                                        </p:tgtEl>
                                        <p:attrNameLst>
                                          <p:attrName>ppt_x</p:attrName>
                                        </p:attrNameLst>
                                      </p:cBhvr>
                                      <p:tavLst>
                                        <p:tav tm="0">
                                          <p:val>
                                            <p:strVal val="#ppt_x+0.4"/>
                                          </p:val>
                                        </p:tav>
                                        <p:tav tm="100000">
                                          <p:val>
                                            <p:strVal val="#ppt_x-0.05"/>
                                          </p:val>
                                        </p:tav>
                                      </p:tavLst>
                                    </p:anim>
                                    <p:anim calcmode="lin" valueType="num">
                                      <p:cBhvr>
                                        <p:cTn id="34" dur="800" decel="100000" fill="hold"/>
                                        <p:tgtEl>
                                          <p:spTgt spid="4"/>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118166" y="1026390"/>
            <a:ext cx="5715896"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Khởi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nghĩa</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Hai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Bà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Trưng</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474521" y="-29218"/>
            <a:ext cx="11337375" cy="578882"/>
          </a:xfrm>
          <a:prstGeom prst="roundRect">
            <a:avLst/>
          </a:prstGeom>
          <a:solidFill>
            <a:srgbClr val="FF0000"/>
          </a:solidFill>
        </p:spPr>
        <p:txBody>
          <a:bodyPr wrap="square">
            <a:spAutoFit/>
          </a:bodyPr>
          <a:lstStyle/>
          <a:p>
            <a:pPr lvl="0" algn="ctr"/>
            <a:r>
              <a:rPr lang="vi-VN" sz="2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Bài 16: Các cuộc khởi nghĩa tiêu biểu giành độc lập trước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18191" y="1662206"/>
            <a:ext cx="3496572"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a.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Nguyên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nhân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8" name="Google Shape;320;p29">
            <a:extLst>
              <a:ext uri="{FF2B5EF4-FFF2-40B4-BE49-F238E27FC236}">
                <a16:creationId xmlns:a16="http://schemas.microsoft.com/office/drawing/2014/main" id="{90E690A7-4B39-1C44-92E2-71B4A685D5C8}"/>
              </a:ext>
            </a:extLst>
          </p:cNvPr>
          <p:cNvSpPr txBox="1">
            <a:spLocks/>
          </p:cNvSpPr>
          <p:nvPr/>
        </p:nvSpPr>
        <p:spPr>
          <a:xfrm>
            <a:off x="593967" y="2298022"/>
            <a:ext cx="2382147"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b.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Diễn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biến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cxnSp>
        <p:nvCxnSpPr>
          <p:cNvPr id="3" name="Straight Connector 2">
            <a:extLst>
              <a:ext uri="{FF2B5EF4-FFF2-40B4-BE49-F238E27FC236}">
                <a16:creationId xmlns:a16="http://schemas.microsoft.com/office/drawing/2014/main" id="{41C9A760-7B70-334A-A10D-70E130DB69F0}"/>
              </a:ext>
            </a:extLst>
          </p:cNvPr>
          <p:cNvCxnSpPr>
            <a:cxnSpLocks/>
          </p:cNvCxnSpPr>
          <p:nvPr/>
        </p:nvCxnSpPr>
        <p:spPr>
          <a:xfrm>
            <a:off x="6096000" y="1026390"/>
            <a:ext cx="0" cy="540298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10242" name="Picture 2" descr="Khởi nghĩa Hai Bà Trưng: Thức tỉnh tinh thần dân tộc - Báo Công an Nhân dân  điện tử">
            <a:extLst>
              <a:ext uri="{FF2B5EF4-FFF2-40B4-BE49-F238E27FC236}">
                <a16:creationId xmlns:a16="http://schemas.microsoft.com/office/drawing/2014/main" id="{2C4D9CA7-72BE-EA43-9D1C-B6456669D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9958" y="1026390"/>
            <a:ext cx="5602699" cy="5402984"/>
          </a:xfrm>
          <a:prstGeom prst="roundRect">
            <a:avLst>
              <a:gd name="adj" fmla="val 7760"/>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43352A-C8A0-E542-8510-D8619F3C4EA4}"/>
              </a:ext>
            </a:extLst>
          </p:cNvPr>
          <p:cNvSpPr txBox="1"/>
          <p:nvPr/>
        </p:nvSpPr>
        <p:spPr>
          <a:xfrm>
            <a:off x="593967" y="3066773"/>
            <a:ext cx="5240095" cy="954107"/>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M</a:t>
            </a:r>
            <a:r>
              <a:rPr lang="en-VN" sz="2800" dirty="0">
                <a:latin typeface="Times New Roman" panose="02020603050405020304" pitchFamily="18" charset="0"/>
                <a:cs typeface="Times New Roman" panose="02020603050405020304" pitchFamily="18" charset="0"/>
              </a:rPr>
              <a:t>ùa xuân năm 40, Trưng Trắc, Trưng Nhị dấy binh khởi nghĩa.</a:t>
            </a:r>
          </a:p>
        </p:txBody>
      </p:sp>
      <p:sp>
        <p:nvSpPr>
          <p:cNvPr id="12" name="TextBox 11">
            <a:extLst>
              <a:ext uri="{FF2B5EF4-FFF2-40B4-BE49-F238E27FC236}">
                <a16:creationId xmlns:a16="http://schemas.microsoft.com/office/drawing/2014/main" id="{CC808CA1-B7FF-EA44-B63C-E03760B0B750}"/>
              </a:ext>
            </a:extLst>
          </p:cNvPr>
          <p:cNvSpPr txBox="1"/>
          <p:nvPr/>
        </p:nvSpPr>
        <p:spPr>
          <a:xfrm>
            <a:off x="593967" y="4205790"/>
            <a:ext cx="5240095" cy="1815882"/>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Nghĩa quân nhanh chóng chiếm được Mê Linh, Cổ Loa và hạ được thành Luy Lâu. Tô Định bỏ chạy về nước.</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81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15" name="Rectangle 2">
            <a:extLst>
              <a:ext uri="{FF2B5EF4-FFF2-40B4-BE49-F238E27FC236}">
                <a16:creationId xmlns:a16="http://schemas.microsoft.com/office/drawing/2014/main" id="{BF62D5DE-266E-A140-ADC4-BF6B65888177}"/>
              </a:ext>
            </a:extLst>
          </p:cNvPr>
          <p:cNvSpPr txBox="1">
            <a:spLocks noChangeArrowheads="1"/>
          </p:cNvSpPr>
          <p:nvPr/>
        </p:nvSpPr>
        <p:spPr bwMode="auto">
          <a:xfrm>
            <a:off x="2181726" y="2570607"/>
            <a:ext cx="7523748" cy="171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Em</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hãy</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cho</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biết</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kết</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quả</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và</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ý</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nghĩa</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của</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cuộc</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khởi</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nghĩa</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Hai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Bà</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Trưng</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118166" y="1026390"/>
            <a:ext cx="5715896"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Khởi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nghĩa</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Hai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Bà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Trưng</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474521" y="-29218"/>
            <a:ext cx="11337375" cy="578882"/>
          </a:xfrm>
          <a:prstGeom prst="roundRect">
            <a:avLst/>
          </a:prstGeom>
          <a:solidFill>
            <a:srgbClr val="FF0000"/>
          </a:solidFill>
        </p:spPr>
        <p:txBody>
          <a:bodyPr wrap="square">
            <a:spAutoFit/>
          </a:bodyPr>
          <a:lstStyle/>
          <a:p>
            <a:pPr lvl="0" algn="ctr"/>
            <a:r>
              <a:rPr lang="vi-VN" sz="2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Bài 16: Các cuộc khởi nghĩa tiêu biểu giành độc lập trước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18191" y="1662206"/>
            <a:ext cx="3496572"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a.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Nguyên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nhân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8" name="Google Shape;320;p29">
            <a:extLst>
              <a:ext uri="{FF2B5EF4-FFF2-40B4-BE49-F238E27FC236}">
                <a16:creationId xmlns:a16="http://schemas.microsoft.com/office/drawing/2014/main" id="{90E690A7-4B39-1C44-92E2-71B4A685D5C8}"/>
              </a:ext>
            </a:extLst>
          </p:cNvPr>
          <p:cNvSpPr txBox="1">
            <a:spLocks/>
          </p:cNvSpPr>
          <p:nvPr/>
        </p:nvSpPr>
        <p:spPr>
          <a:xfrm>
            <a:off x="593967" y="2298022"/>
            <a:ext cx="2382147"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b.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Diễn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biến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10" name="Google Shape;320;p29">
            <a:extLst>
              <a:ext uri="{FF2B5EF4-FFF2-40B4-BE49-F238E27FC236}">
                <a16:creationId xmlns:a16="http://schemas.microsoft.com/office/drawing/2014/main" id="{ACEC7559-A9A0-184A-8CE9-DAE301EBDF07}"/>
              </a:ext>
            </a:extLst>
          </p:cNvPr>
          <p:cNvSpPr txBox="1">
            <a:spLocks/>
          </p:cNvSpPr>
          <p:nvPr/>
        </p:nvSpPr>
        <p:spPr>
          <a:xfrm>
            <a:off x="474521" y="2907691"/>
            <a:ext cx="2382147"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c.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Kết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quả</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12" name="TextBox 11">
            <a:extLst>
              <a:ext uri="{FF2B5EF4-FFF2-40B4-BE49-F238E27FC236}">
                <a16:creationId xmlns:a16="http://schemas.microsoft.com/office/drawing/2014/main" id="{CC50057F-C2B2-9544-A27E-7BC4EEA5C014}"/>
              </a:ext>
            </a:extLst>
          </p:cNvPr>
          <p:cNvSpPr txBox="1"/>
          <p:nvPr/>
        </p:nvSpPr>
        <p:spPr>
          <a:xfrm>
            <a:off x="522081" y="3676122"/>
            <a:ext cx="11100728" cy="954107"/>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Cuộc khởi nghĩa giành được quyền tự chủ trong ba năm nhưng cuối cùng bị đàn áp do tương quan lực lượng chênh lệch.</a:t>
            </a:r>
            <a:endParaRPr lang="en-VN" sz="2800" dirty="0">
              <a:latin typeface="Times New Roman" panose="02020603050405020304" pitchFamily="18" charset="0"/>
              <a:cs typeface="Times New Roman" panose="02020603050405020304" pitchFamily="18" charset="0"/>
            </a:endParaRPr>
          </a:p>
        </p:txBody>
      </p:sp>
      <p:sp>
        <p:nvSpPr>
          <p:cNvPr id="13" name="Google Shape;320;p29">
            <a:extLst>
              <a:ext uri="{FF2B5EF4-FFF2-40B4-BE49-F238E27FC236}">
                <a16:creationId xmlns:a16="http://schemas.microsoft.com/office/drawing/2014/main" id="{76208E0E-7E18-6D4C-8145-1DBBBA926DB1}"/>
              </a:ext>
            </a:extLst>
          </p:cNvPr>
          <p:cNvSpPr txBox="1">
            <a:spLocks/>
          </p:cNvSpPr>
          <p:nvPr/>
        </p:nvSpPr>
        <p:spPr>
          <a:xfrm>
            <a:off x="318191" y="4520269"/>
            <a:ext cx="2382147"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lang="en-US"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d</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Ý</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nghĩa</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14" name="TextBox 13">
            <a:extLst>
              <a:ext uri="{FF2B5EF4-FFF2-40B4-BE49-F238E27FC236}">
                <a16:creationId xmlns:a16="http://schemas.microsoft.com/office/drawing/2014/main" id="{B2E75705-1A17-F540-86F7-95EDA19732A1}"/>
              </a:ext>
            </a:extLst>
          </p:cNvPr>
          <p:cNvSpPr txBox="1"/>
          <p:nvPr/>
        </p:nvSpPr>
        <p:spPr>
          <a:xfrm>
            <a:off x="593967" y="5288700"/>
            <a:ext cx="11100728" cy="954107"/>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Là cuộc khởi nghĩa lớn đầu tiên trong thời Bắc thuộc. Thể hiện tinh thần yêu nước, ý chí anh hùng của người phụ nữ Việt Nam. </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7980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8D377B-CA8F-424D-8ACF-36315EC9E4C8}"/>
              </a:ext>
            </a:extLst>
          </p:cNvPr>
          <p:cNvSpPr txBox="1"/>
          <p:nvPr/>
        </p:nvSpPr>
        <p:spPr>
          <a:xfrm>
            <a:off x="1989220" y="6211669"/>
            <a:ext cx="8710863" cy="646331"/>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Đền thờ Hai Bà Trưng ở Mê Linh</a:t>
            </a:r>
          </a:p>
        </p:txBody>
      </p:sp>
      <p:pic>
        <p:nvPicPr>
          <p:cNvPr id="12292" name="Picture 4">
            <a:extLst>
              <a:ext uri="{FF2B5EF4-FFF2-40B4-BE49-F238E27FC236}">
                <a16:creationId xmlns:a16="http://schemas.microsoft.com/office/drawing/2014/main" id="{59686E25-956C-CA4C-9667-BA2839EE3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611183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0BEC4F50-C398-854F-ABF1-4FF49B4B8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74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12292"/>
                                        </p:tgtEl>
                                        <p:attrNameLst>
                                          <p:attrName>style.visibility</p:attrName>
                                        </p:attrNameLst>
                                      </p:cBhvr>
                                      <p:to>
                                        <p:strVal val="visible"/>
                                      </p:to>
                                    </p:set>
                                    <p:anim calcmode="lin" valueType="num">
                                      <p:cBhvr>
                                        <p:cTn id="12" dur="1000" fill="hold"/>
                                        <p:tgtEl>
                                          <p:spTgt spid="12292"/>
                                        </p:tgtEl>
                                        <p:attrNameLst>
                                          <p:attrName>ppt_w</p:attrName>
                                        </p:attrNameLst>
                                      </p:cBhvr>
                                      <p:tavLst>
                                        <p:tav tm="0">
                                          <p:val>
                                            <p:strVal val="#ppt_w*0.70"/>
                                          </p:val>
                                        </p:tav>
                                        <p:tav tm="100000">
                                          <p:val>
                                            <p:strVal val="#ppt_w"/>
                                          </p:val>
                                        </p:tav>
                                      </p:tavLst>
                                    </p:anim>
                                    <p:anim calcmode="lin" valueType="num">
                                      <p:cBhvr>
                                        <p:cTn id="13" dur="1000" fill="hold"/>
                                        <p:tgtEl>
                                          <p:spTgt spid="12292"/>
                                        </p:tgtEl>
                                        <p:attrNameLst>
                                          <p:attrName>ppt_h</p:attrName>
                                        </p:attrNameLst>
                                      </p:cBhvr>
                                      <p:tavLst>
                                        <p:tav tm="0">
                                          <p:val>
                                            <p:strVal val="#ppt_h"/>
                                          </p:val>
                                        </p:tav>
                                        <p:tav tm="100000">
                                          <p:val>
                                            <p:strVal val="#ppt_h"/>
                                          </p:val>
                                        </p:tav>
                                      </p:tavLst>
                                    </p:anim>
                                    <p:animEffect transition="in" filter="fade">
                                      <p:cBhvr>
                                        <p:cTn id="14" dur="1000"/>
                                        <p:tgtEl>
                                          <p:spTgt spid="12292"/>
                                        </p:tgtEl>
                                      </p:cBhvr>
                                    </p:animEffect>
                                  </p:childTnLst>
                                </p:cTn>
                              </p:par>
                              <p:par>
                                <p:cTn id="15" presetID="55" presetClass="entr" presetSubtype="0" fill="hold" nodeType="withEffect">
                                  <p:stCondLst>
                                    <p:cond delay="0"/>
                                  </p:stCondLst>
                                  <p:childTnLst>
                                    <p:set>
                                      <p:cBhvr>
                                        <p:cTn id="16" dur="1" fill="hold">
                                          <p:stCondLst>
                                            <p:cond delay="0"/>
                                          </p:stCondLst>
                                        </p:cTn>
                                        <p:tgtEl>
                                          <p:spTgt spid="12294"/>
                                        </p:tgtEl>
                                        <p:attrNameLst>
                                          <p:attrName>style.visibility</p:attrName>
                                        </p:attrNameLst>
                                      </p:cBhvr>
                                      <p:to>
                                        <p:strVal val="visible"/>
                                      </p:to>
                                    </p:set>
                                    <p:anim calcmode="lin" valueType="num">
                                      <p:cBhvr>
                                        <p:cTn id="17" dur="1000" fill="hold"/>
                                        <p:tgtEl>
                                          <p:spTgt spid="12294"/>
                                        </p:tgtEl>
                                        <p:attrNameLst>
                                          <p:attrName>ppt_w</p:attrName>
                                        </p:attrNameLst>
                                      </p:cBhvr>
                                      <p:tavLst>
                                        <p:tav tm="0">
                                          <p:val>
                                            <p:strVal val="#ppt_w*0.70"/>
                                          </p:val>
                                        </p:tav>
                                        <p:tav tm="100000">
                                          <p:val>
                                            <p:strVal val="#ppt_w"/>
                                          </p:val>
                                        </p:tav>
                                      </p:tavLst>
                                    </p:anim>
                                    <p:anim calcmode="lin" valueType="num">
                                      <p:cBhvr>
                                        <p:cTn id="18" dur="1000" fill="hold"/>
                                        <p:tgtEl>
                                          <p:spTgt spid="12294"/>
                                        </p:tgtEl>
                                        <p:attrNameLst>
                                          <p:attrName>ppt_h</p:attrName>
                                        </p:attrNameLst>
                                      </p:cBhvr>
                                      <p:tavLst>
                                        <p:tav tm="0">
                                          <p:val>
                                            <p:strVal val="#ppt_h"/>
                                          </p:val>
                                        </p:tav>
                                        <p:tav tm="100000">
                                          <p:val>
                                            <p:strVal val="#ppt_h"/>
                                          </p:val>
                                        </p:tav>
                                      </p:tavLst>
                                    </p:anim>
                                    <p:animEffect transition="in" filter="fade">
                                      <p:cBhvr>
                                        <p:cTn id="19" dur="10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529" y="-297"/>
            <a:ext cx="12193057" cy="685859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4315" y="4189056"/>
            <a:ext cx="2286000" cy="2286000"/>
          </a:xfrm>
          <a:prstGeom prst="rect">
            <a:avLst/>
          </a:prstGeom>
        </p:spPr>
      </p:pic>
      <p:pic>
        <p:nvPicPr>
          <p:cNvPr id="4" name="Picture 3">
            <a:hlinkClick r:id="" action="ppaction://noaction"/>
          </p:cNvPr>
          <p:cNvPicPr>
            <a:picLocks noChangeAspect="1"/>
          </p:cNvPicPr>
          <p:nvPr/>
        </p:nvPicPr>
        <p:blipFill>
          <a:blip r:embed="rId6"/>
          <a:stretch>
            <a:fillRect/>
          </a:stretch>
        </p:blipFill>
        <p:spPr>
          <a:xfrm>
            <a:off x="1831912" y="4189056"/>
            <a:ext cx="1792379" cy="1670449"/>
          </a:xfrm>
          <a:prstGeom prst="rect">
            <a:avLst/>
          </a:prstGeom>
        </p:spPr>
      </p:pic>
      <p:pic>
        <p:nvPicPr>
          <p:cNvPr id="5" name="Picture 4">
            <a:hlinkClick r:id="" action="ppaction://noaction"/>
          </p:cNvPr>
          <p:cNvPicPr>
            <a:picLocks noChangeAspect="1"/>
          </p:cNvPicPr>
          <p:nvPr/>
        </p:nvPicPr>
        <p:blipFill>
          <a:blip r:embed="rId7"/>
          <a:stretch>
            <a:fillRect/>
          </a:stretch>
        </p:blipFill>
        <p:spPr>
          <a:xfrm>
            <a:off x="2987700" y="4719503"/>
            <a:ext cx="1737511" cy="1609483"/>
          </a:xfrm>
          <a:prstGeom prst="rect">
            <a:avLst/>
          </a:prstGeom>
        </p:spPr>
      </p:pic>
      <p:pic>
        <p:nvPicPr>
          <p:cNvPr id="6" name="Picture 5">
            <a:hlinkClick r:id="" action="ppaction://noaction"/>
          </p:cNvPr>
          <p:cNvPicPr>
            <a:picLocks noChangeAspect="1"/>
          </p:cNvPicPr>
          <p:nvPr/>
        </p:nvPicPr>
        <p:blipFill>
          <a:blip r:embed="rId8"/>
          <a:stretch>
            <a:fillRect/>
          </a:stretch>
        </p:blipFill>
        <p:spPr>
          <a:xfrm>
            <a:off x="4588376" y="3998118"/>
            <a:ext cx="1847248" cy="1700931"/>
          </a:xfrm>
          <a:prstGeom prst="rect">
            <a:avLst/>
          </a:prstGeom>
        </p:spPr>
      </p:pic>
      <p:pic>
        <p:nvPicPr>
          <p:cNvPr id="7" name="Picture 6">
            <a:hlinkClick r:id="" action="ppaction://noaction"/>
          </p:cNvPr>
          <p:cNvPicPr>
            <a:picLocks noChangeAspect="1"/>
          </p:cNvPicPr>
          <p:nvPr/>
        </p:nvPicPr>
        <p:blipFill>
          <a:blip r:embed="rId9"/>
          <a:stretch>
            <a:fillRect/>
          </a:stretch>
        </p:blipFill>
        <p:spPr>
          <a:xfrm>
            <a:off x="4411080" y="5186150"/>
            <a:ext cx="1554615" cy="1450974"/>
          </a:xfrm>
          <a:prstGeom prst="rect">
            <a:avLst/>
          </a:prstGeom>
        </p:spPr>
      </p:pic>
      <p:sp>
        <p:nvSpPr>
          <p:cNvPr id="9" name="Oval 8"/>
          <p:cNvSpPr/>
          <p:nvPr/>
        </p:nvSpPr>
        <p:spPr>
          <a:xfrm>
            <a:off x="3695699" y="1487488"/>
            <a:ext cx="233363" cy="2333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4808537" y="1833563"/>
            <a:ext cx="177800" cy="15875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3454463" y="2362200"/>
            <a:ext cx="241236" cy="22383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2618644" y="3231355"/>
            <a:ext cx="241236" cy="22383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3326684" y="3674266"/>
            <a:ext cx="241236" cy="22383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4324350" y="3714750"/>
            <a:ext cx="209550" cy="1833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5860255" y="3639667"/>
            <a:ext cx="216617" cy="19414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4479130" y="2890667"/>
            <a:ext cx="216617" cy="1941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5105400" y="2730600"/>
            <a:ext cx="178594" cy="1600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5-Point Star 62"/>
          <p:cNvSpPr/>
          <p:nvPr/>
        </p:nvSpPr>
        <p:spPr>
          <a:xfrm>
            <a:off x="3995565" y="114301"/>
            <a:ext cx="749161" cy="698473"/>
          </a:xfrm>
          <a:custGeom>
            <a:avLst/>
            <a:gdLst>
              <a:gd name="connsiteX0" fmla="*/ 1 w 1063374"/>
              <a:gd name="connsiteY0" fmla="*/ 396535 h 1038144"/>
              <a:gd name="connsiteX1" fmla="*/ 406175 w 1063374"/>
              <a:gd name="connsiteY1" fmla="*/ 396538 h 1038144"/>
              <a:gd name="connsiteX2" fmla="*/ 531687 w 1063374"/>
              <a:gd name="connsiteY2" fmla="*/ 0 h 1038144"/>
              <a:gd name="connsiteX3" fmla="*/ 657199 w 1063374"/>
              <a:gd name="connsiteY3" fmla="*/ 396538 h 1038144"/>
              <a:gd name="connsiteX4" fmla="*/ 1063373 w 1063374"/>
              <a:gd name="connsiteY4" fmla="*/ 396535 h 1038144"/>
              <a:gd name="connsiteX5" fmla="*/ 734770 w 1063374"/>
              <a:gd name="connsiteY5" fmla="*/ 641606 h 1038144"/>
              <a:gd name="connsiteX6" fmla="*/ 860287 w 1063374"/>
              <a:gd name="connsiteY6" fmla="*/ 1038141 h 1038144"/>
              <a:gd name="connsiteX7" fmla="*/ 531687 w 1063374"/>
              <a:gd name="connsiteY7" fmla="*/ 793066 h 1038144"/>
              <a:gd name="connsiteX8" fmla="*/ 203087 w 1063374"/>
              <a:gd name="connsiteY8" fmla="*/ 1038141 h 1038144"/>
              <a:gd name="connsiteX9" fmla="*/ 328604 w 1063374"/>
              <a:gd name="connsiteY9" fmla="*/ 641606 h 1038144"/>
              <a:gd name="connsiteX10" fmla="*/ 1 w 1063374"/>
              <a:gd name="connsiteY10" fmla="*/ 396535 h 1038144"/>
              <a:gd name="connsiteX0" fmla="*/ 0 w 1063372"/>
              <a:gd name="connsiteY0" fmla="*/ 396535 h 1183284"/>
              <a:gd name="connsiteX1" fmla="*/ 406174 w 1063372"/>
              <a:gd name="connsiteY1" fmla="*/ 396538 h 1183284"/>
              <a:gd name="connsiteX2" fmla="*/ 531686 w 1063372"/>
              <a:gd name="connsiteY2" fmla="*/ 0 h 1183284"/>
              <a:gd name="connsiteX3" fmla="*/ 657198 w 1063372"/>
              <a:gd name="connsiteY3" fmla="*/ 396538 h 1183284"/>
              <a:gd name="connsiteX4" fmla="*/ 1063372 w 1063372"/>
              <a:gd name="connsiteY4" fmla="*/ 396535 h 1183284"/>
              <a:gd name="connsiteX5" fmla="*/ 734769 w 1063372"/>
              <a:gd name="connsiteY5" fmla="*/ 641606 h 1183284"/>
              <a:gd name="connsiteX6" fmla="*/ 860286 w 1063372"/>
              <a:gd name="connsiteY6" fmla="*/ 1038141 h 1183284"/>
              <a:gd name="connsiteX7" fmla="*/ 531686 w 1063372"/>
              <a:gd name="connsiteY7" fmla="*/ 793066 h 1183284"/>
              <a:gd name="connsiteX8" fmla="*/ 116001 w 1063372"/>
              <a:gd name="connsiteY8" fmla="*/ 1183284 h 1183284"/>
              <a:gd name="connsiteX9" fmla="*/ 328603 w 1063372"/>
              <a:gd name="connsiteY9" fmla="*/ 641606 h 1183284"/>
              <a:gd name="connsiteX10" fmla="*/ 0 w 1063372"/>
              <a:gd name="connsiteY10" fmla="*/ 396535 h 1183284"/>
              <a:gd name="connsiteX0" fmla="*/ 0 w 1077886"/>
              <a:gd name="connsiteY0" fmla="*/ 527164 h 1183284"/>
              <a:gd name="connsiteX1" fmla="*/ 420688 w 1077886"/>
              <a:gd name="connsiteY1" fmla="*/ 396538 h 1183284"/>
              <a:gd name="connsiteX2" fmla="*/ 546200 w 1077886"/>
              <a:gd name="connsiteY2" fmla="*/ 0 h 1183284"/>
              <a:gd name="connsiteX3" fmla="*/ 671712 w 1077886"/>
              <a:gd name="connsiteY3" fmla="*/ 396538 h 1183284"/>
              <a:gd name="connsiteX4" fmla="*/ 1077886 w 1077886"/>
              <a:gd name="connsiteY4" fmla="*/ 396535 h 1183284"/>
              <a:gd name="connsiteX5" fmla="*/ 749283 w 1077886"/>
              <a:gd name="connsiteY5" fmla="*/ 641606 h 1183284"/>
              <a:gd name="connsiteX6" fmla="*/ 874800 w 1077886"/>
              <a:gd name="connsiteY6" fmla="*/ 1038141 h 1183284"/>
              <a:gd name="connsiteX7" fmla="*/ 546200 w 1077886"/>
              <a:gd name="connsiteY7" fmla="*/ 793066 h 1183284"/>
              <a:gd name="connsiteX8" fmla="*/ 130515 w 1077886"/>
              <a:gd name="connsiteY8" fmla="*/ 1183284 h 1183284"/>
              <a:gd name="connsiteX9" fmla="*/ 343117 w 1077886"/>
              <a:gd name="connsiteY9" fmla="*/ 641606 h 1183284"/>
              <a:gd name="connsiteX10" fmla="*/ 0 w 1077886"/>
              <a:gd name="connsiteY10" fmla="*/ 527164 h 1183284"/>
              <a:gd name="connsiteX0" fmla="*/ 0 w 1048857"/>
              <a:gd name="connsiteY0" fmla="*/ 527164 h 1183284"/>
              <a:gd name="connsiteX1" fmla="*/ 420688 w 1048857"/>
              <a:gd name="connsiteY1" fmla="*/ 396538 h 1183284"/>
              <a:gd name="connsiteX2" fmla="*/ 546200 w 1048857"/>
              <a:gd name="connsiteY2" fmla="*/ 0 h 1183284"/>
              <a:gd name="connsiteX3" fmla="*/ 671712 w 1048857"/>
              <a:gd name="connsiteY3" fmla="*/ 396538 h 1183284"/>
              <a:gd name="connsiteX4" fmla="*/ 1048857 w 1048857"/>
              <a:gd name="connsiteY4" fmla="*/ 265907 h 1183284"/>
              <a:gd name="connsiteX5" fmla="*/ 749283 w 1048857"/>
              <a:gd name="connsiteY5" fmla="*/ 641606 h 1183284"/>
              <a:gd name="connsiteX6" fmla="*/ 874800 w 1048857"/>
              <a:gd name="connsiteY6" fmla="*/ 1038141 h 1183284"/>
              <a:gd name="connsiteX7" fmla="*/ 546200 w 1048857"/>
              <a:gd name="connsiteY7" fmla="*/ 793066 h 1183284"/>
              <a:gd name="connsiteX8" fmla="*/ 130515 w 1048857"/>
              <a:gd name="connsiteY8" fmla="*/ 1183284 h 1183284"/>
              <a:gd name="connsiteX9" fmla="*/ 343117 w 1048857"/>
              <a:gd name="connsiteY9" fmla="*/ 641606 h 1183284"/>
              <a:gd name="connsiteX10" fmla="*/ 0 w 1048857"/>
              <a:gd name="connsiteY10" fmla="*/ 527164 h 1183284"/>
              <a:gd name="connsiteX0" fmla="*/ 0 w 1048857"/>
              <a:gd name="connsiteY0" fmla="*/ 425564 h 1081684"/>
              <a:gd name="connsiteX1" fmla="*/ 420688 w 1048857"/>
              <a:gd name="connsiteY1" fmla="*/ 294938 h 1081684"/>
              <a:gd name="connsiteX2" fmla="*/ 531686 w 1048857"/>
              <a:gd name="connsiteY2" fmla="*/ 0 h 1081684"/>
              <a:gd name="connsiteX3" fmla="*/ 671712 w 1048857"/>
              <a:gd name="connsiteY3" fmla="*/ 294938 h 1081684"/>
              <a:gd name="connsiteX4" fmla="*/ 1048857 w 1048857"/>
              <a:gd name="connsiteY4" fmla="*/ 164307 h 1081684"/>
              <a:gd name="connsiteX5" fmla="*/ 749283 w 1048857"/>
              <a:gd name="connsiteY5" fmla="*/ 540006 h 1081684"/>
              <a:gd name="connsiteX6" fmla="*/ 874800 w 1048857"/>
              <a:gd name="connsiteY6" fmla="*/ 936541 h 1081684"/>
              <a:gd name="connsiteX7" fmla="*/ 546200 w 1048857"/>
              <a:gd name="connsiteY7" fmla="*/ 691466 h 1081684"/>
              <a:gd name="connsiteX8" fmla="*/ 130515 w 1048857"/>
              <a:gd name="connsiteY8" fmla="*/ 1081684 h 1081684"/>
              <a:gd name="connsiteX9" fmla="*/ 343117 w 1048857"/>
              <a:gd name="connsiteY9" fmla="*/ 540006 h 1081684"/>
              <a:gd name="connsiteX10" fmla="*/ 0 w 1048857"/>
              <a:gd name="connsiteY10" fmla="*/ 425564 h 108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857" h="1081684">
                <a:moveTo>
                  <a:pt x="0" y="425564"/>
                </a:moveTo>
                <a:lnTo>
                  <a:pt x="420688" y="294938"/>
                </a:lnTo>
                <a:lnTo>
                  <a:pt x="531686" y="0"/>
                </a:lnTo>
                <a:lnTo>
                  <a:pt x="671712" y="294938"/>
                </a:lnTo>
                <a:lnTo>
                  <a:pt x="1048857" y="164307"/>
                </a:lnTo>
                <a:lnTo>
                  <a:pt x="749283" y="540006"/>
                </a:lnTo>
                <a:lnTo>
                  <a:pt x="874800" y="936541"/>
                </a:lnTo>
                <a:lnTo>
                  <a:pt x="546200" y="691466"/>
                </a:lnTo>
                <a:lnTo>
                  <a:pt x="130515" y="1081684"/>
                </a:lnTo>
                <a:lnTo>
                  <a:pt x="343117" y="540006"/>
                </a:lnTo>
                <a:lnTo>
                  <a:pt x="0" y="425564"/>
                </a:lnTo>
                <a:close/>
              </a:path>
            </a:pathLst>
          </a:custGeom>
          <a:solidFill>
            <a:srgbClr val="FCB400"/>
          </a:solidFill>
          <a:ln w="28575">
            <a:solidFill>
              <a:srgbClr val="391D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6337556" y="2863150"/>
            <a:ext cx="55942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prstClr val="black"/>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mn-cs"/>
              </a:rPr>
              <a:t>MÓN QUÀ NĂM MỚI</a:t>
            </a:r>
          </a:p>
        </p:txBody>
      </p:sp>
      <p:sp>
        <p:nvSpPr>
          <p:cNvPr id="10" name="Rectangle 9"/>
          <p:cNvSpPr/>
          <p:nvPr/>
        </p:nvSpPr>
        <p:spPr>
          <a:xfrm>
            <a:off x="7048790" y="3660903"/>
            <a:ext cx="308683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SURPRISE </a:t>
            </a: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GIFT</a:t>
            </a:r>
          </a:p>
        </p:txBody>
      </p:sp>
      <p:pic>
        <p:nvPicPr>
          <p:cNvPr id="11" name="Kazoom - Quincas Moreir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39358" y="3341330"/>
            <a:ext cx="609600" cy="609600"/>
          </a:xfrm>
          <a:prstGeom prst="rect">
            <a:avLst/>
          </a:prstGeom>
        </p:spPr>
      </p:pic>
      <p:sp>
        <p:nvSpPr>
          <p:cNvPr id="24" name="Heart 23">
            <a:extLst>
              <a:ext uri="{FF2B5EF4-FFF2-40B4-BE49-F238E27FC236}">
                <a16:creationId xmlns:a16="http://schemas.microsoft.com/office/drawing/2014/main" id="{970D8D05-F145-B340-8E8F-7759783518BE}"/>
              </a:ext>
            </a:extLst>
          </p:cNvPr>
          <p:cNvSpPr/>
          <p:nvPr/>
        </p:nvSpPr>
        <p:spPr>
          <a:xfrm>
            <a:off x="2618644" y="696092"/>
            <a:ext cx="1005647" cy="908077"/>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91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repeatCount="indefinite" fill="hold" grpId="0" nodeType="withEffect">
                                  <p:stCondLst>
                                    <p:cond delay="0"/>
                                  </p:stCondLst>
                                  <p:childTnLst>
                                    <p:animClr clrSpc="hsl" dir="cw">
                                      <p:cBhvr override="childStyle">
                                        <p:cTn id="6" dur="500" fill="hold"/>
                                        <p:tgtEl>
                                          <p:spTgt spid="9"/>
                                        </p:tgtEl>
                                        <p:attrNameLst>
                                          <p:attrName>style.color</p:attrName>
                                        </p:attrNameLst>
                                      </p:cBhvr>
                                      <p:by>
                                        <p:hsl h="0" s="12549" l="25098"/>
                                      </p:by>
                                    </p:animClr>
                                    <p:animClr clrSpc="hsl" dir="cw">
                                      <p:cBhvr>
                                        <p:cTn id="7" dur="500" fill="hold"/>
                                        <p:tgtEl>
                                          <p:spTgt spid="9"/>
                                        </p:tgtEl>
                                        <p:attrNameLst>
                                          <p:attrName>fillcolor</p:attrName>
                                        </p:attrNameLst>
                                      </p:cBhvr>
                                      <p:by>
                                        <p:hsl h="0" s="12549" l="25098"/>
                                      </p:by>
                                    </p:animClr>
                                    <p:animClr clrSpc="hsl" dir="cw">
                                      <p:cBhvr>
                                        <p:cTn id="8" dur="500" fill="hold"/>
                                        <p:tgtEl>
                                          <p:spTgt spid="9"/>
                                        </p:tgtEl>
                                        <p:attrNameLst>
                                          <p:attrName>stroke.color</p:attrName>
                                        </p:attrNameLst>
                                      </p:cBhvr>
                                      <p:by>
                                        <p:hsl h="0" s="12549" l="25098"/>
                                      </p:by>
                                    </p:animClr>
                                    <p:set>
                                      <p:cBhvr>
                                        <p:cTn id="9" dur="500" fill="hold"/>
                                        <p:tgtEl>
                                          <p:spTgt spid="9"/>
                                        </p:tgtEl>
                                        <p:attrNameLst>
                                          <p:attrName>fill.type</p:attrName>
                                        </p:attrNameLst>
                                      </p:cBhvr>
                                      <p:to>
                                        <p:strVal val="solid"/>
                                      </p:to>
                                    </p:set>
                                  </p:childTnLst>
                                </p:cTn>
                              </p:par>
                              <p:par>
                                <p:cTn id="10" presetID="30" presetClass="emph" presetSubtype="0" repeatCount="indefinite" fill="hold" grpId="0" nodeType="withEffect">
                                  <p:stCondLst>
                                    <p:cond delay="250"/>
                                  </p:stCondLst>
                                  <p:childTnLst>
                                    <p:animClr clrSpc="hsl" dir="cw">
                                      <p:cBhvr override="childStyle">
                                        <p:cTn id="11" dur="500" fill="hold"/>
                                        <p:tgtEl>
                                          <p:spTgt spid="25"/>
                                        </p:tgtEl>
                                        <p:attrNameLst>
                                          <p:attrName>style.color</p:attrName>
                                        </p:attrNameLst>
                                      </p:cBhvr>
                                      <p:by>
                                        <p:hsl h="0" s="12549" l="25098"/>
                                      </p:by>
                                    </p:animClr>
                                    <p:animClr clrSpc="hsl" dir="cw">
                                      <p:cBhvr>
                                        <p:cTn id="12" dur="500" fill="hold"/>
                                        <p:tgtEl>
                                          <p:spTgt spid="25"/>
                                        </p:tgtEl>
                                        <p:attrNameLst>
                                          <p:attrName>fillcolor</p:attrName>
                                        </p:attrNameLst>
                                      </p:cBhvr>
                                      <p:by>
                                        <p:hsl h="0" s="12549" l="25098"/>
                                      </p:by>
                                    </p:animClr>
                                    <p:animClr clrSpc="hsl" dir="cw">
                                      <p:cBhvr>
                                        <p:cTn id="13" dur="500" fill="hold"/>
                                        <p:tgtEl>
                                          <p:spTgt spid="25"/>
                                        </p:tgtEl>
                                        <p:attrNameLst>
                                          <p:attrName>stroke.color</p:attrName>
                                        </p:attrNameLst>
                                      </p:cBhvr>
                                      <p:by>
                                        <p:hsl h="0" s="12549" l="25098"/>
                                      </p:by>
                                    </p:animClr>
                                    <p:set>
                                      <p:cBhvr>
                                        <p:cTn id="14" dur="500" fill="hold"/>
                                        <p:tgtEl>
                                          <p:spTgt spid="25"/>
                                        </p:tgtEl>
                                        <p:attrNameLst>
                                          <p:attrName>fill.type</p:attrName>
                                        </p:attrNameLst>
                                      </p:cBhvr>
                                      <p:to>
                                        <p:strVal val="solid"/>
                                      </p:to>
                                    </p:set>
                                  </p:childTnLst>
                                </p:cTn>
                              </p:par>
                              <p:par>
                                <p:cTn id="15" presetID="30" presetClass="emph" presetSubtype="0" repeatCount="indefinite" fill="hold" grpId="0" nodeType="withEffect">
                                  <p:stCondLst>
                                    <p:cond delay="500"/>
                                  </p:stCondLst>
                                  <p:childTnLst>
                                    <p:animClr clrSpc="hsl" dir="cw">
                                      <p:cBhvr override="childStyle">
                                        <p:cTn id="16" dur="500" fill="hold"/>
                                        <p:tgtEl>
                                          <p:spTgt spid="26"/>
                                        </p:tgtEl>
                                        <p:attrNameLst>
                                          <p:attrName>style.color</p:attrName>
                                        </p:attrNameLst>
                                      </p:cBhvr>
                                      <p:by>
                                        <p:hsl h="0" s="12549" l="25098"/>
                                      </p:by>
                                    </p:animClr>
                                    <p:animClr clrSpc="hsl" dir="cw">
                                      <p:cBhvr>
                                        <p:cTn id="17" dur="500" fill="hold"/>
                                        <p:tgtEl>
                                          <p:spTgt spid="26"/>
                                        </p:tgtEl>
                                        <p:attrNameLst>
                                          <p:attrName>fillcolor</p:attrName>
                                        </p:attrNameLst>
                                      </p:cBhvr>
                                      <p:by>
                                        <p:hsl h="0" s="12549" l="25098"/>
                                      </p:by>
                                    </p:animClr>
                                    <p:animClr clrSpc="hsl" dir="cw">
                                      <p:cBhvr>
                                        <p:cTn id="18" dur="500" fill="hold"/>
                                        <p:tgtEl>
                                          <p:spTgt spid="26"/>
                                        </p:tgtEl>
                                        <p:attrNameLst>
                                          <p:attrName>stroke.color</p:attrName>
                                        </p:attrNameLst>
                                      </p:cBhvr>
                                      <p:by>
                                        <p:hsl h="0" s="12549" l="25098"/>
                                      </p:by>
                                    </p:animClr>
                                    <p:set>
                                      <p:cBhvr>
                                        <p:cTn id="19" dur="500" fill="hold"/>
                                        <p:tgtEl>
                                          <p:spTgt spid="26"/>
                                        </p:tgtEl>
                                        <p:attrNameLst>
                                          <p:attrName>fill.type</p:attrName>
                                        </p:attrNameLst>
                                      </p:cBhvr>
                                      <p:to>
                                        <p:strVal val="solid"/>
                                      </p:to>
                                    </p:set>
                                  </p:childTnLst>
                                </p:cTn>
                              </p:par>
                              <p:par>
                                <p:cTn id="20" presetID="30" presetClass="emph" presetSubtype="0" repeatCount="indefinite" fill="hold" grpId="0" nodeType="withEffect">
                                  <p:stCondLst>
                                    <p:cond delay="750"/>
                                  </p:stCondLst>
                                  <p:childTnLst>
                                    <p:animClr clrSpc="hsl" dir="cw">
                                      <p:cBhvr override="childStyle">
                                        <p:cTn id="21" dur="500" fill="hold"/>
                                        <p:tgtEl>
                                          <p:spTgt spid="12"/>
                                        </p:tgtEl>
                                        <p:attrNameLst>
                                          <p:attrName>style.color</p:attrName>
                                        </p:attrNameLst>
                                      </p:cBhvr>
                                      <p:by>
                                        <p:hsl h="0" s="12549" l="25098"/>
                                      </p:by>
                                    </p:animClr>
                                    <p:animClr clrSpc="hsl" dir="cw">
                                      <p:cBhvr>
                                        <p:cTn id="22" dur="500" fill="hold"/>
                                        <p:tgtEl>
                                          <p:spTgt spid="12"/>
                                        </p:tgtEl>
                                        <p:attrNameLst>
                                          <p:attrName>fillcolor</p:attrName>
                                        </p:attrNameLst>
                                      </p:cBhvr>
                                      <p:by>
                                        <p:hsl h="0" s="12549" l="25098"/>
                                      </p:by>
                                    </p:animClr>
                                    <p:animClr clrSpc="hsl" dir="cw">
                                      <p:cBhvr>
                                        <p:cTn id="23" dur="500" fill="hold"/>
                                        <p:tgtEl>
                                          <p:spTgt spid="12"/>
                                        </p:tgtEl>
                                        <p:attrNameLst>
                                          <p:attrName>stroke.color</p:attrName>
                                        </p:attrNameLst>
                                      </p:cBhvr>
                                      <p:by>
                                        <p:hsl h="0" s="12549" l="25098"/>
                                      </p:by>
                                    </p:animClr>
                                    <p:set>
                                      <p:cBhvr>
                                        <p:cTn id="24" dur="500" fill="hold"/>
                                        <p:tgtEl>
                                          <p:spTgt spid="12"/>
                                        </p:tgtEl>
                                        <p:attrNameLst>
                                          <p:attrName>fill.type</p:attrName>
                                        </p:attrNameLst>
                                      </p:cBhvr>
                                      <p:to>
                                        <p:strVal val="solid"/>
                                      </p:to>
                                    </p:set>
                                  </p:childTnLst>
                                </p:cTn>
                              </p:par>
                              <p:par>
                                <p:cTn id="25" presetID="30" presetClass="emph" presetSubtype="0" repeatCount="indefinite" fill="hold" grpId="0" nodeType="withEffect">
                                  <p:stCondLst>
                                    <p:cond delay="0"/>
                                  </p:stCondLst>
                                  <p:childTnLst>
                                    <p:animClr clrSpc="hsl" dir="cw">
                                      <p:cBhvr override="childStyle">
                                        <p:cTn id="26" dur="500" fill="hold"/>
                                        <p:tgtEl>
                                          <p:spTgt spid="13"/>
                                        </p:tgtEl>
                                        <p:attrNameLst>
                                          <p:attrName>style.color</p:attrName>
                                        </p:attrNameLst>
                                      </p:cBhvr>
                                      <p:by>
                                        <p:hsl h="0" s="12549" l="25098"/>
                                      </p:by>
                                    </p:animClr>
                                    <p:animClr clrSpc="hsl" dir="cw">
                                      <p:cBhvr>
                                        <p:cTn id="27" dur="500" fill="hold"/>
                                        <p:tgtEl>
                                          <p:spTgt spid="13"/>
                                        </p:tgtEl>
                                        <p:attrNameLst>
                                          <p:attrName>fillcolor</p:attrName>
                                        </p:attrNameLst>
                                      </p:cBhvr>
                                      <p:by>
                                        <p:hsl h="0" s="12549" l="25098"/>
                                      </p:by>
                                    </p:animClr>
                                    <p:animClr clrSpc="hsl" dir="cw">
                                      <p:cBhvr>
                                        <p:cTn id="28" dur="500" fill="hold"/>
                                        <p:tgtEl>
                                          <p:spTgt spid="13"/>
                                        </p:tgtEl>
                                        <p:attrNameLst>
                                          <p:attrName>stroke.color</p:attrName>
                                        </p:attrNameLst>
                                      </p:cBhvr>
                                      <p:by>
                                        <p:hsl h="0" s="12549" l="25098"/>
                                      </p:by>
                                    </p:animClr>
                                    <p:set>
                                      <p:cBhvr>
                                        <p:cTn id="29" dur="500" fill="hold"/>
                                        <p:tgtEl>
                                          <p:spTgt spid="13"/>
                                        </p:tgtEl>
                                        <p:attrNameLst>
                                          <p:attrName>fill.type</p:attrName>
                                        </p:attrNameLst>
                                      </p:cBhvr>
                                      <p:to>
                                        <p:strVal val="solid"/>
                                      </p:to>
                                    </p:set>
                                  </p:childTnLst>
                                </p:cTn>
                              </p:par>
                              <p:par>
                                <p:cTn id="30" presetID="30" presetClass="emph" presetSubtype="0" repeatCount="indefinite" fill="hold" grpId="0" nodeType="withEffect">
                                  <p:stCondLst>
                                    <p:cond delay="250"/>
                                  </p:stCondLst>
                                  <p:childTnLst>
                                    <p:animClr clrSpc="hsl" dir="cw">
                                      <p:cBhvr override="childStyle">
                                        <p:cTn id="31" dur="500" fill="hold"/>
                                        <p:tgtEl>
                                          <p:spTgt spid="14"/>
                                        </p:tgtEl>
                                        <p:attrNameLst>
                                          <p:attrName>style.color</p:attrName>
                                        </p:attrNameLst>
                                      </p:cBhvr>
                                      <p:by>
                                        <p:hsl h="0" s="12549" l="25098"/>
                                      </p:by>
                                    </p:animClr>
                                    <p:animClr clrSpc="hsl" dir="cw">
                                      <p:cBhvr>
                                        <p:cTn id="32" dur="500" fill="hold"/>
                                        <p:tgtEl>
                                          <p:spTgt spid="14"/>
                                        </p:tgtEl>
                                        <p:attrNameLst>
                                          <p:attrName>fillcolor</p:attrName>
                                        </p:attrNameLst>
                                      </p:cBhvr>
                                      <p:by>
                                        <p:hsl h="0" s="12549" l="25098"/>
                                      </p:by>
                                    </p:animClr>
                                    <p:animClr clrSpc="hsl" dir="cw">
                                      <p:cBhvr>
                                        <p:cTn id="33" dur="500" fill="hold"/>
                                        <p:tgtEl>
                                          <p:spTgt spid="14"/>
                                        </p:tgtEl>
                                        <p:attrNameLst>
                                          <p:attrName>stroke.color</p:attrName>
                                        </p:attrNameLst>
                                      </p:cBhvr>
                                      <p:by>
                                        <p:hsl h="0" s="12549" l="25098"/>
                                      </p:by>
                                    </p:animClr>
                                    <p:set>
                                      <p:cBhvr>
                                        <p:cTn id="34" dur="500" fill="hold"/>
                                        <p:tgtEl>
                                          <p:spTgt spid="14"/>
                                        </p:tgtEl>
                                        <p:attrNameLst>
                                          <p:attrName>fill.type</p:attrName>
                                        </p:attrNameLst>
                                      </p:cBhvr>
                                      <p:to>
                                        <p:strVal val="solid"/>
                                      </p:to>
                                    </p:set>
                                  </p:childTnLst>
                                </p:cTn>
                              </p:par>
                              <p:par>
                                <p:cTn id="35" presetID="30" presetClass="emph" presetSubtype="0" repeatCount="indefinite" fill="hold" grpId="0" nodeType="withEffect">
                                  <p:stCondLst>
                                    <p:cond delay="500"/>
                                  </p:stCondLst>
                                  <p:childTnLst>
                                    <p:animClr clrSpc="hsl" dir="cw">
                                      <p:cBhvr override="childStyle">
                                        <p:cTn id="36" dur="500" fill="hold"/>
                                        <p:tgtEl>
                                          <p:spTgt spid="15"/>
                                        </p:tgtEl>
                                        <p:attrNameLst>
                                          <p:attrName>style.color</p:attrName>
                                        </p:attrNameLst>
                                      </p:cBhvr>
                                      <p:by>
                                        <p:hsl h="0" s="12549" l="25098"/>
                                      </p:by>
                                    </p:animClr>
                                    <p:animClr clrSpc="hsl" dir="cw">
                                      <p:cBhvr>
                                        <p:cTn id="37" dur="500" fill="hold"/>
                                        <p:tgtEl>
                                          <p:spTgt spid="15"/>
                                        </p:tgtEl>
                                        <p:attrNameLst>
                                          <p:attrName>fillcolor</p:attrName>
                                        </p:attrNameLst>
                                      </p:cBhvr>
                                      <p:by>
                                        <p:hsl h="0" s="12549" l="25098"/>
                                      </p:by>
                                    </p:animClr>
                                    <p:animClr clrSpc="hsl" dir="cw">
                                      <p:cBhvr>
                                        <p:cTn id="38" dur="500" fill="hold"/>
                                        <p:tgtEl>
                                          <p:spTgt spid="15"/>
                                        </p:tgtEl>
                                        <p:attrNameLst>
                                          <p:attrName>stroke.color</p:attrName>
                                        </p:attrNameLst>
                                      </p:cBhvr>
                                      <p:by>
                                        <p:hsl h="0" s="12549" l="25098"/>
                                      </p:by>
                                    </p:animClr>
                                    <p:set>
                                      <p:cBhvr>
                                        <p:cTn id="39" dur="500" fill="hold"/>
                                        <p:tgtEl>
                                          <p:spTgt spid="15"/>
                                        </p:tgtEl>
                                        <p:attrNameLst>
                                          <p:attrName>fill.type</p:attrName>
                                        </p:attrNameLst>
                                      </p:cBhvr>
                                      <p:to>
                                        <p:strVal val="solid"/>
                                      </p:to>
                                    </p:set>
                                  </p:childTnLst>
                                </p:cTn>
                              </p:par>
                              <p:par>
                                <p:cTn id="40" presetID="30" presetClass="emph" presetSubtype="0" repeatCount="indefinite" fill="hold" grpId="0" nodeType="withEffect">
                                  <p:stCondLst>
                                    <p:cond delay="750"/>
                                  </p:stCondLst>
                                  <p:childTnLst>
                                    <p:animClr clrSpc="hsl" dir="cw">
                                      <p:cBhvr override="childStyle">
                                        <p:cTn id="41" dur="500" fill="hold"/>
                                        <p:tgtEl>
                                          <p:spTgt spid="16"/>
                                        </p:tgtEl>
                                        <p:attrNameLst>
                                          <p:attrName>style.color</p:attrName>
                                        </p:attrNameLst>
                                      </p:cBhvr>
                                      <p:by>
                                        <p:hsl h="0" s="12549" l="25098"/>
                                      </p:by>
                                    </p:animClr>
                                    <p:animClr clrSpc="hsl" dir="cw">
                                      <p:cBhvr>
                                        <p:cTn id="42" dur="500" fill="hold"/>
                                        <p:tgtEl>
                                          <p:spTgt spid="16"/>
                                        </p:tgtEl>
                                        <p:attrNameLst>
                                          <p:attrName>fillcolor</p:attrName>
                                        </p:attrNameLst>
                                      </p:cBhvr>
                                      <p:by>
                                        <p:hsl h="0" s="12549" l="25098"/>
                                      </p:by>
                                    </p:animClr>
                                    <p:animClr clrSpc="hsl" dir="cw">
                                      <p:cBhvr>
                                        <p:cTn id="43" dur="500" fill="hold"/>
                                        <p:tgtEl>
                                          <p:spTgt spid="16"/>
                                        </p:tgtEl>
                                        <p:attrNameLst>
                                          <p:attrName>stroke.color</p:attrName>
                                        </p:attrNameLst>
                                      </p:cBhvr>
                                      <p:by>
                                        <p:hsl h="0" s="12549" l="25098"/>
                                      </p:by>
                                    </p:animClr>
                                    <p:set>
                                      <p:cBhvr>
                                        <p:cTn id="44" dur="500" fill="hold"/>
                                        <p:tgtEl>
                                          <p:spTgt spid="16"/>
                                        </p:tgtEl>
                                        <p:attrNameLst>
                                          <p:attrName>fill.type</p:attrName>
                                        </p:attrNameLst>
                                      </p:cBhvr>
                                      <p:to>
                                        <p:strVal val="solid"/>
                                      </p:to>
                                    </p:set>
                                  </p:childTnLst>
                                </p:cTn>
                              </p:par>
                              <p:par>
                                <p:cTn id="45" presetID="30" presetClass="emph" presetSubtype="0" repeatCount="indefinite" fill="hold" grpId="0" nodeType="withEffect">
                                  <p:stCondLst>
                                    <p:cond delay="0"/>
                                  </p:stCondLst>
                                  <p:childTnLst>
                                    <p:animClr clrSpc="hsl" dir="cw">
                                      <p:cBhvr override="childStyle">
                                        <p:cTn id="46" dur="500" fill="hold"/>
                                        <p:tgtEl>
                                          <p:spTgt spid="17"/>
                                        </p:tgtEl>
                                        <p:attrNameLst>
                                          <p:attrName>style.color</p:attrName>
                                        </p:attrNameLst>
                                      </p:cBhvr>
                                      <p:by>
                                        <p:hsl h="0" s="12549" l="25098"/>
                                      </p:by>
                                    </p:animClr>
                                    <p:animClr clrSpc="hsl" dir="cw">
                                      <p:cBhvr>
                                        <p:cTn id="47" dur="500" fill="hold"/>
                                        <p:tgtEl>
                                          <p:spTgt spid="17"/>
                                        </p:tgtEl>
                                        <p:attrNameLst>
                                          <p:attrName>fillcolor</p:attrName>
                                        </p:attrNameLst>
                                      </p:cBhvr>
                                      <p:by>
                                        <p:hsl h="0" s="12549" l="25098"/>
                                      </p:by>
                                    </p:animClr>
                                    <p:animClr clrSpc="hsl" dir="cw">
                                      <p:cBhvr>
                                        <p:cTn id="48" dur="500" fill="hold"/>
                                        <p:tgtEl>
                                          <p:spTgt spid="17"/>
                                        </p:tgtEl>
                                        <p:attrNameLst>
                                          <p:attrName>stroke.color</p:attrName>
                                        </p:attrNameLst>
                                      </p:cBhvr>
                                      <p:by>
                                        <p:hsl h="0" s="12549" l="25098"/>
                                      </p:by>
                                    </p:animClr>
                                    <p:set>
                                      <p:cBhvr>
                                        <p:cTn id="49" dur="500" fill="hold"/>
                                        <p:tgtEl>
                                          <p:spTgt spid="17"/>
                                        </p:tgtEl>
                                        <p:attrNameLst>
                                          <p:attrName>fill.type</p:attrName>
                                        </p:attrNameLst>
                                      </p:cBhvr>
                                      <p:to>
                                        <p:strVal val="solid"/>
                                      </p:to>
                                    </p:set>
                                  </p:childTnLst>
                                </p:cTn>
                              </p:par>
                              <p:par>
                                <p:cTn id="50" presetID="30" presetClass="emph" presetSubtype="0" repeatCount="indefinite" fill="hold" grpId="0" nodeType="withEffect">
                                  <p:stCondLst>
                                    <p:cond delay="250"/>
                                  </p:stCondLst>
                                  <p:childTnLst>
                                    <p:animClr clrSpc="hsl" dir="cw">
                                      <p:cBhvr override="childStyle">
                                        <p:cTn id="51" dur="500" fill="hold"/>
                                        <p:tgtEl>
                                          <p:spTgt spid="18"/>
                                        </p:tgtEl>
                                        <p:attrNameLst>
                                          <p:attrName>style.color</p:attrName>
                                        </p:attrNameLst>
                                      </p:cBhvr>
                                      <p:by>
                                        <p:hsl h="0" s="12549" l="25098"/>
                                      </p:by>
                                    </p:animClr>
                                    <p:animClr clrSpc="hsl" dir="cw">
                                      <p:cBhvr>
                                        <p:cTn id="52" dur="500" fill="hold"/>
                                        <p:tgtEl>
                                          <p:spTgt spid="18"/>
                                        </p:tgtEl>
                                        <p:attrNameLst>
                                          <p:attrName>fillcolor</p:attrName>
                                        </p:attrNameLst>
                                      </p:cBhvr>
                                      <p:by>
                                        <p:hsl h="0" s="12549" l="25098"/>
                                      </p:by>
                                    </p:animClr>
                                    <p:animClr clrSpc="hsl" dir="cw">
                                      <p:cBhvr>
                                        <p:cTn id="53" dur="500" fill="hold"/>
                                        <p:tgtEl>
                                          <p:spTgt spid="18"/>
                                        </p:tgtEl>
                                        <p:attrNameLst>
                                          <p:attrName>stroke.color</p:attrName>
                                        </p:attrNameLst>
                                      </p:cBhvr>
                                      <p:by>
                                        <p:hsl h="0" s="12549" l="25098"/>
                                      </p:by>
                                    </p:animClr>
                                    <p:set>
                                      <p:cBhvr>
                                        <p:cTn id="54" dur="500" fill="hold"/>
                                        <p:tgtEl>
                                          <p:spTgt spid="18"/>
                                        </p:tgtEl>
                                        <p:attrNameLst>
                                          <p:attrName>fill.type</p:attrName>
                                        </p:attrNameLst>
                                      </p:cBhvr>
                                      <p:to>
                                        <p:strVal val="solid"/>
                                      </p:to>
                                    </p:set>
                                  </p:childTnLst>
                                </p:cTn>
                              </p:par>
                              <p:par>
                                <p:cTn id="55" presetID="26" presetClass="emph" presetSubtype="0" repeatCount="indefinite" fill="hold" grpId="0" nodeType="withEffect">
                                  <p:stCondLst>
                                    <p:cond delay="250"/>
                                  </p:stCondLst>
                                  <p:childTnLst>
                                    <p:animEffect transition="out" filter="fade">
                                      <p:cBhvr>
                                        <p:cTn id="56" dur="500" tmFilter="0, 0; .2, .5; .8, .5; 1, 0"/>
                                        <p:tgtEl>
                                          <p:spTgt spid="2"/>
                                        </p:tgtEl>
                                      </p:cBhvr>
                                    </p:animEffect>
                                    <p:animScale>
                                      <p:cBhvr>
                                        <p:cTn id="57" dur="250" autoRev="1" fill="hold"/>
                                        <p:tgtEl>
                                          <p:spTgt spid="2"/>
                                        </p:tgtEl>
                                      </p:cBhvr>
                                      <p:by x="105000" y="105000"/>
                                    </p:animScale>
                                  </p:childTnLst>
                                </p:cTn>
                              </p:par>
                              <p:par>
                                <p:cTn id="58" presetID="37" presetClass="entr" presetSubtype="0" fill="hold" grpId="1" nodeType="withEffect">
                                  <p:stCondLst>
                                    <p:cond delay="25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1000"/>
                                        <p:tgtEl>
                                          <p:spTgt spid="2"/>
                                        </p:tgtEl>
                                      </p:cBhvr>
                                    </p:animEffect>
                                    <p:anim calcmode="lin" valueType="num">
                                      <p:cBhvr>
                                        <p:cTn id="61" dur="1000" fill="hold"/>
                                        <p:tgtEl>
                                          <p:spTgt spid="2"/>
                                        </p:tgtEl>
                                        <p:attrNameLst>
                                          <p:attrName>ppt_x</p:attrName>
                                        </p:attrNameLst>
                                      </p:cBhvr>
                                      <p:tavLst>
                                        <p:tav tm="0">
                                          <p:val>
                                            <p:strVal val="#ppt_x"/>
                                          </p:val>
                                        </p:tav>
                                        <p:tav tm="100000">
                                          <p:val>
                                            <p:strVal val="#ppt_x"/>
                                          </p:val>
                                        </p:tav>
                                      </p:tavLst>
                                    </p:anim>
                                    <p:anim calcmode="lin" valueType="num">
                                      <p:cBhvr>
                                        <p:cTn id="62" dur="900" decel="100000" fill="hold"/>
                                        <p:tgtEl>
                                          <p:spTgt spid="2"/>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64" presetID="23" presetClass="entr" presetSubtype="16" fill="hold" grpId="2" nodeType="withEffect">
                                  <p:stCondLst>
                                    <p:cond delay="250"/>
                                  </p:stCondLst>
                                  <p:childTnLst>
                                    <p:set>
                                      <p:cBhvr>
                                        <p:cTn id="65" dur="1" fill="hold">
                                          <p:stCondLst>
                                            <p:cond delay="0"/>
                                          </p:stCondLst>
                                        </p:cTn>
                                        <p:tgtEl>
                                          <p:spTgt spid="2"/>
                                        </p:tgtEl>
                                        <p:attrNameLst>
                                          <p:attrName>style.visibility</p:attrName>
                                        </p:attrNameLst>
                                      </p:cBhvr>
                                      <p:to>
                                        <p:strVal val="visible"/>
                                      </p:to>
                                    </p:set>
                                    <p:anim calcmode="lin" valueType="num">
                                      <p:cBhvr>
                                        <p:cTn id="66" dur="500" fill="hold"/>
                                        <p:tgtEl>
                                          <p:spTgt spid="2"/>
                                        </p:tgtEl>
                                        <p:attrNameLst>
                                          <p:attrName>ppt_w</p:attrName>
                                        </p:attrNameLst>
                                      </p:cBhvr>
                                      <p:tavLst>
                                        <p:tav tm="0">
                                          <p:val>
                                            <p:fltVal val="0"/>
                                          </p:val>
                                        </p:tav>
                                        <p:tav tm="100000">
                                          <p:val>
                                            <p:strVal val="#ppt_w"/>
                                          </p:val>
                                        </p:tav>
                                      </p:tavLst>
                                    </p:anim>
                                    <p:anim calcmode="lin" valueType="num">
                                      <p:cBhvr>
                                        <p:cTn id="67" dur="500" fill="hold"/>
                                        <p:tgtEl>
                                          <p:spTgt spid="2"/>
                                        </p:tgtEl>
                                        <p:attrNameLst>
                                          <p:attrName>ppt_h</p:attrName>
                                        </p:attrNameLst>
                                      </p:cBhvr>
                                      <p:tavLst>
                                        <p:tav tm="0">
                                          <p:val>
                                            <p:fltVal val="0"/>
                                          </p:val>
                                        </p:tav>
                                        <p:tav tm="100000">
                                          <p:val>
                                            <p:strVal val="#ppt_h"/>
                                          </p:val>
                                        </p:tav>
                                      </p:tavLst>
                                    </p:anim>
                                  </p:childTnLst>
                                </p:cTn>
                              </p:par>
                              <p:par>
                                <p:cTn id="68" presetID="1" presetClass="mediacall" presetSubtype="0" fill="hold" nodeType="withEffect">
                                  <p:stCondLst>
                                    <p:cond delay="250"/>
                                  </p:stCondLst>
                                  <p:childTnLst>
                                    <p:cmd type="call" cmd="playFrom(0.0)">
                                      <p:cBhvr>
                                        <p:cTn id="69" dur="23100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11"/>
                </p:tgtEl>
              </p:cMediaNode>
            </p:audio>
          </p:childTnLst>
        </p:cTn>
      </p:par>
    </p:tnLst>
    <p:bldLst>
      <p:bldP spid="9" grpId="0" animBg="1"/>
      <p:bldP spid="25" grpId="0" animBg="1"/>
      <p:bldP spid="26" grpId="0" animBg="1"/>
      <p:bldP spid="12" grpId="0" animBg="1"/>
      <p:bldP spid="13" grpId="0" animBg="1"/>
      <p:bldP spid="14" grpId="0" animBg="1"/>
      <p:bldP spid="15" grpId="0" animBg="1"/>
      <p:bldP spid="16" grpId="0" animBg="1"/>
      <p:bldP spid="17" grpId="0" animBg="1"/>
      <p:bldP spid="18" grpId="0" animBg="1"/>
      <p:bldP spid="2" grpId="0"/>
      <p:bldP spid="2" grpId="1"/>
      <p:bldP spid="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Độc đáo Lễ hội đền Hai Bà Trưng Mê Linh | Văn hóa xã hội">
            <a:extLst>
              <a:ext uri="{FF2B5EF4-FFF2-40B4-BE49-F238E27FC236}">
                <a16:creationId xmlns:a16="http://schemas.microsoft.com/office/drawing/2014/main" id="{773E2DB4-EA6A-2644-B9EA-7757113D7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Kỷ niệm 1980 năm Khởi nghĩa Hai Bà Trưng và Lễ hội đền Hai Bà Trưng năm 2020">
            <a:extLst>
              <a:ext uri="{FF2B5EF4-FFF2-40B4-BE49-F238E27FC236}">
                <a16:creationId xmlns:a16="http://schemas.microsoft.com/office/drawing/2014/main" id="{7F116F57-C4C8-6347-BC34-E52A72237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Nhiều hoạt động tại Lễ hội Đền Hai Bà Trưng năm 2019">
            <a:extLst>
              <a:ext uri="{FF2B5EF4-FFF2-40B4-BE49-F238E27FC236}">
                <a16:creationId xmlns:a16="http://schemas.microsoft.com/office/drawing/2014/main" id="{CF67872D-AD51-2E4D-9628-82E6002D5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Khai hội đền Hai Bà Trưng (Mê Linh, Hà Nội) | VTV.VN">
            <a:extLst>
              <a:ext uri="{FF2B5EF4-FFF2-40B4-BE49-F238E27FC236}">
                <a16:creationId xmlns:a16="http://schemas.microsoft.com/office/drawing/2014/main" id="{AD76EC9A-1AB4-4B4D-8ED9-AC4870245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erminator 1">
            <a:extLst>
              <a:ext uri="{FF2B5EF4-FFF2-40B4-BE49-F238E27FC236}">
                <a16:creationId xmlns:a16="http://schemas.microsoft.com/office/drawing/2014/main" id="{AB71C41A-5EF2-5B4C-866E-4281091661C9}"/>
              </a:ext>
            </a:extLst>
          </p:cNvPr>
          <p:cNvSpPr/>
          <p:nvPr/>
        </p:nvSpPr>
        <p:spPr>
          <a:xfrm>
            <a:off x="1138989" y="3208421"/>
            <a:ext cx="10347158" cy="721895"/>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L</a:t>
            </a:r>
            <a:r>
              <a:rPr lang="en-VN" sz="2400" dirty="0">
                <a:solidFill>
                  <a:schemeClr val="tx1"/>
                </a:solidFill>
                <a:latin typeface="Times New Roman" panose="02020603050405020304" pitchFamily="18" charset="0"/>
                <a:cs typeface="Times New Roman" panose="02020603050405020304" pitchFamily="18" charset="0"/>
              </a:rPr>
              <a:t>ễ hội Hai Bà Trưng được tổ chức </a:t>
            </a:r>
            <a:r>
              <a:rPr lang="en-US" sz="2400" dirty="0" err="1">
                <a:solidFill>
                  <a:schemeClr val="tx1"/>
                </a:solidFill>
                <a:latin typeface="Times New Roman" panose="02020603050405020304" pitchFamily="18" charset="0"/>
                <a:cs typeface="Times New Roman" panose="02020603050405020304" pitchFamily="18" charset="0"/>
              </a:rPr>
              <a:t>Hàng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năm</a:t>
            </a:r>
            <a:r>
              <a:rPr lang="en-US" sz="2400"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ngày</a:t>
            </a:r>
            <a:r>
              <a:rPr lang="en-US" sz="2400" dirty="0">
                <a:solidFill>
                  <a:schemeClr val="tx1"/>
                </a:solidFill>
                <a:latin typeface="Times New Roman" panose="02020603050405020304" pitchFamily="18" charset="0"/>
                <a:cs typeface="Times New Roman" panose="02020603050405020304" pitchFamily="18" charset="0"/>
              </a:rPr>
              <a:t> 6 </a:t>
            </a:r>
            <a:r>
              <a:rPr lang="en-US" sz="2400" dirty="0" err="1">
                <a:solidFill>
                  <a:schemeClr val="tx1"/>
                </a:solidFill>
                <a:latin typeface="Times New Roman" panose="02020603050405020304" pitchFamily="18" charset="0"/>
                <a:cs typeface="Times New Roman" panose="02020603050405020304" pitchFamily="18" charset="0"/>
              </a:rPr>
              <a:t>tháng</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âm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lịch</a:t>
            </a:r>
            <a:endParaRPr lang="en-VN"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239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500" decel="50000" fill="hold">
                                          <p:stCondLst>
                                            <p:cond delay="0"/>
                                          </p:stCondLst>
                                        </p:cTn>
                                        <p:tgtEl>
                                          <p:spTgt spid="133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3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314"/>
                                        </p:tgtEl>
                                        <p:attrNameLst>
                                          <p:attrName>ppt_w</p:attrName>
                                        </p:attrNameLst>
                                      </p:cBhvr>
                                      <p:tavLst>
                                        <p:tav tm="0">
                                          <p:val>
                                            <p:strVal val="#ppt_w*.05"/>
                                          </p:val>
                                        </p:tav>
                                        <p:tav tm="100000">
                                          <p:val>
                                            <p:strVal val="#ppt_w"/>
                                          </p:val>
                                        </p:tav>
                                      </p:tavLst>
                                    </p:anim>
                                    <p:anim calcmode="lin" valueType="num">
                                      <p:cBhvr>
                                        <p:cTn id="10" dur="1000" fill="hold"/>
                                        <p:tgtEl>
                                          <p:spTgt spid="133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3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3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3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314"/>
                                        </p:tgtEl>
                                      </p:cBhvr>
                                    </p:animEffect>
                                  </p:childTnLst>
                                </p:cTn>
                              </p:par>
                              <p:par>
                                <p:cTn id="15" presetID="25" presetClass="entr" presetSubtype="0" fill="hold" nodeType="withEffect">
                                  <p:stCondLst>
                                    <p:cond delay="0"/>
                                  </p:stCondLst>
                                  <p:childTnLst>
                                    <p:set>
                                      <p:cBhvr>
                                        <p:cTn id="16" dur="1" fill="hold">
                                          <p:stCondLst>
                                            <p:cond delay="0"/>
                                          </p:stCondLst>
                                        </p:cTn>
                                        <p:tgtEl>
                                          <p:spTgt spid="13316"/>
                                        </p:tgtEl>
                                        <p:attrNameLst>
                                          <p:attrName>style.visibility</p:attrName>
                                        </p:attrNameLst>
                                      </p:cBhvr>
                                      <p:to>
                                        <p:strVal val="visible"/>
                                      </p:to>
                                    </p:set>
                                    <p:anim calcmode="lin" valueType="num">
                                      <p:cBhvr>
                                        <p:cTn id="17" dur="500" decel="50000" fill="hold">
                                          <p:stCondLst>
                                            <p:cond delay="0"/>
                                          </p:stCondLst>
                                        </p:cTn>
                                        <p:tgtEl>
                                          <p:spTgt spid="1331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331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3316"/>
                                        </p:tgtEl>
                                        <p:attrNameLst>
                                          <p:attrName>ppt_w</p:attrName>
                                        </p:attrNameLst>
                                      </p:cBhvr>
                                      <p:tavLst>
                                        <p:tav tm="0">
                                          <p:val>
                                            <p:strVal val="#ppt_w*.05"/>
                                          </p:val>
                                        </p:tav>
                                        <p:tav tm="100000">
                                          <p:val>
                                            <p:strVal val="#ppt_w"/>
                                          </p:val>
                                        </p:tav>
                                      </p:tavLst>
                                    </p:anim>
                                    <p:anim calcmode="lin" valueType="num">
                                      <p:cBhvr>
                                        <p:cTn id="20" dur="1000" fill="hold"/>
                                        <p:tgtEl>
                                          <p:spTgt spid="1331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331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331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331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3316"/>
                                        </p:tgtEl>
                                      </p:cBhvr>
                                    </p:animEffect>
                                  </p:childTnLst>
                                </p:cTn>
                              </p:par>
                              <p:par>
                                <p:cTn id="25" presetID="25" presetClass="entr" presetSubtype="0" fill="hold" nodeType="withEffect">
                                  <p:stCondLst>
                                    <p:cond delay="0"/>
                                  </p:stCondLst>
                                  <p:childTnLst>
                                    <p:set>
                                      <p:cBhvr>
                                        <p:cTn id="26" dur="1" fill="hold">
                                          <p:stCondLst>
                                            <p:cond delay="0"/>
                                          </p:stCondLst>
                                        </p:cTn>
                                        <p:tgtEl>
                                          <p:spTgt spid="13318"/>
                                        </p:tgtEl>
                                        <p:attrNameLst>
                                          <p:attrName>style.visibility</p:attrName>
                                        </p:attrNameLst>
                                      </p:cBhvr>
                                      <p:to>
                                        <p:strVal val="visible"/>
                                      </p:to>
                                    </p:set>
                                    <p:anim calcmode="lin" valueType="num">
                                      <p:cBhvr>
                                        <p:cTn id="27" dur="500" decel="50000" fill="hold">
                                          <p:stCondLst>
                                            <p:cond delay="0"/>
                                          </p:stCondLst>
                                        </p:cTn>
                                        <p:tgtEl>
                                          <p:spTgt spid="1331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31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318"/>
                                        </p:tgtEl>
                                        <p:attrNameLst>
                                          <p:attrName>ppt_w</p:attrName>
                                        </p:attrNameLst>
                                      </p:cBhvr>
                                      <p:tavLst>
                                        <p:tav tm="0">
                                          <p:val>
                                            <p:strVal val="#ppt_w*.05"/>
                                          </p:val>
                                        </p:tav>
                                        <p:tav tm="100000">
                                          <p:val>
                                            <p:strVal val="#ppt_w"/>
                                          </p:val>
                                        </p:tav>
                                      </p:tavLst>
                                    </p:anim>
                                    <p:anim calcmode="lin" valueType="num">
                                      <p:cBhvr>
                                        <p:cTn id="30" dur="1000" fill="hold"/>
                                        <p:tgtEl>
                                          <p:spTgt spid="1331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31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31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31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318"/>
                                        </p:tgtEl>
                                      </p:cBhvr>
                                    </p:animEffect>
                                  </p:childTnLst>
                                </p:cTn>
                              </p:par>
                              <p:par>
                                <p:cTn id="35" presetID="25" presetClass="entr" presetSubtype="0" fill="hold" nodeType="withEffect">
                                  <p:stCondLst>
                                    <p:cond delay="0"/>
                                  </p:stCondLst>
                                  <p:childTnLst>
                                    <p:set>
                                      <p:cBhvr>
                                        <p:cTn id="36" dur="1" fill="hold">
                                          <p:stCondLst>
                                            <p:cond delay="0"/>
                                          </p:stCondLst>
                                        </p:cTn>
                                        <p:tgtEl>
                                          <p:spTgt spid="13320"/>
                                        </p:tgtEl>
                                        <p:attrNameLst>
                                          <p:attrName>style.visibility</p:attrName>
                                        </p:attrNameLst>
                                      </p:cBhvr>
                                      <p:to>
                                        <p:strVal val="visible"/>
                                      </p:to>
                                    </p:set>
                                    <p:anim calcmode="lin" valueType="num">
                                      <p:cBhvr>
                                        <p:cTn id="37" dur="500" decel="50000" fill="hold">
                                          <p:stCondLst>
                                            <p:cond delay="0"/>
                                          </p:stCondLst>
                                        </p:cTn>
                                        <p:tgtEl>
                                          <p:spTgt spid="1332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332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3320"/>
                                        </p:tgtEl>
                                        <p:attrNameLst>
                                          <p:attrName>ppt_w</p:attrName>
                                        </p:attrNameLst>
                                      </p:cBhvr>
                                      <p:tavLst>
                                        <p:tav tm="0">
                                          <p:val>
                                            <p:strVal val="#ppt_w*.05"/>
                                          </p:val>
                                        </p:tav>
                                        <p:tav tm="100000">
                                          <p:val>
                                            <p:strVal val="#ppt_w"/>
                                          </p:val>
                                        </p:tav>
                                      </p:tavLst>
                                    </p:anim>
                                    <p:anim calcmode="lin" valueType="num">
                                      <p:cBhvr>
                                        <p:cTn id="40" dur="1000" fill="hold"/>
                                        <p:tgtEl>
                                          <p:spTgt spid="1332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332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332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332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3320"/>
                                        </p:tgtEl>
                                      </p:cBhvr>
                                    </p:animEffect>
                                  </p:childTnLst>
                                </p:cTn>
                              </p:par>
                              <p:par>
                                <p:cTn id="45" presetID="25"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50" dur="1000" fill="hold"/>
                                        <p:tgtEl>
                                          <p:spTgt spid="2"/>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457529" y="1609601"/>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3529587" y="2194050"/>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2541861" y="2928441"/>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4515048" y="3301965"/>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18" name="图片 17"/>
          <p:cNvPicPr>
            <a:picLocks noChangeAspect="1"/>
          </p:cNvPicPr>
          <p:nvPr/>
        </p:nvPicPr>
        <p:blipFill rotWithShape="1">
          <a:blip r:embed="rId12">
            <a:extLst>
              <a:ext uri="{28A0092B-C50C-407E-A947-70E740481C1C}">
                <a14:useLocalDpi xmlns:a14="http://schemas.microsoft.com/office/drawing/2010/main" val="0"/>
              </a:ext>
            </a:extLst>
          </a:blip>
          <a:srcRect t="27007" b="28470"/>
          <a:stretch/>
        </p:blipFill>
        <p:spPr>
          <a:xfrm>
            <a:off x="1171852" y="4567891"/>
            <a:ext cx="4358095" cy="1940349"/>
          </a:xfrm>
          <a:prstGeom prst="rect">
            <a:avLst/>
          </a:prstGeom>
        </p:spPr>
      </p:pic>
      <p:pic>
        <p:nvPicPr>
          <p:cNvPr id="2" name="图片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750"/>
                                        <p:tgtEl>
                                          <p:spTgt spid="9"/>
                                        </p:tgtEl>
                                      </p:cBhvr>
                                    </p:animEffect>
                                    <p:anim calcmode="lin" valueType="num">
                                      <p:cBhvr>
                                        <p:cTn id="24" dur="750" fill="hold"/>
                                        <p:tgtEl>
                                          <p:spTgt spid="9"/>
                                        </p:tgtEl>
                                        <p:attrNameLst>
                                          <p:attrName>ppt_x</p:attrName>
                                        </p:attrNameLst>
                                      </p:cBhvr>
                                      <p:tavLst>
                                        <p:tav tm="0">
                                          <p:val>
                                            <p:strVal val="#ppt_x"/>
                                          </p:val>
                                        </p:tav>
                                        <p:tav tm="100000">
                                          <p:val>
                                            <p:strVal val="#ppt_x"/>
                                          </p:val>
                                        </p:tav>
                                      </p:tavLst>
                                    </p:anim>
                                    <p:anim calcmode="lin" valueType="num">
                                      <p:cBhvr>
                                        <p:cTn id="25" dur="750" fill="hold"/>
                                        <p:tgtEl>
                                          <p:spTgt spid="9"/>
                                        </p:tgtEl>
                                        <p:attrNameLst>
                                          <p:attrName>ppt_y</p:attrName>
                                        </p:attrNameLst>
                                      </p:cBhvr>
                                      <p:tavLst>
                                        <p:tav tm="0">
                                          <p:val>
                                            <p:strVal val="#ppt_y+.1"/>
                                          </p:val>
                                        </p:tav>
                                        <p:tav tm="100000">
                                          <p:val>
                                            <p:strVal val="#ppt_y"/>
                                          </p:val>
                                        </p:tav>
                                      </p:tavLst>
                                    </p:anim>
                                  </p:childTnLst>
                                </p:cTn>
                              </p:par>
                              <p:par>
                                <p:cTn id="26" presetID="32" presetClass="emph" presetSubtype="0" fill="hold" nodeType="with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750"/>
                                        <p:tgtEl>
                                          <p:spTgt spid="6"/>
                                        </p:tgtEl>
                                      </p:cBhvr>
                                    </p:animEffect>
                                    <p:anim calcmode="lin" valueType="num">
                                      <p:cBhvr>
                                        <p:cTn id="35" dur="750" fill="hold"/>
                                        <p:tgtEl>
                                          <p:spTgt spid="6"/>
                                        </p:tgtEl>
                                        <p:attrNameLst>
                                          <p:attrName>ppt_x</p:attrName>
                                        </p:attrNameLst>
                                      </p:cBhvr>
                                      <p:tavLst>
                                        <p:tav tm="0">
                                          <p:val>
                                            <p:strVal val="#ppt_x"/>
                                          </p:val>
                                        </p:tav>
                                        <p:tav tm="100000">
                                          <p:val>
                                            <p:strVal val="#ppt_x"/>
                                          </p:val>
                                        </p:tav>
                                      </p:tavLst>
                                    </p:anim>
                                    <p:anim calcmode="lin" valueType="num">
                                      <p:cBhvr>
                                        <p:cTn id="36" dur="750" fill="hold"/>
                                        <p:tgtEl>
                                          <p:spTgt spid="6"/>
                                        </p:tgtEl>
                                        <p:attrNameLst>
                                          <p:attrName>ppt_y</p:attrName>
                                        </p:attrNameLst>
                                      </p:cBhvr>
                                      <p:tavLst>
                                        <p:tav tm="0">
                                          <p:val>
                                            <p:strVal val="#ppt_y+.1"/>
                                          </p:val>
                                        </p:tav>
                                        <p:tav tm="100000">
                                          <p:val>
                                            <p:strVal val="#ppt_y"/>
                                          </p:val>
                                        </p:tav>
                                      </p:tavLst>
                                    </p:anim>
                                  </p:childTnLst>
                                </p:cTn>
                              </p:par>
                              <p:par>
                                <p:cTn id="37" presetID="32" presetClass="emph" presetSubtype="0" fill="hold" nodeType="withEffect">
                                  <p:stCondLst>
                                    <p:cond delay="0"/>
                                  </p:stCondLst>
                                  <p:childTnLst>
                                    <p:animRot by="120000">
                                      <p:cBhvr>
                                        <p:cTn id="38" dur="100" fill="hold">
                                          <p:stCondLst>
                                            <p:cond delay="0"/>
                                          </p:stCondLst>
                                        </p:cTn>
                                        <p:tgtEl>
                                          <p:spTgt spid="6"/>
                                        </p:tgtEl>
                                        <p:attrNameLst>
                                          <p:attrName>r</p:attrName>
                                        </p:attrNameLst>
                                      </p:cBhvr>
                                    </p:animRot>
                                    <p:animRot by="-240000">
                                      <p:cBhvr>
                                        <p:cTn id="39" dur="200" fill="hold">
                                          <p:stCondLst>
                                            <p:cond delay="200"/>
                                          </p:stCondLst>
                                        </p:cTn>
                                        <p:tgtEl>
                                          <p:spTgt spid="6"/>
                                        </p:tgtEl>
                                        <p:attrNameLst>
                                          <p:attrName>r</p:attrName>
                                        </p:attrNameLst>
                                      </p:cBhvr>
                                    </p:animRot>
                                    <p:animRot by="240000">
                                      <p:cBhvr>
                                        <p:cTn id="40" dur="200" fill="hold">
                                          <p:stCondLst>
                                            <p:cond delay="400"/>
                                          </p:stCondLst>
                                        </p:cTn>
                                        <p:tgtEl>
                                          <p:spTgt spid="6"/>
                                        </p:tgtEl>
                                        <p:attrNameLst>
                                          <p:attrName>r</p:attrName>
                                        </p:attrNameLst>
                                      </p:cBhvr>
                                    </p:animRot>
                                    <p:animRot by="-240000">
                                      <p:cBhvr>
                                        <p:cTn id="41" dur="200" fill="hold">
                                          <p:stCondLst>
                                            <p:cond delay="600"/>
                                          </p:stCondLst>
                                        </p:cTn>
                                        <p:tgtEl>
                                          <p:spTgt spid="6"/>
                                        </p:tgtEl>
                                        <p:attrNameLst>
                                          <p:attrName>r</p:attrName>
                                        </p:attrNameLst>
                                      </p:cBhvr>
                                    </p:animRot>
                                    <p:animRot by="120000">
                                      <p:cBhvr>
                                        <p:cTn id="42" dur="200" fill="hold">
                                          <p:stCondLst>
                                            <p:cond delay="800"/>
                                          </p:stCondLst>
                                        </p:cTn>
                                        <p:tgtEl>
                                          <p:spTgt spid="6"/>
                                        </p:tgtEl>
                                        <p:attrNameLst>
                                          <p:attrName>r</p:attrName>
                                        </p:attrNameLst>
                                      </p:cBhvr>
                                    </p:animRot>
                                  </p:childTnLst>
                                </p:cTn>
                              </p:par>
                              <p:par>
                                <p:cTn id="43" presetID="42"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750"/>
                                        <p:tgtEl>
                                          <p:spTgt spid="14"/>
                                        </p:tgtEl>
                                      </p:cBhvr>
                                    </p:animEffect>
                                    <p:anim calcmode="lin" valueType="num">
                                      <p:cBhvr>
                                        <p:cTn id="46" dur="750" fill="hold"/>
                                        <p:tgtEl>
                                          <p:spTgt spid="14"/>
                                        </p:tgtEl>
                                        <p:attrNameLst>
                                          <p:attrName>ppt_x</p:attrName>
                                        </p:attrNameLst>
                                      </p:cBhvr>
                                      <p:tavLst>
                                        <p:tav tm="0">
                                          <p:val>
                                            <p:strVal val="#ppt_x"/>
                                          </p:val>
                                        </p:tav>
                                        <p:tav tm="100000">
                                          <p:val>
                                            <p:strVal val="#ppt_x"/>
                                          </p:val>
                                        </p:tav>
                                      </p:tavLst>
                                    </p:anim>
                                    <p:anim calcmode="lin" valueType="num">
                                      <p:cBhvr>
                                        <p:cTn id="47" dur="750" fill="hold"/>
                                        <p:tgtEl>
                                          <p:spTgt spid="14"/>
                                        </p:tgtEl>
                                        <p:attrNameLst>
                                          <p:attrName>ppt_y</p:attrName>
                                        </p:attrNameLst>
                                      </p:cBhvr>
                                      <p:tavLst>
                                        <p:tav tm="0">
                                          <p:val>
                                            <p:strVal val="#ppt_y+.1"/>
                                          </p:val>
                                        </p:tav>
                                        <p:tav tm="100000">
                                          <p:val>
                                            <p:strVal val="#ppt_y"/>
                                          </p:val>
                                        </p:tav>
                                      </p:tavLst>
                                    </p:anim>
                                  </p:childTnLst>
                                </p:cTn>
                              </p:par>
                              <p:par>
                                <p:cTn id="48" presetID="32" presetClass="emph" presetSubtype="0" fill="hold" nodeType="withEffect">
                                  <p:stCondLst>
                                    <p:cond delay="0"/>
                                  </p:stCondLst>
                                  <p:childTnLst>
                                    <p:animRot by="120000">
                                      <p:cBhvr>
                                        <p:cTn id="49" dur="100" fill="hold">
                                          <p:stCondLst>
                                            <p:cond delay="0"/>
                                          </p:stCondLst>
                                        </p:cTn>
                                        <p:tgtEl>
                                          <p:spTgt spid="14"/>
                                        </p:tgtEl>
                                        <p:attrNameLst>
                                          <p:attrName>r</p:attrName>
                                        </p:attrNameLst>
                                      </p:cBhvr>
                                    </p:animRot>
                                    <p:animRot by="-240000">
                                      <p:cBhvr>
                                        <p:cTn id="50" dur="200" fill="hold">
                                          <p:stCondLst>
                                            <p:cond delay="200"/>
                                          </p:stCondLst>
                                        </p:cTn>
                                        <p:tgtEl>
                                          <p:spTgt spid="14"/>
                                        </p:tgtEl>
                                        <p:attrNameLst>
                                          <p:attrName>r</p:attrName>
                                        </p:attrNameLst>
                                      </p:cBhvr>
                                    </p:animRot>
                                    <p:animRot by="240000">
                                      <p:cBhvr>
                                        <p:cTn id="51" dur="200" fill="hold">
                                          <p:stCondLst>
                                            <p:cond delay="400"/>
                                          </p:stCondLst>
                                        </p:cTn>
                                        <p:tgtEl>
                                          <p:spTgt spid="14"/>
                                        </p:tgtEl>
                                        <p:attrNameLst>
                                          <p:attrName>r</p:attrName>
                                        </p:attrNameLst>
                                      </p:cBhvr>
                                    </p:animRot>
                                    <p:animRot by="-240000">
                                      <p:cBhvr>
                                        <p:cTn id="52" dur="200" fill="hold">
                                          <p:stCondLst>
                                            <p:cond delay="600"/>
                                          </p:stCondLst>
                                        </p:cTn>
                                        <p:tgtEl>
                                          <p:spTgt spid="14"/>
                                        </p:tgtEl>
                                        <p:attrNameLst>
                                          <p:attrName>r</p:attrName>
                                        </p:attrNameLst>
                                      </p:cBhvr>
                                    </p:animRot>
                                    <p:animRot by="120000">
                                      <p:cBhvr>
                                        <p:cTn id="53" dur="200" fill="hold">
                                          <p:stCondLst>
                                            <p:cond delay="800"/>
                                          </p:stCondLst>
                                        </p:cTn>
                                        <p:tgtEl>
                                          <p:spTgt spid="14"/>
                                        </p:tgtEl>
                                        <p:attrNameLst>
                                          <p:attrName>r</p:attrName>
                                        </p:attrNameLst>
                                      </p:cBhvr>
                                    </p:animRot>
                                  </p:childTnLst>
                                </p:cTn>
                              </p:par>
                              <p:par>
                                <p:cTn id="54" presetID="53"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par>
                                <p:cTn id="59" presetID="8" presetClass="emph" presetSubtype="0" fill="hold" nodeType="withEffect">
                                  <p:stCondLst>
                                    <p:cond delay="0"/>
                                  </p:stCondLst>
                                  <p:childTnLst>
                                    <p:animRot by="21600000">
                                      <p:cBhvr>
                                        <p:cTn id="60" dur="1000" fill="hold"/>
                                        <p:tgtEl>
                                          <p:spTgt spid="2"/>
                                        </p:tgtEl>
                                        <p:attrNameLst>
                                          <p:attrName>r</p:attrName>
                                        </p:attrNameLst>
                                      </p:cBhvr>
                                    </p:animRot>
                                  </p:childTnLst>
                                </p:cTn>
                              </p:par>
                              <p:par>
                                <p:cTn id="61" presetID="22" presetClass="entr" presetSubtype="2"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right)">
                                      <p:cBhvr>
                                        <p:cTn id="63" dur="500"/>
                                        <p:tgtEl>
                                          <p:spTgt spid="26"/>
                                        </p:tgtEl>
                                      </p:cBhvr>
                                    </p:animEffect>
                                  </p:childTnLst>
                                </p:cTn>
                              </p:par>
                              <p:par>
                                <p:cTn id="64" presetID="22" presetClass="entr" presetSubtype="8"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left)">
                                      <p:cBhvr>
                                        <p:cTn id="66" dur="500"/>
                                        <p:tgtEl>
                                          <p:spTgt spid="28"/>
                                        </p:tgtEl>
                                      </p:cBhvr>
                                    </p:animEffect>
                                  </p:childTnLst>
                                </p:cTn>
                              </p:par>
                              <p:par>
                                <p:cTn id="67" presetID="10"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750"/>
                                        <p:tgtEl>
                                          <p:spTgt spid="20"/>
                                        </p:tgtEl>
                                      </p:cBhvr>
                                    </p:animEffect>
                                  </p:childTnLst>
                                </p:cTn>
                              </p:par>
                              <p:par>
                                <p:cTn id="70" presetID="16" presetClass="entr" presetSubtype="37"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arn(outVertical)">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90" name="Rectangle 89">
            <a:extLst>
              <a:ext uri="{FF2B5EF4-FFF2-40B4-BE49-F238E27FC236}">
                <a16:creationId xmlns:a16="http://schemas.microsoft.com/office/drawing/2014/main" id="{B07234A5-9CB3-D947-B7D8-A3DE3F750C61}"/>
              </a:ext>
            </a:extLst>
          </p:cNvPr>
          <p:cNvSpPr/>
          <p:nvPr/>
        </p:nvSpPr>
        <p:spPr>
          <a:xfrm>
            <a:off x="2352508" y="2433317"/>
            <a:ext cx="7014309" cy="2831544"/>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pic>
        <p:nvPicPr>
          <p:cNvPr id="91" name="Picture 90">
            <a:extLst>
              <a:ext uri="{FF2B5EF4-FFF2-40B4-BE49-F238E27FC236}">
                <a16:creationId xmlns:a16="http://schemas.microsoft.com/office/drawing/2014/main" id="{9EB155E8-8671-D649-8460-14383CB51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37" y="-110974"/>
            <a:ext cx="2274399" cy="2152575"/>
          </a:xfrm>
          <a:prstGeom prst="rect">
            <a:avLst/>
          </a:prstGeom>
        </p:spPr>
      </p:pic>
      <p:pic>
        <p:nvPicPr>
          <p:cNvPr id="8" name="Picture 7">
            <a:extLst>
              <a:ext uri="{FF2B5EF4-FFF2-40B4-BE49-F238E27FC236}">
                <a16:creationId xmlns:a16="http://schemas.microsoft.com/office/drawing/2014/main" id="{A55837B7-9DED-5E44-A5B7-E00372AF83BF}"/>
              </a:ext>
            </a:extLst>
          </p:cNvPr>
          <p:cNvPicPr>
            <a:picLocks noChangeAspect="1"/>
          </p:cNvPicPr>
          <p:nvPr/>
        </p:nvPicPr>
        <p:blipFill>
          <a:blip r:embed="rId4"/>
          <a:stretch>
            <a:fillRect/>
          </a:stretch>
        </p:blipFill>
        <p:spPr>
          <a:xfrm rot="19934793">
            <a:off x="-593249" y="1931475"/>
            <a:ext cx="4761845" cy="4770071"/>
          </a:xfrm>
          <a:prstGeom prst="rect">
            <a:avLst/>
          </a:prstGeom>
        </p:spPr>
      </p:pic>
      <p:grpSp>
        <p:nvGrpSpPr>
          <p:cNvPr id="10" name="Group 9">
            <a:extLst>
              <a:ext uri="{FF2B5EF4-FFF2-40B4-BE49-F238E27FC236}">
                <a16:creationId xmlns:a16="http://schemas.microsoft.com/office/drawing/2014/main" id="{DE7EDAFB-FB8A-FA42-9A9C-4D2CE034DB5F}"/>
              </a:ext>
            </a:extLst>
          </p:cNvPr>
          <p:cNvGrpSpPr/>
          <p:nvPr/>
        </p:nvGrpSpPr>
        <p:grpSpPr>
          <a:xfrm>
            <a:off x="3063486" y="58296"/>
            <a:ext cx="6678821" cy="1530080"/>
            <a:chOff x="1773576" y="56204"/>
            <a:chExt cx="5009116" cy="1236784"/>
          </a:xfrm>
        </p:grpSpPr>
        <p:sp>
          <p:nvSpPr>
            <p:cNvPr id="9" name="Terminator 8">
              <a:extLst>
                <a:ext uri="{FF2B5EF4-FFF2-40B4-BE49-F238E27FC236}">
                  <a16:creationId xmlns:a16="http://schemas.microsoft.com/office/drawing/2014/main" id="{CAD1D5F9-798F-A747-A679-59FF2F6CFBB8}"/>
                </a:ext>
              </a:extLst>
            </p:cNvPr>
            <p:cNvSpPr/>
            <p:nvPr/>
          </p:nvSpPr>
          <p:spPr>
            <a:xfrm>
              <a:off x="1773576" y="56204"/>
              <a:ext cx="5009116" cy="1236784"/>
            </a:xfrm>
            <a:prstGeom prst="flowChartTerminator">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E7DCD2"/>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5FB72778-C811-0646-B714-55F7B94D6CDE}"/>
                </a:ext>
              </a:extLst>
            </p:cNvPr>
            <p:cNvSpPr txBox="1"/>
            <p:nvPr/>
          </p:nvSpPr>
          <p:spPr>
            <a:xfrm>
              <a:off x="2042751" y="212931"/>
              <a:ext cx="4370989" cy="82097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t>
              </a:r>
              <a:r>
                <a:rPr kumimoji="0" lang="x-none" sz="6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UYỆN TẬP</a:t>
              </a:r>
            </a:p>
          </p:txBody>
        </p:sp>
      </p:grpSp>
      <p:pic>
        <p:nvPicPr>
          <p:cNvPr id="1026" name="Picture 2">
            <a:extLst>
              <a:ext uri="{FF2B5EF4-FFF2-40B4-BE49-F238E27FC236}">
                <a16:creationId xmlns:a16="http://schemas.microsoft.com/office/drawing/2014/main" id="{6AFC96C8-115E-C24E-B2F6-FA55A9195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6939" y="11232"/>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088158"/>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50000">
                                          <p:cBhvr additive="base">
                                            <p:cTn id="7" dur="500" fill="hold"/>
                                            <p:tgtEl>
                                              <p:spTgt spid="9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14:bounceEnd="50000">
                                          <p:cBhvr additive="base">
                                            <p:cTn id="11" dur="500" fill="hold"/>
                                            <p:tgtEl>
                                              <p:spTgt spid="9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659"/>
            <a:ext cx="2113488" cy="2113488"/>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05345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370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7850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801" y="2022326"/>
            <a:ext cx="10872191" cy="140426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267"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3490" y="2043124"/>
            <a:ext cx="9383697" cy="132343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Cuộc khởi nghĩa đầu tiên bùng nổ trong thời kì Bắc thuộc do ai lãnh đạo?</a:t>
            </a:r>
          </a:p>
        </p:txBody>
      </p:sp>
      <p:sp>
        <p:nvSpPr>
          <p:cNvPr id="15" name="bang d">
            <a:extLst>
              <a:ext uri="{FF2B5EF4-FFF2-40B4-BE49-F238E27FC236}">
                <a16:creationId xmlns:a16="http://schemas.microsoft.com/office/drawing/2014/main" id="{D0E6AFB4-275F-4728-9A13-27E00F9EA3A2}"/>
              </a:ext>
            </a:extLst>
          </p:cNvPr>
          <p:cNvSpPr/>
          <p:nvPr/>
        </p:nvSpPr>
        <p:spPr>
          <a:xfrm flipH="1">
            <a:off x="6286325" y="5456635"/>
            <a:ext cx="5402799"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286326" y="3879476"/>
            <a:ext cx="5402797"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532502" y="5608563"/>
            <a:ext cx="5402799" cy="584775"/>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Hai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Trưng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662514" y="4093745"/>
            <a:ext cx="4264930" cy="584775"/>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Mai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Thúc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Loan</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2" y="3888572"/>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465730"/>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264556" y="4047213"/>
            <a:ext cx="4650419" cy="584775"/>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Lý</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Bí</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090611" y="5624375"/>
            <a:ext cx="5249772" cy="584775"/>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Triệu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2277750" y="201492"/>
            <a:ext cx="8536952"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spTree>
    <p:extLst>
      <p:ext uri="{BB962C8B-B14F-4D97-AF65-F5344CB8AC3E}">
        <p14:creationId xmlns:p14="http://schemas.microsoft.com/office/powerpoint/2010/main" val="273275694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659"/>
            <a:ext cx="2113488" cy="2113488"/>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05345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370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7850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799" y="2022325"/>
            <a:ext cx="10872191" cy="15938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02550" y="2017689"/>
            <a:ext cx="9383697" cy="14056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267"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Kết quả lớn nhất của cuộc khởi nghĩa Hai Bà Trưng là:</a:t>
            </a:r>
            <a:endParaRPr kumimoji="0" lang="en-US" sz="4267"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373187" y="5504951"/>
            <a:ext cx="5582692"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373187" y="3927792"/>
            <a:ext cx="5582692"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2" y="5589046"/>
            <a:ext cx="5520308" cy="954107"/>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Lật</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đổ</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ách</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cai</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trị</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của</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nhà</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Hán</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giành</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được</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độc</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lập</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tự</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chủ</a:t>
            </a:r>
            <a:endPar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2" y="4125428"/>
            <a:ext cx="4945329" cy="954107"/>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Quân</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Tô</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Định</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phải</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rút</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quân</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về</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nước</a:t>
            </a:r>
            <a:endPar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99799" y="3940440"/>
            <a:ext cx="5582692"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99799" y="5517598"/>
            <a:ext cx="5582692"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49070" y="4088251"/>
            <a:ext cx="4945329" cy="523220"/>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Trưng</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Trắc</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lên</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ngôi</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vua</a:t>
            </a:r>
            <a:endPar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028145" y="5704640"/>
            <a:ext cx="4945329" cy="523220"/>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Đánh</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tan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quân</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Mã</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Viện</a:t>
            </a:r>
            <a:endPar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2277750" y="201492"/>
            <a:ext cx="8536952"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spTree>
    <p:extLst>
      <p:ext uri="{BB962C8B-B14F-4D97-AF65-F5344CB8AC3E}">
        <p14:creationId xmlns:p14="http://schemas.microsoft.com/office/powerpoint/2010/main" val="397916973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3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759" y="-2323"/>
            <a:ext cx="1912501" cy="191250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0" y="450876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576488"/>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49760" y="1604255"/>
            <a:ext cx="11892481" cy="18639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267"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526739" y="1774831"/>
            <a:ext cx="10972800" cy="14056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267"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Địa bàn nổi ra cuộc khởi nghĩa Hai Bà Trưng ngày nay là:</a:t>
            </a:r>
            <a:endParaRPr kumimoji="0" lang="en-US" altLang="x-none" sz="42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610145" y="3883741"/>
            <a:ext cx="5118846" cy="12926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66436" y="5677684"/>
            <a:ext cx="5249773" cy="10889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842378" y="4172715"/>
            <a:ext cx="2529737" cy="646331"/>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Hà</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Nội</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84985" y="5847696"/>
            <a:ext cx="4349541" cy="646331"/>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Hà</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Tĩnh</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46227" y="3819125"/>
            <a:ext cx="5249773" cy="12926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610145" y="5715987"/>
            <a:ext cx="5249773" cy="10889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257194" y="4134497"/>
            <a:ext cx="4427837" cy="646331"/>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Hà Giang</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998244" y="5937313"/>
            <a:ext cx="3880376" cy="646331"/>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Hà</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Nam</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FE8FC658-9CAC-1940-86C8-E2C1EAA3542D}"/>
              </a:ext>
            </a:extLst>
          </p:cNvPr>
          <p:cNvSpPr/>
          <p:nvPr/>
        </p:nvSpPr>
        <p:spPr>
          <a:xfrm>
            <a:off x="2341668" y="-103587"/>
            <a:ext cx="8536952"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spTree>
    <p:extLst>
      <p:ext uri="{BB962C8B-B14F-4D97-AF65-F5344CB8AC3E}">
        <p14:creationId xmlns:p14="http://schemas.microsoft.com/office/powerpoint/2010/main" val="261180565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3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759" y="-2323"/>
            <a:ext cx="1912501" cy="191250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0" y="450876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576488"/>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39243" y="1966056"/>
            <a:ext cx="10872191" cy="15021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267"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18092" y="2000335"/>
            <a:ext cx="9383697" cy="132343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Nguyên nhân sâu xa dẫn đến cuộc khởi nghĩa Hai Bà Trưng là:</a:t>
            </a:r>
            <a:endParaRPr kumimoji="0" lang="en-US" altLang="x-none" sz="40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610145" y="3883741"/>
            <a:ext cx="5523940" cy="12926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66436" y="5677684"/>
            <a:ext cx="5249773" cy="10889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923499" y="4134871"/>
            <a:ext cx="4722632" cy="954107"/>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Chính</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sách</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hà</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khắc</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của</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nhà</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Hán</a:t>
            </a:r>
            <a:endPar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43027" y="5960566"/>
            <a:ext cx="5166913" cy="523220"/>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2800" noProof="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Cha </a:t>
            </a:r>
            <a:r>
              <a:rPr lang="en-US" sz="2800"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của</a:t>
            </a:r>
            <a:r>
              <a:rPr lang="en-US" sz="2800" noProof="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Hai </a:t>
            </a:r>
            <a:r>
              <a:rPr lang="en-US" sz="2800"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Bà</a:t>
            </a:r>
            <a:r>
              <a:rPr lang="en-US" sz="2800" noProof="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Trưng</a:t>
            </a:r>
            <a:r>
              <a:rPr lang="en-US" sz="2800" noProof="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bị</a:t>
            </a:r>
            <a:r>
              <a:rPr lang="en-US" sz="2800" noProof="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giết</a:t>
            </a:r>
            <a:endPar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46227" y="3819125"/>
            <a:ext cx="5249773" cy="12926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479218" y="5715988"/>
            <a:ext cx="5249773" cy="10889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318092" y="4172715"/>
            <a:ext cx="3612041" cy="523220"/>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Thi</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Sách</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bị</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giết</a:t>
            </a:r>
            <a:endPar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995712" y="5870629"/>
            <a:ext cx="4650419" cy="523220"/>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áo</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thù</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cho</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cha</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FE8FC658-9CAC-1940-86C8-E2C1EAA3542D}"/>
              </a:ext>
            </a:extLst>
          </p:cNvPr>
          <p:cNvSpPr/>
          <p:nvPr/>
        </p:nvSpPr>
        <p:spPr>
          <a:xfrm>
            <a:off x="2277750" y="201492"/>
            <a:ext cx="8536952"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spTree>
    <p:extLst>
      <p:ext uri="{BB962C8B-B14F-4D97-AF65-F5344CB8AC3E}">
        <p14:creationId xmlns:p14="http://schemas.microsoft.com/office/powerpoint/2010/main" val="353930181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659"/>
            <a:ext cx="2113488" cy="2113488"/>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05345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370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7850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801" y="2022326"/>
            <a:ext cx="10872191" cy="140426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3490" y="2043124"/>
            <a:ext cx="9383697" cy="107721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Bị giặc đuổi đến đường cùng Hai Bà Trưng đã gieo mình xuống dòng sông nào?</a:t>
            </a:r>
          </a:p>
        </p:txBody>
      </p:sp>
      <p:sp>
        <p:nvSpPr>
          <p:cNvPr id="15" name="bang d">
            <a:extLst>
              <a:ext uri="{FF2B5EF4-FFF2-40B4-BE49-F238E27FC236}">
                <a16:creationId xmlns:a16="http://schemas.microsoft.com/office/drawing/2014/main" id="{D0E6AFB4-275F-4728-9A13-27E00F9EA3A2}"/>
              </a:ext>
            </a:extLst>
          </p:cNvPr>
          <p:cNvSpPr/>
          <p:nvPr/>
        </p:nvSpPr>
        <p:spPr>
          <a:xfrm flipH="1">
            <a:off x="654191" y="5531229"/>
            <a:ext cx="5402799"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286326" y="3879476"/>
            <a:ext cx="5402797"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900368" y="5683157"/>
            <a:ext cx="5402799" cy="584775"/>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Hát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662514" y="4023406"/>
            <a:ext cx="4264930" cy="584775"/>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ửu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Long</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2" y="3888572"/>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322219" y="5504950"/>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264556" y="4047213"/>
            <a:ext cx="4650419" cy="584775"/>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Đà</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6606498" y="5663595"/>
            <a:ext cx="5249772" cy="584775"/>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Lam</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2277750" y="201492"/>
            <a:ext cx="8536952"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spTree>
    <p:extLst>
      <p:ext uri="{BB962C8B-B14F-4D97-AF65-F5344CB8AC3E}">
        <p14:creationId xmlns:p14="http://schemas.microsoft.com/office/powerpoint/2010/main" val="52212680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96" y="4216124"/>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0" y="-596210"/>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879" y="4160354"/>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315" y="-14151"/>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3803" y="3568461"/>
            <a:ext cx="3597917" cy="3885751"/>
          </a:xfrm>
          <a:prstGeom prst="rect">
            <a:avLst/>
          </a:prstGeom>
        </p:spPr>
      </p:pic>
      <p:sp>
        <p:nvSpPr>
          <p:cNvPr id="2" name="Rectangle 1">
            <a:extLst>
              <a:ext uri="{FF2B5EF4-FFF2-40B4-BE49-F238E27FC236}">
                <a16:creationId xmlns:a16="http://schemas.microsoft.com/office/drawing/2014/main" id="{E96AE938-B652-5742-BB4B-A0234F9040A5}"/>
              </a:ext>
            </a:extLst>
          </p:cNvPr>
          <p:cNvSpPr/>
          <p:nvPr/>
        </p:nvSpPr>
        <p:spPr>
          <a:xfrm>
            <a:off x="3254516" y="2239463"/>
            <a:ext cx="5682967" cy="1323439"/>
          </a:xfrm>
          <a:prstGeom prst="rect">
            <a:avLst/>
          </a:prstGeom>
          <a:noFill/>
        </p:spPr>
        <p:txBody>
          <a:bodyPr wrap="none" lIns="91440" tIns="45720" rIns="91440" bIns="45720">
            <a:spAutoFit/>
          </a:bodyPr>
          <a:lstStyle/>
          <a:p>
            <a:pPr algn="ctr"/>
            <a:r>
              <a:rPr lang="en-US" sz="80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245104968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50000">
                                          <p:cBhvr additive="base">
                                            <p:cTn id="23"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50000">
                                          <p:cBhvr additive="base">
                                            <p:cTn id="2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771C952-07B9-4C49-860D-8BA7F8FF75FD}"/>
              </a:ext>
            </a:extLst>
          </p:cNvPr>
          <p:cNvSpPr/>
          <p:nvPr/>
        </p:nvSpPr>
        <p:spPr>
          <a:xfrm>
            <a:off x="3889956" y="449986"/>
            <a:ext cx="4412088" cy="7184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VẬN DỤNG </a:t>
            </a:r>
          </a:p>
        </p:txBody>
      </p:sp>
      <p:pic>
        <p:nvPicPr>
          <p:cNvPr id="6" name="Picture 5">
            <a:extLst>
              <a:ext uri="{FF2B5EF4-FFF2-40B4-BE49-F238E27FC236}">
                <a16:creationId xmlns:a16="http://schemas.microsoft.com/office/drawing/2014/main" id="{B2BA8CE7-A882-474F-A81F-AB6EA8C1BBB0}"/>
              </a:ext>
            </a:extLst>
          </p:cNvPr>
          <p:cNvPicPr>
            <a:picLocks noChangeAspect="1"/>
          </p:cNvPicPr>
          <p:nvPr/>
        </p:nvPicPr>
        <p:blipFill rotWithShape="1">
          <a:blip r:embed="rId3"/>
          <a:srcRect r="6947"/>
          <a:stretch/>
        </p:blipFill>
        <p:spPr>
          <a:xfrm>
            <a:off x="10366018" y="274919"/>
            <a:ext cx="1314012" cy="1401325"/>
          </a:xfrm>
          <a:prstGeom prst="rect">
            <a:avLst/>
          </a:prstGeom>
        </p:spPr>
      </p:pic>
      <p:sp>
        <p:nvSpPr>
          <p:cNvPr id="3" name="Rectangle 2">
            <a:extLst>
              <a:ext uri="{FF2B5EF4-FFF2-40B4-BE49-F238E27FC236}">
                <a16:creationId xmlns:a16="http://schemas.microsoft.com/office/drawing/2014/main" id="{ADEF7B02-C59B-1E4A-A932-78DA4A2465AC}"/>
              </a:ext>
            </a:extLst>
          </p:cNvPr>
          <p:cNvSpPr/>
          <p:nvPr/>
        </p:nvSpPr>
        <p:spPr>
          <a:xfrm>
            <a:off x="511970" y="1357313"/>
            <a:ext cx="5576263"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Hãy đóng vai 1 hướng dẫn viên du lịch em hãy giới thiệu về:</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Lễ hội rước bánh trôi.</a:t>
            </a:r>
            <a:endParaRPr kumimoji="0" lang="x-none"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46" name="Picture 2" descr="Flycam Lễ Rước Bánh Trôi Đền Hát Môn Thờ Hai Bà Trưng 4k - Nếm TV - YouTube">
            <a:extLst>
              <a:ext uri="{FF2B5EF4-FFF2-40B4-BE49-F238E27FC236}">
                <a16:creationId xmlns:a16="http://schemas.microsoft.com/office/drawing/2014/main" id="{EF327B22-B4D1-8F4A-AA94-66E649DED9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379" y="1357313"/>
            <a:ext cx="5190953" cy="4886325"/>
          </a:xfrm>
          <a:prstGeom prst="round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9260CF-555E-2740-9BDC-FC03D870157C}"/>
              </a:ext>
            </a:extLst>
          </p:cNvPr>
          <p:cNvPicPr>
            <a:picLocks noChangeAspect="1"/>
          </p:cNvPicPr>
          <p:nvPr/>
        </p:nvPicPr>
        <p:blipFill rotWithShape="1">
          <a:blip r:embed="rId5"/>
          <a:srcRect l="2238" t="5774" r="20958" b="2297"/>
          <a:stretch/>
        </p:blipFill>
        <p:spPr>
          <a:xfrm>
            <a:off x="519735" y="3282177"/>
            <a:ext cx="5720643" cy="3125837"/>
          </a:xfrm>
          <a:prstGeom prst="rect">
            <a:avLst/>
          </a:prstGeom>
        </p:spPr>
      </p:pic>
    </p:spTree>
    <p:extLst>
      <p:ext uri="{BB962C8B-B14F-4D97-AF65-F5344CB8AC3E}">
        <p14:creationId xmlns:p14="http://schemas.microsoft.com/office/powerpoint/2010/main" val="785378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5404" y="338796"/>
            <a:ext cx="8711808" cy="1785066"/>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sp>
        <p:nvSpPr>
          <p:cNvPr id="2" name="Rectangle 1">
            <a:extLst>
              <a:ext uri="{FF2B5EF4-FFF2-40B4-BE49-F238E27FC236}">
                <a16:creationId xmlns:a16="http://schemas.microsoft.com/office/drawing/2014/main" id="{BF604A24-4BEB-624D-92E8-0A7B909DAB91}"/>
              </a:ext>
            </a:extLst>
          </p:cNvPr>
          <p:cNvSpPr/>
          <p:nvPr/>
        </p:nvSpPr>
        <p:spPr>
          <a:xfrm>
            <a:off x="1833549" y="1429140"/>
            <a:ext cx="8963316"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sym typeface="Oswald"/>
              </a:rPr>
              <a:t>CÁC CUỘC KHỞI NGHĨA TIÊU BIỂU GIÀNH ĐỘC LẬP TRƯỚC THẾ KỈ X</a:t>
            </a:r>
            <a:endParaRPr kumimoji="0" lang="en-VN" sz="36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7" name="Rectangle 16">
            <a:extLst>
              <a:ext uri="{FF2B5EF4-FFF2-40B4-BE49-F238E27FC236}">
                <a16:creationId xmlns:a16="http://schemas.microsoft.com/office/drawing/2014/main" id="{7EFF6E6F-1E0D-514A-831A-4F5BFF08B3E8}"/>
              </a:ext>
            </a:extLst>
          </p:cNvPr>
          <p:cNvSpPr/>
          <p:nvPr/>
        </p:nvSpPr>
        <p:spPr>
          <a:xfrm>
            <a:off x="5659884" y="507263"/>
            <a:ext cx="2034531"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Oswald"/>
              </a:rPr>
              <a:t>BÀI 16 </a:t>
            </a:r>
            <a:endParaRPr kumimoji="0" lang="en-VN" sz="2800" b="0" i="0" u="none" strike="noStrike" kern="1200" cap="none" spc="0" normalizeH="0" baseline="0" noProof="0" dirty="0">
              <a:ln>
                <a:noFill/>
              </a:ln>
              <a:solidFill>
                <a:srgbClr val="FF0000"/>
              </a:solidFill>
              <a:effectLst/>
              <a:uLnTx/>
              <a:uFillTx/>
              <a:latin typeface="Arial"/>
              <a:ea typeface="微软雅黑"/>
              <a:cs typeface="+mn-cs"/>
            </a:endParaRPr>
          </a:p>
        </p:txBody>
      </p:sp>
    </p:spTree>
    <p:extLst>
      <p:ext uri="{BB962C8B-B14F-4D97-AF65-F5344CB8AC3E}">
        <p14:creationId xmlns:p14="http://schemas.microsoft.com/office/powerpoint/2010/main" val="3864072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42"/>
                                        </p:tgtEl>
                                        <p:attrNameLst>
                                          <p:attrName>style.visibility</p:attrName>
                                        </p:attrNameLst>
                                      </p:cBhvr>
                                      <p:to>
                                        <p:strVal val="visible"/>
                                      </p:to>
                                    </p:set>
                                    <p:anim calcmode="lin" valueType="num">
                                      <p:cBhvr>
                                        <p:cTn id="27" dur="500" fill="hold"/>
                                        <p:tgtEl>
                                          <p:spTgt spid="342"/>
                                        </p:tgtEl>
                                        <p:attrNameLst>
                                          <p:attrName>ppt_w</p:attrName>
                                        </p:attrNameLst>
                                      </p:cBhvr>
                                      <p:tavLst>
                                        <p:tav tm="0">
                                          <p:val>
                                            <p:fltVal val="0"/>
                                          </p:val>
                                        </p:tav>
                                        <p:tav tm="100000">
                                          <p:val>
                                            <p:strVal val="#ppt_w"/>
                                          </p:val>
                                        </p:tav>
                                      </p:tavLst>
                                    </p:anim>
                                    <p:anim calcmode="lin" valueType="num">
                                      <p:cBhvr>
                                        <p:cTn id="28" dur="500" fill="hold"/>
                                        <p:tgtEl>
                                          <p:spTgt spid="342"/>
                                        </p:tgtEl>
                                        <p:attrNameLst>
                                          <p:attrName>ppt_h</p:attrName>
                                        </p:attrNameLst>
                                      </p:cBhvr>
                                      <p:tavLst>
                                        <p:tav tm="0">
                                          <p:val>
                                            <p:fltVal val="0"/>
                                          </p:val>
                                        </p:tav>
                                        <p:tav tm="100000">
                                          <p:val>
                                            <p:strVal val="#ppt_h"/>
                                          </p:val>
                                        </p:tav>
                                      </p:tavLst>
                                    </p:anim>
                                    <p:animEffect transition="in" filter="fade">
                                      <p:cBhvr>
                                        <p:cTn id="29" dur="500"/>
                                        <p:tgtEl>
                                          <p:spTgt spid="342"/>
                                        </p:tgtEl>
                                      </p:cBhvr>
                                    </p:animEffect>
                                  </p:childTnLst>
                                </p:cTn>
                              </p:par>
                            </p:childTnLst>
                          </p:cTn>
                        </p:par>
                        <p:par>
                          <p:cTn id="30" fill="hold">
                            <p:stCondLst>
                              <p:cond delay="2500"/>
                            </p:stCondLst>
                            <p:childTnLst>
                              <p:par>
                                <p:cTn id="31" presetID="47" presetClass="entr" presetSubtype="0" fill="hold" nodeType="afterEffect">
                                  <p:stCondLst>
                                    <p:cond delay="0"/>
                                  </p:stCondLst>
                                  <p:childTnLst>
                                    <p:set>
                                      <p:cBhvr>
                                        <p:cTn id="32" dur="1" fill="hold">
                                          <p:stCondLst>
                                            <p:cond delay="0"/>
                                          </p:stCondLst>
                                        </p:cTn>
                                        <p:tgtEl>
                                          <p:spTgt spid="338"/>
                                        </p:tgtEl>
                                        <p:attrNameLst>
                                          <p:attrName>style.visibility</p:attrName>
                                        </p:attrNameLst>
                                      </p:cBhvr>
                                      <p:to>
                                        <p:strVal val="visible"/>
                                      </p:to>
                                    </p:set>
                                    <p:animEffect transition="in" filter="fade">
                                      <p:cBhvr>
                                        <p:cTn id="33" dur="1000"/>
                                        <p:tgtEl>
                                          <p:spTgt spid="338"/>
                                        </p:tgtEl>
                                      </p:cBhvr>
                                    </p:animEffect>
                                    <p:anim calcmode="lin" valueType="num">
                                      <p:cBhvr>
                                        <p:cTn id="34" dur="1000" fill="hold"/>
                                        <p:tgtEl>
                                          <p:spTgt spid="338"/>
                                        </p:tgtEl>
                                        <p:attrNameLst>
                                          <p:attrName>ppt_x</p:attrName>
                                        </p:attrNameLst>
                                      </p:cBhvr>
                                      <p:tavLst>
                                        <p:tav tm="0">
                                          <p:val>
                                            <p:strVal val="#ppt_x"/>
                                          </p:val>
                                        </p:tav>
                                        <p:tav tm="100000">
                                          <p:val>
                                            <p:strVal val="#ppt_x"/>
                                          </p:val>
                                        </p:tav>
                                      </p:tavLst>
                                    </p:anim>
                                    <p:anim calcmode="lin" valueType="num">
                                      <p:cBhvr>
                                        <p:cTn id="35" dur="1000" fill="hold"/>
                                        <p:tgtEl>
                                          <p:spTgt spid="33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par>
                                <p:cTn id="41" presetID="16" presetClass="entr" presetSubtype="37"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out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39" y="310337"/>
            <a:ext cx="11456376" cy="6158322"/>
          </a:xfrm>
          <a:prstGeom prst="rect">
            <a:avLst/>
          </a:prstGeom>
        </p:spPr>
      </p:pic>
    </p:spTree>
    <p:extLst>
      <p:ext uri="{BB962C8B-B14F-4D97-AF65-F5344CB8AC3E}">
        <p14:creationId xmlns:p14="http://schemas.microsoft.com/office/powerpoint/2010/main" val="15733567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417755" y="1091418"/>
            <a:ext cx="5852160"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Khởi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nghĩa</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Hai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Bà</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Trưng</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pic>
        <p:nvPicPr>
          <p:cNvPr id="1026" name="Picture 2">
            <a:extLst>
              <a:ext uri="{FF2B5EF4-FFF2-40B4-BE49-F238E27FC236}">
                <a16:creationId xmlns:a16="http://schemas.microsoft.com/office/drawing/2014/main" id="{53C71CBA-93F2-7E41-BD4D-39EF0274E8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8" t="16419" r="3588" b="16107"/>
          <a:stretch/>
        </p:blipFill>
        <p:spPr bwMode="auto">
          <a:xfrm>
            <a:off x="591671" y="2199571"/>
            <a:ext cx="5504329" cy="37386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3">
            <a:extLst>
              <a:ext uri="{FF2B5EF4-FFF2-40B4-BE49-F238E27FC236}">
                <a16:creationId xmlns:a16="http://schemas.microsoft.com/office/drawing/2014/main" id="{BB3DD3FC-760A-9C4F-8EDA-646B62CEB7DB}"/>
              </a:ext>
            </a:extLst>
          </p:cNvPr>
          <p:cNvSpPr/>
          <p:nvPr/>
        </p:nvSpPr>
        <p:spPr>
          <a:xfrm>
            <a:off x="474520" y="18682"/>
            <a:ext cx="11337375" cy="578882"/>
          </a:xfrm>
          <a:prstGeom prst="roundRect">
            <a:avLst/>
          </a:prstGeom>
          <a:solidFill>
            <a:srgbClr val="FF0000"/>
          </a:solidFill>
        </p:spPr>
        <p:txBody>
          <a:bodyPr wrap="square">
            <a:spAutoFit/>
          </a:bodyPr>
          <a:lstStyle/>
          <a:p>
            <a:pPr lvl="0" algn="ctr"/>
            <a:r>
              <a:rPr lang="vi-VN" sz="2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Bài 16: Các cuộc khởi nghĩa tiêu biểu giành độc lập trước thế kỷ X</a:t>
            </a:r>
          </a:p>
        </p:txBody>
      </p:sp>
      <p:grpSp>
        <p:nvGrpSpPr>
          <p:cNvPr id="5" name="Group 4">
            <a:extLst>
              <a:ext uri="{FF2B5EF4-FFF2-40B4-BE49-F238E27FC236}">
                <a16:creationId xmlns:a16="http://schemas.microsoft.com/office/drawing/2014/main" id="{BCB87102-BEC5-8E4D-A48A-714A44183E79}"/>
              </a:ext>
            </a:extLst>
          </p:cNvPr>
          <p:cNvGrpSpPr/>
          <p:nvPr/>
        </p:nvGrpSpPr>
        <p:grpSpPr>
          <a:xfrm>
            <a:off x="6143208" y="1091418"/>
            <a:ext cx="5504329" cy="5395443"/>
            <a:chOff x="6143208" y="1422400"/>
            <a:chExt cx="5504329" cy="5064461"/>
          </a:xfrm>
        </p:grpSpPr>
        <p:pic>
          <p:nvPicPr>
            <p:cNvPr id="3" name="Picture 2">
              <a:extLst>
                <a:ext uri="{FF2B5EF4-FFF2-40B4-BE49-F238E27FC236}">
                  <a16:creationId xmlns:a16="http://schemas.microsoft.com/office/drawing/2014/main" id="{B2C83637-5A5A-9248-8142-534C23DEE337}"/>
                </a:ext>
              </a:extLst>
            </p:cNvPr>
            <p:cNvPicPr>
              <a:picLocks noChangeAspect="1"/>
            </p:cNvPicPr>
            <p:nvPr/>
          </p:nvPicPr>
          <p:blipFill>
            <a:blip r:embed="rId3"/>
            <a:stretch>
              <a:fillRect/>
            </a:stretch>
          </p:blipFill>
          <p:spPr>
            <a:xfrm>
              <a:off x="6143208" y="1422400"/>
              <a:ext cx="5504329" cy="5064461"/>
            </a:xfrm>
            <a:prstGeom prst="rect">
              <a:avLst/>
            </a:prstGeom>
          </p:spPr>
        </p:pic>
        <p:grpSp>
          <p:nvGrpSpPr>
            <p:cNvPr id="4" name="Group 3">
              <a:extLst>
                <a:ext uri="{FF2B5EF4-FFF2-40B4-BE49-F238E27FC236}">
                  <a16:creationId xmlns:a16="http://schemas.microsoft.com/office/drawing/2014/main" id="{1A38A4A6-0CA2-944A-BCA1-C411B4A9CFE5}"/>
                </a:ext>
              </a:extLst>
            </p:cNvPr>
            <p:cNvGrpSpPr/>
            <p:nvPr/>
          </p:nvGrpSpPr>
          <p:grpSpPr>
            <a:xfrm>
              <a:off x="6758082" y="2731089"/>
              <a:ext cx="4390330" cy="242225"/>
              <a:chOff x="6758082" y="2731089"/>
              <a:chExt cx="4390330" cy="242225"/>
            </a:xfrm>
          </p:grpSpPr>
          <p:sp>
            <p:nvSpPr>
              <p:cNvPr id="2" name="Rectangle 1">
                <a:extLst>
                  <a:ext uri="{FF2B5EF4-FFF2-40B4-BE49-F238E27FC236}">
                    <a16:creationId xmlns:a16="http://schemas.microsoft.com/office/drawing/2014/main" id="{A3338DFA-836F-4741-B8D8-BA6FE8D7A017}"/>
                  </a:ext>
                </a:extLst>
              </p:cNvPr>
              <p:cNvSpPr/>
              <p:nvPr/>
            </p:nvSpPr>
            <p:spPr>
              <a:xfrm>
                <a:off x="6758082" y="2731089"/>
                <a:ext cx="1120292" cy="242225"/>
              </a:xfrm>
              <a:prstGeom prst="rect">
                <a:avLst/>
              </a:prstGeom>
              <a:solidFill>
                <a:srgbClr val="5A9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Times New Roman" panose="02020603050405020304" pitchFamily="18" charset="0"/>
                    <a:cs typeface="Times New Roman" panose="02020603050405020304" pitchFamily="18" charset="0"/>
                  </a:rPr>
                  <a:t>E</a:t>
                </a:r>
                <a:r>
                  <a:rPr lang="en-VN" sz="800" dirty="0">
                    <a:latin typeface="Times New Roman" panose="02020603050405020304" pitchFamily="18" charset="0"/>
                    <a:cs typeface="Times New Roman" panose="02020603050405020304" pitchFamily="18" charset="0"/>
                  </a:rPr>
                  <a:t>m đã biết gì về khởi nghĩa Hai Bà Trưng</a:t>
                </a:r>
              </a:p>
            </p:txBody>
          </p:sp>
          <p:sp>
            <p:nvSpPr>
              <p:cNvPr id="9" name="Rectangle 8">
                <a:extLst>
                  <a:ext uri="{FF2B5EF4-FFF2-40B4-BE49-F238E27FC236}">
                    <a16:creationId xmlns:a16="http://schemas.microsoft.com/office/drawing/2014/main" id="{436053C2-D17A-6147-A0D1-6875EC005824}"/>
                  </a:ext>
                </a:extLst>
              </p:cNvPr>
              <p:cNvSpPr/>
              <p:nvPr/>
            </p:nvSpPr>
            <p:spPr>
              <a:xfrm>
                <a:off x="8258131" y="2731089"/>
                <a:ext cx="1255262" cy="242225"/>
              </a:xfrm>
              <a:prstGeom prst="rect">
                <a:avLst/>
              </a:prstGeom>
              <a:solidFill>
                <a:srgbClr val="5A9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Times New Roman" panose="02020603050405020304" pitchFamily="18" charset="0"/>
                    <a:cs typeface="Times New Roman" panose="02020603050405020304" pitchFamily="18" charset="0"/>
                  </a:rPr>
                  <a:t>E</a:t>
                </a:r>
                <a:r>
                  <a:rPr lang="en-VN" sz="800" dirty="0">
                    <a:latin typeface="Times New Roman" panose="02020603050405020304" pitchFamily="18" charset="0"/>
                    <a:cs typeface="Times New Roman" panose="02020603050405020304" pitchFamily="18" charset="0"/>
                  </a:rPr>
                  <a:t>m muốn biết gì về khởi nghĩa Hai Bà Trưng</a:t>
                </a:r>
              </a:p>
            </p:txBody>
          </p:sp>
          <p:sp>
            <p:nvSpPr>
              <p:cNvPr id="10" name="Rectangle 9">
                <a:extLst>
                  <a:ext uri="{FF2B5EF4-FFF2-40B4-BE49-F238E27FC236}">
                    <a16:creationId xmlns:a16="http://schemas.microsoft.com/office/drawing/2014/main" id="{A0A4C825-B962-824A-9DE8-25D17F2B8A91}"/>
                  </a:ext>
                </a:extLst>
              </p:cNvPr>
              <p:cNvSpPr/>
              <p:nvPr/>
            </p:nvSpPr>
            <p:spPr>
              <a:xfrm>
                <a:off x="9893150" y="2731089"/>
                <a:ext cx="1255262" cy="242225"/>
              </a:xfrm>
              <a:prstGeom prst="rect">
                <a:avLst/>
              </a:prstGeom>
              <a:solidFill>
                <a:srgbClr val="5A9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Times New Roman" panose="02020603050405020304" pitchFamily="18" charset="0"/>
                    <a:cs typeface="Times New Roman" panose="02020603050405020304" pitchFamily="18" charset="0"/>
                  </a:rPr>
                  <a:t>E</a:t>
                </a:r>
                <a:r>
                  <a:rPr lang="en-VN" sz="800" dirty="0">
                    <a:latin typeface="Times New Roman" panose="02020603050405020304" pitchFamily="18" charset="0"/>
                    <a:cs typeface="Times New Roman" panose="02020603050405020304" pitchFamily="18" charset="0"/>
                  </a:rPr>
                  <a:t>m đã học được gì về khởi nghĩa Hai Bà Trưng</a:t>
                </a:r>
              </a:p>
            </p:txBody>
          </p:sp>
        </p:grpSp>
      </p:grpSp>
    </p:spTree>
    <p:extLst>
      <p:ext uri="{BB962C8B-B14F-4D97-AF65-F5344CB8AC3E}">
        <p14:creationId xmlns:p14="http://schemas.microsoft.com/office/powerpoint/2010/main" val="860372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Horizontal)">
                                      <p:cBhvr>
                                        <p:cTn id="7" dur="500"/>
                                        <p:tgtEl>
                                          <p:spTgt spid="1026"/>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118166" y="1026390"/>
            <a:ext cx="5715896"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Khởi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nghĩa</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Hai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Bà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Trưng</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474521" y="-29218"/>
            <a:ext cx="11337375" cy="578882"/>
          </a:xfrm>
          <a:prstGeom prst="roundRect">
            <a:avLst/>
          </a:prstGeom>
          <a:solidFill>
            <a:srgbClr val="FF0000"/>
          </a:solidFill>
        </p:spPr>
        <p:txBody>
          <a:bodyPr wrap="square">
            <a:spAutoFit/>
          </a:bodyPr>
          <a:lstStyle/>
          <a:p>
            <a:pPr lvl="0" algn="ctr"/>
            <a:r>
              <a:rPr lang="vi-VN" sz="2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Bài 16: Các cuộc khởi nghĩa tiêu biểu giành độc lập trước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18191" y="1662206"/>
            <a:ext cx="3496572"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lang="en-US"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a. </a:t>
            </a:r>
            <a:r>
              <a:rPr lang="en-US" sz="32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Nguyên</a:t>
            </a:r>
            <a:r>
              <a:rPr lang="en-US"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nhân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Tree>
    <p:extLst>
      <p:ext uri="{BB962C8B-B14F-4D97-AF65-F5344CB8AC3E}">
        <p14:creationId xmlns:p14="http://schemas.microsoft.com/office/powerpoint/2010/main" val="1793882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EF0"/>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08C2595-96B4-114F-8040-411D5C485701}"/>
              </a:ext>
            </a:extLst>
          </p:cNvPr>
          <p:cNvGrpSpPr/>
          <p:nvPr/>
        </p:nvGrpSpPr>
        <p:grpSpPr>
          <a:xfrm>
            <a:off x="6598129" y="0"/>
            <a:ext cx="5593871" cy="6661130"/>
            <a:chOff x="6801396" y="1127946"/>
            <a:chExt cx="5224183" cy="5229992"/>
          </a:xfrm>
        </p:grpSpPr>
        <p:pic>
          <p:nvPicPr>
            <p:cNvPr id="4" name="Picture 3">
              <a:extLst>
                <a:ext uri="{FF2B5EF4-FFF2-40B4-BE49-F238E27FC236}">
                  <a16:creationId xmlns:a16="http://schemas.microsoft.com/office/drawing/2014/main" id="{9546BDFD-A610-B04E-8499-E5649779FE65}"/>
                </a:ext>
              </a:extLst>
            </p:cNvPr>
            <p:cNvPicPr>
              <a:picLocks noChangeAspect="1"/>
            </p:cNvPicPr>
            <p:nvPr/>
          </p:nvPicPr>
          <p:blipFill rotWithShape="1">
            <a:blip r:embed="rId2"/>
            <a:srcRect t="5169" b="1602"/>
            <a:stretch/>
          </p:blipFill>
          <p:spPr>
            <a:xfrm>
              <a:off x="6801396" y="1127946"/>
              <a:ext cx="5224183" cy="5229992"/>
            </a:xfrm>
            <a:prstGeom prst="roundRect">
              <a:avLst>
                <a:gd name="adj" fmla="val 10215"/>
              </a:avLst>
            </a:prstGeom>
          </p:spPr>
        </p:pic>
        <p:sp>
          <p:nvSpPr>
            <p:cNvPr id="5" name="Oval 4">
              <a:extLst>
                <a:ext uri="{FF2B5EF4-FFF2-40B4-BE49-F238E27FC236}">
                  <a16:creationId xmlns:a16="http://schemas.microsoft.com/office/drawing/2014/main" id="{39105516-4FB7-DD4A-B527-DAF4E11D0B1E}"/>
                </a:ext>
              </a:extLst>
            </p:cNvPr>
            <p:cNvSpPr/>
            <p:nvPr/>
          </p:nvSpPr>
          <p:spPr>
            <a:xfrm>
              <a:off x="6801396" y="5703720"/>
              <a:ext cx="638880" cy="5135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grpSp>
        <p:nvGrpSpPr>
          <p:cNvPr id="7" name="Group 6">
            <a:extLst>
              <a:ext uri="{FF2B5EF4-FFF2-40B4-BE49-F238E27FC236}">
                <a16:creationId xmlns:a16="http://schemas.microsoft.com/office/drawing/2014/main" id="{B4FFADEB-2954-D040-83A7-3D72D1218E0F}"/>
              </a:ext>
            </a:extLst>
          </p:cNvPr>
          <p:cNvGrpSpPr/>
          <p:nvPr/>
        </p:nvGrpSpPr>
        <p:grpSpPr>
          <a:xfrm>
            <a:off x="117159" y="-1"/>
            <a:ext cx="6617470" cy="6661131"/>
            <a:chOff x="117159" y="-1"/>
            <a:chExt cx="6617470" cy="6661131"/>
          </a:xfrm>
        </p:grpSpPr>
        <p:pic>
          <p:nvPicPr>
            <p:cNvPr id="2" name="Picture 1">
              <a:extLst>
                <a:ext uri="{FF2B5EF4-FFF2-40B4-BE49-F238E27FC236}">
                  <a16:creationId xmlns:a16="http://schemas.microsoft.com/office/drawing/2014/main" id="{D807A82A-7993-0E4C-A2B0-680ADF94B58F}"/>
                </a:ext>
              </a:extLst>
            </p:cNvPr>
            <p:cNvPicPr>
              <a:picLocks noChangeAspect="1"/>
            </p:cNvPicPr>
            <p:nvPr/>
          </p:nvPicPr>
          <p:blipFill>
            <a:blip r:embed="rId3"/>
            <a:stretch>
              <a:fillRect/>
            </a:stretch>
          </p:blipFill>
          <p:spPr>
            <a:xfrm>
              <a:off x="117159" y="-1"/>
              <a:ext cx="6617470" cy="6661131"/>
            </a:xfrm>
            <a:prstGeom prst="roundRect">
              <a:avLst>
                <a:gd name="adj" fmla="val 9868"/>
              </a:avLst>
            </a:prstGeom>
          </p:spPr>
        </p:pic>
        <p:sp>
          <p:nvSpPr>
            <p:cNvPr id="6" name="Oval 5">
              <a:extLst>
                <a:ext uri="{FF2B5EF4-FFF2-40B4-BE49-F238E27FC236}">
                  <a16:creationId xmlns:a16="http://schemas.microsoft.com/office/drawing/2014/main" id="{3AD14215-2790-4C46-984E-13837F65ABF9}"/>
                </a:ext>
              </a:extLst>
            </p:cNvPr>
            <p:cNvSpPr/>
            <p:nvPr/>
          </p:nvSpPr>
          <p:spPr>
            <a:xfrm>
              <a:off x="1140758" y="5827891"/>
              <a:ext cx="818671" cy="413252"/>
            </a:xfrm>
            <a:prstGeom prst="ellipse">
              <a:avLst/>
            </a:prstGeom>
            <a:solidFill>
              <a:srgbClr val="FE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Tree>
    <p:extLst>
      <p:ext uri="{BB962C8B-B14F-4D97-AF65-F5344CB8AC3E}">
        <p14:creationId xmlns:p14="http://schemas.microsoft.com/office/powerpoint/2010/main" val="205827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EF0"/>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7E92FFB-7794-424B-A18F-DE2A2173158B}"/>
              </a:ext>
            </a:extLst>
          </p:cNvPr>
          <p:cNvGrpSpPr/>
          <p:nvPr/>
        </p:nvGrpSpPr>
        <p:grpSpPr>
          <a:xfrm>
            <a:off x="0" y="0"/>
            <a:ext cx="12192000" cy="6858000"/>
            <a:chOff x="1189478" y="500311"/>
            <a:chExt cx="7258573" cy="3915428"/>
          </a:xfrm>
        </p:grpSpPr>
        <p:pic>
          <p:nvPicPr>
            <p:cNvPr id="14" name="Picture 13">
              <a:extLst>
                <a:ext uri="{FF2B5EF4-FFF2-40B4-BE49-F238E27FC236}">
                  <a16:creationId xmlns:a16="http://schemas.microsoft.com/office/drawing/2014/main" id="{A3F00223-78D0-7F47-A9BD-0DC0322CDB83}"/>
                </a:ext>
              </a:extLst>
            </p:cNvPr>
            <p:cNvPicPr>
              <a:picLocks noChangeAspect="1"/>
            </p:cNvPicPr>
            <p:nvPr/>
          </p:nvPicPr>
          <p:blipFill rotWithShape="1">
            <a:blip r:embed="rId2"/>
            <a:srcRect l="3518" t="587" b="1"/>
            <a:stretch/>
          </p:blipFill>
          <p:spPr>
            <a:xfrm>
              <a:off x="1189478" y="508046"/>
              <a:ext cx="3774113" cy="3907693"/>
            </a:xfrm>
            <a:prstGeom prst="rect">
              <a:avLst/>
            </a:prstGeom>
          </p:spPr>
        </p:pic>
        <p:pic>
          <p:nvPicPr>
            <p:cNvPr id="15" name="Picture 14">
              <a:extLst>
                <a:ext uri="{FF2B5EF4-FFF2-40B4-BE49-F238E27FC236}">
                  <a16:creationId xmlns:a16="http://schemas.microsoft.com/office/drawing/2014/main" id="{C3208531-96D2-E544-BCB5-6F21599C7152}"/>
                </a:ext>
              </a:extLst>
            </p:cNvPr>
            <p:cNvPicPr>
              <a:picLocks noChangeAspect="1"/>
            </p:cNvPicPr>
            <p:nvPr/>
          </p:nvPicPr>
          <p:blipFill>
            <a:blip r:embed="rId3"/>
            <a:stretch>
              <a:fillRect/>
            </a:stretch>
          </p:blipFill>
          <p:spPr>
            <a:xfrm>
              <a:off x="4887894" y="508046"/>
              <a:ext cx="3560157" cy="3907693"/>
            </a:xfrm>
            <a:prstGeom prst="rect">
              <a:avLst/>
            </a:prstGeom>
          </p:spPr>
        </p:pic>
        <p:sp>
          <p:nvSpPr>
            <p:cNvPr id="16" name="Rectangle 15">
              <a:extLst>
                <a:ext uri="{FF2B5EF4-FFF2-40B4-BE49-F238E27FC236}">
                  <a16:creationId xmlns:a16="http://schemas.microsoft.com/office/drawing/2014/main" id="{5F986769-A02F-9F46-A4E6-0BEF9055311C}"/>
                </a:ext>
              </a:extLst>
            </p:cNvPr>
            <p:cNvSpPr/>
            <p:nvPr/>
          </p:nvSpPr>
          <p:spPr>
            <a:xfrm>
              <a:off x="1189625" y="500311"/>
              <a:ext cx="7258426" cy="327342"/>
            </a:xfrm>
            <a:prstGeom prst="rect">
              <a:avLst/>
            </a:prstGeom>
            <a:solidFill>
              <a:srgbClr val="FFFFFF"/>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 ảnh nhân danh dân ta phải đi cống nạp (tranh vẽ)</a:t>
              </a:r>
            </a:p>
          </p:txBody>
        </p:sp>
      </p:grpSp>
    </p:spTree>
    <p:extLst>
      <p:ext uri="{BB962C8B-B14F-4D97-AF65-F5344CB8AC3E}">
        <p14:creationId xmlns:p14="http://schemas.microsoft.com/office/powerpoint/2010/main" val="272749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
            <a:extLst>
              <a:ext uri="{FF2B5EF4-FFF2-40B4-BE49-F238E27FC236}">
                <a16:creationId xmlns:a16="http://schemas.microsoft.com/office/drawing/2014/main" id="{AC3DA993-E61B-714C-BF2D-0EE7897AC7D1}"/>
              </a:ext>
            </a:extLst>
          </p:cNvPr>
          <p:cNvPicPr>
            <a:picLocks noChangeAspect="1"/>
          </p:cNvPicPr>
          <p:nvPr/>
        </p:nvPicPr>
        <p:blipFill>
          <a:blip r:embed="rId2"/>
          <a:stretch>
            <a:fillRect/>
          </a:stretch>
        </p:blipFill>
        <p:spPr>
          <a:xfrm>
            <a:off x="0" y="1231900"/>
            <a:ext cx="8216900" cy="5626100"/>
          </a:xfrm>
          <a:prstGeom prst="rect">
            <a:avLst/>
          </a:prstGeom>
        </p:spPr>
      </p:pic>
      <p:sp>
        <p:nvSpPr>
          <p:cNvPr id="5" name="Rectangle 4">
            <a:extLst>
              <a:ext uri="{FF2B5EF4-FFF2-40B4-BE49-F238E27FC236}">
                <a16:creationId xmlns:a16="http://schemas.microsoft.com/office/drawing/2014/main" id="{FEA4D910-C783-2F48-8B30-B60AD5BA0AAF}"/>
              </a:ext>
            </a:extLst>
          </p:cNvPr>
          <p:cNvSpPr/>
          <p:nvPr/>
        </p:nvSpPr>
        <p:spPr>
          <a:xfrm>
            <a:off x="736600" y="2706122"/>
            <a:ext cx="4432301" cy="2677656"/>
          </a:xfrm>
          <a:prstGeom prst="rect">
            <a:avLst/>
          </a:prstGeom>
        </p:spPr>
        <p:txBody>
          <a:bodyPr wrap="square">
            <a:spAutoFit/>
          </a:bodyPr>
          <a:lstStyle/>
          <a:p>
            <a:pPr lvl="0" algn="ctr">
              <a:defRPr/>
            </a:pPr>
            <a:r>
              <a:rPr lang="vi-VN" sz="2800" b="1" dirty="0">
                <a:solidFill>
                  <a:srgbClr val="C00000"/>
                </a:solidFill>
                <a:latin typeface="Times New Roman" panose="02020603050405020304" pitchFamily="18" charset="0"/>
                <a:cs typeface="Times New Roman" panose="02020603050405020304" pitchFamily="18" charset="0"/>
              </a:rPr>
              <a:t>“Một xin rửa sạch nước thù</a:t>
            </a:r>
          </a:p>
          <a:p>
            <a:pPr lvl="0" algn="ctr">
              <a:defRPr/>
            </a:pPr>
            <a:r>
              <a:rPr lang="vi-VN" sz="2800" b="1" dirty="0">
                <a:solidFill>
                  <a:srgbClr val="C00000"/>
                </a:solidFill>
                <a:latin typeface="Times New Roman" panose="02020603050405020304" pitchFamily="18" charset="0"/>
                <a:cs typeface="Times New Roman" panose="02020603050405020304" pitchFamily="18" charset="0"/>
              </a:rPr>
              <a:t>Hai xin đem lại nghiệp xưa họ Hùng.</a:t>
            </a:r>
          </a:p>
          <a:p>
            <a:pPr lvl="0" algn="ctr">
              <a:defRPr/>
            </a:pPr>
            <a:r>
              <a:rPr lang="vi-VN" sz="2800" b="1" dirty="0">
                <a:solidFill>
                  <a:srgbClr val="C00000"/>
                </a:solidFill>
                <a:latin typeface="Times New Roman" panose="02020603050405020304" pitchFamily="18" charset="0"/>
                <a:cs typeface="Times New Roman" panose="02020603050405020304" pitchFamily="18" charset="0"/>
              </a:rPr>
              <a:t>Ba kẻo oan ức lòng chồng</a:t>
            </a:r>
          </a:p>
          <a:p>
            <a:pPr lvl="0" algn="ctr">
              <a:defRPr/>
            </a:pPr>
            <a:r>
              <a:rPr lang="vi-VN" sz="2800" b="1" dirty="0">
                <a:solidFill>
                  <a:srgbClr val="C00000"/>
                </a:solidFill>
                <a:latin typeface="Times New Roman" panose="02020603050405020304" pitchFamily="18" charset="0"/>
                <a:cs typeface="Times New Roman" panose="02020603050405020304" pitchFamily="18" charset="0"/>
              </a:rPr>
              <a:t>Bốn xin vẹn vẹn sở công lênh này”. </a:t>
            </a:r>
          </a:p>
        </p:txBody>
      </p:sp>
      <p:pic>
        <p:nvPicPr>
          <p:cNvPr id="6" name="Picture 5">
            <a:extLst>
              <a:ext uri="{FF2B5EF4-FFF2-40B4-BE49-F238E27FC236}">
                <a16:creationId xmlns:a16="http://schemas.microsoft.com/office/drawing/2014/main" id="{D1BF372B-FC09-0B4A-8C76-70AC1895365C}"/>
              </a:ext>
            </a:extLst>
          </p:cNvPr>
          <p:cNvPicPr>
            <a:picLocks noChangeAspect="1"/>
          </p:cNvPicPr>
          <p:nvPr/>
        </p:nvPicPr>
        <p:blipFill rotWithShape="1">
          <a:blip r:embed="rId3"/>
          <a:srcRect l="15077" t="30286" r="18222" b="1"/>
          <a:stretch/>
        </p:blipFill>
        <p:spPr>
          <a:xfrm>
            <a:off x="7023100" y="671805"/>
            <a:ext cx="5080000" cy="5996989"/>
          </a:xfrm>
          <a:prstGeom prst="roundRect">
            <a:avLst>
              <a:gd name="adj" fmla="val 4652"/>
            </a:avLst>
          </a:prstGeom>
        </p:spPr>
      </p:pic>
    </p:spTree>
    <p:extLst>
      <p:ext uri="{BB962C8B-B14F-4D97-AF65-F5344CB8AC3E}">
        <p14:creationId xmlns:p14="http://schemas.microsoft.com/office/powerpoint/2010/main" val="1672205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EC8DB37-5AB2-C848-8B77-4B4E31251626}"/>
              </a:ext>
            </a:extLst>
          </p:cNvPr>
          <p:cNvGrpSpPr/>
          <p:nvPr/>
        </p:nvGrpSpPr>
        <p:grpSpPr>
          <a:xfrm>
            <a:off x="401053" y="288757"/>
            <a:ext cx="11357810" cy="6256421"/>
            <a:chOff x="401053" y="288757"/>
            <a:chExt cx="11357810" cy="6256421"/>
          </a:xfrm>
        </p:grpSpPr>
        <p:pic>
          <p:nvPicPr>
            <p:cNvPr id="3" name="Picture 2">
              <a:extLst>
                <a:ext uri="{FF2B5EF4-FFF2-40B4-BE49-F238E27FC236}">
                  <a16:creationId xmlns:a16="http://schemas.microsoft.com/office/drawing/2014/main" id="{4DAB23E3-2916-7546-940D-13291EDD023E}"/>
                </a:ext>
              </a:extLst>
            </p:cNvPr>
            <p:cNvPicPr>
              <a:picLocks noChangeAspect="1"/>
            </p:cNvPicPr>
            <p:nvPr/>
          </p:nvPicPr>
          <p:blipFill rotWithShape="1">
            <a:blip r:embed="rId2"/>
            <a:srcRect l="-438" t="6316" b="7135"/>
            <a:stretch/>
          </p:blipFill>
          <p:spPr>
            <a:xfrm>
              <a:off x="401053" y="288757"/>
              <a:ext cx="11357810" cy="6256421"/>
            </a:xfrm>
            <a:prstGeom prst="roundRect">
              <a:avLst/>
            </a:prstGeom>
          </p:spPr>
        </p:pic>
        <p:sp>
          <p:nvSpPr>
            <p:cNvPr id="4" name="TextBox 3">
              <a:extLst>
                <a:ext uri="{FF2B5EF4-FFF2-40B4-BE49-F238E27FC236}">
                  <a16:creationId xmlns:a16="http://schemas.microsoft.com/office/drawing/2014/main" id="{B6E9C94E-C23E-ED45-9DE0-08805E890B23}"/>
                </a:ext>
              </a:extLst>
            </p:cNvPr>
            <p:cNvSpPr txBox="1"/>
            <p:nvPr/>
          </p:nvSpPr>
          <p:spPr>
            <a:xfrm>
              <a:off x="5229726" y="288757"/>
              <a:ext cx="5999748" cy="523220"/>
            </a:xfrm>
            <a:prstGeom prst="rect">
              <a:avLst/>
            </a:prstGeom>
            <a:no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C</a:t>
              </a:r>
              <a:r>
                <a:rPr lang="en-VN" sz="2800" dirty="0">
                  <a:solidFill>
                    <a:srgbClr val="FFFF00"/>
                  </a:solidFill>
                  <a:latin typeface="Times New Roman" panose="02020603050405020304" pitchFamily="18" charset="0"/>
                  <a:cs typeface="Times New Roman" panose="02020603050405020304" pitchFamily="18" charset="0"/>
                </a:rPr>
                <a:t>ảnh Thi Sách bị giết (ảnh minh hoạ)</a:t>
              </a:r>
            </a:p>
          </p:txBody>
        </p:sp>
      </p:grpSp>
    </p:spTree>
    <p:extLst>
      <p:ext uri="{BB962C8B-B14F-4D97-AF65-F5344CB8AC3E}">
        <p14:creationId xmlns:p14="http://schemas.microsoft.com/office/powerpoint/2010/main" val="2135957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965</TotalTime>
  <Words>1028</Words>
  <Application>Microsoft Office PowerPoint</Application>
  <PresentationFormat>Widescreen</PresentationFormat>
  <Paragraphs>111</Paragraphs>
  <Slides>30</Slides>
  <Notes>6</Notes>
  <HiddenSlides>0</HiddenSlides>
  <MMClips>21</MMClips>
  <ScaleCrop>false</ScaleCrop>
  <HeadingPairs>
    <vt:vector size="6" baseType="variant">
      <vt:variant>
        <vt:lpstr>Fonts Used</vt:lpstr>
      </vt:variant>
      <vt:variant>
        <vt:i4>25</vt:i4>
      </vt:variant>
      <vt:variant>
        <vt:lpstr>Theme</vt:lpstr>
      </vt:variant>
      <vt:variant>
        <vt:i4>11</vt:i4>
      </vt:variant>
      <vt:variant>
        <vt:lpstr>Slide Titles</vt:lpstr>
      </vt:variant>
      <vt:variant>
        <vt:i4>30</vt:i4>
      </vt:variant>
    </vt:vector>
  </HeadingPairs>
  <TitlesOfParts>
    <vt:vector size="66" baseType="lpstr">
      <vt:lpstr>微软雅黑</vt:lpstr>
      <vt:lpstr>宋体</vt:lpstr>
      <vt:lpstr>#9Slide05 Pattaya</vt:lpstr>
      <vt:lpstr>Arial</vt:lpstr>
      <vt:lpstr>Assistant Medium</vt:lpstr>
      <vt:lpstr>Calibri</vt:lpstr>
      <vt:lpstr>Calibri Light</vt:lpstr>
      <vt:lpstr>Cambria</vt:lpstr>
      <vt:lpstr>等线</vt:lpstr>
      <vt:lpstr>等线 Light</vt:lpstr>
      <vt:lpstr>Fira Sans Extra Condensed</vt:lpstr>
      <vt:lpstr>Gloria Hallelujah</vt:lpstr>
      <vt:lpstr>ITC Avant Garde Std Bk</vt:lpstr>
      <vt:lpstr>Nunito</vt:lpstr>
      <vt:lpstr>Oswald</vt:lpstr>
      <vt:lpstr>PT Serif</vt:lpstr>
      <vt:lpstr>Rajdhani</vt:lpstr>
      <vt:lpstr>Raleway</vt:lpstr>
      <vt:lpstr>Raleway SemiBold</vt:lpstr>
      <vt:lpstr>Tahoma</vt:lpstr>
      <vt:lpstr>Times New Roman</vt:lpstr>
      <vt:lpstr>Wingdings</vt:lpstr>
      <vt:lpstr>华康方圆体W7(P)</vt:lpstr>
      <vt:lpstr>字魂59号-创粗黑</vt:lpstr>
      <vt:lpstr>小白</vt:lpstr>
      <vt:lpstr>4_Office Theme</vt:lpstr>
      <vt:lpstr>2_Office Theme</vt:lpstr>
      <vt:lpstr>Office Theme</vt:lpstr>
      <vt:lpstr>5_Office Theme</vt:lpstr>
      <vt:lpstr>1_Office Theme</vt:lpstr>
      <vt:lpstr>Office 主题​​</vt:lpstr>
      <vt:lpstr>3_Office Theme</vt:lpstr>
      <vt:lpstr>World War II D-Day Invasion by Slidesgo</vt:lpstr>
      <vt:lpstr>6_Office Theme</vt:lpstr>
      <vt:lpstr>1_Team Building Class for Elementary by Slidesgo</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Dell</cp:lastModifiedBy>
  <cp:revision>33</cp:revision>
  <dcterms:created xsi:type="dcterms:W3CDTF">2021-12-31T08:27:10Z</dcterms:created>
  <dcterms:modified xsi:type="dcterms:W3CDTF">2025-04-12T02:12:46Z</dcterms:modified>
</cp:coreProperties>
</file>