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16"/>
  </p:notesMasterIdLst>
  <p:handoutMasterIdLst>
    <p:handoutMasterId r:id="rId17"/>
  </p:handoutMasterIdLst>
  <p:sldIdLst>
    <p:sldId id="257" r:id="rId2"/>
    <p:sldId id="258" r:id="rId3"/>
    <p:sldId id="259" r:id="rId4"/>
    <p:sldId id="261" r:id="rId5"/>
    <p:sldId id="270" r:id="rId6"/>
    <p:sldId id="262" r:id="rId7"/>
    <p:sldId id="271" r:id="rId8"/>
    <p:sldId id="264" r:id="rId9"/>
    <p:sldId id="273" r:id="rId10"/>
    <p:sldId id="265" r:id="rId11"/>
    <p:sldId id="272" r:id="rId12"/>
    <p:sldId id="266"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8025" autoAdjust="0"/>
    <p:restoredTop sz="94660"/>
  </p:normalViewPr>
  <p:slideViewPr>
    <p:cSldViewPr>
      <p:cViewPr varScale="1">
        <p:scale>
          <a:sx n="70" d="100"/>
          <a:sy n="70" d="100"/>
        </p:scale>
        <p:origin x="-618" y="-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5" d="100"/>
          <a:sy n="95" d="100"/>
        </p:scale>
        <p:origin x="3582" y="96"/>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vi-VN" sz="1200"/>
            </a:lvl1pPr>
          </a:lstStyle>
          <a:p>
            <a:endParaRPr lang="vi-VN" dirty="0">
              <a:latin typeface="Segoe UI" panose="020B0502040204020203" pitchFamily="34" charset="0"/>
            </a:endParaRPr>
          </a:p>
        </p:txBody>
      </p:sp>
      <p:sp>
        <p:nvSpPr>
          <p:cNvPr id="3" name="Chỗ dành sẵn cho Ngày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latinLnBrk="0">
              <a:defRPr lang="vi-VN" sz="1200"/>
            </a:lvl1pPr>
          </a:lstStyle>
          <a:p>
            <a:fld id="{FFBE2AAA-2CC7-4F9C-A8C6-8B9F2A3E9EF0}" type="datetimeFigureOut">
              <a:rPr lang="vi-VN" smtClean="0">
                <a:latin typeface="Segoe UI" panose="020B0502040204020203" pitchFamily="34" charset="0"/>
              </a:rPr>
              <a:pPr/>
              <a:t>01/03/2022</a:t>
            </a:fld>
            <a:endParaRPr lang="vi-VN" dirty="0">
              <a:latin typeface="Segoe UI" panose="020B0502040204020203" pitchFamily="34" charset="0"/>
            </a:endParaRPr>
          </a:p>
        </p:txBody>
      </p:sp>
      <p:sp>
        <p:nvSpPr>
          <p:cNvPr id="4" name="Chỗ dành sẵn cho Chân trang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latinLnBrk="0">
              <a:defRPr lang="vi-VN" sz="1200"/>
            </a:lvl1pPr>
          </a:lstStyle>
          <a:p>
            <a:endParaRPr lang="vi-VN" dirty="0">
              <a:latin typeface="Segoe UI" panose="020B0502040204020203" pitchFamily="34" charset="0"/>
            </a:endParaRPr>
          </a:p>
        </p:txBody>
      </p:sp>
      <p:sp>
        <p:nvSpPr>
          <p:cNvPr id="5" name="Chỗ dành sẵn cho Số Trang chiế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latinLnBrk="0">
              <a:defRPr lang="vi-VN" sz="1200"/>
            </a:lvl1pPr>
          </a:lstStyle>
          <a:p>
            <a:fld id="{950AD62A-9EE1-43E3-A7E5-D268F71DF3EB}" type="slidenum">
              <a:rPr lang="vi-VN" smtClean="0">
                <a:latin typeface="Segoe UI" panose="020B0502040204020203" pitchFamily="34" charset="0"/>
              </a:rPr>
              <a:pPr/>
              <a:t>‹#›</a:t>
            </a:fld>
            <a:endParaRPr lang="vi-VN" dirty="0">
              <a:latin typeface="Segoe UI" panose="020B0502040204020203" pitchFamily="34" charset="0"/>
            </a:endParaRPr>
          </a:p>
        </p:txBody>
      </p:sp>
    </p:spTree>
    <p:extLst>
      <p:ext uri="{BB962C8B-B14F-4D97-AF65-F5344CB8AC3E}">
        <p14:creationId xmlns:p14="http://schemas.microsoft.com/office/powerpoint/2010/main" xmlns="" val="20309499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vi-VN" sz="1200">
                <a:latin typeface="Segoe UI" panose="020B0502040204020203" pitchFamily="34" charset="0"/>
              </a:defRPr>
            </a:lvl1pPr>
          </a:lstStyle>
          <a:p>
            <a:endParaRPr lang="en-US" dirty="0"/>
          </a:p>
        </p:txBody>
      </p:sp>
      <p:sp>
        <p:nvSpPr>
          <p:cNvPr id="3" name="Chỗ dành sẵn cho Ngày 2"/>
          <p:cNvSpPr>
            <a:spLocks noGrp="1"/>
          </p:cNvSpPr>
          <p:nvPr>
            <p:ph type="dt" idx="1"/>
          </p:nvPr>
        </p:nvSpPr>
        <p:spPr>
          <a:xfrm>
            <a:off x="3884613" y="0"/>
            <a:ext cx="2971800" cy="458788"/>
          </a:xfrm>
          <a:prstGeom prst="rect">
            <a:avLst/>
          </a:prstGeom>
        </p:spPr>
        <p:txBody>
          <a:bodyPr vert="horz" lIns="91440" tIns="45720" rIns="91440" bIns="45720" rtlCol="0"/>
          <a:lstStyle>
            <a:lvl1pPr algn="r" latinLnBrk="0">
              <a:defRPr lang="vi-VN" sz="1200">
                <a:latin typeface="Segoe UI" panose="020B0502040204020203" pitchFamily="34" charset="0"/>
              </a:defRPr>
            </a:lvl1pPr>
          </a:lstStyle>
          <a:p>
            <a:fld id="{2B37ADBA-1AC7-4CD6-8AFF-4E8087BA5487}" type="datetimeFigureOut">
              <a:rPr lang="en-US" smtClean="0"/>
              <a:pPr/>
              <a:t>01/03/22</a:t>
            </a:fld>
            <a:endParaRPr lang="en-US" dirty="0"/>
          </a:p>
        </p:txBody>
      </p:sp>
      <p:sp>
        <p:nvSpPr>
          <p:cNvPr id="4" name="Chỗ dành sẵn cho Ảnh Trang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dirty="0"/>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dirty="0"/>
              <a:t>Bấm để sửa kiểu văn bản </a:t>
            </a:r>
            <a:r>
              <a:rPr lang="vi-VN" dirty="0" err="1"/>
              <a:t>Bản</a:t>
            </a:r>
            <a:r>
              <a:rPr lang="vi-VN" dirty="0"/>
              <a:t> cái</a:t>
            </a:r>
          </a:p>
          <a:p>
            <a:pPr lvl="1"/>
            <a:r>
              <a:rPr lang="vi-VN" dirty="0"/>
              <a:t>Mức hai</a:t>
            </a:r>
          </a:p>
          <a:p>
            <a:pPr lvl="2"/>
            <a:r>
              <a:rPr lang="vi-VN" dirty="0"/>
              <a:t>Mức ba</a:t>
            </a:r>
          </a:p>
          <a:p>
            <a:pPr lvl="3"/>
            <a:r>
              <a:rPr lang="vi-VN" dirty="0"/>
              <a:t>Mức bốn</a:t>
            </a:r>
          </a:p>
          <a:p>
            <a:pPr lvl="4"/>
            <a:r>
              <a:rPr lang="vi-VN" dirty="0"/>
              <a:t>Mức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latinLnBrk="0">
              <a:defRPr lang="vi-VN" sz="1200">
                <a:latin typeface="Segoe UI" panose="020B0502040204020203" pitchFamily="34" charset="0"/>
              </a:defRPr>
            </a:lvl1pPr>
          </a:lstStyle>
          <a:p>
            <a:endParaRPr lang="en-US" dirty="0"/>
          </a:p>
        </p:txBody>
      </p:sp>
      <p:sp>
        <p:nvSpPr>
          <p:cNvPr id="7" name="Chỗ dành sẵn cho Số Trang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latinLnBrk="0">
              <a:defRPr lang="vi-VN" sz="1200">
                <a:latin typeface="Segoe UI" panose="020B0502040204020203" pitchFamily="34" charset="0"/>
              </a:defRPr>
            </a:lvl1pPr>
          </a:lstStyle>
          <a:p>
            <a:fld id="{5534C2EF-8A97-4DAF-B099-E567883644D6}" type="slidenum">
              <a:rPr lang="en-US" smtClean="0"/>
              <a:pPr/>
              <a:t>‹#›</a:t>
            </a:fld>
            <a:endParaRPr lang="en-US" dirty="0"/>
          </a:p>
        </p:txBody>
      </p:sp>
    </p:spTree>
    <p:extLst>
      <p:ext uri="{BB962C8B-B14F-4D97-AF65-F5344CB8AC3E}">
        <p14:creationId xmlns:p14="http://schemas.microsoft.com/office/powerpoint/2010/main" xmlns="" val="3086727474"/>
      </p:ext>
    </p:extLst>
  </p:cSld>
  <p:clrMap bg1="lt1" tx1="dk1" bg2="lt2" tx2="dk2" accent1="accent1" accent2="accent2" accent3="accent3" accent4="accent4" accent5="accent5" accent6="accent6" hlink="hlink" folHlink="folHlink"/>
  <p:notesStyle>
    <a:lvl1pPr marL="0" algn="l" defTabSz="914400" rtl="0" eaLnBrk="1" latinLnBrk="0" hangingPunct="1">
      <a:defRPr lang="vi-VN" sz="1200" kern="1200">
        <a:solidFill>
          <a:schemeClr val="tx1"/>
        </a:solidFill>
        <a:latin typeface="Segoe UI" panose="020B0502040204020203" pitchFamily="34" charset="0"/>
        <a:ea typeface="+mn-ea"/>
        <a:cs typeface="+mn-cs"/>
      </a:defRPr>
    </a:lvl1pPr>
    <a:lvl2pPr marL="457200" algn="l" defTabSz="914400" rtl="0" eaLnBrk="1" latinLnBrk="0" hangingPunct="1">
      <a:defRPr lang="vi-VN" sz="1200" kern="1200">
        <a:solidFill>
          <a:schemeClr val="tx1"/>
        </a:solidFill>
        <a:latin typeface="Segoe UI" panose="020B0502040204020203" pitchFamily="34" charset="0"/>
        <a:ea typeface="+mn-ea"/>
        <a:cs typeface="+mn-cs"/>
      </a:defRPr>
    </a:lvl2pPr>
    <a:lvl3pPr marL="914400" algn="l" defTabSz="914400" rtl="0" eaLnBrk="1" latinLnBrk="0" hangingPunct="1">
      <a:defRPr lang="vi-VN" sz="1200" kern="1200">
        <a:solidFill>
          <a:schemeClr val="tx1"/>
        </a:solidFill>
        <a:latin typeface="Segoe UI" panose="020B0502040204020203" pitchFamily="34" charset="0"/>
        <a:ea typeface="+mn-ea"/>
        <a:cs typeface="+mn-cs"/>
      </a:defRPr>
    </a:lvl3pPr>
    <a:lvl4pPr marL="1371600" algn="l" defTabSz="914400" rtl="0" eaLnBrk="1" latinLnBrk="0" hangingPunct="1">
      <a:defRPr lang="vi-VN" sz="1200" kern="1200">
        <a:solidFill>
          <a:schemeClr val="tx1"/>
        </a:solidFill>
        <a:latin typeface="Segoe UI" panose="020B0502040204020203" pitchFamily="34" charset="0"/>
        <a:ea typeface="+mn-ea"/>
        <a:cs typeface="+mn-cs"/>
      </a:defRPr>
    </a:lvl4pPr>
    <a:lvl5pPr marL="1828800" algn="l" defTabSz="914400" rtl="0" eaLnBrk="1" latinLnBrk="0" hangingPunct="1">
      <a:defRPr lang="vi-VN" sz="1200" kern="1200">
        <a:solidFill>
          <a:schemeClr val="tx1"/>
        </a:solidFill>
        <a:latin typeface="Segoe UI" panose="020B0502040204020203" pitchFamily="34" charset="0"/>
        <a:ea typeface="+mn-ea"/>
        <a:cs typeface="+mn-cs"/>
      </a:defRPr>
    </a:lvl5pPr>
    <a:lvl6pPr marL="2286000" algn="l" defTabSz="914400" rtl="0" eaLnBrk="1" latinLnBrk="0" hangingPunct="1">
      <a:defRPr lang="vi-VN" sz="1200" kern="1200">
        <a:solidFill>
          <a:schemeClr val="tx1"/>
        </a:solidFill>
        <a:latin typeface="+mn-lt"/>
        <a:ea typeface="+mn-ea"/>
        <a:cs typeface="+mn-cs"/>
      </a:defRPr>
    </a:lvl6pPr>
    <a:lvl7pPr marL="2743200" algn="l" defTabSz="914400" rtl="0" eaLnBrk="1" latinLnBrk="0" hangingPunct="1">
      <a:defRPr lang="vi-VN" sz="1200" kern="1200">
        <a:solidFill>
          <a:schemeClr val="tx1"/>
        </a:solidFill>
        <a:latin typeface="+mn-lt"/>
        <a:ea typeface="+mn-ea"/>
        <a:cs typeface="+mn-cs"/>
      </a:defRPr>
    </a:lvl7pPr>
    <a:lvl8pPr marL="3200400" algn="l" defTabSz="914400" rtl="0" eaLnBrk="1" latinLnBrk="0" hangingPunct="1">
      <a:defRPr lang="vi-VN" sz="1200" kern="1200">
        <a:solidFill>
          <a:schemeClr val="tx1"/>
        </a:solidFill>
        <a:latin typeface="+mn-lt"/>
        <a:ea typeface="+mn-ea"/>
        <a:cs typeface="+mn-cs"/>
      </a:defRPr>
    </a:lvl8pPr>
    <a:lvl9pPr marL="3657600" algn="l" defTabSz="914400" rtl="0" eaLnBrk="1" latinLnBrk="0" hangingPunct="1">
      <a:defRPr lang="vi-VN"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rang chiếu Tiêu đề">
    <p:spTree>
      <p:nvGrpSpPr>
        <p:cNvPr id="1" name=""/>
        <p:cNvGrpSpPr/>
        <p:nvPr/>
      </p:nvGrpSpPr>
      <p:grpSpPr>
        <a:xfrm>
          <a:off x="0" y="0"/>
          <a:ext cx="0" cy="0"/>
          <a:chOff x="0" y="0"/>
          <a:chExt cx="0" cy="0"/>
        </a:xfrm>
      </p:grpSpPr>
      <p:pic>
        <p:nvPicPr>
          <p:cNvPr id="7" name="Ảnh 6"/>
          <p:cNvPicPr>
            <a:picLocks noChangeAspect="1"/>
          </p:cNvPicPr>
          <p:nvPr/>
        </p:nvPicPr>
        <p:blipFill rotWithShape="1">
          <a:blip r:embed="rId2" cstate="print">
            <a:extLst>
              <a:ext uri="{28A0092B-C50C-407E-A947-70E740481C1C}">
                <a14:useLocalDpi xmlns:a14="http://schemas.microsoft.com/office/drawing/2010/main" xmlns="" val="0"/>
              </a:ext>
            </a:extLst>
          </a:blip>
          <a:srcRect l="2124" r="323" b="422"/>
          <a:stretch>
            <a:fillRect/>
          </a:stretch>
        </p:blipFill>
        <p:spPr>
          <a:xfrm>
            <a:off x="1524" y="1"/>
            <a:ext cx="12188952" cy="6858000"/>
          </a:xfrm>
          <a:prstGeom prst="rect">
            <a:avLst/>
          </a:prstGeom>
        </p:spPr>
      </p:pic>
      <p:sp>
        <p:nvSpPr>
          <p:cNvPr id="2" name="Tiêu đề 1"/>
          <p:cNvSpPr>
            <a:spLocks noGrp="1"/>
          </p:cNvSpPr>
          <p:nvPr>
            <p:ph type="ctrTitle" hasCustomPrompt="1"/>
          </p:nvPr>
        </p:nvSpPr>
        <p:spPr>
          <a:xfrm>
            <a:off x="838200" y="533400"/>
            <a:ext cx="8458200" cy="1828800"/>
          </a:xfrm>
        </p:spPr>
        <p:txBody>
          <a:bodyPr anchor="b">
            <a:normAutofit/>
          </a:bodyPr>
          <a:lstStyle>
            <a:lvl1pPr algn="l" latinLnBrk="0">
              <a:defRPr lang="vi-VN" sz="4400">
                <a:latin typeface="Segoe UI" panose="020B0502040204020203" pitchFamily="34" charset="0"/>
                <a:ea typeface="Segoe UI" panose="020B0502040204020203" pitchFamily="34" charset="0"/>
                <a:cs typeface="Segoe UI" panose="020B0502040204020203" pitchFamily="34" charset="0"/>
              </a:defRPr>
            </a:lvl1pPr>
          </a:lstStyle>
          <a:p>
            <a:r>
              <a:rPr lang="vi-VN"/>
              <a:t>Bấm để sửa kiểu tiêu đề Bản cái</a:t>
            </a:r>
          </a:p>
        </p:txBody>
      </p:sp>
      <p:sp>
        <p:nvSpPr>
          <p:cNvPr id="3" name="Tiêu đề phụ 2"/>
          <p:cNvSpPr>
            <a:spLocks noGrp="1"/>
          </p:cNvSpPr>
          <p:nvPr>
            <p:ph type="subTitle" idx="1" hasCustomPrompt="1"/>
          </p:nvPr>
        </p:nvSpPr>
        <p:spPr>
          <a:xfrm>
            <a:off x="838200" y="2438400"/>
            <a:ext cx="7086600" cy="914400"/>
          </a:xfrm>
        </p:spPr>
        <p:txBody>
          <a:bodyPr>
            <a:normAutofit/>
          </a:bodyPr>
          <a:lstStyle>
            <a:lvl1pPr marL="0" indent="0" algn="l" latinLnBrk="0">
              <a:spcBef>
                <a:spcPts val="1200"/>
              </a:spcBef>
              <a:buNone/>
              <a:defRPr lang="vi-VN" sz="2400">
                <a:latin typeface="Segoe UI" panose="020B0502040204020203" pitchFamily="34" charset="0"/>
                <a:ea typeface="Segoe UI" panose="020B0502040204020203" pitchFamily="34" charset="0"/>
                <a:cs typeface="Segoe UI" panose="020B0502040204020203" pitchFamily="34" charset="0"/>
              </a:defRPr>
            </a:lvl1pPr>
            <a:lvl2pPr marL="457200" indent="0" algn="ctr" latinLnBrk="0">
              <a:buNone/>
              <a:defRPr lang="vi-VN" sz="2000"/>
            </a:lvl2pPr>
            <a:lvl3pPr marL="914400" indent="0" algn="ctr" latinLnBrk="0">
              <a:buNone/>
              <a:defRPr lang="vi-VN" sz="1800"/>
            </a:lvl3pPr>
            <a:lvl4pPr marL="1371600" indent="0" algn="ctr" latinLnBrk="0">
              <a:buNone/>
              <a:defRPr lang="vi-VN" sz="1600"/>
            </a:lvl4pPr>
            <a:lvl5pPr marL="1828800" indent="0" algn="ctr" latinLnBrk="0">
              <a:buNone/>
              <a:defRPr lang="vi-VN" sz="1600"/>
            </a:lvl5pPr>
            <a:lvl6pPr marL="2286000" indent="0" algn="ctr" latinLnBrk="0">
              <a:buNone/>
              <a:defRPr lang="vi-VN" sz="1600"/>
            </a:lvl6pPr>
            <a:lvl7pPr marL="2743200" indent="0" algn="ctr" latinLnBrk="0">
              <a:buNone/>
              <a:defRPr lang="vi-VN" sz="1600"/>
            </a:lvl7pPr>
            <a:lvl8pPr marL="3200400" indent="0" algn="ctr" latinLnBrk="0">
              <a:buNone/>
              <a:defRPr lang="vi-VN" sz="1600"/>
            </a:lvl8pPr>
            <a:lvl9pPr marL="3657600" indent="0" algn="ctr" latinLnBrk="0">
              <a:buNone/>
              <a:defRPr lang="vi-VN" sz="1600"/>
            </a:lvl9pPr>
          </a:lstStyle>
          <a:p>
            <a:r>
              <a:rPr lang="vi-VN"/>
              <a:t>Bấm để sửa kiểu tiêu đề phụ Bản cái</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ai Ảnh với Chú thích">
    <p:spTree>
      <p:nvGrpSpPr>
        <p:cNvPr id="1" name=""/>
        <p:cNvGrpSpPr/>
        <p:nvPr/>
      </p:nvGrpSpPr>
      <p:grpSpPr>
        <a:xfrm>
          <a:off x="0" y="0"/>
          <a:ext cx="0" cy="0"/>
          <a:chOff x="0" y="0"/>
          <a:chExt cx="0" cy="0"/>
        </a:xfrm>
      </p:grpSpPr>
      <p:pic>
        <p:nvPicPr>
          <p:cNvPr id="6" name="Ảnh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55" y="1716"/>
            <a:ext cx="12188952" cy="6856284"/>
          </a:xfrm>
          <a:prstGeom prst="rect">
            <a:avLst/>
          </a:prstGeom>
        </p:spPr>
      </p:pic>
      <p:sp>
        <p:nvSpPr>
          <p:cNvPr id="7" name="Hình tự do 5"/>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lstStyle/>
          <a:p>
            <a:endParaRPr lang="vi-VN">
              <a:latin typeface="Segoe UI" panose="020B0502040204020203" pitchFamily="34" charset="0"/>
              <a:ea typeface="Segoe UI" panose="020B0502040204020203" pitchFamily="34" charset="0"/>
              <a:cs typeface="Segoe UI" panose="020B0502040204020203" pitchFamily="34" charset="0"/>
            </a:endParaRPr>
          </a:p>
        </p:txBody>
      </p:sp>
      <p:sp>
        <p:nvSpPr>
          <p:cNvPr id="15" name="Chỗ dành sẵn cho Ảnh 14"/>
          <p:cNvSpPr>
            <a:spLocks noGrp="1"/>
          </p:cNvSpPr>
          <p:nvPr>
            <p:ph type="pic" sz="quarter" idx="13" hasCustomPrompt="1"/>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latinLnBrk="0">
              <a:buNone/>
              <a:defRPr lang="vi-VN">
                <a:latin typeface="Segoe UI" panose="020B0502040204020203" pitchFamily="34" charset="0"/>
                <a:ea typeface="Segoe UI" panose="020B0502040204020203" pitchFamily="34" charset="0"/>
                <a:cs typeface="Segoe UI" panose="020B0502040204020203" pitchFamily="34" charset="0"/>
              </a:defRPr>
            </a:lvl1pPr>
          </a:lstStyle>
          <a:p>
            <a:r>
              <a:rPr lang="vi-VN"/>
              <a:t>Bấm vào biểu tượng để thêm ảnh</a:t>
            </a:r>
          </a:p>
        </p:txBody>
      </p:sp>
      <p:sp>
        <p:nvSpPr>
          <p:cNvPr id="18" name="Hình tự do 5"/>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lstStyle/>
          <a:p>
            <a:endParaRPr lang="vi-VN">
              <a:latin typeface="Segoe UI" panose="020B0502040204020203" pitchFamily="34" charset="0"/>
              <a:ea typeface="Segoe UI" panose="020B0502040204020203" pitchFamily="34" charset="0"/>
              <a:cs typeface="Segoe UI" panose="020B0502040204020203" pitchFamily="34" charset="0"/>
            </a:endParaRPr>
          </a:p>
        </p:txBody>
      </p:sp>
      <p:sp>
        <p:nvSpPr>
          <p:cNvPr id="19" name="Chỗ dành sẵn cho Ảnh 18"/>
          <p:cNvSpPr>
            <a:spLocks noGrp="1"/>
          </p:cNvSpPr>
          <p:nvPr>
            <p:ph type="pic" sz="quarter" idx="15" hasCustomPrompt="1"/>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latinLnBrk="0">
              <a:buNone/>
              <a:defRPr lang="vi-VN">
                <a:latin typeface="Segoe UI" panose="020B0502040204020203" pitchFamily="34" charset="0"/>
                <a:ea typeface="Segoe UI" panose="020B0502040204020203" pitchFamily="34" charset="0"/>
                <a:cs typeface="Segoe UI" panose="020B0502040204020203" pitchFamily="34" charset="0"/>
              </a:defRPr>
            </a:lvl1pPr>
          </a:lstStyle>
          <a:p>
            <a:r>
              <a:rPr lang="vi-VN"/>
              <a:t>Bấm vào biểu tượng để thêm ảnh</a:t>
            </a:r>
          </a:p>
        </p:txBody>
      </p:sp>
      <p:sp>
        <p:nvSpPr>
          <p:cNvPr id="17" name="Chỗ dành sẵn cho Văn bản 16"/>
          <p:cNvSpPr>
            <a:spLocks noGrp="1"/>
          </p:cNvSpPr>
          <p:nvPr>
            <p:ph type="body" sz="quarter" idx="14" hasCustomPrompt="1"/>
          </p:nvPr>
        </p:nvSpPr>
        <p:spPr>
          <a:xfrm>
            <a:off x="1028581" y="5305425"/>
            <a:ext cx="3566160" cy="1097280"/>
          </a:xfrm>
        </p:spPr>
        <p:txBody>
          <a:bodyPr>
            <a:normAutofit/>
          </a:bodyPr>
          <a:lstStyle>
            <a:lvl1pPr marL="0" indent="0" latinLnBrk="0">
              <a:buNone/>
              <a:defRPr lang="vi-VN" sz="1800">
                <a:latin typeface="Segoe UI" panose="020B0502040204020203" pitchFamily="34" charset="0"/>
                <a:ea typeface="Segoe UI" panose="020B0502040204020203" pitchFamily="34" charset="0"/>
                <a:cs typeface="Segoe UI" panose="020B0502040204020203" pitchFamily="34" charset="0"/>
              </a:defRPr>
            </a:lvl1pPr>
            <a:lvl2pPr marL="0" indent="0" latinLnBrk="0">
              <a:spcBef>
                <a:spcPts val="1200"/>
              </a:spcBef>
              <a:buNone/>
              <a:defRPr lang="vi-VN" sz="1800"/>
            </a:lvl2pPr>
            <a:lvl3pPr marL="0" indent="0" latinLnBrk="0">
              <a:spcBef>
                <a:spcPts val="1200"/>
              </a:spcBef>
              <a:buNone/>
              <a:defRPr lang="vi-VN" sz="1800"/>
            </a:lvl3pPr>
            <a:lvl4pPr marL="0" indent="0" latinLnBrk="0">
              <a:spcBef>
                <a:spcPts val="1200"/>
              </a:spcBef>
              <a:buNone/>
              <a:defRPr lang="vi-VN" sz="1800"/>
            </a:lvl4pPr>
            <a:lvl5pPr marL="0" indent="0" latinLnBrk="0">
              <a:spcBef>
                <a:spcPts val="1200"/>
              </a:spcBef>
              <a:buNone/>
              <a:defRPr lang="vi-VN" sz="1800"/>
            </a:lvl5pPr>
          </a:lstStyle>
          <a:p>
            <a:pPr lvl="0"/>
            <a:r>
              <a:rPr lang="vi-VN"/>
              <a:t>Bấm để sửa kiểu văn bản Bản cái</a:t>
            </a:r>
          </a:p>
        </p:txBody>
      </p:sp>
      <p:sp>
        <p:nvSpPr>
          <p:cNvPr id="20" name="Chỗ dành sẵn cho Văn bản 16"/>
          <p:cNvSpPr>
            <a:spLocks noGrp="1"/>
          </p:cNvSpPr>
          <p:nvPr>
            <p:ph type="body" sz="quarter" idx="16" hasCustomPrompt="1"/>
          </p:nvPr>
        </p:nvSpPr>
        <p:spPr>
          <a:xfrm>
            <a:off x="5566714" y="5305425"/>
            <a:ext cx="3566160" cy="1097280"/>
          </a:xfrm>
        </p:spPr>
        <p:txBody>
          <a:bodyPr>
            <a:normAutofit/>
          </a:bodyPr>
          <a:lstStyle>
            <a:lvl1pPr marL="0" indent="0" latinLnBrk="0">
              <a:buNone/>
              <a:defRPr lang="vi-VN" sz="1800">
                <a:latin typeface="Segoe UI" panose="020B0502040204020203" pitchFamily="34" charset="0"/>
                <a:ea typeface="Segoe UI" panose="020B0502040204020203" pitchFamily="34" charset="0"/>
                <a:cs typeface="Segoe UI" panose="020B0502040204020203" pitchFamily="34" charset="0"/>
              </a:defRPr>
            </a:lvl1pPr>
            <a:lvl2pPr marL="0" indent="0" latinLnBrk="0">
              <a:spcBef>
                <a:spcPts val="1200"/>
              </a:spcBef>
              <a:buNone/>
              <a:defRPr lang="vi-VN" sz="1800"/>
            </a:lvl2pPr>
            <a:lvl3pPr marL="0" indent="0" latinLnBrk="0">
              <a:spcBef>
                <a:spcPts val="1200"/>
              </a:spcBef>
              <a:buNone/>
              <a:defRPr lang="vi-VN" sz="1800"/>
            </a:lvl3pPr>
            <a:lvl4pPr marL="0" indent="0" latinLnBrk="0">
              <a:spcBef>
                <a:spcPts val="1200"/>
              </a:spcBef>
              <a:buNone/>
              <a:defRPr lang="vi-VN" sz="1800"/>
            </a:lvl4pPr>
            <a:lvl5pPr marL="0" indent="0" latinLnBrk="0">
              <a:spcBef>
                <a:spcPts val="1200"/>
              </a:spcBef>
              <a:buNone/>
              <a:defRPr lang="vi-VN" sz="1800"/>
            </a:lvl5pPr>
          </a:lstStyle>
          <a:p>
            <a:pPr lvl="0"/>
            <a:r>
              <a:rPr lang="vi-VN"/>
              <a:t>Bấm để sửa kiểu văn bản Bản cái</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 Ảnh với Chú thích">
    <p:spTree>
      <p:nvGrpSpPr>
        <p:cNvPr id="1" name=""/>
        <p:cNvGrpSpPr/>
        <p:nvPr/>
      </p:nvGrpSpPr>
      <p:grpSpPr>
        <a:xfrm>
          <a:off x="0" y="0"/>
          <a:ext cx="0" cy="0"/>
          <a:chOff x="0" y="0"/>
          <a:chExt cx="0" cy="0"/>
        </a:xfrm>
      </p:grpSpPr>
      <p:pic>
        <p:nvPicPr>
          <p:cNvPr id="6" name="Ảnh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55" y="1716"/>
            <a:ext cx="12188952" cy="6856284"/>
          </a:xfrm>
          <a:prstGeom prst="rect">
            <a:avLst/>
          </a:prstGeom>
        </p:spPr>
      </p:pic>
      <p:sp>
        <p:nvSpPr>
          <p:cNvPr id="7" name="Hình tự do 5"/>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lstStyle/>
          <a:p>
            <a:endParaRPr lang="vi-VN">
              <a:latin typeface="Segoe UI" panose="020B0502040204020203" pitchFamily="34" charset="0"/>
              <a:ea typeface="Segoe UI" panose="020B0502040204020203" pitchFamily="34" charset="0"/>
              <a:cs typeface="Segoe UI" panose="020B0502040204020203" pitchFamily="34" charset="0"/>
            </a:endParaRPr>
          </a:p>
        </p:txBody>
      </p:sp>
      <p:sp>
        <p:nvSpPr>
          <p:cNvPr id="15" name="Chỗ dành sẵn cho Ảnh 14"/>
          <p:cNvSpPr>
            <a:spLocks noGrp="1"/>
          </p:cNvSpPr>
          <p:nvPr>
            <p:ph type="pic" sz="quarter" idx="13" hasCustomPrompt="1"/>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latinLnBrk="0">
              <a:buNone/>
              <a:defRPr lang="vi-VN">
                <a:latin typeface="Segoe UI" panose="020B0502040204020203" pitchFamily="34" charset="0"/>
                <a:ea typeface="Segoe UI" panose="020B0502040204020203" pitchFamily="34" charset="0"/>
                <a:cs typeface="Segoe UI" panose="020B0502040204020203" pitchFamily="34" charset="0"/>
              </a:defRPr>
            </a:lvl1pPr>
          </a:lstStyle>
          <a:p>
            <a:r>
              <a:rPr lang="vi-VN"/>
              <a:t>Bấm vào biểu tượng để thêm ảnh</a:t>
            </a:r>
          </a:p>
        </p:txBody>
      </p:sp>
      <p:sp>
        <p:nvSpPr>
          <p:cNvPr id="18" name="Hình tự do 5"/>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lstStyle/>
          <a:p>
            <a:endParaRPr lang="vi-VN">
              <a:latin typeface="Segoe UI" panose="020B0502040204020203" pitchFamily="34" charset="0"/>
              <a:ea typeface="Segoe UI" panose="020B0502040204020203" pitchFamily="34" charset="0"/>
              <a:cs typeface="Segoe UI" panose="020B0502040204020203" pitchFamily="34" charset="0"/>
            </a:endParaRPr>
          </a:p>
        </p:txBody>
      </p:sp>
      <p:sp>
        <p:nvSpPr>
          <p:cNvPr id="19" name="Chỗ dành sẵn cho Ảnh 18"/>
          <p:cNvSpPr>
            <a:spLocks noGrp="1"/>
          </p:cNvSpPr>
          <p:nvPr>
            <p:ph type="pic" sz="quarter" idx="15" hasCustomPrompt="1"/>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latinLnBrk="0">
              <a:buNone/>
              <a:defRPr lang="vi-VN">
                <a:latin typeface="Segoe UI" panose="020B0502040204020203" pitchFamily="34" charset="0"/>
                <a:ea typeface="Segoe UI" panose="020B0502040204020203" pitchFamily="34" charset="0"/>
                <a:cs typeface="Segoe UI" panose="020B0502040204020203" pitchFamily="34" charset="0"/>
              </a:defRPr>
            </a:lvl1pPr>
          </a:lstStyle>
          <a:p>
            <a:r>
              <a:rPr lang="vi-VN"/>
              <a:t>Bấm vào biểu tượng để thêm ảnh</a:t>
            </a:r>
          </a:p>
        </p:txBody>
      </p:sp>
      <p:sp>
        <p:nvSpPr>
          <p:cNvPr id="17" name="Chỗ dành sẵn cho Văn bản 16"/>
          <p:cNvSpPr>
            <a:spLocks noGrp="1"/>
          </p:cNvSpPr>
          <p:nvPr>
            <p:ph type="body" sz="quarter" idx="14" hasCustomPrompt="1"/>
          </p:nvPr>
        </p:nvSpPr>
        <p:spPr>
          <a:xfrm>
            <a:off x="1028581" y="5919255"/>
            <a:ext cx="8104082" cy="497420"/>
          </a:xfrm>
        </p:spPr>
        <p:txBody>
          <a:bodyPr>
            <a:normAutofit/>
          </a:bodyPr>
          <a:lstStyle>
            <a:lvl1pPr marL="0" indent="0" latinLnBrk="0">
              <a:spcBef>
                <a:spcPts val="0"/>
              </a:spcBef>
              <a:buNone/>
              <a:defRPr lang="vi-VN" sz="1600">
                <a:latin typeface="Segoe UI" panose="020B0502040204020203" pitchFamily="34" charset="0"/>
                <a:ea typeface="Segoe UI" panose="020B0502040204020203" pitchFamily="34" charset="0"/>
                <a:cs typeface="Segoe UI" panose="020B0502040204020203" pitchFamily="34" charset="0"/>
              </a:defRPr>
            </a:lvl1pPr>
            <a:lvl2pPr marL="0" indent="0" latinLnBrk="0">
              <a:spcBef>
                <a:spcPts val="1200"/>
              </a:spcBef>
              <a:buNone/>
              <a:defRPr lang="vi-VN" sz="1800"/>
            </a:lvl2pPr>
            <a:lvl3pPr marL="0" indent="0" latinLnBrk="0">
              <a:spcBef>
                <a:spcPts val="1200"/>
              </a:spcBef>
              <a:buNone/>
              <a:defRPr lang="vi-VN" sz="1800"/>
            </a:lvl3pPr>
            <a:lvl4pPr marL="0" indent="0" latinLnBrk="0">
              <a:spcBef>
                <a:spcPts val="1200"/>
              </a:spcBef>
              <a:buNone/>
              <a:defRPr lang="vi-VN" sz="1800"/>
            </a:lvl4pPr>
            <a:lvl5pPr marL="0" indent="0" latinLnBrk="0">
              <a:spcBef>
                <a:spcPts val="1200"/>
              </a:spcBef>
              <a:buNone/>
              <a:defRPr lang="vi-VN" sz="1800"/>
            </a:lvl5pPr>
          </a:lstStyle>
          <a:p>
            <a:pPr lvl="0"/>
            <a:r>
              <a:rPr lang="vi-VN"/>
              <a:t>Bấm để sửa kiểu văn bản Bản cái</a:t>
            </a:r>
          </a:p>
        </p:txBody>
      </p:sp>
      <p:sp>
        <p:nvSpPr>
          <p:cNvPr id="12" name="Hình tự do 5"/>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lstStyle/>
          <a:p>
            <a:endParaRPr lang="vi-VN">
              <a:latin typeface="Segoe UI" panose="020B0502040204020203" pitchFamily="34" charset="0"/>
              <a:ea typeface="Segoe UI" panose="020B0502040204020203" pitchFamily="34" charset="0"/>
              <a:cs typeface="Segoe UI" panose="020B0502040204020203" pitchFamily="34" charset="0"/>
            </a:endParaRPr>
          </a:p>
        </p:txBody>
      </p:sp>
      <p:sp>
        <p:nvSpPr>
          <p:cNvPr id="13" name="Chỗ dành sẵn cho Ảnh 12"/>
          <p:cNvSpPr>
            <a:spLocks noGrp="1"/>
          </p:cNvSpPr>
          <p:nvPr>
            <p:ph type="pic" sz="quarter" idx="16" hasCustomPrompt="1"/>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latinLnBrk="0">
              <a:buNone/>
              <a:defRPr lang="vi-VN">
                <a:latin typeface="Segoe UI" panose="020B0502040204020203" pitchFamily="34" charset="0"/>
                <a:ea typeface="Segoe UI" panose="020B0502040204020203" pitchFamily="34" charset="0"/>
                <a:cs typeface="Segoe UI" panose="020B0502040204020203" pitchFamily="34" charset="0"/>
              </a:defRPr>
            </a:lvl1pPr>
          </a:lstStyle>
          <a:p>
            <a:r>
              <a:rPr lang="vi-VN"/>
              <a:t>Bấm vào biểu tượng để thêm ảnh</a:t>
            </a:r>
          </a:p>
        </p:txBody>
      </p:sp>
      <p:sp>
        <p:nvSpPr>
          <p:cNvPr id="2" name="Tiêu đề 1"/>
          <p:cNvSpPr>
            <a:spLocks noGrp="1"/>
          </p:cNvSpPr>
          <p:nvPr>
            <p:ph type="title" hasCustomPrompt="1"/>
          </p:nvPr>
        </p:nvSpPr>
        <p:spPr>
          <a:xfrm>
            <a:off x="1028580" y="5305424"/>
            <a:ext cx="8104083" cy="579921"/>
          </a:xfrm>
        </p:spPr>
        <p:txBody>
          <a:bodyPr>
            <a:normAutofit/>
          </a:bodyPr>
          <a:lstStyle>
            <a:lvl1pPr latinLnBrk="0">
              <a:defRPr lang="vi-VN" sz="2400">
                <a:solidFill>
                  <a:schemeClr val="accent1"/>
                </a:solidFill>
                <a:latin typeface="Segoe UI" panose="020B0502040204020203" pitchFamily="34" charset="0"/>
                <a:ea typeface="Segoe UI" panose="020B0502040204020203" pitchFamily="34" charset="0"/>
                <a:cs typeface="Segoe UI" panose="020B0502040204020203" pitchFamily="34" charset="0"/>
              </a:defRPr>
            </a:lvl1pPr>
          </a:lstStyle>
          <a:p>
            <a:r>
              <a:rPr lang="vi-VN"/>
              <a:t>Bấm để sửa kiểu tiêu đề Bản cái</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ăm Ảnh">
    <p:spTree>
      <p:nvGrpSpPr>
        <p:cNvPr id="1" name=""/>
        <p:cNvGrpSpPr/>
        <p:nvPr/>
      </p:nvGrpSpPr>
      <p:grpSpPr>
        <a:xfrm>
          <a:off x="0" y="0"/>
          <a:ext cx="0" cy="0"/>
          <a:chOff x="0" y="0"/>
          <a:chExt cx="0" cy="0"/>
        </a:xfrm>
      </p:grpSpPr>
      <p:pic>
        <p:nvPicPr>
          <p:cNvPr id="7" name="Ảnh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963" y="283"/>
            <a:ext cx="12188952" cy="6859715"/>
          </a:xfrm>
          <a:prstGeom prst="rect">
            <a:avLst/>
          </a:prstGeom>
        </p:spPr>
      </p:pic>
      <p:sp>
        <p:nvSpPr>
          <p:cNvPr id="8" name="Hình tự do 5"/>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lstStyle/>
          <a:p>
            <a:endParaRPr lang="vi-VN">
              <a:latin typeface="Segoe UI" panose="020B0502040204020203" pitchFamily="34" charset="0"/>
              <a:ea typeface="Segoe UI" panose="020B0502040204020203" pitchFamily="34" charset="0"/>
              <a:cs typeface="Segoe UI" panose="020B0502040204020203" pitchFamily="34" charset="0"/>
            </a:endParaRPr>
          </a:p>
        </p:txBody>
      </p:sp>
      <p:sp>
        <p:nvSpPr>
          <p:cNvPr id="9" name="Chỗ dành sẵn cho Ảnh 8"/>
          <p:cNvSpPr>
            <a:spLocks noGrp="1"/>
          </p:cNvSpPr>
          <p:nvPr>
            <p:ph type="pic" sz="quarter" idx="13" hasCustomPrompt="1"/>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latinLnBrk="0">
              <a:buNone/>
              <a:defRPr lang="vi-VN">
                <a:latin typeface="Segoe UI" panose="020B0502040204020203" pitchFamily="34" charset="0"/>
                <a:ea typeface="Segoe UI" panose="020B0502040204020203" pitchFamily="34" charset="0"/>
                <a:cs typeface="Segoe UI" panose="020B0502040204020203" pitchFamily="34" charset="0"/>
              </a:defRPr>
            </a:lvl1pPr>
          </a:lstStyle>
          <a:p>
            <a:r>
              <a:rPr lang="vi-VN"/>
              <a:t>Bấm vào biểu tượng để thêm ảnh</a:t>
            </a:r>
          </a:p>
        </p:txBody>
      </p:sp>
      <p:sp>
        <p:nvSpPr>
          <p:cNvPr id="10" name="Hình tự do 5"/>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lstStyle/>
          <a:p>
            <a:endParaRPr lang="vi-VN">
              <a:latin typeface="Segoe UI" panose="020B0502040204020203" pitchFamily="34" charset="0"/>
              <a:ea typeface="Segoe UI" panose="020B0502040204020203" pitchFamily="34" charset="0"/>
              <a:cs typeface="Segoe UI" panose="020B0502040204020203" pitchFamily="34" charset="0"/>
            </a:endParaRPr>
          </a:p>
        </p:txBody>
      </p:sp>
      <p:sp>
        <p:nvSpPr>
          <p:cNvPr id="11" name="Chỗ dành sẵn cho Ảnh 10"/>
          <p:cNvSpPr>
            <a:spLocks noGrp="1"/>
          </p:cNvSpPr>
          <p:nvPr>
            <p:ph type="pic" sz="quarter" idx="15" hasCustomPrompt="1"/>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latinLnBrk="0">
              <a:buNone/>
              <a:defRPr lang="vi-VN">
                <a:latin typeface="Segoe UI" panose="020B0502040204020203" pitchFamily="34" charset="0"/>
                <a:ea typeface="Segoe UI" panose="020B0502040204020203" pitchFamily="34" charset="0"/>
                <a:cs typeface="Segoe UI" panose="020B0502040204020203" pitchFamily="34" charset="0"/>
              </a:defRPr>
            </a:lvl1pPr>
          </a:lstStyle>
          <a:p>
            <a:r>
              <a:rPr lang="vi-VN"/>
              <a:t>Bấm vào biểu tượng để thêm ảnh</a:t>
            </a:r>
          </a:p>
        </p:txBody>
      </p:sp>
      <p:sp>
        <p:nvSpPr>
          <p:cNvPr id="12" name="Hình tự do 5"/>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lstStyle/>
          <a:p>
            <a:endParaRPr lang="vi-VN">
              <a:latin typeface="Segoe UI" panose="020B0502040204020203" pitchFamily="34" charset="0"/>
              <a:ea typeface="Segoe UI" panose="020B0502040204020203" pitchFamily="34" charset="0"/>
              <a:cs typeface="Segoe UI" panose="020B0502040204020203" pitchFamily="34" charset="0"/>
            </a:endParaRPr>
          </a:p>
        </p:txBody>
      </p:sp>
      <p:sp>
        <p:nvSpPr>
          <p:cNvPr id="13" name="Chỗ dành sẵn cho Ảnh 12"/>
          <p:cNvSpPr>
            <a:spLocks noGrp="1"/>
          </p:cNvSpPr>
          <p:nvPr>
            <p:ph type="pic" sz="quarter" idx="16" hasCustomPrompt="1"/>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latinLnBrk="0">
              <a:buNone/>
              <a:defRPr lang="vi-VN">
                <a:latin typeface="Segoe UI" panose="020B0502040204020203" pitchFamily="34" charset="0"/>
                <a:ea typeface="Segoe UI" panose="020B0502040204020203" pitchFamily="34" charset="0"/>
                <a:cs typeface="Segoe UI" panose="020B0502040204020203" pitchFamily="34" charset="0"/>
              </a:defRPr>
            </a:lvl1pPr>
          </a:lstStyle>
          <a:p>
            <a:r>
              <a:rPr lang="vi-VN"/>
              <a:t>Bấm vào biểu tượng để thêm ảnh</a:t>
            </a:r>
          </a:p>
        </p:txBody>
      </p:sp>
      <p:sp>
        <p:nvSpPr>
          <p:cNvPr id="14" name="Hình tự do 5"/>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lstStyle/>
          <a:p>
            <a:endParaRPr lang="vi-VN">
              <a:latin typeface="Segoe UI" panose="020B0502040204020203" pitchFamily="34" charset="0"/>
              <a:ea typeface="Segoe UI" panose="020B0502040204020203" pitchFamily="34" charset="0"/>
              <a:cs typeface="Segoe UI" panose="020B0502040204020203" pitchFamily="34" charset="0"/>
            </a:endParaRPr>
          </a:p>
        </p:txBody>
      </p:sp>
      <p:sp>
        <p:nvSpPr>
          <p:cNvPr id="15" name="Chỗ dành sẵn cho Ảnh 14"/>
          <p:cNvSpPr>
            <a:spLocks noGrp="1"/>
          </p:cNvSpPr>
          <p:nvPr>
            <p:ph type="pic" sz="quarter" idx="17" hasCustomPrompt="1"/>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latinLnBrk="0">
              <a:buNone/>
              <a:defRPr lang="vi-VN">
                <a:latin typeface="Segoe UI" panose="020B0502040204020203" pitchFamily="34" charset="0"/>
                <a:ea typeface="Segoe UI" panose="020B0502040204020203" pitchFamily="34" charset="0"/>
                <a:cs typeface="Segoe UI" panose="020B0502040204020203" pitchFamily="34" charset="0"/>
              </a:defRPr>
            </a:lvl1pPr>
          </a:lstStyle>
          <a:p>
            <a:r>
              <a:rPr lang="vi-VN"/>
              <a:t>Bấm vào biểu tượng để thêm ảnh</a:t>
            </a:r>
          </a:p>
        </p:txBody>
      </p:sp>
      <p:sp>
        <p:nvSpPr>
          <p:cNvPr id="20" name="Hình tự do 5"/>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lstStyle/>
          <a:p>
            <a:endParaRPr lang="vi-VN">
              <a:latin typeface="Segoe UI" panose="020B0502040204020203" pitchFamily="34" charset="0"/>
              <a:ea typeface="Segoe UI" panose="020B0502040204020203" pitchFamily="34" charset="0"/>
              <a:cs typeface="Segoe UI" panose="020B0502040204020203" pitchFamily="34" charset="0"/>
            </a:endParaRPr>
          </a:p>
        </p:txBody>
      </p:sp>
      <p:sp>
        <p:nvSpPr>
          <p:cNvPr id="21" name="Chỗ dành sẵn cho Ảnh 20"/>
          <p:cNvSpPr>
            <a:spLocks noGrp="1"/>
          </p:cNvSpPr>
          <p:nvPr>
            <p:ph type="pic" sz="quarter" idx="18" hasCustomPrompt="1"/>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latinLnBrk="0">
              <a:buNone/>
              <a:defRPr lang="vi-VN">
                <a:latin typeface="Segoe UI" panose="020B0502040204020203" pitchFamily="34" charset="0"/>
                <a:ea typeface="Segoe UI" panose="020B0502040204020203" pitchFamily="34" charset="0"/>
                <a:cs typeface="Segoe UI" panose="020B0502040204020203" pitchFamily="34" charset="0"/>
              </a:defRPr>
            </a:lvl1pPr>
          </a:lstStyle>
          <a:p>
            <a:r>
              <a:rPr lang="vi-VN"/>
              <a:t>Bấm vào biểu tượng để thêm ảnh</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êu đề và Văn bản Dọc">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a:lstStyle/>
          <a:p>
            <a:r>
              <a:rPr lang="vi-VN"/>
              <a:t>Bấm để sửa kiểu tiêu đề Bản cái</a:t>
            </a:r>
          </a:p>
        </p:txBody>
      </p:sp>
      <p:sp>
        <p:nvSpPr>
          <p:cNvPr id="3" name="Chỗ dành sẵn cho Văn bản Dọc 2"/>
          <p:cNvSpPr>
            <a:spLocks noGrp="1"/>
          </p:cNvSpPr>
          <p:nvPr>
            <p:ph type="body" orient="vert" idx="1" hasCustomPrompt="1"/>
          </p:nvPr>
        </p:nvSpPr>
        <p:spPr/>
        <p:txBody>
          <a:bodyPr vert="eaVert"/>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p>
        </p:txBody>
      </p:sp>
      <p:sp>
        <p:nvSpPr>
          <p:cNvPr id="4" name="Chỗ dành sẵn cho Ngày 3"/>
          <p:cNvSpPr>
            <a:spLocks noGrp="1"/>
          </p:cNvSpPr>
          <p:nvPr>
            <p:ph type="dt" sz="half" idx="10"/>
          </p:nvPr>
        </p:nvSpPr>
        <p:spPr/>
        <p:txBody>
          <a:bodyPr/>
          <a:lstStyle/>
          <a:p>
            <a:fld id="{679DC548-14FE-4E4F-A263-940A54C248A3}" type="datetime1">
              <a:rPr lang="vi-VN" smtClean="0"/>
              <a:pPr/>
              <a:t>01/03/2022</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Trang chiếu 5"/>
          <p:cNvSpPr>
            <a:spLocks noGrp="1"/>
          </p:cNvSpPr>
          <p:nvPr>
            <p:ph type="sldNum" sz="quarter" idx="12"/>
          </p:nvPr>
        </p:nvSpPr>
        <p:spPr/>
        <p:txBody>
          <a:bodyPr/>
          <a:lstStyle/>
          <a:p>
            <a:fld id="{289D71E3-7D81-4C24-B9D8-6B108755C64C}" type="slidenum">
              <a:rPr/>
              <a:pPr/>
              <a:t>‹#›</a:t>
            </a:fld>
            <a:endParaRPr lang="vi-VN"/>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ăn bản và Tiêu đề Dọc">
    <p:spTree>
      <p:nvGrpSpPr>
        <p:cNvPr id="1" name=""/>
        <p:cNvGrpSpPr/>
        <p:nvPr/>
      </p:nvGrpSpPr>
      <p:grpSpPr>
        <a:xfrm>
          <a:off x="0" y="0"/>
          <a:ext cx="0" cy="0"/>
          <a:chOff x="0" y="0"/>
          <a:chExt cx="0" cy="0"/>
        </a:xfrm>
      </p:grpSpPr>
      <p:sp>
        <p:nvSpPr>
          <p:cNvPr id="2" name="Tiêu đề Dọc 1"/>
          <p:cNvSpPr>
            <a:spLocks noGrp="1"/>
          </p:cNvSpPr>
          <p:nvPr>
            <p:ph type="title" orient="vert" hasCustomPrompt="1"/>
          </p:nvPr>
        </p:nvSpPr>
        <p:spPr>
          <a:xfrm>
            <a:off x="8839200" y="365125"/>
            <a:ext cx="1828799" cy="4940300"/>
          </a:xfrm>
        </p:spPr>
        <p:txBody>
          <a:bodyPr vert="eaVert"/>
          <a:lstStyle/>
          <a:p>
            <a:r>
              <a:rPr lang="vi-VN"/>
              <a:t>Bấm để sửa kiểu tiêu đề Bản cái</a:t>
            </a:r>
          </a:p>
        </p:txBody>
      </p:sp>
      <p:sp>
        <p:nvSpPr>
          <p:cNvPr id="3" name="Chỗ dành sẵn cho Văn bản Dọc 2"/>
          <p:cNvSpPr>
            <a:spLocks noGrp="1"/>
          </p:cNvSpPr>
          <p:nvPr>
            <p:ph type="body" orient="vert" idx="1" hasCustomPrompt="1"/>
          </p:nvPr>
        </p:nvSpPr>
        <p:spPr>
          <a:xfrm>
            <a:off x="1524000" y="365125"/>
            <a:ext cx="6858000" cy="4940300"/>
          </a:xfrm>
        </p:spPr>
        <p:txBody>
          <a:bodyPr vert="eaVert"/>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p>
        </p:txBody>
      </p:sp>
      <p:sp>
        <p:nvSpPr>
          <p:cNvPr id="4" name="Chỗ dành sẵn cho Ngày 3"/>
          <p:cNvSpPr>
            <a:spLocks noGrp="1"/>
          </p:cNvSpPr>
          <p:nvPr>
            <p:ph type="dt" sz="half" idx="10"/>
          </p:nvPr>
        </p:nvSpPr>
        <p:spPr/>
        <p:txBody>
          <a:bodyPr/>
          <a:lstStyle/>
          <a:p>
            <a:fld id="{4FD9EE30-883E-4C68-B7FA-C27C015832CB}" type="datetime1">
              <a:rPr lang="vi-VN" smtClean="0"/>
              <a:pPr/>
              <a:t>01/03/2022</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Trang chiếu 5"/>
          <p:cNvSpPr>
            <a:spLocks noGrp="1"/>
          </p:cNvSpPr>
          <p:nvPr>
            <p:ph type="sldNum" sz="quarter" idx="12"/>
          </p:nvPr>
        </p:nvSpPr>
        <p:spPr/>
        <p:txBody>
          <a:bodyPr/>
          <a:lstStyle/>
          <a:p>
            <a:fld id="{289D71E3-7D81-4C24-B9D8-6B108755C64C}" type="slidenum">
              <a:rPr/>
              <a:pPr/>
              <a:t>‹#›</a:t>
            </a:fld>
            <a:endParaRPr lang="vi-VN"/>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a:lstStyle/>
          <a:p>
            <a:r>
              <a:rPr lang="vi-VN"/>
              <a:t>Bấm để sửa kiểu tiêu đề Bản cái</a:t>
            </a:r>
          </a:p>
        </p:txBody>
      </p:sp>
      <p:sp>
        <p:nvSpPr>
          <p:cNvPr id="3" name="Chỗ dành sẵn cho Nội dung 2"/>
          <p:cNvSpPr>
            <a:spLocks noGrp="1"/>
          </p:cNvSpPr>
          <p:nvPr>
            <p:ph idx="1" hasCustomPrompt="1"/>
          </p:nvPr>
        </p:nvSpPr>
        <p:spPr/>
        <p:txBody>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p>
        </p:txBody>
      </p:sp>
      <p:sp>
        <p:nvSpPr>
          <p:cNvPr id="4" name="Chỗ dành sẵn cho Ngày 3"/>
          <p:cNvSpPr>
            <a:spLocks noGrp="1"/>
          </p:cNvSpPr>
          <p:nvPr>
            <p:ph type="dt" sz="half" idx="10"/>
          </p:nvPr>
        </p:nvSpPr>
        <p:spPr/>
        <p:txBody>
          <a:bodyPr/>
          <a:lstStyle/>
          <a:p>
            <a:fld id="{3061750D-1F1D-40FB-8965-E86C791CC8EB}" type="datetime1">
              <a:rPr lang="vi-VN" smtClean="0"/>
              <a:pPr/>
              <a:t>01/03/2022</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Trang chiếu 5"/>
          <p:cNvSpPr>
            <a:spLocks noGrp="1"/>
          </p:cNvSpPr>
          <p:nvPr>
            <p:ph type="sldNum" sz="quarter" idx="12"/>
          </p:nvPr>
        </p:nvSpPr>
        <p:spPr/>
        <p:txBody>
          <a:bodyPr/>
          <a:lstStyle/>
          <a:p>
            <a:fld id="{289D71E3-7D81-4C24-B9D8-6B108755C64C}" type="slidenum">
              <a:rPr/>
              <a:pPr/>
              <a:t>‹#›</a:t>
            </a:fld>
            <a:endParaRPr lang="vi-VN"/>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Đầu trang của Phần">
    <p:spTree>
      <p:nvGrpSpPr>
        <p:cNvPr id="1" name=""/>
        <p:cNvGrpSpPr/>
        <p:nvPr/>
      </p:nvGrpSpPr>
      <p:grpSpPr>
        <a:xfrm>
          <a:off x="0" y="0"/>
          <a:ext cx="0" cy="0"/>
          <a:chOff x="0" y="0"/>
          <a:chExt cx="0" cy="0"/>
        </a:xfrm>
      </p:grpSpPr>
      <p:pic>
        <p:nvPicPr>
          <p:cNvPr id="7" name="Ảnh 6"/>
          <p:cNvPicPr>
            <a:picLocks noChangeAspect="1"/>
          </p:cNvPicPr>
          <p:nvPr/>
        </p:nvPicPr>
        <p:blipFill rotWithShape="1">
          <a:blip r:embed="rId2" cstate="print">
            <a:extLst>
              <a:ext uri="{28A0092B-C50C-407E-A947-70E740481C1C}">
                <a14:useLocalDpi xmlns:a14="http://schemas.microsoft.com/office/drawing/2010/main" xmlns="" val="0"/>
              </a:ext>
            </a:extLst>
          </a:blip>
          <a:srcRect l="434" t="422"/>
          <a:stretch>
            <a:fillRect/>
          </a:stretch>
        </p:blipFill>
        <p:spPr>
          <a:xfrm>
            <a:off x="0" y="0"/>
            <a:ext cx="12188952" cy="6857176"/>
          </a:xfrm>
          <a:prstGeom prst="rect">
            <a:avLst/>
          </a:prstGeom>
        </p:spPr>
      </p:pic>
      <p:sp>
        <p:nvSpPr>
          <p:cNvPr id="2" name="Tiêu đề 1"/>
          <p:cNvSpPr>
            <a:spLocks noGrp="1"/>
          </p:cNvSpPr>
          <p:nvPr>
            <p:ph type="title" hasCustomPrompt="1"/>
          </p:nvPr>
        </p:nvSpPr>
        <p:spPr>
          <a:xfrm>
            <a:off x="3352800" y="533400"/>
            <a:ext cx="7315200" cy="1828800"/>
          </a:xfrm>
        </p:spPr>
        <p:txBody>
          <a:bodyPr anchor="b">
            <a:normAutofit/>
          </a:bodyPr>
          <a:lstStyle>
            <a:lvl1pPr latinLnBrk="0">
              <a:defRPr lang="vi-VN" sz="4400">
                <a:latin typeface="Segoe UI" panose="020B0502040204020203" pitchFamily="34" charset="0"/>
                <a:ea typeface="Segoe UI" panose="020B0502040204020203" pitchFamily="34" charset="0"/>
                <a:cs typeface="Segoe UI" panose="020B0502040204020203" pitchFamily="34" charset="0"/>
              </a:defRPr>
            </a:lvl1pPr>
          </a:lstStyle>
          <a:p>
            <a:r>
              <a:rPr lang="vi-VN"/>
              <a:t>Bấm để sửa kiểu tiêu đề Bản cái</a:t>
            </a:r>
          </a:p>
        </p:txBody>
      </p:sp>
      <p:sp>
        <p:nvSpPr>
          <p:cNvPr id="3" name="Chỗ dành sẵn cho Văn bản 2"/>
          <p:cNvSpPr>
            <a:spLocks noGrp="1"/>
          </p:cNvSpPr>
          <p:nvPr>
            <p:ph type="body" idx="1" hasCustomPrompt="1"/>
          </p:nvPr>
        </p:nvSpPr>
        <p:spPr>
          <a:xfrm>
            <a:off x="3352800" y="2438400"/>
            <a:ext cx="5486400" cy="914400"/>
          </a:xfrm>
        </p:spPr>
        <p:txBody>
          <a:bodyPr>
            <a:normAutofit/>
          </a:bodyPr>
          <a:lstStyle>
            <a:lvl1pPr marL="0" indent="0" latinLnBrk="0">
              <a:spcBef>
                <a:spcPts val="1200"/>
              </a:spcBef>
              <a:buNone/>
              <a:defRPr lang="vi-VN" sz="24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457200" indent="0" latinLnBrk="0">
              <a:buNone/>
              <a:defRPr lang="vi-VN" sz="2000">
                <a:solidFill>
                  <a:schemeClr val="tx1">
                    <a:tint val="75000"/>
                  </a:schemeClr>
                </a:solidFill>
              </a:defRPr>
            </a:lvl2pPr>
            <a:lvl3pPr marL="914400" indent="0" latinLnBrk="0">
              <a:buNone/>
              <a:defRPr lang="vi-VN" sz="1800">
                <a:solidFill>
                  <a:schemeClr val="tx1">
                    <a:tint val="75000"/>
                  </a:schemeClr>
                </a:solidFill>
              </a:defRPr>
            </a:lvl3pPr>
            <a:lvl4pPr marL="1371600" indent="0" latinLnBrk="0">
              <a:buNone/>
              <a:defRPr lang="vi-VN" sz="1600">
                <a:solidFill>
                  <a:schemeClr val="tx1">
                    <a:tint val="75000"/>
                  </a:schemeClr>
                </a:solidFill>
              </a:defRPr>
            </a:lvl4pPr>
            <a:lvl5pPr marL="1828800" indent="0" latinLnBrk="0">
              <a:buNone/>
              <a:defRPr lang="vi-VN" sz="1600">
                <a:solidFill>
                  <a:schemeClr val="tx1">
                    <a:tint val="75000"/>
                  </a:schemeClr>
                </a:solidFill>
              </a:defRPr>
            </a:lvl5pPr>
            <a:lvl6pPr marL="2286000" indent="0" latinLnBrk="0">
              <a:buNone/>
              <a:defRPr lang="vi-VN" sz="1600">
                <a:solidFill>
                  <a:schemeClr val="tx1">
                    <a:tint val="75000"/>
                  </a:schemeClr>
                </a:solidFill>
              </a:defRPr>
            </a:lvl6pPr>
            <a:lvl7pPr marL="2743200" indent="0" latinLnBrk="0">
              <a:buNone/>
              <a:defRPr lang="vi-VN" sz="1600">
                <a:solidFill>
                  <a:schemeClr val="tx1">
                    <a:tint val="75000"/>
                  </a:schemeClr>
                </a:solidFill>
              </a:defRPr>
            </a:lvl7pPr>
            <a:lvl8pPr marL="3200400" indent="0" latinLnBrk="0">
              <a:buNone/>
              <a:defRPr lang="vi-VN" sz="1600">
                <a:solidFill>
                  <a:schemeClr val="tx1">
                    <a:tint val="75000"/>
                  </a:schemeClr>
                </a:solidFill>
              </a:defRPr>
            </a:lvl8pPr>
            <a:lvl9pPr marL="3657600" indent="0" latinLnBrk="0">
              <a:buNone/>
              <a:defRPr lang="vi-VN" sz="1600">
                <a:solidFill>
                  <a:schemeClr val="tx1">
                    <a:tint val="75000"/>
                  </a:schemeClr>
                </a:solidFill>
              </a:defRPr>
            </a:lvl9pPr>
          </a:lstStyle>
          <a:p>
            <a:pPr lvl="0"/>
            <a:r>
              <a:rPr lang="vi-VN"/>
              <a:t>Bấm để sửa kiểu văn bản Bản cái</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a:lstStyle/>
          <a:p>
            <a:r>
              <a:rPr lang="vi-VN"/>
              <a:t>Bấm để sửa kiểu tiêu đề Bản cái</a:t>
            </a:r>
          </a:p>
        </p:txBody>
      </p:sp>
      <p:sp>
        <p:nvSpPr>
          <p:cNvPr id="3" name="Chỗ dành sẵn cho Nội dung 2"/>
          <p:cNvSpPr>
            <a:spLocks noGrp="1"/>
          </p:cNvSpPr>
          <p:nvPr>
            <p:ph sz="half" idx="1" hasCustomPrompt="1"/>
          </p:nvPr>
        </p:nvSpPr>
        <p:spPr>
          <a:xfrm>
            <a:off x="1524000" y="1825625"/>
            <a:ext cx="4389120" cy="3474720"/>
          </a:xfrm>
        </p:spPr>
        <p:txBody>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p>
        </p:txBody>
      </p:sp>
      <p:sp>
        <p:nvSpPr>
          <p:cNvPr id="4" name="Chỗ dành sẵn cho Nội dung 3"/>
          <p:cNvSpPr>
            <a:spLocks noGrp="1"/>
          </p:cNvSpPr>
          <p:nvPr>
            <p:ph sz="half" idx="2" hasCustomPrompt="1"/>
          </p:nvPr>
        </p:nvSpPr>
        <p:spPr>
          <a:xfrm>
            <a:off x="6278880" y="1825625"/>
            <a:ext cx="4389120" cy="3474720"/>
          </a:xfrm>
        </p:spPr>
        <p:txBody>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p>
        </p:txBody>
      </p:sp>
      <p:sp>
        <p:nvSpPr>
          <p:cNvPr id="5" name="Chỗ dành sẵn cho Ngày 4"/>
          <p:cNvSpPr>
            <a:spLocks noGrp="1"/>
          </p:cNvSpPr>
          <p:nvPr>
            <p:ph type="dt" sz="half" idx="10"/>
          </p:nvPr>
        </p:nvSpPr>
        <p:spPr/>
        <p:txBody>
          <a:bodyPr/>
          <a:lstStyle/>
          <a:p>
            <a:fld id="{AA144500-A852-4614-BE02-A7B55E0B8DF2}" type="datetime1">
              <a:rPr lang="vi-VN" smtClean="0"/>
              <a:pPr/>
              <a:t>01/03/2022</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Trang chiếu 6"/>
          <p:cNvSpPr>
            <a:spLocks noGrp="1"/>
          </p:cNvSpPr>
          <p:nvPr>
            <p:ph type="sldNum" sz="quarter" idx="12"/>
          </p:nvPr>
        </p:nvSpPr>
        <p:spPr/>
        <p:txBody>
          <a:bodyPr/>
          <a:lstStyle/>
          <a:p>
            <a:fld id="{289D71E3-7D81-4C24-B9D8-6B108755C64C}" type="slidenum">
              <a:rPr/>
              <a:pPr/>
              <a:t>‹#›</a:t>
            </a:fld>
            <a:endParaRPr lang="vi-VN"/>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a:lstStyle>
            <a:lvl1pPr>
              <a:defRPr>
                <a:latin typeface="Segoe UI" panose="020B0502040204020203" pitchFamily="34" charset="0"/>
                <a:ea typeface="Segoe UI" panose="020B0502040204020203" pitchFamily="34" charset="0"/>
                <a:cs typeface="Segoe UI" panose="020B0502040204020203" pitchFamily="34" charset="0"/>
              </a:defRPr>
            </a:lvl1pPr>
          </a:lstStyle>
          <a:p>
            <a:r>
              <a:rPr lang="vi-VN"/>
              <a:t>Bấm để sửa kiểu tiêu đề Bản cái</a:t>
            </a:r>
          </a:p>
        </p:txBody>
      </p:sp>
      <p:sp>
        <p:nvSpPr>
          <p:cNvPr id="3" name="Chỗ dành sẵn cho Văn bản 2"/>
          <p:cNvSpPr>
            <a:spLocks noGrp="1"/>
          </p:cNvSpPr>
          <p:nvPr>
            <p:ph type="body" idx="1" hasCustomPrompt="1"/>
          </p:nvPr>
        </p:nvSpPr>
        <p:spPr>
          <a:xfrm>
            <a:off x="1524000" y="1828799"/>
            <a:ext cx="4389120" cy="795867"/>
          </a:xfrm>
        </p:spPr>
        <p:txBody>
          <a:bodyPr anchor="ctr">
            <a:normAutofit/>
          </a:bodyPr>
          <a:lstStyle>
            <a:lvl1pPr marL="0" indent="0" latinLnBrk="0">
              <a:spcBef>
                <a:spcPts val="0"/>
              </a:spcBef>
              <a:buNone/>
              <a:defRPr lang="vi-VN" sz="2400" b="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a:t>Bấm để sửa kiểu văn bản Bản cái</a:t>
            </a:r>
          </a:p>
        </p:txBody>
      </p:sp>
      <p:sp>
        <p:nvSpPr>
          <p:cNvPr id="4" name="Chỗ dành sẵn cho Nội dung 3"/>
          <p:cNvSpPr>
            <a:spLocks noGrp="1"/>
          </p:cNvSpPr>
          <p:nvPr>
            <p:ph sz="half" idx="2" hasCustomPrompt="1"/>
          </p:nvPr>
        </p:nvSpPr>
        <p:spPr>
          <a:xfrm>
            <a:off x="1524000" y="2624666"/>
            <a:ext cx="4389120" cy="2675467"/>
          </a:xfrm>
        </p:spPr>
        <p:txBody>
          <a:bodyPr/>
          <a:lstStyle>
            <a:lvl1pPr>
              <a:defRPr>
                <a:latin typeface="Segoe UI" panose="020B0502040204020203" pitchFamily="34" charset="0"/>
                <a:ea typeface="Segoe UI" panose="020B0502040204020203" pitchFamily="34" charset="0"/>
                <a:cs typeface="Segoe UI" panose="020B0502040204020203" pitchFamily="34" charset="0"/>
              </a:defRPr>
            </a:lvl1pPr>
            <a:lvl2pPr>
              <a:defRPr>
                <a:latin typeface="Segoe UI" panose="020B0502040204020203" pitchFamily="34" charset="0"/>
                <a:ea typeface="Segoe UI" panose="020B0502040204020203" pitchFamily="34" charset="0"/>
                <a:cs typeface="Segoe UI" panose="020B0502040204020203" pitchFamily="34" charset="0"/>
              </a:defRPr>
            </a:lvl2pPr>
            <a:lvl3pPr>
              <a:defRPr>
                <a:latin typeface="Segoe UI" panose="020B0502040204020203" pitchFamily="34" charset="0"/>
                <a:ea typeface="Segoe UI" panose="020B0502040204020203" pitchFamily="34" charset="0"/>
                <a:cs typeface="Segoe UI" panose="020B0502040204020203" pitchFamily="34" charset="0"/>
              </a:defRPr>
            </a:lvl3pPr>
            <a:lvl4pPr>
              <a:defRPr>
                <a:latin typeface="Segoe UI" panose="020B0502040204020203" pitchFamily="34" charset="0"/>
                <a:ea typeface="Segoe UI" panose="020B0502040204020203" pitchFamily="34" charset="0"/>
                <a:cs typeface="Segoe UI" panose="020B0502040204020203" pitchFamily="34" charset="0"/>
              </a:defRPr>
            </a:lvl4pPr>
            <a:lvl5pPr>
              <a:defRPr>
                <a:latin typeface="Segoe UI" panose="020B0502040204020203" pitchFamily="34" charset="0"/>
                <a:ea typeface="Segoe UI" panose="020B0502040204020203" pitchFamily="34" charset="0"/>
                <a:cs typeface="Segoe UI" panose="020B0502040204020203" pitchFamily="34" charset="0"/>
              </a:defRPr>
            </a:lvl5p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p>
        </p:txBody>
      </p:sp>
      <p:sp>
        <p:nvSpPr>
          <p:cNvPr id="5" name="Chỗ dành sẵn cho Văn bản 4"/>
          <p:cNvSpPr>
            <a:spLocks noGrp="1"/>
          </p:cNvSpPr>
          <p:nvPr>
            <p:ph type="body" sz="quarter" idx="3" hasCustomPrompt="1"/>
          </p:nvPr>
        </p:nvSpPr>
        <p:spPr>
          <a:xfrm>
            <a:off x="6278880" y="1828799"/>
            <a:ext cx="4389120" cy="795867"/>
          </a:xfrm>
        </p:spPr>
        <p:txBody>
          <a:bodyPr anchor="ctr">
            <a:normAutofit/>
          </a:bodyPr>
          <a:lstStyle>
            <a:lvl1pPr marL="0" indent="0" latinLnBrk="0">
              <a:spcBef>
                <a:spcPts val="0"/>
              </a:spcBef>
              <a:buNone/>
              <a:defRPr lang="vi-VN" sz="2400" b="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a:t>Bấm để sửa kiểu văn bản Bản cái</a:t>
            </a:r>
          </a:p>
        </p:txBody>
      </p:sp>
      <p:sp>
        <p:nvSpPr>
          <p:cNvPr id="6" name="Chỗ dành sẵn cho Nội dung 5"/>
          <p:cNvSpPr>
            <a:spLocks noGrp="1"/>
          </p:cNvSpPr>
          <p:nvPr>
            <p:ph sz="quarter" idx="4" hasCustomPrompt="1"/>
          </p:nvPr>
        </p:nvSpPr>
        <p:spPr>
          <a:xfrm>
            <a:off x="6278880" y="2624666"/>
            <a:ext cx="4389120" cy="2675467"/>
          </a:xfrm>
        </p:spPr>
        <p:txBody>
          <a:bodyPr/>
          <a:lstStyle>
            <a:lvl1pPr>
              <a:defRPr>
                <a:latin typeface="Segoe UI" panose="020B0502040204020203" pitchFamily="34" charset="0"/>
                <a:ea typeface="Segoe UI" panose="020B0502040204020203" pitchFamily="34" charset="0"/>
                <a:cs typeface="Segoe UI" panose="020B0502040204020203" pitchFamily="34" charset="0"/>
              </a:defRPr>
            </a:lvl1pPr>
            <a:lvl2pPr>
              <a:defRPr>
                <a:latin typeface="Segoe UI" panose="020B0502040204020203" pitchFamily="34" charset="0"/>
                <a:ea typeface="Segoe UI" panose="020B0502040204020203" pitchFamily="34" charset="0"/>
                <a:cs typeface="Segoe UI" panose="020B0502040204020203" pitchFamily="34" charset="0"/>
              </a:defRPr>
            </a:lvl2pPr>
            <a:lvl3pPr>
              <a:defRPr>
                <a:latin typeface="Segoe UI" panose="020B0502040204020203" pitchFamily="34" charset="0"/>
                <a:ea typeface="Segoe UI" panose="020B0502040204020203" pitchFamily="34" charset="0"/>
                <a:cs typeface="Segoe UI" panose="020B0502040204020203" pitchFamily="34" charset="0"/>
              </a:defRPr>
            </a:lvl3pPr>
            <a:lvl4pPr>
              <a:defRPr>
                <a:latin typeface="Segoe UI" panose="020B0502040204020203" pitchFamily="34" charset="0"/>
                <a:ea typeface="Segoe UI" panose="020B0502040204020203" pitchFamily="34" charset="0"/>
                <a:cs typeface="Segoe UI" panose="020B0502040204020203" pitchFamily="34" charset="0"/>
              </a:defRPr>
            </a:lvl4pPr>
            <a:lvl5pPr>
              <a:defRPr>
                <a:latin typeface="Segoe UI" panose="020B0502040204020203" pitchFamily="34" charset="0"/>
                <a:ea typeface="Segoe UI" panose="020B0502040204020203" pitchFamily="34" charset="0"/>
                <a:cs typeface="Segoe UI" panose="020B0502040204020203" pitchFamily="34" charset="0"/>
              </a:defRPr>
            </a:lvl5p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p>
        </p:txBody>
      </p:sp>
      <p:sp>
        <p:nvSpPr>
          <p:cNvPr id="7" name="Chỗ dành sẵn cho Ngày 6"/>
          <p:cNvSpPr>
            <a:spLocks noGrp="1"/>
          </p:cNvSpPr>
          <p:nvPr>
            <p:ph type="dt" sz="half" idx="10"/>
          </p:nvPr>
        </p:nvSpPr>
        <p:spPr/>
        <p:txBody>
          <a:bodyPr/>
          <a:lstStyle>
            <a:lvl1pPr>
              <a:defRPr>
                <a:latin typeface="Segoe UI" panose="020B0502040204020203" pitchFamily="34" charset="0"/>
                <a:ea typeface="Segoe UI" panose="020B0502040204020203" pitchFamily="34" charset="0"/>
                <a:cs typeface="Segoe UI" panose="020B0502040204020203" pitchFamily="34" charset="0"/>
              </a:defRPr>
            </a:lvl1pPr>
          </a:lstStyle>
          <a:p>
            <a:fld id="{B0B8EE9C-E5C3-4310-A0A8-D02DE97C9E16}" type="datetime1">
              <a:rPr lang="en-US" smtClean="0"/>
              <a:pPr/>
              <a:t>01/03/22</a:t>
            </a:fld>
            <a:endParaRPr lang="en-US"/>
          </a:p>
        </p:txBody>
      </p:sp>
      <p:sp>
        <p:nvSpPr>
          <p:cNvPr id="8" name="Chỗ dành sẵn cho Chân trang 7"/>
          <p:cNvSpPr>
            <a:spLocks noGrp="1"/>
          </p:cNvSpPr>
          <p:nvPr>
            <p:ph type="ftr" sz="quarter" idx="11"/>
          </p:nvPr>
        </p:nvSpPr>
        <p:spPr/>
        <p:txBody>
          <a:bodyPr/>
          <a:lstStyle>
            <a:lvl1pPr>
              <a:defRPr>
                <a:latin typeface="Segoe UI" panose="020B0502040204020203" pitchFamily="34" charset="0"/>
                <a:ea typeface="Segoe UI" panose="020B0502040204020203" pitchFamily="34" charset="0"/>
                <a:cs typeface="Segoe UI" panose="020B0502040204020203" pitchFamily="34" charset="0"/>
              </a:defRPr>
            </a:lvl1pPr>
          </a:lstStyle>
          <a:p>
            <a:endParaRPr lang="en-US"/>
          </a:p>
        </p:txBody>
      </p:sp>
      <p:sp>
        <p:nvSpPr>
          <p:cNvPr id="9" name="Chỗ dành sẵn cho Số Trang chiếu 8"/>
          <p:cNvSpPr>
            <a:spLocks noGrp="1"/>
          </p:cNvSpPr>
          <p:nvPr>
            <p:ph type="sldNum" sz="quarter" idx="12"/>
          </p:nvPr>
        </p:nvSpPr>
        <p:spPr/>
        <p:txBody>
          <a:bodyPr/>
          <a:lstStyle>
            <a:lvl1pPr>
              <a:defRPr>
                <a:latin typeface="Segoe UI" panose="020B0502040204020203" pitchFamily="34" charset="0"/>
                <a:ea typeface="Segoe UI" panose="020B0502040204020203" pitchFamily="34" charset="0"/>
                <a:cs typeface="Segoe UI" panose="020B0502040204020203" pitchFamily="34" charset="0"/>
              </a:defRPr>
            </a:lvl1pPr>
          </a:lstStyle>
          <a:p>
            <a:fld id="{289D71E3-7D81-4C24-B9D8-6B108755C64C}"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a:lstStyle/>
          <a:p>
            <a:r>
              <a:rPr lang="vi-VN"/>
              <a:t>Bấm để sửa kiểu tiêu đề Bản cái</a:t>
            </a:r>
          </a:p>
        </p:txBody>
      </p:sp>
      <p:sp>
        <p:nvSpPr>
          <p:cNvPr id="3" name="Chỗ dành sẵn cho Ngày 2"/>
          <p:cNvSpPr>
            <a:spLocks noGrp="1"/>
          </p:cNvSpPr>
          <p:nvPr>
            <p:ph type="dt" sz="half" idx="10"/>
          </p:nvPr>
        </p:nvSpPr>
        <p:spPr/>
        <p:txBody>
          <a:bodyPr/>
          <a:lstStyle/>
          <a:p>
            <a:fld id="{85FC8679-97DB-46A1-A777-A0ABC5DB7EA2}" type="datetime1">
              <a:rPr lang="vi-VN" smtClean="0"/>
              <a:pPr/>
              <a:t>01/03/2022</a:t>
            </a:fld>
            <a:endParaRPr lang="vi-VN"/>
          </a:p>
        </p:txBody>
      </p:sp>
      <p:sp>
        <p:nvSpPr>
          <p:cNvPr id="4" name="Chỗ dành sẵn cho Chân trang 3"/>
          <p:cNvSpPr>
            <a:spLocks noGrp="1"/>
          </p:cNvSpPr>
          <p:nvPr>
            <p:ph type="ftr" sz="quarter" idx="11"/>
          </p:nvPr>
        </p:nvSpPr>
        <p:spPr/>
        <p:txBody>
          <a:bodyPr/>
          <a:lstStyle/>
          <a:p>
            <a:endParaRPr lang="vi-VN"/>
          </a:p>
        </p:txBody>
      </p:sp>
      <p:sp>
        <p:nvSpPr>
          <p:cNvPr id="5" name="Chỗ dành sẵn cho Số Trang chiếu 4"/>
          <p:cNvSpPr>
            <a:spLocks noGrp="1"/>
          </p:cNvSpPr>
          <p:nvPr>
            <p:ph type="sldNum" sz="quarter" idx="12"/>
          </p:nvPr>
        </p:nvSpPr>
        <p:spPr/>
        <p:txBody>
          <a:bodyPr/>
          <a:lstStyle/>
          <a:p>
            <a:fld id="{289D71E3-7D81-4C24-B9D8-6B108755C64C}" type="slidenum">
              <a:rPr/>
              <a:pPr/>
              <a:t>‹#›</a:t>
            </a:fld>
            <a:endParaRPr lang="vi-VN"/>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1"/>
          <p:cNvSpPr>
            <a:spLocks noGrp="1"/>
          </p:cNvSpPr>
          <p:nvPr>
            <p:ph type="dt" sz="half" idx="10"/>
          </p:nvPr>
        </p:nvSpPr>
        <p:spPr/>
        <p:txBody>
          <a:bodyPr/>
          <a:lstStyle/>
          <a:p>
            <a:fld id="{8798E3D9-170E-4FBE-A407-230C83F1DE4F}" type="datetime1">
              <a:rPr lang="vi-VN" smtClean="0"/>
              <a:pPr/>
              <a:t>01/03/2022</a:t>
            </a:fld>
            <a:endParaRPr lang="vi-VN"/>
          </a:p>
        </p:txBody>
      </p:sp>
      <p:sp>
        <p:nvSpPr>
          <p:cNvPr id="3" name="Chỗ dành sẵn cho Chân trang 2"/>
          <p:cNvSpPr>
            <a:spLocks noGrp="1"/>
          </p:cNvSpPr>
          <p:nvPr>
            <p:ph type="ftr" sz="quarter" idx="11"/>
          </p:nvPr>
        </p:nvSpPr>
        <p:spPr/>
        <p:txBody>
          <a:bodyPr/>
          <a:lstStyle/>
          <a:p>
            <a:endParaRPr lang="vi-VN"/>
          </a:p>
        </p:txBody>
      </p:sp>
      <p:sp>
        <p:nvSpPr>
          <p:cNvPr id="4" name="Chỗ dành sẵn cho Số Trang chiếu 3"/>
          <p:cNvSpPr>
            <a:spLocks noGrp="1"/>
          </p:cNvSpPr>
          <p:nvPr>
            <p:ph type="sldNum" sz="quarter" idx="12"/>
          </p:nvPr>
        </p:nvSpPr>
        <p:spPr/>
        <p:txBody>
          <a:bodyPr/>
          <a:lstStyle/>
          <a:p>
            <a:fld id="{289D71E3-7D81-4C24-B9D8-6B108755C64C}" type="slidenum">
              <a:rPr/>
              <a:pPr/>
              <a:t>‹#›</a:t>
            </a:fld>
            <a:endParaRPr lang="vi-VN"/>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ú thí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anchor="b"/>
          <a:lstStyle>
            <a:lvl1pPr latinLnBrk="0">
              <a:defRPr lang="vi-VN" sz="3200"/>
            </a:lvl1pPr>
          </a:lstStyle>
          <a:p>
            <a:r>
              <a:rPr lang="vi-VN"/>
              <a:t>Bấm để sửa kiểu tiêu đề Bản cái</a:t>
            </a:r>
          </a:p>
        </p:txBody>
      </p:sp>
      <p:sp>
        <p:nvSpPr>
          <p:cNvPr id="3" name="Chỗ dành sẵn cho Nội dung 2"/>
          <p:cNvSpPr>
            <a:spLocks noGrp="1"/>
          </p:cNvSpPr>
          <p:nvPr>
            <p:ph idx="1" hasCustomPrompt="1"/>
          </p:nvPr>
        </p:nvSpPr>
        <p:spPr>
          <a:xfrm>
            <a:off x="4724400" y="1828800"/>
            <a:ext cx="5943600" cy="3476625"/>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2000"/>
            </a:lvl6pPr>
            <a:lvl7pPr latinLnBrk="0">
              <a:defRPr lang="vi-VN" sz="2000"/>
            </a:lvl7pPr>
            <a:lvl8pPr latinLnBrk="0">
              <a:defRPr lang="vi-VN" sz="2000"/>
            </a:lvl8pPr>
            <a:lvl9pPr latinLnBrk="0">
              <a:defRPr lang="vi-VN" sz="2000"/>
            </a:lvl9p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p>
        </p:txBody>
      </p:sp>
      <p:sp>
        <p:nvSpPr>
          <p:cNvPr id="4" name="Chỗ dành sẵn cho Văn bản 3"/>
          <p:cNvSpPr>
            <a:spLocks noGrp="1"/>
          </p:cNvSpPr>
          <p:nvPr>
            <p:ph type="body" sz="half" idx="2" hasCustomPrompt="1"/>
          </p:nvPr>
        </p:nvSpPr>
        <p:spPr>
          <a:xfrm>
            <a:off x="1523999" y="1828800"/>
            <a:ext cx="2926080" cy="3476625"/>
          </a:xfrm>
        </p:spPr>
        <p:txBody>
          <a:bodyPr>
            <a:normAutofit/>
          </a:bodyPr>
          <a:lstStyle>
            <a:lvl1pPr marL="0" indent="0" latinLnBrk="0">
              <a:spcBef>
                <a:spcPts val="1200"/>
              </a:spcBef>
              <a:buNone/>
              <a:defRPr lang="vi-VN" sz="1800"/>
            </a:lvl1pPr>
            <a:lvl2pPr marL="457200" indent="0" latinLnBrk="0">
              <a:buNone/>
              <a:defRPr lang="vi-VN" sz="1400"/>
            </a:lvl2pPr>
            <a:lvl3pPr marL="914400" indent="0" latinLnBrk="0">
              <a:buNone/>
              <a:defRPr lang="vi-VN" sz="1200"/>
            </a:lvl3pPr>
            <a:lvl4pPr marL="1371600" indent="0" latinLnBrk="0">
              <a:buNone/>
              <a:defRPr lang="vi-VN" sz="1000"/>
            </a:lvl4pPr>
            <a:lvl5pPr marL="1828800" indent="0" latinLnBrk="0">
              <a:buNone/>
              <a:defRPr lang="vi-VN" sz="1000"/>
            </a:lvl5pPr>
            <a:lvl6pPr marL="2286000" indent="0" latinLnBrk="0">
              <a:buNone/>
              <a:defRPr lang="vi-VN" sz="1000"/>
            </a:lvl6pPr>
            <a:lvl7pPr marL="2743200" indent="0" latinLnBrk="0">
              <a:buNone/>
              <a:defRPr lang="vi-VN" sz="1000"/>
            </a:lvl7pPr>
            <a:lvl8pPr marL="3200400" indent="0" latinLnBrk="0">
              <a:buNone/>
              <a:defRPr lang="vi-VN" sz="1000"/>
            </a:lvl8pPr>
            <a:lvl9pPr marL="3657600" indent="0" latinLnBrk="0">
              <a:buNone/>
              <a:defRPr lang="vi-VN" sz="1000"/>
            </a:lvl9pPr>
          </a:lstStyle>
          <a:p>
            <a:pPr lvl="0"/>
            <a:r>
              <a:rPr lang="vi-VN"/>
              <a:t>Bấm để sửa kiểu văn bản Bản cái</a:t>
            </a:r>
          </a:p>
        </p:txBody>
      </p:sp>
      <p:sp>
        <p:nvSpPr>
          <p:cNvPr id="5" name="Chỗ dành sẵn cho Ngày 4"/>
          <p:cNvSpPr>
            <a:spLocks noGrp="1"/>
          </p:cNvSpPr>
          <p:nvPr>
            <p:ph type="dt" sz="half" idx="10"/>
          </p:nvPr>
        </p:nvSpPr>
        <p:spPr/>
        <p:txBody>
          <a:bodyPr/>
          <a:lstStyle/>
          <a:p>
            <a:fld id="{9A2FFA2F-4DD1-4D2C-BAC2-71F67BBB7B93}" type="datetime1">
              <a:rPr lang="vi-VN" smtClean="0"/>
              <a:pPr/>
              <a:t>01/03/2022</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Trang chiếu 6"/>
          <p:cNvSpPr>
            <a:spLocks noGrp="1"/>
          </p:cNvSpPr>
          <p:nvPr>
            <p:ph type="sldNum" sz="quarter" idx="12"/>
          </p:nvPr>
        </p:nvSpPr>
        <p:spPr/>
        <p:txBody>
          <a:bodyPr/>
          <a:lstStyle/>
          <a:p>
            <a:fld id="{289D71E3-7D81-4C24-B9D8-6B108755C64C}" type="slidenum">
              <a:rPr/>
              <a:pPr/>
              <a:t>‹#›</a:t>
            </a:fld>
            <a:endParaRPr lang="vi-VN"/>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nh với Chú thí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anchor="b"/>
          <a:lstStyle>
            <a:lvl1pPr latinLnBrk="0">
              <a:defRPr lang="vi-VN" sz="3200">
                <a:latin typeface="Segoe UI" panose="020B0502040204020203" pitchFamily="34" charset="0"/>
                <a:ea typeface="Segoe UI" panose="020B0502040204020203" pitchFamily="34" charset="0"/>
                <a:cs typeface="Segoe UI" panose="020B0502040204020203" pitchFamily="34" charset="0"/>
              </a:defRPr>
            </a:lvl1pPr>
          </a:lstStyle>
          <a:p>
            <a:r>
              <a:rPr lang="vi-VN"/>
              <a:t>Bấm để sửa kiểu tiêu đề Bản cái</a:t>
            </a:r>
          </a:p>
        </p:txBody>
      </p:sp>
      <p:sp>
        <p:nvSpPr>
          <p:cNvPr id="4" name="Chỗ dành sẵn cho Văn bản 3"/>
          <p:cNvSpPr>
            <a:spLocks noGrp="1"/>
          </p:cNvSpPr>
          <p:nvPr>
            <p:ph type="body" sz="half" idx="2" hasCustomPrompt="1"/>
          </p:nvPr>
        </p:nvSpPr>
        <p:spPr>
          <a:xfrm>
            <a:off x="7010400" y="2245995"/>
            <a:ext cx="3657600" cy="2194560"/>
          </a:xfrm>
        </p:spPr>
        <p:txBody>
          <a:bodyPr>
            <a:normAutofit/>
          </a:bodyPr>
          <a:lstStyle>
            <a:lvl1pPr marL="0" indent="0" latinLnBrk="0">
              <a:spcBef>
                <a:spcPts val="1200"/>
              </a:spcBef>
              <a:buNone/>
              <a:defRPr lang="vi-VN" sz="1800">
                <a:latin typeface="Segoe UI" panose="020B0502040204020203" pitchFamily="34" charset="0"/>
                <a:ea typeface="Segoe UI" panose="020B0502040204020203" pitchFamily="34" charset="0"/>
                <a:cs typeface="Segoe UI" panose="020B0502040204020203" pitchFamily="34" charset="0"/>
              </a:defRPr>
            </a:lvl1pPr>
            <a:lvl2pPr marL="457200" indent="0" latinLnBrk="0">
              <a:buNone/>
              <a:defRPr lang="vi-VN" sz="1400"/>
            </a:lvl2pPr>
            <a:lvl3pPr marL="914400" indent="0" latinLnBrk="0">
              <a:buNone/>
              <a:defRPr lang="vi-VN" sz="1200"/>
            </a:lvl3pPr>
            <a:lvl4pPr marL="1371600" indent="0" latinLnBrk="0">
              <a:buNone/>
              <a:defRPr lang="vi-VN" sz="1000"/>
            </a:lvl4pPr>
            <a:lvl5pPr marL="1828800" indent="0" latinLnBrk="0">
              <a:buNone/>
              <a:defRPr lang="vi-VN" sz="1000"/>
            </a:lvl5pPr>
            <a:lvl6pPr marL="2286000" indent="0" latinLnBrk="0">
              <a:buNone/>
              <a:defRPr lang="vi-VN" sz="1000"/>
            </a:lvl6pPr>
            <a:lvl7pPr marL="2743200" indent="0" latinLnBrk="0">
              <a:buNone/>
              <a:defRPr lang="vi-VN" sz="1000"/>
            </a:lvl7pPr>
            <a:lvl8pPr marL="3200400" indent="0" latinLnBrk="0">
              <a:buNone/>
              <a:defRPr lang="vi-VN" sz="1000"/>
            </a:lvl8pPr>
            <a:lvl9pPr marL="3657600" indent="0" latinLnBrk="0">
              <a:buNone/>
              <a:defRPr lang="vi-VN" sz="1000"/>
            </a:lvl9pPr>
          </a:lstStyle>
          <a:p>
            <a:pPr lvl="0"/>
            <a:r>
              <a:rPr lang="vi-VN"/>
              <a:t>Bấm để sửa kiểu văn bản Bản cái</a:t>
            </a:r>
          </a:p>
        </p:txBody>
      </p:sp>
      <p:sp>
        <p:nvSpPr>
          <p:cNvPr id="5" name="Chỗ dành sẵn cho Ngày 4"/>
          <p:cNvSpPr>
            <a:spLocks noGrp="1"/>
          </p:cNvSpPr>
          <p:nvPr>
            <p:ph type="dt" sz="half" idx="10"/>
          </p:nvPr>
        </p:nvSpPr>
        <p:spPr/>
        <p:txBody>
          <a:bodyPr/>
          <a:lstStyle>
            <a:lvl1pPr>
              <a:defRPr>
                <a:latin typeface="Segoe UI" panose="020B0502040204020203" pitchFamily="34" charset="0"/>
                <a:ea typeface="Segoe UI" panose="020B0502040204020203" pitchFamily="34" charset="0"/>
                <a:cs typeface="Segoe UI" panose="020B0502040204020203" pitchFamily="34" charset="0"/>
              </a:defRPr>
            </a:lvl1pPr>
          </a:lstStyle>
          <a:p>
            <a:fld id="{B52B8FF1-2ED6-4537-923F-233B63C57ADF}" type="datetime1">
              <a:rPr lang="en-US" smtClean="0"/>
              <a:pPr/>
              <a:t>01/03/22</a:t>
            </a:fld>
            <a:endParaRPr lang="en-US"/>
          </a:p>
        </p:txBody>
      </p:sp>
      <p:sp>
        <p:nvSpPr>
          <p:cNvPr id="6" name="Chỗ dành sẵn cho Chân trang 5"/>
          <p:cNvSpPr>
            <a:spLocks noGrp="1"/>
          </p:cNvSpPr>
          <p:nvPr>
            <p:ph type="ftr" sz="quarter" idx="11"/>
          </p:nvPr>
        </p:nvSpPr>
        <p:spPr/>
        <p:txBody>
          <a:bodyPr/>
          <a:lstStyle>
            <a:lvl1pPr>
              <a:defRPr>
                <a:latin typeface="Segoe UI" panose="020B0502040204020203" pitchFamily="34" charset="0"/>
                <a:ea typeface="Segoe UI" panose="020B0502040204020203" pitchFamily="34" charset="0"/>
                <a:cs typeface="Segoe UI" panose="020B0502040204020203" pitchFamily="34" charset="0"/>
              </a:defRPr>
            </a:lvl1pPr>
          </a:lstStyle>
          <a:p>
            <a:endParaRPr lang="en-US"/>
          </a:p>
        </p:txBody>
      </p:sp>
      <p:sp>
        <p:nvSpPr>
          <p:cNvPr id="7" name="Chỗ dành sẵn cho Số Trang chiếu 6"/>
          <p:cNvSpPr>
            <a:spLocks noGrp="1"/>
          </p:cNvSpPr>
          <p:nvPr>
            <p:ph type="sldNum" sz="quarter" idx="12"/>
          </p:nvPr>
        </p:nvSpPr>
        <p:spPr/>
        <p:txBody>
          <a:bodyPr/>
          <a:lstStyle>
            <a:lvl1pPr>
              <a:defRPr>
                <a:latin typeface="Segoe UI" panose="020B0502040204020203" pitchFamily="34" charset="0"/>
                <a:ea typeface="Segoe UI" panose="020B0502040204020203" pitchFamily="34" charset="0"/>
                <a:cs typeface="Segoe UI" panose="020B0502040204020203" pitchFamily="34" charset="0"/>
              </a:defRPr>
            </a:lvl1pPr>
          </a:lstStyle>
          <a:p>
            <a:fld id="{289D71E3-7D81-4C24-B9D8-6B108755C64C}" type="slidenum">
              <a:rPr lang="en-US" smtClean="0"/>
              <a:pPr/>
              <a:t>‹#›</a:t>
            </a:fld>
            <a:endParaRPr lang="en-US"/>
          </a:p>
        </p:txBody>
      </p:sp>
      <p:sp>
        <p:nvSpPr>
          <p:cNvPr id="8" name="Hình tự do 5"/>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p:spPr>
        <p:txBody>
          <a:bodyPr vert="horz" wrap="square" lIns="91440" tIns="45720" rIns="91440" bIns="45720" numCol="1" anchor="t" anchorCtr="0" compatLnSpc="1"/>
          <a:lstStyle/>
          <a:p>
            <a:endParaRPr lang="vi-VN">
              <a:latin typeface="Segoe UI" panose="020B0502040204020203" pitchFamily="34" charset="0"/>
              <a:ea typeface="Segoe UI" panose="020B0502040204020203" pitchFamily="34" charset="0"/>
              <a:cs typeface="Segoe UI" panose="020B0502040204020203" pitchFamily="34" charset="0"/>
            </a:endParaRPr>
          </a:p>
        </p:txBody>
      </p:sp>
      <p:sp>
        <p:nvSpPr>
          <p:cNvPr id="12" name="Chỗ dành sẵn cho Ảnh 11"/>
          <p:cNvSpPr>
            <a:spLocks noGrp="1"/>
          </p:cNvSpPr>
          <p:nvPr>
            <p:ph type="pic" idx="1" hasCustomPrompt="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latinLnBrk="0">
              <a:buNone/>
              <a:defRPr lang="vi-VN" sz="2000">
                <a:latin typeface="Segoe UI" panose="020B0502040204020203" pitchFamily="34" charset="0"/>
                <a:ea typeface="Segoe UI" panose="020B0502040204020203" pitchFamily="34" charset="0"/>
                <a:cs typeface="Segoe UI" panose="020B0502040204020203" pitchFamily="34" charset="0"/>
              </a:defRPr>
            </a:lvl1pPr>
            <a:lvl2pPr marL="457200" indent="0" latinLnBrk="0">
              <a:buNone/>
              <a:defRPr lang="vi-VN" sz="2800"/>
            </a:lvl2pPr>
            <a:lvl3pPr marL="914400" indent="0" latinLnBrk="0">
              <a:buNone/>
              <a:defRPr lang="vi-VN" sz="2400"/>
            </a:lvl3pPr>
            <a:lvl4pPr marL="1371600" indent="0" latinLnBrk="0">
              <a:buNone/>
              <a:defRPr lang="vi-VN" sz="2000"/>
            </a:lvl4pPr>
            <a:lvl5pPr marL="1828800" indent="0" latinLnBrk="0">
              <a:buNone/>
              <a:defRPr lang="vi-VN" sz="2000"/>
            </a:lvl5pPr>
            <a:lvl6pPr marL="2286000" indent="0" latinLnBrk="0">
              <a:buNone/>
              <a:defRPr lang="vi-VN" sz="2000"/>
            </a:lvl6pPr>
            <a:lvl7pPr marL="2743200" indent="0" latinLnBrk="0">
              <a:buNone/>
              <a:defRPr lang="vi-VN" sz="2000"/>
            </a:lvl7pPr>
            <a:lvl8pPr marL="3200400" indent="0" latinLnBrk="0">
              <a:buNone/>
              <a:defRPr lang="vi-VN" sz="2000"/>
            </a:lvl8pPr>
            <a:lvl9pPr marL="3657600" indent="0" latinLnBrk="0">
              <a:buNone/>
              <a:defRPr lang="vi-VN" sz="2000"/>
            </a:lvl9pPr>
          </a:lstStyle>
          <a:p>
            <a:r>
              <a:rPr lang="vi-VN"/>
              <a:t>Bấm vào biểu tượng để thêm ảnh</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Ảnh 6"/>
          <p:cNvPicPr>
            <a:picLocks noChangeAspect="1"/>
          </p:cNvPicPr>
          <p:nvPr userDrawn="1"/>
        </p:nvPicPr>
        <p:blipFill rotWithShape="1">
          <a:blip r:embed="rId16" cstate="print">
            <a:extLst>
              <a:ext uri="{28A0092B-C50C-407E-A947-70E740481C1C}">
                <a14:useLocalDpi xmlns:a14="http://schemas.microsoft.com/office/drawing/2010/main" xmlns="" val="0"/>
              </a:ext>
            </a:extLst>
          </a:blip>
          <a:srcRect l="525" t="511" r="525" b="2999"/>
          <a:stretch>
            <a:fillRect/>
          </a:stretch>
        </p:blipFill>
        <p:spPr>
          <a:xfrm>
            <a:off x="0" y="0"/>
            <a:ext cx="12188826" cy="6858000"/>
          </a:xfrm>
          <a:prstGeom prst="rect">
            <a:avLst/>
          </a:prstGeom>
        </p:spPr>
      </p:pic>
      <p:sp>
        <p:nvSpPr>
          <p:cNvPr id="2" name="Chỗ dành sẵn cho Tiêu đề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r>
              <a:rPr lang="vi-VN"/>
              <a:t>Bấm để sửa kiểu tiêu đề Bản cái</a:t>
            </a:r>
          </a:p>
        </p:txBody>
      </p:sp>
      <p:sp>
        <p:nvSpPr>
          <p:cNvPr id="3" name="Chỗ dành sẵn cho Văn bản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p>
        </p:txBody>
      </p:sp>
      <p:sp>
        <p:nvSpPr>
          <p:cNvPr id="4" name="Chỗ dành sẵn cho Ngày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latinLnBrk="0">
              <a:defRPr lang="vi-VN" sz="100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fld id="{C651254F-DB1A-412F-B68D-4F350F1DF55A}" type="datetime1">
              <a:rPr lang="vi-VN" smtClean="0"/>
              <a:pPr/>
              <a:t>01/03/2022</a:t>
            </a:fld>
            <a:endParaRPr lang="en-US"/>
          </a:p>
        </p:txBody>
      </p:sp>
      <p:sp>
        <p:nvSpPr>
          <p:cNvPr id="5" name="Chỗ dành sẵn cho Chân trang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latinLnBrk="0">
              <a:defRPr lang="vi-VN" sz="100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endParaRPr lang="en-US"/>
          </a:p>
        </p:txBody>
      </p:sp>
      <p:sp>
        <p:nvSpPr>
          <p:cNvPr id="6" name="Chỗ dành sẵn cho Số Trang chiếu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latinLnBrk="0">
              <a:defRPr lang="vi-VN" sz="100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fld id="{289D71E3-7D81-4C24-B9D8-6B108755C64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sldNum="0" hdr="0" ftr="0" dt="0"/>
  <p:txStyles>
    <p:titleStyle>
      <a:lvl1pPr algn="l" defTabSz="914400" rtl="0" eaLnBrk="1" latinLnBrk="0" hangingPunct="1">
        <a:lnSpc>
          <a:spcPct val="90000"/>
        </a:lnSpc>
        <a:spcBef>
          <a:spcPct val="0"/>
        </a:spcBef>
        <a:buNone/>
        <a:defRPr lang="vi-VN" sz="32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lang="vi-VN"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457200" indent="-182880" algn="l" defTabSz="914400" rtl="0" eaLnBrk="1" latinLnBrk="0" hangingPunct="1">
        <a:lnSpc>
          <a:spcPct val="90000"/>
        </a:lnSpc>
        <a:spcBef>
          <a:spcPts val="1200"/>
        </a:spcBef>
        <a:buFont typeface="Arial" panose="020B0604020202020204" pitchFamily="34" charset="0"/>
        <a:buChar char="•"/>
        <a:defRPr lang="vi-VN"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685800" indent="-182880" algn="l" defTabSz="914400" rtl="0" eaLnBrk="1" latinLnBrk="0" hangingPunct="1">
        <a:lnSpc>
          <a:spcPct val="90000"/>
        </a:lnSpc>
        <a:spcBef>
          <a:spcPts val="600"/>
        </a:spcBef>
        <a:buFont typeface="Arial" panose="020B0604020202020204" pitchFamily="34" charset="0"/>
        <a:buChar char="•"/>
        <a:defRPr lang="vi-VN"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914400" indent="-182880" algn="l" defTabSz="914400" rtl="0" eaLnBrk="1" latinLnBrk="0" hangingPunct="1">
        <a:lnSpc>
          <a:spcPct val="90000"/>
        </a:lnSpc>
        <a:spcBef>
          <a:spcPts val="600"/>
        </a:spcBef>
        <a:buFont typeface="Arial" panose="020B0604020202020204" pitchFamily="34" charset="0"/>
        <a:buChar char="•"/>
        <a:defRPr lang="vi-VN"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143000" indent="-182880" algn="l" defTabSz="914400" rtl="0" eaLnBrk="1" latinLnBrk="0" hangingPunct="1">
        <a:lnSpc>
          <a:spcPct val="90000"/>
        </a:lnSpc>
        <a:spcBef>
          <a:spcPts val="600"/>
        </a:spcBef>
        <a:buFont typeface="Arial" panose="020B0604020202020204" pitchFamily="34" charset="0"/>
        <a:buChar char="•"/>
        <a:defRPr lang="vi-VN"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1371600" indent="-182880" algn="l" defTabSz="914400" rtl="0" eaLnBrk="1" latinLnBrk="0" hangingPunct="1">
        <a:lnSpc>
          <a:spcPct val="90000"/>
        </a:lnSpc>
        <a:spcBef>
          <a:spcPts val="600"/>
        </a:spcBef>
        <a:buFont typeface="Arial" panose="020B0604020202020204" pitchFamily="34" charset="0"/>
        <a:buChar char="•"/>
        <a:defRPr lang="vi-VN"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lang="vi-VN"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lang="vi-VN"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lang="vi-VN" sz="1400" kern="1200">
          <a:solidFill>
            <a:schemeClr val="tx1"/>
          </a:solidFill>
          <a:latin typeface="+mn-lt"/>
          <a:ea typeface="+mn-ea"/>
          <a:cs typeface="+mn-cs"/>
        </a:defRPr>
      </a:lvl9pPr>
    </p:bodyStyle>
    <p:otherStyle>
      <a:defPPr>
        <a:defRPr lang="vi-VN"/>
      </a:defPPr>
      <a:lvl1pPr marL="0" algn="l" defTabSz="914400" rtl="0" eaLnBrk="1" latinLnBrk="0" hangingPunct="1">
        <a:defRPr lang="vi-VN" sz="1800" kern="1200">
          <a:solidFill>
            <a:schemeClr val="tx1"/>
          </a:solidFill>
          <a:latin typeface="+mn-lt"/>
          <a:ea typeface="+mn-ea"/>
          <a:cs typeface="+mn-cs"/>
        </a:defRPr>
      </a:lvl1pPr>
      <a:lvl2pPr marL="457200" algn="l" defTabSz="914400" rtl="0" eaLnBrk="1" latinLnBrk="0" hangingPunct="1">
        <a:defRPr lang="vi-VN" sz="1800" kern="1200">
          <a:solidFill>
            <a:schemeClr val="tx1"/>
          </a:solidFill>
          <a:latin typeface="+mn-lt"/>
          <a:ea typeface="+mn-ea"/>
          <a:cs typeface="+mn-cs"/>
        </a:defRPr>
      </a:lvl2pPr>
      <a:lvl3pPr marL="914400" algn="l" defTabSz="914400" rtl="0" eaLnBrk="1" latinLnBrk="0" hangingPunct="1">
        <a:defRPr lang="vi-VN" sz="1800" kern="1200">
          <a:solidFill>
            <a:schemeClr val="tx1"/>
          </a:solidFill>
          <a:latin typeface="+mn-lt"/>
          <a:ea typeface="+mn-ea"/>
          <a:cs typeface="+mn-cs"/>
        </a:defRPr>
      </a:lvl3pPr>
      <a:lvl4pPr marL="1371600" algn="l" defTabSz="914400" rtl="0" eaLnBrk="1" latinLnBrk="0" hangingPunct="1">
        <a:defRPr lang="vi-VN" sz="1800" kern="1200">
          <a:solidFill>
            <a:schemeClr val="tx1"/>
          </a:solidFill>
          <a:latin typeface="+mn-lt"/>
          <a:ea typeface="+mn-ea"/>
          <a:cs typeface="+mn-cs"/>
        </a:defRPr>
      </a:lvl4pPr>
      <a:lvl5pPr marL="1828800" algn="l" defTabSz="914400" rtl="0" eaLnBrk="1" latinLnBrk="0" hangingPunct="1">
        <a:defRPr lang="vi-VN" sz="1800" kern="1200">
          <a:solidFill>
            <a:schemeClr val="tx1"/>
          </a:solidFill>
          <a:latin typeface="+mn-lt"/>
          <a:ea typeface="+mn-ea"/>
          <a:cs typeface="+mn-cs"/>
        </a:defRPr>
      </a:lvl5pPr>
      <a:lvl6pPr marL="2286000" algn="l" defTabSz="914400" rtl="0" eaLnBrk="1" latinLnBrk="0" hangingPunct="1">
        <a:defRPr lang="vi-VN" sz="1800" kern="1200">
          <a:solidFill>
            <a:schemeClr val="tx1"/>
          </a:solidFill>
          <a:latin typeface="+mn-lt"/>
          <a:ea typeface="+mn-ea"/>
          <a:cs typeface="+mn-cs"/>
        </a:defRPr>
      </a:lvl6pPr>
      <a:lvl7pPr marL="2743200" algn="l" defTabSz="914400" rtl="0" eaLnBrk="1" latinLnBrk="0" hangingPunct="1">
        <a:defRPr lang="vi-VN" sz="1800" kern="1200">
          <a:solidFill>
            <a:schemeClr val="tx1"/>
          </a:solidFill>
          <a:latin typeface="+mn-lt"/>
          <a:ea typeface="+mn-ea"/>
          <a:cs typeface="+mn-cs"/>
        </a:defRPr>
      </a:lvl7pPr>
      <a:lvl8pPr marL="3200400" algn="l" defTabSz="914400" rtl="0" eaLnBrk="1" latinLnBrk="0" hangingPunct="1">
        <a:defRPr lang="vi-VN" sz="1800" kern="1200">
          <a:solidFill>
            <a:schemeClr val="tx1"/>
          </a:solidFill>
          <a:latin typeface="+mn-lt"/>
          <a:ea typeface="+mn-ea"/>
          <a:cs typeface="+mn-cs"/>
        </a:defRPr>
      </a:lvl8pPr>
      <a:lvl9pPr marL="3657600" algn="l" defTabSz="914400" rtl="0" eaLnBrk="1" latinLnBrk="0" hangingPunct="1">
        <a:defRPr lang="vi-VN"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8.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êu đề phụ 2"/>
          <p:cNvSpPr>
            <a:spLocks noGrp="1"/>
          </p:cNvSpPr>
          <p:nvPr>
            <p:ph type="subTitle" idx="1"/>
          </p:nvPr>
        </p:nvSpPr>
        <p:spPr>
          <a:xfrm>
            <a:off x="838200" y="2438400"/>
            <a:ext cx="8991600" cy="2438400"/>
          </a:xfrm>
        </p:spPr>
        <p:txBody>
          <a:bodyPr>
            <a:normAutofit/>
          </a:bodyPr>
          <a:lstStyle/>
          <a:p>
            <a:pPr algn="ctr"/>
            <a:r>
              <a:rPr lang="en-US" sz="4000" b="1" dirty="0">
                <a:ln/>
                <a:solidFill>
                  <a:srgbClr val="C00000"/>
                </a:solidFill>
                <a:effectLst>
                  <a:outerShdw blurRad="38100" dist="19050" dir="2700000" algn="tl" rotWithShape="0">
                    <a:schemeClr val="dk1">
                      <a:lumMod val="50000"/>
                      <a:alpha val="40000"/>
                    </a:schemeClr>
                  </a:outerShdw>
                </a:effectLst>
                <a:latin typeface="+mj-lt"/>
              </a:rPr>
              <a:t>CHÀO MỪNG CÁC EM ĐẾN VỚI TIẾT HỌC NGÀY </a:t>
            </a:r>
            <a:r>
              <a:rPr lang="en-US" sz="4000" b="1">
                <a:ln/>
                <a:solidFill>
                  <a:srgbClr val="C00000"/>
                </a:solidFill>
                <a:effectLst>
                  <a:outerShdw blurRad="38100" dist="19050" dir="2700000" algn="tl" rotWithShape="0">
                    <a:schemeClr val="dk1">
                      <a:lumMod val="50000"/>
                      <a:alpha val="40000"/>
                    </a:schemeClr>
                  </a:outerShdw>
                </a:effectLst>
                <a:latin typeface="+mj-lt"/>
              </a:rPr>
              <a:t>HÔM </a:t>
            </a:r>
            <a:r>
              <a:rPr lang="en-US" sz="4000" b="1" smtClean="0">
                <a:ln/>
                <a:solidFill>
                  <a:srgbClr val="C00000"/>
                </a:solidFill>
                <a:effectLst>
                  <a:outerShdw blurRad="38100" dist="19050" dir="2700000" algn="tl" rotWithShape="0">
                    <a:schemeClr val="dk1">
                      <a:lumMod val="50000"/>
                      <a:alpha val="40000"/>
                    </a:schemeClr>
                  </a:outerShdw>
                </a:effectLst>
                <a:latin typeface="+mj-lt"/>
              </a:rPr>
              <a:t>NAY</a:t>
            </a:r>
            <a:endParaRPr lang="en-US" b="1" dirty="0" smtClean="0">
              <a:ln/>
              <a:solidFill>
                <a:srgbClr val="C00000"/>
              </a:solidFill>
              <a:effectLst>
                <a:outerShdw blurRad="38100" dist="19050" dir="2700000" algn="tl" rotWithShape="0">
                  <a:schemeClr val="dk1">
                    <a:lumMod val="50000"/>
                    <a:alpha val="40000"/>
                  </a:schemeClr>
                </a:outerShdw>
              </a:effectLst>
              <a:latin typeface="+mj-lt"/>
            </a:endParaRPr>
          </a:p>
          <a:p>
            <a:pPr algn="ctr"/>
            <a:r>
              <a:rPr lang="en-US" b="1" smtClean="0">
                <a:solidFill>
                  <a:srgbClr val="002060"/>
                </a:solidFill>
                <a:latin typeface="+mj-lt"/>
              </a:rPr>
              <a:t>GV: </a:t>
            </a:r>
            <a:r>
              <a:rPr lang="en-US" b="1" smtClean="0">
                <a:solidFill>
                  <a:srgbClr val="002060"/>
                </a:solidFill>
                <a:latin typeface="+mj-lt"/>
              </a:rPr>
              <a:t>NGUYỄN THỊ LAN ANH</a:t>
            </a:r>
            <a:endParaRPr lang="en-US" b="1" dirty="0">
              <a:ln/>
              <a:solidFill>
                <a:srgbClr val="002060"/>
              </a:solidFill>
              <a:effectLst>
                <a:outerShdw blurRad="38100" dist="19050" dir="2700000" algn="tl" rotWithShape="0">
                  <a:schemeClr val="dk1">
                    <a:lumMod val="50000"/>
                    <a:alpha val="40000"/>
                  </a:schemeClr>
                </a:outerShdw>
              </a:effectLst>
              <a:latin typeface="+mj-lt"/>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914400" y="-304800"/>
            <a:ext cx="11582400" cy="990600"/>
          </a:xfrm>
        </p:spPr>
        <p:txBody>
          <a:bodyPr>
            <a:normAutofit/>
          </a:bodyPr>
          <a:lstStyle/>
          <a:p>
            <a:r>
              <a:rPr lang="en-US" sz="4400" dirty="0" smtClean="0">
                <a:latin typeface="+mj-lt"/>
              </a:rPr>
              <a:t>                                   III. LUYỆN TẬP</a:t>
            </a:r>
            <a:endParaRPr lang="en-US" sz="4400" dirty="0">
              <a:latin typeface="+mj-lt"/>
            </a:endParaRPr>
          </a:p>
        </p:txBody>
      </p:sp>
      <p:sp>
        <p:nvSpPr>
          <p:cNvPr id="3" name="Chỗ dành sẵn cho Văn bản 2"/>
          <p:cNvSpPr>
            <a:spLocks noGrp="1"/>
          </p:cNvSpPr>
          <p:nvPr>
            <p:ph type="body" idx="1"/>
          </p:nvPr>
        </p:nvSpPr>
        <p:spPr>
          <a:xfrm>
            <a:off x="1524000" y="685801"/>
            <a:ext cx="9144000" cy="1447800"/>
          </a:xfrm>
        </p:spPr>
        <p:txBody>
          <a:bodyPr>
            <a:normAutofit/>
          </a:bodyPr>
          <a:lstStyle/>
          <a:p>
            <a:pPr algn="ctr"/>
            <a:r>
              <a:rPr lang="en-GB" sz="2800" dirty="0" err="1">
                <a:solidFill>
                  <a:srgbClr val="FF0000"/>
                </a:solidFill>
                <a:latin typeface="+mj-lt"/>
              </a:rPr>
              <a:t>Quan</a:t>
            </a:r>
            <a:r>
              <a:rPr lang="en-GB" sz="2800" dirty="0">
                <a:solidFill>
                  <a:srgbClr val="FF0000"/>
                </a:solidFill>
                <a:latin typeface="+mj-lt"/>
              </a:rPr>
              <a:t> </a:t>
            </a:r>
            <a:r>
              <a:rPr lang="en-GB" sz="2800" dirty="0" err="1">
                <a:solidFill>
                  <a:srgbClr val="FF0000"/>
                </a:solidFill>
                <a:latin typeface="+mj-lt"/>
              </a:rPr>
              <a:t>sát</a:t>
            </a:r>
            <a:r>
              <a:rPr lang="en-GB" sz="2800" dirty="0">
                <a:solidFill>
                  <a:srgbClr val="FF0000"/>
                </a:solidFill>
                <a:latin typeface="+mj-lt"/>
              </a:rPr>
              <a:t> </a:t>
            </a:r>
            <a:r>
              <a:rPr lang="en-GB" sz="2800" dirty="0" err="1">
                <a:solidFill>
                  <a:srgbClr val="FF0000"/>
                </a:solidFill>
                <a:latin typeface="+mj-lt"/>
              </a:rPr>
              <a:t>các</a:t>
            </a:r>
            <a:r>
              <a:rPr lang="en-GB" sz="2800" dirty="0">
                <a:solidFill>
                  <a:srgbClr val="FF0000"/>
                </a:solidFill>
                <a:latin typeface="+mj-lt"/>
              </a:rPr>
              <a:t> </a:t>
            </a:r>
            <a:r>
              <a:rPr lang="en-GB" sz="2800" dirty="0" err="1">
                <a:solidFill>
                  <a:srgbClr val="FF0000"/>
                </a:solidFill>
                <a:latin typeface="+mj-lt"/>
              </a:rPr>
              <a:t>mẫu</a:t>
            </a:r>
            <a:r>
              <a:rPr lang="en-GB" sz="2800" dirty="0">
                <a:solidFill>
                  <a:srgbClr val="FF0000"/>
                </a:solidFill>
                <a:latin typeface="+mj-lt"/>
              </a:rPr>
              <a:t> </a:t>
            </a:r>
            <a:r>
              <a:rPr lang="en-GB" sz="2800" dirty="0" err="1">
                <a:solidFill>
                  <a:srgbClr val="FF0000"/>
                </a:solidFill>
                <a:latin typeface="+mj-lt"/>
              </a:rPr>
              <a:t>giấy</a:t>
            </a:r>
            <a:r>
              <a:rPr lang="en-GB" sz="2800" dirty="0">
                <a:solidFill>
                  <a:srgbClr val="FF0000"/>
                </a:solidFill>
                <a:latin typeface="+mj-lt"/>
              </a:rPr>
              <a:t> </a:t>
            </a:r>
            <a:r>
              <a:rPr lang="en-GB" sz="2800" dirty="0" err="1">
                <a:solidFill>
                  <a:srgbClr val="FF0000"/>
                </a:solidFill>
                <a:latin typeface="+mj-lt"/>
              </a:rPr>
              <a:t>dưới</a:t>
            </a:r>
            <a:r>
              <a:rPr lang="en-GB" sz="2800" dirty="0">
                <a:solidFill>
                  <a:srgbClr val="FF0000"/>
                </a:solidFill>
                <a:latin typeface="+mj-lt"/>
              </a:rPr>
              <a:t> </a:t>
            </a:r>
            <a:r>
              <a:rPr lang="en-GB" sz="2800" dirty="0" err="1">
                <a:solidFill>
                  <a:srgbClr val="FF0000"/>
                </a:solidFill>
                <a:latin typeface="+mj-lt"/>
              </a:rPr>
              <a:t>đây</a:t>
            </a:r>
            <a:r>
              <a:rPr lang="en-GB" sz="2800" dirty="0">
                <a:solidFill>
                  <a:srgbClr val="FF0000"/>
                </a:solidFill>
                <a:latin typeface="+mj-lt"/>
              </a:rPr>
              <a:t> </a:t>
            </a:r>
            <a:r>
              <a:rPr lang="en-GB" sz="2800" dirty="0" err="1">
                <a:solidFill>
                  <a:srgbClr val="FF0000"/>
                </a:solidFill>
                <a:latin typeface="+mj-lt"/>
              </a:rPr>
              <a:t>và</a:t>
            </a:r>
            <a:r>
              <a:rPr lang="en-GB" sz="2800" dirty="0">
                <a:solidFill>
                  <a:srgbClr val="FF0000"/>
                </a:solidFill>
                <a:latin typeface="+mj-lt"/>
              </a:rPr>
              <a:t> </a:t>
            </a:r>
            <a:r>
              <a:rPr lang="en-GB" sz="2800" dirty="0" err="1">
                <a:solidFill>
                  <a:srgbClr val="FF0000"/>
                </a:solidFill>
                <a:latin typeface="+mj-lt"/>
              </a:rPr>
              <a:t>nêu</a:t>
            </a:r>
            <a:r>
              <a:rPr lang="en-GB" sz="2800" dirty="0">
                <a:solidFill>
                  <a:srgbClr val="FF0000"/>
                </a:solidFill>
                <a:latin typeface="+mj-lt"/>
              </a:rPr>
              <a:t> </a:t>
            </a:r>
            <a:r>
              <a:rPr lang="en-GB" sz="2800" dirty="0" err="1">
                <a:solidFill>
                  <a:srgbClr val="FF0000"/>
                </a:solidFill>
                <a:latin typeface="+mj-lt"/>
              </a:rPr>
              <a:t>quốc</a:t>
            </a:r>
            <a:r>
              <a:rPr lang="en-GB" sz="2800" dirty="0">
                <a:solidFill>
                  <a:srgbClr val="FF0000"/>
                </a:solidFill>
                <a:latin typeface="+mj-lt"/>
              </a:rPr>
              <a:t> </a:t>
            </a:r>
            <a:r>
              <a:rPr lang="en-GB" sz="2800" dirty="0" err="1">
                <a:solidFill>
                  <a:srgbClr val="FF0000"/>
                </a:solidFill>
                <a:latin typeface="+mj-lt"/>
              </a:rPr>
              <a:t>tịch</a:t>
            </a:r>
            <a:r>
              <a:rPr lang="en-GB" sz="2800" dirty="0">
                <a:solidFill>
                  <a:srgbClr val="FF0000"/>
                </a:solidFill>
                <a:latin typeface="+mj-lt"/>
              </a:rPr>
              <a:t> </a:t>
            </a:r>
            <a:r>
              <a:rPr lang="en-GB" sz="2800" dirty="0" err="1">
                <a:solidFill>
                  <a:srgbClr val="FF0000"/>
                </a:solidFill>
                <a:latin typeface="+mj-lt"/>
              </a:rPr>
              <a:t>của</a:t>
            </a:r>
            <a:r>
              <a:rPr lang="en-GB" sz="2800" dirty="0">
                <a:solidFill>
                  <a:srgbClr val="FF0000"/>
                </a:solidFill>
                <a:latin typeface="+mj-lt"/>
              </a:rPr>
              <a:t> </a:t>
            </a:r>
            <a:r>
              <a:rPr lang="en-GB" sz="2800" dirty="0" err="1">
                <a:solidFill>
                  <a:srgbClr val="FF0000"/>
                </a:solidFill>
                <a:latin typeface="+mj-lt"/>
              </a:rPr>
              <a:t>một</a:t>
            </a:r>
            <a:r>
              <a:rPr lang="en-GB" sz="2800" dirty="0">
                <a:solidFill>
                  <a:srgbClr val="FF0000"/>
                </a:solidFill>
                <a:latin typeface="+mj-lt"/>
              </a:rPr>
              <a:t> </a:t>
            </a:r>
            <a:r>
              <a:rPr lang="en-GB" sz="2800" dirty="0" err="1">
                <a:solidFill>
                  <a:srgbClr val="FF0000"/>
                </a:solidFill>
                <a:latin typeface="+mj-lt"/>
              </a:rPr>
              <a:t>công</a:t>
            </a:r>
            <a:r>
              <a:rPr lang="en-GB" sz="2800" dirty="0">
                <a:solidFill>
                  <a:srgbClr val="FF0000"/>
                </a:solidFill>
                <a:latin typeface="+mj-lt"/>
              </a:rPr>
              <a:t> </a:t>
            </a:r>
            <a:r>
              <a:rPr lang="en-GB" sz="2800" dirty="0" err="1">
                <a:solidFill>
                  <a:srgbClr val="FF0000"/>
                </a:solidFill>
                <a:latin typeface="+mj-lt"/>
              </a:rPr>
              <a:t>dân</a:t>
            </a:r>
            <a:r>
              <a:rPr lang="en-GB" sz="2800" dirty="0">
                <a:solidFill>
                  <a:srgbClr val="FF0000"/>
                </a:solidFill>
                <a:latin typeface="+mj-lt"/>
              </a:rPr>
              <a:t> </a:t>
            </a:r>
            <a:r>
              <a:rPr lang="en-GB" sz="2800" dirty="0" err="1">
                <a:solidFill>
                  <a:srgbClr val="FF0000"/>
                </a:solidFill>
                <a:latin typeface="+mj-lt"/>
              </a:rPr>
              <a:t>được</a:t>
            </a:r>
            <a:r>
              <a:rPr lang="en-GB" sz="2800" dirty="0">
                <a:solidFill>
                  <a:srgbClr val="FF0000"/>
                </a:solidFill>
                <a:latin typeface="+mj-lt"/>
              </a:rPr>
              <a:t> </a:t>
            </a:r>
            <a:r>
              <a:rPr lang="en-GB" sz="2800" dirty="0" err="1">
                <a:solidFill>
                  <a:srgbClr val="FF0000"/>
                </a:solidFill>
                <a:latin typeface="+mj-lt"/>
              </a:rPr>
              <a:t>ghi</a:t>
            </a:r>
            <a:r>
              <a:rPr lang="en-GB" sz="2800" dirty="0">
                <a:solidFill>
                  <a:srgbClr val="FF0000"/>
                </a:solidFill>
                <a:latin typeface="+mj-lt"/>
              </a:rPr>
              <a:t> ở </a:t>
            </a:r>
            <a:r>
              <a:rPr lang="en-GB" sz="2800" dirty="0" err="1">
                <a:solidFill>
                  <a:srgbClr val="FF0000"/>
                </a:solidFill>
                <a:latin typeface="+mj-lt"/>
              </a:rPr>
              <a:t>tờ</a:t>
            </a:r>
            <a:r>
              <a:rPr lang="en-GB" sz="2800" dirty="0">
                <a:solidFill>
                  <a:srgbClr val="FF0000"/>
                </a:solidFill>
                <a:latin typeface="+mj-lt"/>
              </a:rPr>
              <a:t> </a:t>
            </a:r>
            <a:r>
              <a:rPr lang="en-GB" sz="2800" dirty="0" err="1">
                <a:solidFill>
                  <a:srgbClr val="FF0000"/>
                </a:solidFill>
                <a:latin typeface="+mj-lt"/>
              </a:rPr>
              <a:t>giấy</a:t>
            </a:r>
            <a:r>
              <a:rPr lang="en-GB" sz="2800" dirty="0">
                <a:solidFill>
                  <a:srgbClr val="FF0000"/>
                </a:solidFill>
                <a:latin typeface="+mj-lt"/>
              </a:rPr>
              <a:t> </a:t>
            </a:r>
            <a:r>
              <a:rPr lang="en-GB" sz="2800" dirty="0" err="1">
                <a:solidFill>
                  <a:srgbClr val="FF0000"/>
                </a:solidFill>
                <a:latin typeface="+mj-lt"/>
              </a:rPr>
              <a:t>nào</a:t>
            </a:r>
            <a:r>
              <a:rPr lang="en-GB" sz="2800" dirty="0">
                <a:solidFill>
                  <a:srgbClr val="FF0000"/>
                </a:solidFill>
                <a:latin typeface="+mj-lt"/>
              </a:rPr>
              <a:t>?</a:t>
            </a:r>
          </a:p>
          <a:p>
            <a:endParaRPr lang="en-US" dirty="0"/>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xmlns="" val="0"/>
              </a:ext>
            </a:extLst>
          </a:blip>
          <a:stretch>
            <a:fillRect/>
          </a:stretch>
        </p:blipFill>
        <p:spPr>
          <a:xfrm>
            <a:off x="990600" y="1752600"/>
            <a:ext cx="4389438" cy="2589768"/>
          </a:xfrm>
          <a:prstGeom prst="rect">
            <a:avLst/>
          </a:prstGeom>
        </p:spPr>
      </p:pic>
      <p:pic>
        <p:nvPicPr>
          <p:cNvPr id="10" name="Content Placeholder 9"/>
          <p:cNvPicPr>
            <a:picLocks noGrp="1" noChangeAspect="1"/>
          </p:cNvPicPr>
          <p:nvPr>
            <p:ph sz="quarter" idx="4"/>
          </p:nvPr>
        </p:nvPicPr>
        <p:blipFill>
          <a:blip r:embed="rId3">
            <a:extLst>
              <a:ext uri="{28A0092B-C50C-407E-A947-70E740481C1C}">
                <a14:useLocalDpi xmlns:a14="http://schemas.microsoft.com/office/drawing/2010/main" xmlns="" val="0"/>
              </a:ext>
            </a:extLst>
          </a:blip>
          <a:stretch>
            <a:fillRect/>
          </a:stretch>
        </p:blipFill>
        <p:spPr>
          <a:xfrm>
            <a:off x="5677218" y="1709221"/>
            <a:ext cx="4282440" cy="267652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907355" y="4397552"/>
            <a:ext cx="4555928" cy="2515632"/>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122854" y="4315537"/>
            <a:ext cx="3750945" cy="2542463"/>
          </a:xfrm>
          <a:prstGeom prst="rect">
            <a:avLst/>
          </a:prstGeom>
        </p:spPr>
      </p:pic>
      <p:sp>
        <p:nvSpPr>
          <p:cNvPr id="4" name="Right Arrow 3"/>
          <p:cNvSpPr/>
          <p:nvPr/>
        </p:nvSpPr>
        <p:spPr>
          <a:xfrm>
            <a:off x="457200" y="2971800"/>
            <a:ext cx="450155"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457200" y="5410200"/>
            <a:ext cx="533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5562599" y="5334000"/>
            <a:ext cx="474395"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circle(in)">
                                      <p:cBhvr>
                                        <p:cTn id="29" dur="20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circle(in)">
                                      <p:cBhvr>
                                        <p:cTn id="34" dur="20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circle(in)">
                                      <p:cBhvr>
                                        <p:cTn id="3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838200" y="-228600"/>
            <a:ext cx="9829800" cy="1219200"/>
          </a:xfrm>
        </p:spPr>
        <p:txBody>
          <a:bodyPr/>
          <a:lstStyle/>
          <a:p>
            <a:r>
              <a:rPr lang="en-US" dirty="0" smtClean="0">
                <a:latin typeface="+mj-lt"/>
              </a:rPr>
              <a:t>                              XỬ LÝ TÌNH HUỐNG</a:t>
            </a:r>
            <a:endParaRPr lang="en-US" dirty="0">
              <a:latin typeface="+mj-lt"/>
            </a:endParaRPr>
          </a:p>
        </p:txBody>
      </p:sp>
      <p:sp>
        <p:nvSpPr>
          <p:cNvPr id="3" name="Rounded Rectangle 2"/>
          <p:cNvSpPr/>
          <p:nvPr/>
        </p:nvSpPr>
        <p:spPr>
          <a:xfrm>
            <a:off x="34880" y="1859119"/>
            <a:ext cx="12192000" cy="15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i="1" dirty="0">
                <a:latin typeface="+mj-lt"/>
              </a:rPr>
              <a:t>* </a:t>
            </a:r>
            <a:r>
              <a:rPr lang="en-GB" sz="3200" b="1" i="1" dirty="0" err="1">
                <a:latin typeface="+mj-lt"/>
              </a:rPr>
              <a:t>Tình</a:t>
            </a:r>
            <a:r>
              <a:rPr lang="en-GB" sz="3200" b="1" i="1" dirty="0">
                <a:latin typeface="+mj-lt"/>
              </a:rPr>
              <a:t> </a:t>
            </a:r>
            <a:r>
              <a:rPr lang="en-GB" sz="3200" b="1" i="1" dirty="0" err="1">
                <a:latin typeface="+mj-lt"/>
              </a:rPr>
              <a:t>huống</a:t>
            </a:r>
            <a:r>
              <a:rPr lang="en-GB" sz="3200" b="1" i="1" dirty="0">
                <a:latin typeface="+mj-lt"/>
              </a:rPr>
              <a:t> 1: </a:t>
            </a:r>
            <a:r>
              <a:rPr lang="en-GB" sz="3200" b="1" dirty="0" err="1">
                <a:latin typeface="+mj-lt"/>
              </a:rPr>
              <a:t>Bố</a:t>
            </a:r>
            <a:r>
              <a:rPr lang="en-GB" sz="3200" b="1" dirty="0">
                <a:latin typeface="+mj-lt"/>
              </a:rPr>
              <a:t> </a:t>
            </a:r>
            <a:r>
              <a:rPr lang="en-GB" sz="3200" b="1" dirty="0" err="1">
                <a:latin typeface="+mj-lt"/>
              </a:rPr>
              <a:t>mẹ</a:t>
            </a:r>
            <a:r>
              <a:rPr lang="en-GB" sz="3200" b="1" dirty="0">
                <a:latin typeface="+mj-lt"/>
              </a:rPr>
              <a:t> </a:t>
            </a:r>
            <a:r>
              <a:rPr lang="en-GB" sz="3200" b="1" dirty="0" err="1">
                <a:latin typeface="+mj-lt"/>
              </a:rPr>
              <a:t>Hùng</a:t>
            </a:r>
            <a:r>
              <a:rPr lang="en-GB" sz="3200" b="1" dirty="0">
                <a:latin typeface="+mj-lt"/>
              </a:rPr>
              <a:t> </a:t>
            </a:r>
            <a:r>
              <a:rPr lang="en-GB" sz="3200" b="1" dirty="0" err="1">
                <a:latin typeface="+mj-lt"/>
              </a:rPr>
              <a:t>là</a:t>
            </a:r>
            <a:r>
              <a:rPr lang="en-GB" sz="3200" b="1" dirty="0">
                <a:latin typeface="+mj-lt"/>
              </a:rPr>
              <a:t> </a:t>
            </a:r>
            <a:r>
              <a:rPr lang="en-GB" sz="3200" b="1" dirty="0" err="1">
                <a:latin typeface="+mj-lt"/>
              </a:rPr>
              <a:t>người</a:t>
            </a:r>
            <a:r>
              <a:rPr lang="en-GB" sz="3200" b="1" dirty="0">
                <a:latin typeface="+mj-lt"/>
              </a:rPr>
              <a:t> </a:t>
            </a:r>
            <a:r>
              <a:rPr lang="en-GB" sz="3200" b="1" dirty="0" err="1">
                <a:latin typeface="+mj-lt"/>
              </a:rPr>
              <a:t>Nga</a:t>
            </a:r>
            <a:r>
              <a:rPr lang="en-GB" sz="3200" b="1" dirty="0">
                <a:latin typeface="+mj-lt"/>
              </a:rPr>
              <a:t> </a:t>
            </a:r>
            <a:r>
              <a:rPr lang="en-GB" sz="3200" b="1" dirty="0" err="1">
                <a:latin typeface="+mj-lt"/>
              </a:rPr>
              <a:t>đến</a:t>
            </a:r>
            <a:r>
              <a:rPr lang="en-GB" sz="3200" b="1" dirty="0">
                <a:latin typeface="+mj-lt"/>
              </a:rPr>
              <a:t> </a:t>
            </a:r>
            <a:r>
              <a:rPr lang="en-GB" sz="3200" b="1" dirty="0" err="1">
                <a:latin typeface="+mj-lt"/>
              </a:rPr>
              <a:t>Việt</a:t>
            </a:r>
            <a:r>
              <a:rPr lang="en-GB" sz="3200" b="1" dirty="0">
                <a:latin typeface="+mj-lt"/>
              </a:rPr>
              <a:t> Nam </a:t>
            </a:r>
            <a:r>
              <a:rPr lang="en-GB" sz="3200" b="1" dirty="0" err="1">
                <a:latin typeface="+mj-lt"/>
              </a:rPr>
              <a:t>sinh</a:t>
            </a:r>
            <a:r>
              <a:rPr lang="en-GB" sz="3200" b="1" dirty="0">
                <a:latin typeface="+mj-lt"/>
              </a:rPr>
              <a:t> </a:t>
            </a:r>
            <a:r>
              <a:rPr lang="en-GB" sz="3200" b="1" dirty="0" err="1">
                <a:latin typeface="+mj-lt"/>
              </a:rPr>
              <a:t>sống</a:t>
            </a:r>
            <a:r>
              <a:rPr lang="en-GB" sz="3200" b="1" dirty="0">
                <a:latin typeface="+mj-lt"/>
              </a:rPr>
              <a:t>. </a:t>
            </a:r>
            <a:r>
              <a:rPr lang="en-GB" sz="3200" b="1" dirty="0" err="1">
                <a:latin typeface="+mj-lt"/>
              </a:rPr>
              <a:t>Hùng</a:t>
            </a:r>
            <a:r>
              <a:rPr lang="en-GB" sz="3200" b="1" dirty="0">
                <a:latin typeface="+mj-lt"/>
              </a:rPr>
              <a:t> </a:t>
            </a:r>
            <a:r>
              <a:rPr lang="en-GB" sz="3200" b="1" dirty="0" err="1">
                <a:latin typeface="+mj-lt"/>
              </a:rPr>
              <a:t>sinh</a:t>
            </a:r>
            <a:r>
              <a:rPr lang="en-GB" sz="3200" b="1" dirty="0">
                <a:latin typeface="+mj-lt"/>
              </a:rPr>
              <a:t> </a:t>
            </a:r>
            <a:r>
              <a:rPr lang="en-GB" sz="3200" b="1" dirty="0" err="1">
                <a:latin typeface="+mj-lt"/>
              </a:rPr>
              <a:t>ra</a:t>
            </a:r>
            <a:r>
              <a:rPr lang="en-GB" sz="3200" b="1" dirty="0">
                <a:latin typeface="+mj-lt"/>
              </a:rPr>
              <a:t> </a:t>
            </a:r>
            <a:r>
              <a:rPr lang="en-GB" sz="3200" b="1" dirty="0" err="1">
                <a:latin typeface="+mj-lt"/>
              </a:rPr>
              <a:t>và</a:t>
            </a:r>
            <a:r>
              <a:rPr lang="en-GB" sz="3200" b="1" dirty="0">
                <a:latin typeface="+mj-lt"/>
              </a:rPr>
              <a:t> </a:t>
            </a:r>
            <a:r>
              <a:rPr lang="en-GB" sz="3200" b="1" dirty="0" err="1">
                <a:latin typeface="+mj-lt"/>
              </a:rPr>
              <a:t>lớn</a:t>
            </a:r>
            <a:r>
              <a:rPr lang="en-GB" sz="3200" b="1" dirty="0">
                <a:latin typeface="+mj-lt"/>
              </a:rPr>
              <a:t> </a:t>
            </a:r>
            <a:r>
              <a:rPr lang="en-GB" sz="3200" b="1" dirty="0" err="1">
                <a:latin typeface="+mj-lt"/>
              </a:rPr>
              <a:t>lên</a:t>
            </a:r>
            <a:r>
              <a:rPr lang="en-GB" sz="3200" b="1" dirty="0">
                <a:latin typeface="+mj-lt"/>
              </a:rPr>
              <a:t> ở </a:t>
            </a:r>
            <a:r>
              <a:rPr lang="en-GB" sz="3200" b="1" err="1">
                <a:latin typeface="+mj-lt"/>
              </a:rPr>
              <a:t>Việt</a:t>
            </a:r>
            <a:r>
              <a:rPr lang="en-GB" sz="3200" b="1">
                <a:latin typeface="+mj-lt"/>
              </a:rPr>
              <a:t> </a:t>
            </a:r>
            <a:r>
              <a:rPr lang="en-GB" sz="3200" b="1" dirty="0" err="1">
                <a:latin typeface="+mj-lt"/>
              </a:rPr>
              <a:t>N</a:t>
            </a:r>
            <a:r>
              <a:rPr lang="en-GB" sz="3200" b="1" smtClean="0">
                <a:latin typeface="+mj-lt"/>
              </a:rPr>
              <a:t>am</a:t>
            </a:r>
            <a:r>
              <a:rPr lang="en-GB" sz="3200" b="1" dirty="0">
                <a:latin typeface="+mj-lt"/>
              </a:rPr>
              <a:t>. </a:t>
            </a:r>
            <a:r>
              <a:rPr lang="en-GB" sz="3200" b="1" dirty="0" err="1">
                <a:latin typeface="+mj-lt"/>
              </a:rPr>
              <a:t>Có</a:t>
            </a:r>
            <a:r>
              <a:rPr lang="en-GB" sz="3200" b="1" dirty="0">
                <a:latin typeface="+mj-lt"/>
              </a:rPr>
              <a:t> </a:t>
            </a:r>
            <a:r>
              <a:rPr lang="en-GB" sz="3200" b="1" dirty="0" err="1">
                <a:latin typeface="+mj-lt"/>
              </a:rPr>
              <a:t>người</a:t>
            </a:r>
            <a:r>
              <a:rPr lang="en-GB" sz="3200" b="1" dirty="0">
                <a:latin typeface="+mj-lt"/>
              </a:rPr>
              <a:t> </a:t>
            </a:r>
            <a:r>
              <a:rPr lang="en-GB" sz="3200" b="1" dirty="0" err="1">
                <a:latin typeface="+mj-lt"/>
              </a:rPr>
              <a:t>nói</a:t>
            </a:r>
            <a:r>
              <a:rPr lang="en-GB" sz="3200" b="1" dirty="0">
                <a:latin typeface="+mj-lt"/>
              </a:rPr>
              <a:t> </a:t>
            </a:r>
            <a:r>
              <a:rPr lang="en-GB" sz="3200" b="1" dirty="0" err="1">
                <a:latin typeface="+mj-lt"/>
              </a:rPr>
              <a:t>Hùng</a:t>
            </a:r>
            <a:r>
              <a:rPr lang="en-GB" sz="3200" b="1" dirty="0">
                <a:latin typeface="+mj-lt"/>
              </a:rPr>
              <a:t> </a:t>
            </a:r>
            <a:r>
              <a:rPr lang="en-GB" sz="3200" b="1" dirty="0" err="1">
                <a:latin typeface="+mj-lt"/>
              </a:rPr>
              <a:t>là</a:t>
            </a:r>
            <a:r>
              <a:rPr lang="en-GB" sz="3200" b="1" dirty="0">
                <a:latin typeface="+mj-lt"/>
              </a:rPr>
              <a:t> </a:t>
            </a:r>
            <a:r>
              <a:rPr lang="en-GB" sz="3200" b="1" dirty="0" err="1">
                <a:latin typeface="+mj-lt"/>
              </a:rPr>
              <a:t>người</a:t>
            </a:r>
            <a:r>
              <a:rPr lang="en-GB" sz="3200" b="1" dirty="0">
                <a:latin typeface="+mj-lt"/>
              </a:rPr>
              <a:t> </a:t>
            </a:r>
            <a:r>
              <a:rPr lang="en-GB" sz="3200" b="1" dirty="0" err="1">
                <a:latin typeface="+mj-lt"/>
              </a:rPr>
              <a:t>Việt</a:t>
            </a:r>
            <a:r>
              <a:rPr lang="en-GB" sz="3200" b="1" dirty="0">
                <a:latin typeface="+mj-lt"/>
              </a:rPr>
              <a:t> </a:t>
            </a:r>
            <a:r>
              <a:rPr lang="en-GB" sz="3200" b="1" err="1">
                <a:latin typeface="+mj-lt"/>
              </a:rPr>
              <a:t>gốc</a:t>
            </a:r>
            <a:r>
              <a:rPr lang="en-GB" sz="3200" b="1">
                <a:latin typeface="+mj-lt"/>
              </a:rPr>
              <a:t> </a:t>
            </a:r>
            <a:r>
              <a:rPr lang="en-GB" sz="3200" b="1" smtClean="0">
                <a:latin typeface="+mj-lt"/>
              </a:rPr>
              <a:t>Nga</a:t>
            </a:r>
            <a:r>
              <a:rPr lang="en-GB" sz="3200" b="1" dirty="0">
                <a:latin typeface="+mj-lt"/>
              </a:rPr>
              <a:t>, </a:t>
            </a:r>
            <a:r>
              <a:rPr lang="en-GB" sz="3200" b="1" dirty="0" err="1">
                <a:latin typeface="+mj-lt"/>
              </a:rPr>
              <a:t>không</a:t>
            </a:r>
            <a:r>
              <a:rPr lang="en-GB" sz="3200" b="1" dirty="0">
                <a:latin typeface="+mj-lt"/>
              </a:rPr>
              <a:t> </a:t>
            </a:r>
            <a:r>
              <a:rPr lang="en-GB" sz="3200" b="1" err="1">
                <a:latin typeface="+mj-lt"/>
              </a:rPr>
              <a:t>phải</a:t>
            </a:r>
            <a:r>
              <a:rPr lang="en-GB" sz="3200" b="1">
                <a:latin typeface="+mj-lt"/>
              </a:rPr>
              <a:t> </a:t>
            </a:r>
            <a:r>
              <a:rPr lang="en-GB" sz="3200" b="1" smtClean="0">
                <a:latin typeface="+mj-lt"/>
              </a:rPr>
              <a:t>là công </a:t>
            </a:r>
            <a:r>
              <a:rPr lang="en-GB" sz="3200" b="1" dirty="0" err="1">
                <a:latin typeface="+mj-lt"/>
              </a:rPr>
              <a:t>dân</a:t>
            </a:r>
            <a:r>
              <a:rPr lang="en-GB" sz="3200" b="1" dirty="0">
                <a:latin typeface="+mj-lt"/>
              </a:rPr>
              <a:t> </a:t>
            </a:r>
            <a:r>
              <a:rPr lang="en-GB" sz="3200" b="1" dirty="0" err="1">
                <a:latin typeface="+mj-lt"/>
              </a:rPr>
              <a:t>Việt</a:t>
            </a:r>
            <a:r>
              <a:rPr lang="en-GB" sz="3200" b="1" dirty="0">
                <a:latin typeface="+mj-lt"/>
              </a:rPr>
              <a:t> Nam</a:t>
            </a:r>
          </a:p>
        </p:txBody>
      </p:sp>
      <p:sp>
        <p:nvSpPr>
          <p:cNvPr id="4" name="Rounded Rectangle 3"/>
          <p:cNvSpPr/>
          <p:nvPr/>
        </p:nvSpPr>
        <p:spPr>
          <a:xfrm>
            <a:off x="34880" y="3505200"/>
            <a:ext cx="12192000" cy="152400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r>
              <a:rPr lang="en-GB" sz="2800" b="1">
                <a:latin typeface="+mj-lt"/>
              </a:rPr>
              <a:t>Hùng sinh ra và lớn lên </a:t>
            </a:r>
            <a:r>
              <a:rPr lang="en-GB" sz="2800" b="1" smtClean="0">
                <a:latin typeface="+mj-lt"/>
              </a:rPr>
              <a:t>trên lãnh thổ </a:t>
            </a:r>
            <a:r>
              <a:rPr lang="en-GB" sz="2800" b="1">
                <a:latin typeface="+mj-lt"/>
              </a:rPr>
              <a:t>Việt </a:t>
            </a:r>
            <a:r>
              <a:rPr lang="en-GB" sz="2800" b="1" smtClean="0">
                <a:latin typeface="+mj-lt"/>
              </a:rPr>
              <a:t>Nam nhưng bố mẹ Hùng là người mang quốc tịch Nga, không có quốc tịch Việt Nam nên Hùng không phải là công dân Việt Nam.</a:t>
            </a:r>
            <a:endParaRPr lang="en-GB" sz="2800" b="1" dirty="0">
              <a:latin typeface="+mj-lt"/>
            </a:endParaRPr>
          </a:p>
        </p:txBody>
      </p:sp>
    </p:spTree>
    <p:extLst>
      <p:ext uri="{BB962C8B-B14F-4D97-AF65-F5344CB8AC3E}">
        <p14:creationId xmlns:p14="http://schemas.microsoft.com/office/powerpoint/2010/main" xmlns="" val="4380025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838200" y="-228600"/>
            <a:ext cx="9829800" cy="1219200"/>
          </a:xfrm>
        </p:spPr>
        <p:txBody>
          <a:bodyPr/>
          <a:lstStyle/>
          <a:p>
            <a:r>
              <a:rPr lang="en-US" dirty="0" smtClean="0">
                <a:latin typeface="+mj-lt"/>
              </a:rPr>
              <a:t>                              XỬ LÝ TÌNH HUỐNG</a:t>
            </a:r>
            <a:endParaRPr lang="en-US" dirty="0">
              <a:latin typeface="+mj-lt"/>
            </a:endParaRPr>
          </a:p>
        </p:txBody>
      </p:sp>
      <p:sp>
        <p:nvSpPr>
          <p:cNvPr id="3" name="Rounded Rectangle 2"/>
          <p:cNvSpPr/>
          <p:nvPr/>
        </p:nvSpPr>
        <p:spPr>
          <a:xfrm>
            <a:off x="34880" y="1859119"/>
            <a:ext cx="12192000" cy="15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i="1"/>
              <a:t>* </a:t>
            </a:r>
            <a:r>
              <a:rPr lang="en-GB" sz="2800" b="1" i="1">
                <a:latin typeface="+mj-lt"/>
              </a:rPr>
              <a:t>Tình huống 2: </a:t>
            </a:r>
            <a:r>
              <a:rPr lang="en-GB" sz="2800">
                <a:latin typeface="+mj-lt"/>
              </a:rPr>
              <a:t>Bố của Lân là người Việt Nam, mẹ Lân là người Đức. Lân sinh ra và lớn lên ở Việt Nam. Nhìn khuôn mặt Lân có nhiều nét của người Châu Âu, các bạn trong lớp băn khoăn không biết Lân là công dân nước nào?</a:t>
            </a:r>
            <a:endParaRPr lang="en-GB" sz="2800" dirty="0">
              <a:latin typeface="+mj-lt"/>
            </a:endParaRPr>
          </a:p>
        </p:txBody>
      </p:sp>
      <p:sp>
        <p:nvSpPr>
          <p:cNvPr id="4" name="Rounded Rectangle 3"/>
          <p:cNvSpPr/>
          <p:nvPr/>
        </p:nvSpPr>
        <p:spPr>
          <a:xfrm>
            <a:off x="34880" y="3505200"/>
            <a:ext cx="12192000" cy="152400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r>
              <a:rPr lang="en-GB" sz="2800" smtClean="0">
                <a:latin typeface="+mj-lt"/>
              </a:rPr>
              <a:t>Trường hợp này quốc tịch của Lân do bố mẹ thỏa thuận. Lân là công dân VN có quốc tịch VN nếu bố mẹ Lân có thỏa thuận bằng văn bản vào thời điểm đăng kí khai sinh cho Lân.</a:t>
            </a:r>
            <a:endParaRPr lang="en-GB" sz="2800" dirty="0">
              <a:latin typeface="+mj-lt"/>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838200" y="-762000"/>
            <a:ext cx="9829800" cy="1447800"/>
          </a:xfrm>
        </p:spPr>
        <p:txBody>
          <a:bodyPr/>
          <a:lstStyle/>
          <a:p>
            <a:r>
              <a:rPr lang="en-US" dirty="0" smtClean="0">
                <a:latin typeface="+mj-lt"/>
              </a:rPr>
              <a:t>                                IV. VẬN DỤNG</a:t>
            </a:r>
            <a:endParaRPr lang="en-US" dirty="0">
              <a:latin typeface="+mj-lt"/>
            </a:endParaRPr>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8245" y="1828800"/>
            <a:ext cx="5562599" cy="5029200"/>
          </a:xfrm>
        </p:spPr>
      </p:pic>
      <p:sp>
        <p:nvSpPr>
          <p:cNvPr id="11" name="Rounded Rectangle 10"/>
          <p:cNvSpPr/>
          <p:nvPr/>
        </p:nvSpPr>
        <p:spPr>
          <a:xfrm>
            <a:off x="2" y="685800"/>
            <a:ext cx="5562598" cy="114300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2400" dirty="0" err="1" smtClean="0">
                <a:latin typeface="+mj-lt"/>
              </a:rPr>
              <a:t>Bài</a:t>
            </a:r>
            <a:r>
              <a:rPr lang="en-GB" sz="2400" dirty="0" smtClean="0">
                <a:latin typeface="+mj-lt"/>
              </a:rPr>
              <a:t> </a:t>
            </a:r>
            <a:r>
              <a:rPr lang="en-GB" sz="2400" dirty="0" err="1" smtClean="0">
                <a:latin typeface="+mj-lt"/>
              </a:rPr>
              <a:t>tập</a:t>
            </a:r>
            <a:r>
              <a:rPr lang="en-GB" sz="2400" dirty="0" smtClean="0">
                <a:latin typeface="+mj-lt"/>
              </a:rPr>
              <a:t> 1:  </a:t>
            </a:r>
            <a:r>
              <a:rPr lang="en-GB" sz="2400" dirty="0" err="1" smtClean="0">
                <a:latin typeface="+mj-lt"/>
              </a:rPr>
              <a:t>Em</a:t>
            </a:r>
            <a:r>
              <a:rPr lang="en-GB" sz="2400" dirty="0" smtClean="0">
                <a:latin typeface="+mj-lt"/>
              </a:rPr>
              <a:t> </a:t>
            </a:r>
            <a:r>
              <a:rPr lang="en-GB" sz="2400" dirty="0" err="1">
                <a:latin typeface="+mj-lt"/>
              </a:rPr>
              <a:t>hãy</a:t>
            </a:r>
            <a:r>
              <a:rPr lang="en-GB" sz="2400" dirty="0">
                <a:latin typeface="+mj-lt"/>
              </a:rPr>
              <a:t> </a:t>
            </a:r>
            <a:r>
              <a:rPr lang="en-GB" sz="2400" dirty="0" err="1">
                <a:latin typeface="+mj-lt"/>
              </a:rPr>
              <a:t>vẽ</a:t>
            </a:r>
            <a:r>
              <a:rPr lang="en-GB" sz="2400" dirty="0">
                <a:latin typeface="+mj-lt"/>
              </a:rPr>
              <a:t> </a:t>
            </a:r>
            <a:r>
              <a:rPr lang="en-GB" sz="2400" dirty="0" err="1">
                <a:latin typeface="+mj-lt"/>
              </a:rPr>
              <a:t>một</a:t>
            </a:r>
            <a:r>
              <a:rPr lang="en-GB" sz="2400" dirty="0">
                <a:latin typeface="+mj-lt"/>
              </a:rPr>
              <a:t> </a:t>
            </a:r>
            <a:r>
              <a:rPr lang="en-GB" sz="2400" dirty="0" err="1">
                <a:latin typeface="+mj-lt"/>
              </a:rPr>
              <a:t>bức</a:t>
            </a:r>
            <a:r>
              <a:rPr lang="en-GB" sz="2400" dirty="0">
                <a:latin typeface="+mj-lt"/>
              </a:rPr>
              <a:t> </a:t>
            </a:r>
            <a:r>
              <a:rPr lang="en-GB" sz="2400" dirty="0" err="1">
                <a:latin typeface="+mj-lt"/>
              </a:rPr>
              <a:t>tranh</a:t>
            </a:r>
            <a:r>
              <a:rPr lang="en-GB" sz="2400" dirty="0">
                <a:latin typeface="+mj-lt"/>
              </a:rPr>
              <a:t> </a:t>
            </a:r>
            <a:r>
              <a:rPr lang="en-GB" sz="2400" dirty="0" err="1">
                <a:latin typeface="+mj-lt"/>
              </a:rPr>
              <a:t>thể</a:t>
            </a:r>
            <a:r>
              <a:rPr lang="en-GB" sz="2400" dirty="0">
                <a:latin typeface="+mj-lt"/>
              </a:rPr>
              <a:t> </a:t>
            </a:r>
            <a:r>
              <a:rPr lang="en-GB" sz="2400" dirty="0" err="1">
                <a:latin typeface="+mj-lt"/>
              </a:rPr>
              <a:t>hiện</a:t>
            </a:r>
            <a:r>
              <a:rPr lang="en-GB" sz="2400" dirty="0">
                <a:latin typeface="+mj-lt"/>
              </a:rPr>
              <a:t> </a:t>
            </a:r>
            <a:r>
              <a:rPr lang="en-GB" sz="2400" dirty="0" err="1">
                <a:latin typeface="+mj-lt"/>
              </a:rPr>
              <a:t>lòng</a:t>
            </a:r>
            <a:r>
              <a:rPr lang="en-GB" sz="2400" dirty="0">
                <a:latin typeface="+mj-lt"/>
              </a:rPr>
              <a:t> </a:t>
            </a:r>
            <a:r>
              <a:rPr lang="en-GB" sz="2400" dirty="0" err="1">
                <a:latin typeface="+mj-lt"/>
              </a:rPr>
              <a:t>tự</a:t>
            </a:r>
            <a:r>
              <a:rPr lang="en-GB" sz="2400" dirty="0">
                <a:latin typeface="+mj-lt"/>
              </a:rPr>
              <a:t> </a:t>
            </a:r>
            <a:r>
              <a:rPr lang="en-GB" sz="2400" dirty="0" err="1">
                <a:latin typeface="+mj-lt"/>
              </a:rPr>
              <a:t>hào</a:t>
            </a:r>
            <a:r>
              <a:rPr lang="en-GB" sz="2400" dirty="0">
                <a:latin typeface="+mj-lt"/>
              </a:rPr>
              <a:t> </a:t>
            </a:r>
            <a:r>
              <a:rPr lang="en-GB" sz="2400" dirty="0" err="1">
                <a:latin typeface="+mj-lt"/>
              </a:rPr>
              <a:t>dân</a:t>
            </a:r>
            <a:r>
              <a:rPr lang="en-GB" sz="2400" dirty="0">
                <a:latin typeface="+mj-lt"/>
              </a:rPr>
              <a:t> </a:t>
            </a:r>
            <a:r>
              <a:rPr lang="en-GB" sz="2400" dirty="0" err="1">
                <a:latin typeface="+mj-lt"/>
              </a:rPr>
              <a:t>tộc</a:t>
            </a:r>
            <a:r>
              <a:rPr lang="en-GB" sz="2400" dirty="0">
                <a:latin typeface="+mj-lt"/>
              </a:rPr>
              <a:t> </a:t>
            </a:r>
            <a:r>
              <a:rPr lang="en-GB" sz="2400" dirty="0" err="1">
                <a:latin typeface="+mj-lt"/>
              </a:rPr>
              <a:t>Việt</a:t>
            </a:r>
            <a:r>
              <a:rPr lang="en-GB" sz="2400" dirty="0">
                <a:latin typeface="+mj-lt"/>
              </a:rPr>
              <a:t> Nam</a:t>
            </a:r>
          </a:p>
        </p:txBody>
      </p:sp>
      <p:sp>
        <p:nvSpPr>
          <p:cNvPr id="13" name="Rounded Rectangle 12"/>
          <p:cNvSpPr/>
          <p:nvPr/>
        </p:nvSpPr>
        <p:spPr>
          <a:xfrm>
            <a:off x="6409384" y="662189"/>
            <a:ext cx="5562598" cy="114300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GB" sz="2000" dirty="0" err="1" smtClean="0">
                <a:latin typeface="+mj-lt"/>
              </a:rPr>
              <a:t>Bài</a:t>
            </a:r>
            <a:r>
              <a:rPr lang="en-GB" sz="2000" dirty="0" smtClean="0">
                <a:latin typeface="+mj-lt"/>
              </a:rPr>
              <a:t> </a:t>
            </a:r>
            <a:r>
              <a:rPr lang="en-GB" sz="2000" dirty="0" err="1" smtClean="0">
                <a:latin typeface="+mj-lt"/>
              </a:rPr>
              <a:t>tập</a:t>
            </a:r>
            <a:r>
              <a:rPr lang="en-GB" sz="2000" dirty="0" smtClean="0">
                <a:latin typeface="+mj-lt"/>
              </a:rPr>
              <a:t> 2:  </a:t>
            </a:r>
            <a:r>
              <a:rPr lang="en-GB" sz="2000" dirty="0" err="1">
                <a:latin typeface="+mj-lt"/>
              </a:rPr>
              <a:t>Hãy</a:t>
            </a:r>
            <a:r>
              <a:rPr lang="en-GB" sz="2000" dirty="0">
                <a:latin typeface="+mj-lt"/>
              </a:rPr>
              <a:t> </a:t>
            </a:r>
            <a:r>
              <a:rPr lang="en-GB" sz="2000" dirty="0" err="1">
                <a:latin typeface="+mj-lt"/>
              </a:rPr>
              <a:t>viết</a:t>
            </a:r>
            <a:r>
              <a:rPr lang="en-GB" sz="2000" dirty="0">
                <a:latin typeface="+mj-lt"/>
              </a:rPr>
              <a:t> </a:t>
            </a:r>
            <a:r>
              <a:rPr lang="en-GB" sz="2000" dirty="0" err="1">
                <a:latin typeface="+mj-lt"/>
              </a:rPr>
              <a:t>nửa</a:t>
            </a:r>
            <a:r>
              <a:rPr lang="en-GB" sz="2000" dirty="0">
                <a:latin typeface="+mj-lt"/>
              </a:rPr>
              <a:t> </a:t>
            </a:r>
            <a:r>
              <a:rPr lang="en-GB" sz="2000" dirty="0" err="1">
                <a:latin typeface="+mj-lt"/>
              </a:rPr>
              <a:t>trang</a:t>
            </a:r>
            <a:r>
              <a:rPr lang="en-GB" sz="2000" dirty="0">
                <a:latin typeface="+mj-lt"/>
              </a:rPr>
              <a:t> </a:t>
            </a:r>
            <a:r>
              <a:rPr lang="en-GB" sz="2000" dirty="0" err="1">
                <a:latin typeface="+mj-lt"/>
              </a:rPr>
              <a:t>giấy</a:t>
            </a:r>
            <a:r>
              <a:rPr lang="en-GB" sz="2000" dirty="0">
                <a:latin typeface="+mj-lt"/>
              </a:rPr>
              <a:t> </a:t>
            </a:r>
            <a:r>
              <a:rPr lang="en-GB" sz="2000" dirty="0" err="1">
                <a:latin typeface="+mj-lt"/>
              </a:rPr>
              <a:t>về</a:t>
            </a:r>
            <a:r>
              <a:rPr lang="en-GB" sz="2000" dirty="0">
                <a:latin typeface="+mj-lt"/>
              </a:rPr>
              <a:t> </a:t>
            </a:r>
            <a:r>
              <a:rPr lang="en-GB" sz="2000" dirty="0" err="1">
                <a:latin typeface="+mj-lt"/>
              </a:rPr>
              <a:t>một</a:t>
            </a:r>
            <a:r>
              <a:rPr lang="en-GB" sz="2000" dirty="0">
                <a:latin typeface="+mj-lt"/>
              </a:rPr>
              <a:t> </a:t>
            </a:r>
            <a:r>
              <a:rPr lang="en-GB" sz="2000" dirty="0" err="1">
                <a:latin typeface="+mj-lt"/>
              </a:rPr>
              <a:t>tấm</a:t>
            </a:r>
            <a:r>
              <a:rPr lang="en-GB" sz="2000" dirty="0">
                <a:latin typeface="+mj-lt"/>
              </a:rPr>
              <a:t> </a:t>
            </a:r>
            <a:r>
              <a:rPr lang="en-GB" sz="2000" dirty="0" err="1">
                <a:latin typeface="+mj-lt"/>
              </a:rPr>
              <a:t>gương</a:t>
            </a:r>
            <a:r>
              <a:rPr lang="en-GB" sz="2000" dirty="0">
                <a:latin typeface="+mj-lt"/>
              </a:rPr>
              <a:t> </a:t>
            </a:r>
            <a:r>
              <a:rPr lang="en-GB" sz="2000" dirty="0" err="1">
                <a:latin typeface="+mj-lt"/>
              </a:rPr>
              <a:t>đạt</a:t>
            </a:r>
            <a:r>
              <a:rPr lang="en-GB" sz="2000" dirty="0">
                <a:latin typeface="+mj-lt"/>
              </a:rPr>
              <a:t> </a:t>
            </a:r>
            <a:r>
              <a:rPr lang="en-GB" sz="2000" dirty="0" err="1">
                <a:latin typeface="+mj-lt"/>
              </a:rPr>
              <a:t>giải</a:t>
            </a:r>
            <a:r>
              <a:rPr lang="en-GB" sz="2000" dirty="0">
                <a:latin typeface="+mj-lt"/>
              </a:rPr>
              <a:t> </a:t>
            </a:r>
            <a:r>
              <a:rPr lang="en-GB" sz="2000" dirty="0" err="1">
                <a:latin typeface="+mj-lt"/>
              </a:rPr>
              <a:t>quốc</a:t>
            </a:r>
            <a:r>
              <a:rPr lang="en-GB" sz="2000" dirty="0">
                <a:latin typeface="+mj-lt"/>
              </a:rPr>
              <a:t> </a:t>
            </a:r>
            <a:r>
              <a:rPr lang="en-GB" sz="2000" dirty="0" err="1">
                <a:latin typeface="+mj-lt"/>
              </a:rPr>
              <a:t>tế</a:t>
            </a:r>
            <a:r>
              <a:rPr lang="en-GB" sz="2000" dirty="0">
                <a:latin typeface="+mj-lt"/>
              </a:rPr>
              <a:t> </a:t>
            </a:r>
            <a:r>
              <a:rPr lang="en-GB" sz="2000" dirty="0" err="1">
                <a:latin typeface="+mj-lt"/>
              </a:rPr>
              <a:t>và</a:t>
            </a:r>
            <a:r>
              <a:rPr lang="en-GB" sz="2000" dirty="0">
                <a:latin typeface="+mj-lt"/>
              </a:rPr>
              <a:t> </a:t>
            </a:r>
            <a:r>
              <a:rPr lang="en-GB" sz="2000" dirty="0" err="1">
                <a:latin typeface="+mj-lt"/>
              </a:rPr>
              <a:t>cho</a:t>
            </a:r>
            <a:r>
              <a:rPr lang="en-GB" sz="2000" dirty="0">
                <a:latin typeface="+mj-lt"/>
              </a:rPr>
              <a:t> </a:t>
            </a:r>
            <a:r>
              <a:rPr lang="en-GB" sz="2000" dirty="0" err="1">
                <a:latin typeface="+mj-lt"/>
              </a:rPr>
              <a:t>biết</a:t>
            </a:r>
            <a:r>
              <a:rPr lang="en-GB" sz="2000" dirty="0">
                <a:latin typeface="+mj-lt"/>
              </a:rPr>
              <a:t> </a:t>
            </a:r>
            <a:r>
              <a:rPr lang="en-GB" sz="2000" dirty="0" err="1">
                <a:latin typeface="+mj-lt"/>
              </a:rPr>
              <a:t>những</a:t>
            </a:r>
            <a:r>
              <a:rPr lang="en-GB" sz="2000" dirty="0">
                <a:latin typeface="+mj-lt"/>
              </a:rPr>
              <a:t> </a:t>
            </a:r>
            <a:r>
              <a:rPr lang="en-GB" sz="2000" dirty="0" err="1">
                <a:latin typeface="+mj-lt"/>
              </a:rPr>
              <a:t>điều</a:t>
            </a:r>
            <a:r>
              <a:rPr lang="en-GB" sz="2000" dirty="0">
                <a:latin typeface="+mj-lt"/>
              </a:rPr>
              <a:t> </a:t>
            </a:r>
            <a:r>
              <a:rPr lang="en-GB" sz="2000" dirty="0" err="1">
                <a:latin typeface="+mj-lt"/>
              </a:rPr>
              <a:t>mình</a:t>
            </a:r>
            <a:r>
              <a:rPr lang="en-GB" sz="2000" dirty="0">
                <a:latin typeface="+mj-lt"/>
              </a:rPr>
              <a:t> </a:t>
            </a:r>
            <a:r>
              <a:rPr lang="en-GB" sz="2000" dirty="0" err="1">
                <a:latin typeface="+mj-lt"/>
              </a:rPr>
              <a:t>học</a:t>
            </a:r>
            <a:r>
              <a:rPr lang="en-GB" sz="2000" dirty="0">
                <a:latin typeface="+mj-lt"/>
              </a:rPr>
              <a:t> </a:t>
            </a:r>
            <a:r>
              <a:rPr lang="en-GB" sz="2000" dirty="0" err="1">
                <a:latin typeface="+mj-lt"/>
              </a:rPr>
              <a:t>hỏi</a:t>
            </a:r>
            <a:r>
              <a:rPr lang="en-GB" sz="2000" dirty="0">
                <a:latin typeface="+mj-lt"/>
              </a:rPr>
              <a:t> </a:t>
            </a:r>
            <a:r>
              <a:rPr lang="en-GB" sz="2000" dirty="0" err="1">
                <a:latin typeface="+mj-lt"/>
              </a:rPr>
              <a:t>được</a:t>
            </a:r>
            <a:r>
              <a:rPr lang="en-GB" sz="2000" dirty="0">
                <a:latin typeface="+mj-lt"/>
              </a:rPr>
              <a:t> </a:t>
            </a:r>
            <a:r>
              <a:rPr lang="en-GB" sz="2000" dirty="0" err="1">
                <a:latin typeface="+mj-lt"/>
              </a:rPr>
              <a:t>từ</a:t>
            </a:r>
            <a:r>
              <a:rPr lang="en-GB" sz="2000" dirty="0">
                <a:latin typeface="+mj-lt"/>
              </a:rPr>
              <a:t> </a:t>
            </a:r>
            <a:r>
              <a:rPr lang="en-GB" sz="2000" dirty="0" err="1">
                <a:latin typeface="+mj-lt"/>
              </a:rPr>
              <a:t>tâm</a:t>
            </a:r>
            <a:r>
              <a:rPr lang="en-GB" sz="2000" dirty="0">
                <a:latin typeface="+mj-lt"/>
              </a:rPr>
              <a:t> </a:t>
            </a:r>
            <a:r>
              <a:rPr lang="en-GB" sz="2000" dirty="0" err="1">
                <a:latin typeface="+mj-lt"/>
              </a:rPr>
              <a:t>gương</a:t>
            </a:r>
            <a:r>
              <a:rPr lang="en-GB" sz="2000" dirty="0">
                <a:latin typeface="+mj-lt"/>
              </a:rPr>
              <a:t> </a:t>
            </a:r>
            <a:r>
              <a:rPr lang="en-GB" sz="2000" dirty="0" err="1">
                <a:latin typeface="+mj-lt"/>
              </a:rPr>
              <a:t>đó</a:t>
            </a:r>
            <a:r>
              <a:rPr lang="en-GB" sz="2000" dirty="0">
                <a:latin typeface="+mj-lt"/>
              </a:rPr>
              <a:t> </a:t>
            </a:r>
          </a:p>
          <a:p>
            <a:pPr algn="ctr"/>
            <a:endParaRPr lang="en-GB" sz="2000" dirty="0">
              <a:latin typeface="+mj-lt"/>
            </a:endParaRPr>
          </a:p>
        </p:txBody>
      </p:sp>
      <p:pic>
        <p:nvPicPr>
          <p:cNvPr id="14" name="Picture 1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096000" y="1828800"/>
            <a:ext cx="6096000" cy="50292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sp>
        <p:nvSpPr>
          <p:cNvPr id="4" name="Text Placeholder 3"/>
          <p:cNvSpPr>
            <a:spLocks noGrp="1"/>
          </p:cNvSpPr>
          <p:nvPr>
            <p:ph type="body" sz="half" idx="2"/>
          </p:nvPr>
        </p:nvSpPr>
        <p:spPr/>
        <p:txBody>
          <a:bodyPr/>
          <a:lstStyle/>
          <a:p>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600200"/>
            <a:ext cx="12192000" cy="5257800"/>
          </a:xfrm>
        </p:spPr>
      </p:pic>
      <p:pic>
        <p:nvPicPr>
          <p:cNvPr id="6" name="Content Placeholder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172" y="0"/>
            <a:ext cx="12192000" cy="6858000"/>
          </a:xfrm>
          <a:prstGeom prst="rect">
            <a:avLst/>
          </a:prstGeom>
        </p:spPr>
      </p:pic>
    </p:spTree>
    <p:extLst>
      <p:ext uri="{BB962C8B-B14F-4D97-AF65-F5344CB8AC3E}">
        <p14:creationId xmlns:p14="http://schemas.microsoft.com/office/powerpoint/2010/main" xmlns="" val="26740605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838200" y="365126"/>
            <a:ext cx="10668000" cy="1158874"/>
          </a:xfrm>
        </p:spPr>
        <p:txBody>
          <a:bodyPr>
            <a:normAutofit fontScale="90000"/>
          </a:bodyPr>
          <a:lstStyle/>
          <a:p>
            <a:pPr algn="ctr"/>
            <a:r>
              <a:rPr lang="en-US" b="1" smtClean="0">
                <a:solidFill>
                  <a:srgbClr val="0070C0"/>
                </a:solidFill>
                <a:latin typeface="+mj-lt"/>
              </a:rPr>
              <a:t>TIẾT 26-27</a:t>
            </a:r>
            <a:br>
              <a:rPr lang="en-US" b="1" smtClean="0">
                <a:solidFill>
                  <a:srgbClr val="0070C0"/>
                </a:solidFill>
                <a:latin typeface="+mj-lt"/>
              </a:rPr>
            </a:br>
            <a:r>
              <a:rPr lang="en-US" b="1" smtClean="0">
                <a:solidFill>
                  <a:srgbClr val="0070C0"/>
                </a:solidFill>
                <a:latin typeface="+mj-lt"/>
              </a:rPr>
              <a:t>BÀI </a:t>
            </a:r>
            <a:r>
              <a:rPr lang="en-US" b="1" dirty="0" smtClean="0">
                <a:solidFill>
                  <a:srgbClr val="0070C0"/>
                </a:solidFill>
                <a:latin typeface="+mj-lt"/>
              </a:rPr>
              <a:t>9 : </a:t>
            </a:r>
            <a:r>
              <a:rPr lang="en-US" b="1" dirty="0">
                <a:solidFill>
                  <a:srgbClr val="0070C0"/>
                </a:solidFill>
                <a:latin typeface="+mj-lt"/>
                <a:cs typeface="Times New Roman" panose="02020603050405020304" pitchFamily="18" charset="0"/>
              </a:rPr>
              <a:t>CÔNG DÂN NƯỚC CỘNG HOÀ</a:t>
            </a:r>
            <a:br>
              <a:rPr lang="en-US" b="1" dirty="0">
                <a:solidFill>
                  <a:srgbClr val="0070C0"/>
                </a:solidFill>
                <a:latin typeface="+mj-lt"/>
                <a:cs typeface="Times New Roman" panose="02020603050405020304" pitchFamily="18" charset="0"/>
              </a:rPr>
            </a:br>
            <a:r>
              <a:rPr lang="en-US" b="1" dirty="0">
                <a:solidFill>
                  <a:srgbClr val="0070C0"/>
                </a:solidFill>
                <a:latin typeface="+mj-lt"/>
                <a:cs typeface="Times New Roman" panose="02020603050405020304" pitchFamily="18" charset="0"/>
              </a:rPr>
              <a:t> XÃ HỘI CHỦ NGHĨA VIỆT NAM</a:t>
            </a:r>
            <a:endParaRPr lang="en-US" dirty="0">
              <a:latin typeface="+mj-lt"/>
            </a:endParaRPr>
          </a:p>
        </p:txBody>
      </p:sp>
      <p:sp>
        <p:nvSpPr>
          <p:cNvPr id="3" name="Chỗ dành sẵn cho Văn bản 2"/>
          <p:cNvSpPr>
            <a:spLocks noGrp="1"/>
          </p:cNvSpPr>
          <p:nvPr>
            <p:ph type="body" sz="half" idx="2"/>
          </p:nvPr>
        </p:nvSpPr>
        <p:spPr/>
        <p:txBody>
          <a:bodyPr/>
          <a:lstStyle/>
          <a:p>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xmlns="" val="0"/>
              </a:ext>
            </a:extLst>
          </a:blip>
          <a:srcRect t="10558" b="10558"/>
          <a:stretch>
            <a:fillRect/>
          </a:stretch>
        </p:blipFill>
        <p:spPr>
          <a:xfrm>
            <a:off x="838200" y="1752600"/>
            <a:ext cx="5360911" cy="3059430"/>
          </a:xfrm>
        </p:spPr>
      </p:pic>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858000" y="1752600"/>
            <a:ext cx="4876800" cy="3059429"/>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hỗ dành sẵn cho Văn bản 3"/>
          <p:cNvSpPr>
            <a:spLocks noGrp="1"/>
          </p:cNvSpPr>
          <p:nvPr>
            <p:ph type="body" sz="quarter" idx="14"/>
          </p:nvPr>
        </p:nvSpPr>
        <p:spPr>
          <a:xfrm>
            <a:off x="1028580" y="5305425"/>
            <a:ext cx="10782420" cy="1097280"/>
          </a:xfrm>
        </p:spPr>
        <p:txBody>
          <a:bodyPr>
            <a:normAutofit fontScale="77500" lnSpcReduction="20000"/>
          </a:bodyPr>
          <a:lstStyle/>
          <a:p>
            <a:pPr algn="just"/>
            <a:r>
              <a:rPr lang="en-US" sz="2800" b="1" smtClean="0">
                <a:solidFill>
                  <a:srgbClr val="0070C0"/>
                </a:solidFill>
                <a:latin typeface="+mj-lt"/>
              </a:rPr>
              <a:t>  Trước diễn biến phức tạp của đại dịch Covid 19, chính phủ VN tổ chức nhiều chuyến bay đón công dân VN từ vùng dịch nguy hiểm trên thế giới về nước an toàn. Theo em, vì sao chính phủ VN quan tâm đến việc đưa công dân VN về nước? Hãy chia sẻ cảm xúc của em khi được là công dân Việt Nam?    </a:t>
            </a:r>
            <a:endParaRPr lang="en-US" sz="2800" b="1" dirty="0">
              <a:solidFill>
                <a:srgbClr val="0070C0"/>
              </a:solidFill>
              <a:latin typeface="+mj-lt"/>
            </a:endParaRPr>
          </a:p>
        </p:txBody>
      </p:sp>
      <p:sp>
        <p:nvSpPr>
          <p:cNvPr id="9" name="Rounded Rectangle 8"/>
          <p:cNvSpPr/>
          <p:nvPr/>
        </p:nvSpPr>
        <p:spPr>
          <a:xfrm>
            <a:off x="1905000" y="-122422"/>
            <a:ext cx="7492621" cy="1113022"/>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4400" smtClean="0">
                <a:latin typeface="+mj-lt"/>
              </a:rPr>
              <a:t> KHỞI </a:t>
            </a:r>
            <a:r>
              <a:rPr lang="en-US" sz="4400" dirty="0" smtClean="0">
                <a:latin typeface="+mj-lt"/>
              </a:rPr>
              <a:t>ĐỘNG</a:t>
            </a:r>
            <a:endParaRPr lang="en-GB" sz="4400" dirty="0">
              <a:latin typeface="+mj-lt"/>
            </a:endParaRPr>
          </a:p>
        </p:txBody>
      </p:sp>
      <p:pic>
        <p:nvPicPr>
          <p:cNvPr id="1026" name="Picture 2" descr="Sân bay Vân Đồn đón hơn 500 công dân trở về từ vùng dịch Covid-19"/>
          <p:cNvPicPr>
            <a:picLocks noGrp="1" noChangeAspect="1" noChangeArrowheads="1"/>
          </p:cNvPicPr>
          <p:nvPr>
            <p:ph type="pic" sz="quarter" idx="13"/>
          </p:nvPr>
        </p:nvPicPr>
        <p:blipFill>
          <a:blip r:embed="rId2">
            <a:extLst>
              <a:ext uri="{28A0092B-C50C-407E-A947-70E740481C1C}">
                <a14:useLocalDpi xmlns:a14="http://schemas.microsoft.com/office/drawing/2010/main" xmlns="" val="0"/>
              </a:ext>
            </a:extLst>
          </a:blip>
          <a:srcRect l="22738" r="22738"/>
          <a:stretch>
            <a:fillRect/>
          </a:stretch>
        </p:blipFill>
        <p:spPr bwMode="auto">
          <a:xfrm>
            <a:off x="914399" y="1113022"/>
            <a:ext cx="3962401" cy="3750319"/>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ình ảnh] Sân bay Vân Đồn đón 369 hành khách về từ Hàn Quốc"/>
          <p:cNvPicPr>
            <a:picLocks noGrp="1" noChangeAspect="1" noChangeArrowheads="1"/>
          </p:cNvPicPr>
          <p:nvPr>
            <p:ph type="pic" sz="quarter" idx="15"/>
          </p:nvPr>
        </p:nvPicPr>
        <p:blipFill>
          <a:blip r:embed="rId3">
            <a:extLst>
              <a:ext uri="{28A0092B-C50C-407E-A947-70E740481C1C}">
                <a14:useLocalDpi xmlns:a14="http://schemas.microsoft.com/office/drawing/2010/main" xmlns="" val="0"/>
              </a:ext>
            </a:extLst>
          </a:blip>
          <a:srcRect l="13665" r="13665"/>
          <a:stretch>
            <a:fillRect/>
          </a:stretch>
        </p:blipFill>
        <p:spPr bwMode="auto">
          <a:xfrm>
            <a:off x="5334000" y="1113022"/>
            <a:ext cx="4063621" cy="375031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tangle 11"/>
          <p:cNvSpPr/>
          <p:nvPr/>
        </p:nvSpPr>
        <p:spPr>
          <a:xfrm>
            <a:off x="9397620" y="1113022"/>
            <a:ext cx="2641979" cy="3139321"/>
          </a:xfrm>
          <a:prstGeom prst="rect">
            <a:avLst/>
          </a:prstGeom>
        </p:spPr>
        <p:txBody>
          <a:bodyPr wrap="square">
            <a:spAutoFit/>
          </a:bodyPr>
          <a:lstStyle/>
          <a:p>
            <a:pPr algn="just"/>
            <a:r>
              <a:rPr lang="vi-VN">
                <a:solidFill>
                  <a:srgbClr val="FF0000"/>
                </a:solidFill>
                <a:latin typeface="Times New Roman" panose="02020603050405020304" pitchFamily="18" charset="0"/>
              </a:rPr>
              <a:t>Chính phủ Việt Nam quan tâm đến việc đưa công dân Việt Nam về nước vì chính phủ lo đến sức khỏe, tính mạng của đồng bào, của công dân Việt Nam, muốn bảo vệ công dân Việt Nam 1 cách tốt nhất. Cảm xúc của em khi được là công dân Việt Nam là tự hào, hạnh </a:t>
            </a:r>
            <a:r>
              <a:rPr lang="vi-VN" smtClean="0">
                <a:solidFill>
                  <a:srgbClr val="FF0000"/>
                </a:solidFill>
                <a:latin typeface="Times New Roman" panose="02020603050405020304" pitchFamily="18" charset="0"/>
              </a:rPr>
              <a:t>phúc</a:t>
            </a:r>
            <a:r>
              <a:rPr lang="en-US" smtClean="0">
                <a:solidFill>
                  <a:srgbClr val="FF0000"/>
                </a:solidFill>
                <a:latin typeface="Times New Roman" panose="02020603050405020304" pitchFamily="18" charset="0"/>
              </a:rPr>
              <a:t>.</a:t>
            </a:r>
            <a:endParaRPr lang="en-US">
              <a:solidFill>
                <a:srgbClr val="FF0000"/>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3"/>
          </p:nvPr>
        </p:nvPicPr>
        <p:blipFill>
          <a:blip r:embed="rId2">
            <a:extLst>
              <a:ext uri="{28A0092B-C50C-407E-A947-70E740481C1C}">
                <a14:useLocalDpi xmlns:a14="http://schemas.microsoft.com/office/drawing/2010/main" xmlns="" val="0"/>
              </a:ext>
            </a:extLst>
          </a:blip>
          <a:srcRect t="4905" b="4905"/>
          <a:stretch>
            <a:fillRect/>
          </a:stretch>
        </p:blipFill>
        <p:spPr>
          <a:xfrm>
            <a:off x="4395406" y="380442"/>
            <a:ext cx="4748594" cy="2677481"/>
          </a:xfrm>
        </p:spPr>
      </p:pic>
      <p:pic>
        <p:nvPicPr>
          <p:cNvPr id="8" name="Picture Placeholder 7"/>
          <p:cNvPicPr>
            <a:picLocks noGrp="1" noChangeAspect="1"/>
          </p:cNvPicPr>
          <p:nvPr>
            <p:ph type="pic" sz="quarter" idx="15"/>
          </p:nvPr>
        </p:nvPicPr>
        <p:blipFill>
          <a:blip r:embed="rId3">
            <a:extLst>
              <a:ext uri="{28A0092B-C50C-407E-A947-70E740481C1C}">
                <a14:useLocalDpi xmlns:a14="http://schemas.microsoft.com/office/drawing/2010/main" xmlns="" val="0"/>
              </a:ext>
            </a:extLst>
          </a:blip>
          <a:srcRect l="1448" r="1448"/>
          <a:stretch>
            <a:fillRect/>
          </a:stretch>
        </p:blipFill>
        <p:spPr>
          <a:xfrm>
            <a:off x="5422459" y="4343400"/>
            <a:ext cx="2752545" cy="1587658"/>
          </a:xfrm>
        </p:spPr>
      </p:pic>
      <p:pic>
        <p:nvPicPr>
          <p:cNvPr id="9" name="Picture Placeholder 8"/>
          <p:cNvPicPr>
            <a:picLocks noGrp="1" noChangeAspect="1"/>
          </p:cNvPicPr>
          <p:nvPr>
            <p:ph type="pic" sz="quarter" idx="18"/>
          </p:nvPr>
        </p:nvPicPr>
        <p:blipFill>
          <a:blip r:embed="rId3">
            <a:extLst>
              <a:ext uri="{28A0092B-C50C-407E-A947-70E740481C1C}">
                <a14:useLocalDpi xmlns:a14="http://schemas.microsoft.com/office/drawing/2010/main" xmlns="" val="0"/>
              </a:ext>
            </a:extLst>
          </a:blip>
          <a:srcRect l="357" r="357"/>
          <a:stretch>
            <a:fillRect/>
          </a:stretch>
        </p:blipFill>
        <p:spPr/>
      </p:pic>
      <p:sp>
        <p:nvSpPr>
          <p:cNvPr id="10" name="Rounded Rectangle 9"/>
          <p:cNvSpPr/>
          <p:nvPr/>
        </p:nvSpPr>
        <p:spPr>
          <a:xfrm>
            <a:off x="818261" y="476518"/>
            <a:ext cx="3062573" cy="17526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de-DE" dirty="0"/>
              <a:t>Theo em là công dân Việt Nam đang phải sống trong hoàn cảnh </a:t>
            </a:r>
            <a:r>
              <a:rPr lang="de-DE"/>
              <a:t>toàn </a:t>
            </a:r>
            <a:r>
              <a:rPr lang="de-DE" smtClean="0"/>
              <a:t>thế </a:t>
            </a:r>
            <a:r>
              <a:rPr lang="de-DE" dirty="0"/>
              <a:t>giới phải đấu tranh </a:t>
            </a:r>
            <a:r>
              <a:rPr lang="de-DE"/>
              <a:t>với </a:t>
            </a:r>
            <a:r>
              <a:rPr lang="de-DE" smtClean="0"/>
              <a:t>dịch </a:t>
            </a:r>
            <a:r>
              <a:rPr lang="de-DE" dirty="0"/>
              <a:t>bệnh Cô vít- 19 thì em cần làm gì?</a:t>
            </a:r>
            <a:endParaRPr lang="en-GB" dirty="0"/>
          </a:p>
        </p:txBody>
      </p:sp>
      <p:sp>
        <p:nvSpPr>
          <p:cNvPr id="12" name="Rounded Rectangle 11"/>
          <p:cNvSpPr/>
          <p:nvPr/>
        </p:nvSpPr>
        <p:spPr>
          <a:xfrm>
            <a:off x="823853" y="4625662"/>
            <a:ext cx="3251967" cy="18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Em sẽ vận động những người sống xung quanh em, làm gì </a:t>
            </a:r>
            <a:r>
              <a:rPr lang="de-DE" dirty="0" smtClean="0"/>
              <a:t>để bảo vệ bản thân dịch </a:t>
            </a:r>
            <a:r>
              <a:rPr lang="de-DE" dirty="0"/>
              <a:t>bệnh cô vít- 19</a:t>
            </a:r>
            <a:endParaRPr lang="en-GB" dirty="0"/>
          </a:p>
        </p:txBody>
      </p:sp>
      <p:sp>
        <p:nvSpPr>
          <p:cNvPr id="13" name="Rounded Rectangle 12"/>
          <p:cNvSpPr/>
          <p:nvPr/>
        </p:nvSpPr>
        <p:spPr>
          <a:xfrm>
            <a:off x="862849" y="2514600"/>
            <a:ext cx="3062573" cy="182558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dirty="0"/>
          </a:p>
        </p:txBody>
      </p:sp>
      <p:sp>
        <p:nvSpPr>
          <p:cNvPr id="4" name="Rectangle 3"/>
          <p:cNvSpPr/>
          <p:nvPr/>
        </p:nvSpPr>
        <p:spPr>
          <a:xfrm flipH="1">
            <a:off x="8175004" y="3434918"/>
            <a:ext cx="4016996" cy="2585323"/>
          </a:xfrm>
          <a:prstGeom prst="rect">
            <a:avLst/>
          </a:prstGeom>
        </p:spPr>
        <p:txBody>
          <a:bodyPr wrap="square">
            <a:spAutoFit/>
          </a:bodyPr>
          <a:lstStyle/>
          <a:p>
            <a:pPr algn="just"/>
            <a:r>
              <a:rPr lang="vi-VN">
                <a:solidFill>
                  <a:srgbClr val="000000"/>
                </a:solidFill>
                <a:latin typeface="Times New Roman" panose="02020603050405020304" pitchFamily="18" charset="0"/>
              </a:rPr>
              <a:t>Dịch bệnh diễn ra là điều không ai</a:t>
            </a:r>
          </a:p>
          <a:p>
            <a:pPr algn="just"/>
            <a:r>
              <a:rPr lang="vi-VN">
                <a:solidFill>
                  <a:srgbClr val="000000"/>
                </a:solidFill>
                <a:latin typeface="Times New Roman" panose="02020603050405020304" pitchFamily="18" charset="0"/>
              </a:rPr>
              <a:t>mong muốn và rất nhiều quốc gia</a:t>
            </a:r>
          </a:p>
          <a:p>
            <a:pPr algn="just"/>
            <a:r>
              <a:rPr lang="vi-VN">
                <a:solidFill>
                  <a:srgbClr val="000000"/>
                </a:solidFill>
                <a:latin typeface="Times New Roman" panose="02020603050405020304" pitchFamily="18" charset="0"/>
              </a:rPr>
              <a:t>đang phải gồng mình chống chọi với</a:t>
            </a:r>
          </a:p>
          <a:p>
            <a:pPr algn="just"/>
            <a:r>
              <a:rPr lang="vi-VN">
                <a:solidFill>
                  <a:srgbClr val="000000"/>
                </a:solidFill>
                <a:latin typeface="Times New Roman" panose="02020603050405020304" pitchFamily="18" charset="0"/>
              </a:rPr>
              <a:t>đại </a:t>
            </a:r>
            <a:r>
              <a:rPr lang="vi-VN" smtClean="0">
                <a:solidFill>
                  <a:srgbClr val="000000"/>
                </a:solidFill>
                <a:latin typeface="Times New Roman" panose="02020603050405020304" pitchFamily="18" charset="0"/>
              </a:rPr>
              <a:t>dịch. </a:t>
            </a:r>
            <a:r>
              <a:rPr lang="vi-VN">
                <a:solidFill>
                  <a:srgbClr val="000000"/>
                </a:solidFill>
                <a:latin typeface="Times New Roman" panose="02020603050405020304" pitchFamily="18" charset="0"/>
              </a:rPr>
              <a:t>Là công dân nước VN con</a:t>
            </a:r>
          </a:p>
          <a:p>
            <a:pPr algn="just"/>
            <a:r>
              <a:rPr lang="vi-VN">
                <a:solidFill>
                  <a:srgbClr val="000000"/>
                </a:solidFill>
                <a:latin typeface="Times New Roman" panose="02020603050405020304" pitchFamily="18" charset="0"/>
              </a:rPr>
              <a:t>cần thực hiện tốt quy định 5K của</a:t>
            </a:r>
          </a:p>
          <a:p>
            <a:pPr algn="just"/>
            <a:r>
              <a:rPr lang="vi-VN">
                <a:solidFill>
                  <a:srgbClr val="000000"/>
                </a:solidFill>
                <a:latin typeface="Times New Roman" panose="02020603050405020304" pitchFamily="18" charset="0"/>
              </a:rPr>
              <a:t>chính phủ, ở yên trong nhà, hạn chế ra</a:t>
            </a:r>
          </a:p>
          <a:p>
            <a:pPr algn="just"/>
            <a:r>
              <a:rPr lang="vi-VN">
                <a:solidFill>
                  <a:srgbClr val="000000"/>
                </a:solidFill>
                <a:latin typeface="Times New Roman" panose="02020603050405020304" pitchFamily="18" charset="0"/>
              </a:rPr>
              <a:t>đường và tụ tập nơi đông người. Làm</a:t>
            </a:r>
          </a:p>
          <a:p>
            <a:pPr algn="just"/>
            <a:r>
              <a:rPr lang="vi-VN">
                <a:solidFill>
                  <a:srgbClr val="000000"/>
                </a:solidFill>
                <a:latin typeface="Times New Roman" panose="02020603050405020304" pitchFamily="18" charset="0"/>
              </a:rPr>
              <a:t>như vậy chính là thể hiện trách nhiệm</a:t>
            </a:r>
          </a:p>
          <a:p>
            <a:pPr algn="just"/>
            <a:r>
              <a:rPr lang="vi-VN">
                <a:solidFill>
                  <a:srgbClr val="000000"/>
                </a:solidFill>
                <a:latin typeface="Times New Roman" panose="02020603050405020304" pitchFamily="18" charset="0"/>
              </a:rPr>
              <a:t>và lòng yêu nước của chính mình.</a:t>
            </a:r>
            <a:endParaRPr lang="vi-VN" b="0" i="0">
              <a:solidFill>
                <a:srgbClr val="000000"/>
              </a:solidFill>
              <a:effectLst/>
              <a:latin typeface="Times New Roman" panose="02020603050405020304" pitchFamily="18" charset="0"/>
            </a:endParaRPr>
          </a:p>
        </p:txBody>
      </p:sp>
      <p:sp>
        <p:nvSpPr>
          <p:cNvPr id="5" name="Rectangle 4"/>
          <p:cNvSpPr/>
          <p:nvPr/>
        </p:nvSpPr>
        <p:spPr>
          <a:xfrm>
            <a:off x="9173028" y="609600"/>
            <a:ext cx="3018971" cy="1754326"/>
          </a:xfrm>
          <a:prstGeom prst="rect">
            <a:avLst/>
          </a:prstGeom>
        </p:spPr>
        <p:txBody>
          <a:bodyPr wrap="square">
            <a:spAutoFit/>
          </a:bodyPr>
          <a:lstStyle/>
          <a:p>
            <a:pPr algn="just">
              <a:spcBef>
                <a:spcPts val="600"/>
              </a:spcBef>
            </a:pPr>
            <a:r>
              <a:rPr lang="en-US" smtClean="0">
                <a:solidFill>
                  <a:srgbClr val="333333"/>
                </a:solidFill>
                <a:latin typeface="times new roman" panose="02020603050405020304" pitchFamily="18" charset="0"/>
              </a:rPr>
              <a:t>Thực </a:t>
            </a:r>
            <a:r>
              <a:rPr lang="en-US">
                <a:solidFill>
                  <a:srgbClr val="333333"/>
                </a:solidFill>
                <a:latin typeface="times new roman" panose="02020603050405020304" pitchFamily="18" charset="0"/>
              </a:rPr>
              <a:t>hiện thông điệp 5K một cách nghiêm túc, đầy đủ, hiệu </a:t>
            </a:r>
            <a:r>
              <a:rPr lang="en-US" smtClean="0">
                <a:solidFill>
                  <a:srgbClr val="333333"/>
                </a:solidFill>
                <a:latin typeface="times new roman" panose="02020603050405020304" pitchFamily="18" charset="0"/>
              </a:rPr>
              <a:t>quả: </a:t>
            </a:r>
            <a:r>
              <a:rPr lang="en-US" b="1" smtClean="0">
                <a:latin typeface="+mj-lt"/>
              </a:rPr>
              <a:t>“</a:t>
            </a:r>
            <a:r>
              <a:rPr lang="en-US" b="1">
                <a:latin typeface="+mj-lt"/>
              </a:rPr>
              <a:t>Khẩu trang - Khử khuẩn - Khoảng cách - Không tập trung - Khai báo y tế”</a:t>
            </a:r>
            <a:endParaRPr lang="en-US" b="0" i="0">
              <a:solidFill>
                <a:srgbClr val="333333"/>
              </a:solidFill>
              <a:effectLst/>
              <a:latin typeface="+mj-lt"/>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circle(in)">
                                      <p:cBhvr>
                                        <p:cTn id="34" dur="20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circle(in)">
                                      <p:cBhvr>
                                        <p:cTn id="3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smtClean="0">
                <a:solidFill>
                  <a:srgbClr val="0070C0"/>
                </a:solidFill>
                <a:latin typeface="+mj-lt"/>
              </a:rPr>
              <a:t>BÀI </a:t>
            </a:r>
            <a:r>
              <a:rPr lang="en-US" b="1">
                <a:solidFill>
                  <a:srgbClr val="0070C0"/>
                </a:solidFill>
                <a:latin typeface="+mj-lt"/>
              </a:rPr>
              <a:t>9 : </a:t>
            </a:r>
            <a:r>
              <a:rPr lang="en-US" b="1">
                <a:solidFill>
                  <a:srgbClr val="0070C0"/>
                </a:solidFill>
                <a:latin typeface="+mj-lt"/>
                <a:cs typeface="Times New Roman" panose="02020603050405020304" pitchFamily="18" charset="0"/>
              </a:rPr>
              <a:t>CÔNG DÂN NƯỚC CỘNG HOÀ</a:t>
            </a:r>
            <a:br>
              <a:rPr lang="en-US" b="1">
                <a:solidFill>
                  <a:srgbClr val="0070C0"/>
                </a:solidFill>
                <a:latin typeface="+mj-lt"/>
                <a:cs typeface="Times New Roman" panose="02020603050405020304" pitchFamily="18" charset="0"/>
              </a:rPr>
            </a:br>
            <a:r>
              <a:rPr lang="en-US" b="1">
                <a:solidFill>
                  <a:srgbClr val="0070C0"/>
                </a:solidFill>
                <a:latin typeface="+mj-lt"/>
                <a:cs typeface="Times New Roman" panose="02020603050405020304" pitchFamily="18" charset="0"/>
              </a:rPr>
              <a:t> XÃ HỘI CHỦ NGHĨA VIỆT NAM</a:t>
            </a:r>
            <a:endParaRPr lang="en-US">
              <a:latin typeface="+mj-lt"/>
            </a:endParaRPr>
          </a:p>
        </p:txBody>
      </p:sp>
      <p:sp>
        <p:nvSpPr>
          <p:cNvPr id="4" name="Text Placeholder 3"/>
          <p:cNvSpPr>
            <a:spLocks noGrp="1"/>
          </p:cNvSpPr>
          <p:nvPr>
            <p:ph type="body" sz="half" idx="2"/>
          </p:nvPr>
        </p:nvSpPr>
        <p:spPr>
          <a:xfrm>
            <a:off x="1523998" y="1828800"/>
            <a:ext cx="9144002" cy="3476625"/>
          </a:xfrm>
        </p:spPr>
        <p:txBody>
          <a:bodyPr>
            <a:normAutofit/>
          </a:bodyPr>
          <a:lstStyle/>
          <a:p>
            <a:r>
              <a:rPr lang="en-US" sz="3200" b="1" smtClean="0">
                <a:latin typeface="+mj-lt"/>
              </a:rPr>
              <a:t>1. Tìm hiểu khái niệm công </a:t>
            </a:r>
            <a:r>
              <a:rPr lang="en-US" sz="3200" b="1" smtClean="0">
                <a:latin typeface="+mj-lt"/>
              </a:rPr>
              <a:t>dân : Hs tự tìm hiểu</a:t>
            </a:r>
            <a:endParaRPr lang="en-US" sz="3200" b="1">
              <a:latin typeface="+mj-lt"/>
            </a:endParaRPr>
          </a:p>
        </p:txBody>
      </p:sp>
    </p:spTree>
    <p:extLst>
      <p:ext uri="{BB962C8B-B14F-4D97-AF65-F5344CB8AC3E}">
        <p14:creationId xmlns:p14="http://schemas.microsoft.com/office/powerpoint/2010/main" xmlns="" val="18732376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p:txBody>
          <a:bodyPr>
            <a:normAutofit/>
          </a:bodyPr>
          <a:lstStyle/>
          <a:p>
            <a:pPr algn="just"/>
            <a:r>
              <a:rPr lang="en-US" sz="2800" b="1" smtClean="0">
                <a:latin typeface="+mj-lt"/>
              </a:rPr>
              <a:t>Em hãy qua sát các cuốn hộ chiếu dưới đây và cho biết đó là hộ chiếu của quốc gia nào? Ý nghĩa của những cuốn hộ chiếu đó? </a:t>
            </a:r>
            <a:endParaRPr lang="en-US" sz="2800" b="1" dirty="0">
              <a:latin typeface="+mj-lt"/>
            </a:endParaRPr>
          </a:p>
        </p:txBody>
      </p:sp>
      <p:sp>
        <p:nvSpPr>
          <p:cNvPr id="9" name="Content Placeholder 8"/>
          <p:cNvSpPr>
            <a:spLocks noGrp="1"/>
          </p:cNvSpPr>
          <p:nvPr>
            <p:ph idx="1"/>
          </p:nvPr>
        </p:nvSpPr>
        <p:spPr/>
        <p:txBody>
          <a:bodyPr/>
          <a:lstStyle/>
          <a:p>
            <a:endParaRPr lang="en-US"/>
          </a:p>
        </p:txBody>
      </p:sp>
      <p:sp>
        <p:nvSpPr>
          <p:cNvPr id="10" name="Text Placeholder 9"/>
          <p:cNvSpPr>
            <a:spLocks noGrp="1"/>
          </p:cNvSpPr>
          <p:nvPr>
            <p:ph type="body" sz="half" idx="2"/>
          </p:nvPr>
        </p:nvSpPr>
        <p:spPr>
          <a:xfrm>
            <a:off x="609601" y="5770034"/>
            <a:ext cx="9906000" cy="935566"/>
          </a:xfrm>
        </p:spPr>
        <p:txBody>
          <a:bodyPr>
            <a:normAutofit/>
          </a:bodyPr>
          <a:lstStyle/>
          <a:p>
            <a:r>
              <a:rPr lang="en-US" sz="2800" b="1" smtClean="0">
                <a:solidFill>
                  <a:schemeClr val="tx2"/>
                </a:solidFill>
                <a:latin typeface="+mj-lt"/>
              </a:rPr>
              <a:t>     VIỆT NAM                          NGA                          NHẬT BẢN</a:t>
            </a:r>
            <a:endParaRPr lang="en-US" sz="2800" b="1">
              <a:solidFill>
                <a:schemeClr val="tx2"/>
              </a:solidFill>
              <a:latin typeface="+mj-lt"/>
            </a:endParaRPr>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38200" y="1535936"/>
            <a:ext cx="3200400" cy="395969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924800" y="1526706"/>
            <a:ext cx="2895600" cy="3959694"/>
          </a:xfrm>
          <a:prstGeom prst="rect">
            <a:avLst/>
          </a:prstGeom>
        </p:spPr>
      </p:pic>
      <p:pic>
        <p:nvPicPr>
          <p:cNvPr id="1026" name="Picture 2" descr="Hộ chiếu Nga – Wikipedia tiếng Việt"/>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419600" y="1545166"/>
            <a:ext cx="2971800" cy="3941234"/>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ectangle 10"/>
          <p:cNvSpPr/>
          <p:nvPr/>
        </p:nvSpPr>
        <p:spPr>
          <a:xfrm>
            <a:off x="10668000" y="3105835"/>
            <a:ext cx="1524000" cy="2031325"/>
          </a:xfrm>
          <a:prstGeom prst="rect">
            <a:avLst/>
          </a:prstGeom>
        </p:spPr>
        <p:txBody>
          <a:bodyPr wrap="square">
            <a:spAutoFit/>
          </a:bodyPr>
          <a:lstStyle/>
          <a:p>
            <a:pPr algn="just"/>
            <a:r>
              <a:rPr lang="en-US" b="1">
                <a:solidFill>
                  <a:srgbClr val="000000"/>
                </a:solidFill>
                <a:latin typeface="Times New Roman" panose="02020603050405020304" pitchFamily="18" charset="0"/>
              </a:rPr>
              <a:t>Ý nghĩa của cuốn hộ chiếu đó để cho biết mình thuộc công dân của quốc gia nào.</a:t>
            </a:r>
            <a:endParaRPr lang="en-US" b="1"/>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circle(in)">
                                      <p:cBhvr>
                                        <p:cTn id="17" dur="20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smtClean="0">
                <a:solidFill>
                  <a:srgbClr val="0070C0"/>
                </a:solidFill>
                <a:latin typeface="+mj-lt"/>
              </a:rPr>
              <a:t>BÀI </a:t>
            </a:r>
            <a:r>
              <a:rPr lang="en-US" b="1">
                <a:solidFill>
                  <a:srgbClr val="0070C0"/>
                </a:solidFill>
                <a:latin typeface="+mj-lt"/>
              </a:rPr>
              <a:t>9 : </a:t>
            </a:r>
            <a:r>
              <a:rPr lang="en-US" b="1">
                <a:solidFill>
                  <a:srgbClr val="0070C0"/>
                </a:solidFill>
                <a:latin typeface="+mj-lt"/>
                <a:cs typeface="Times New Roman" panose="02020603050405020304" pitchFamily="18" charset="0"/>
              </a:rPr>
              <a:t>CÔNG DÂN NƯỚC CỘNG HOÀ</a:t>
            </a:r>
            <a:br>
              <a:rPr lang="en-US" b="1">
                <a:solidFill>
                  <a:srgbClr val="0070C0"/>
                </a:solidFill>
                <a:latin typeface="+mj-lt"/>
                <a:cs typeface="Times New Roman" panose="02020603050405020304" pitchFamily="18" charset="0"/>
              </a:rPr>
            </a:br>
            <a:r>
              <a:rPr lang="en-US" b="1">
                <a:solidFill>
                  <a:srgbClr val="0070C0"/>
                </a:solidFill>
                <a:latin typeface="+mj-lt"/>
                <a:cs typeface="Times New Roman" panose="02020603050405020304" pitchFamily="18" charset="0"/>
              </a:rPr>
              <a:t> XÃ HỘI CHỦ NGHĨA VIỆT NAM</a:t>
            </a:r>
            <a:endParaRPr lang="en-US">
              <a:latin typeface="+mj-lt"/>
            </a:endParaRPr>
          </a:p>
        </p:txBody>
      </p:sp>
      <p:sp>
        <p:nvSpPr>
          <p:cNvPr id="4" name="Text Placeholder 3"/>
          <p:cNvSpPr>
            <a:spLocks noGrp="1"/>
          </p:cNvSpPr>
          <p:nvPr>
            <p:ph type="body" sz="half" idx="2"/>
          </p:nvPr>
        </p:nvSpPr>
        <p:spPr>
          <a:xfrm>
            <a:off x="1523998" y="1828800"/>
            <a:ext cx="7086601" cy="3476625"/>
          </a:xfrm>
        </p:spPr>
        <p:txBody>
          <a:bodyPr>
            <a:normAutofit/>
          </a:bodyPr>
          <a:lstStyle/>
          <a:p>
            <a:pPr marL="514350" indent="-514350">
              <a:buAutoNum type="arabicPeriod"/>
            </a:pPr>
            <a:r>
              <a:rPr lang="en-US" sz="3200" b="1" smtClean="0">
                <a:solidFill>
                  <a:schemeClr val="tx2"/>
                </a:solidFill>
                <a:latin typeface="+mj-lt"/>
              </a:rPr>
              <a:t>Tìm hiểu khái niệm công dân</a:t>
            </a:r>
          </a:p>
          <a:p>
            <a:pPr algn="just"/>
            <a:r>
              <a:rPr lang="en-US" sz="3200" b="1" smtClean="0">
                <a:solidFill>
                  <a:schemeClr val="tx2"/>
                </a:solidFill>
                <a:latin typeface="+mj-lt"/>
              </a:rPr>
              <a:t>2</a:t>
            </a:r>
            <a:r>
              <a:rPr lang="en-US" sz="3200" b="1" smtClean="0">
                <a:solidFill>
                  <a:schemeClr val="tx2"/>
                </a:solidFill>
                <a:latin typeface="+mj-lt"/>
              </a:rPr>
              <a:t>. Căn cứ xác định công dân nước Cộng hòa xã hội chủ nghĩa Việt Nam</a:t>
            </a:r>
            <a:endParaRPr lang="en-US" sz="3200" b="1">
              <a:solidFill>
                <a:schemeClr val="tx2"/>
              </a:solidFill>
              <a:latin typeface="+mj-lt"/>
            </a:endParaRPr>
          </a:p>
        </p:txBody>
      </p:sp>
    </p:spTree>
    <p:extLst>
      <p:ext uri="{BB962C8B-B14F-4D97-AF65-F5344CB8AC3E}">
        <p14:creationId xmlns:p14="http://schemas.microsoft.com/office/powerpoint/2010/main" xmlns="" val="11531564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838200" y="-533400"/>
            <a:ext cx="9829800" cy="1600200"/>
          </a:xfrm>
        </p:spPr>
        <p:txBody>
          <a:bodyPr/>
          <a:lstStyle/>
          <a:p>
            <a:r>
              <a:rPr lang="en-US" dirty="0" smtClean="0"/>
              <a:t>                      </a:t>
            </a:r>
            <a:r>
              <a:rPr lang="en-US" dirty="0" smtClean="0">
                <a:latin typeface="+mj-lt"/>
              </a:rPr>
              <a:t>MỖI HỌC SINH CẦN NHỚ</a:t>
            </a:r>
            <a:endParaRPr lang="en-US" dirty="0">
              <a:latin typeface="+mj-lt"/>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xmlns="" val="0"/>
              </a:ext>
            </a:extLst>
          </a:blip>
          <a:stretch>
            <a:fillRect/>
          </a:stretch>
        </p:blipFill>
        <p:spPr>
          <a:xfrm>
            <a:off x="0" y="1981200"/>
            <a:ext cx="4724400" cy="3127375"/>
          </a:xfrm>
        </p:spPr>
      </p:pic>
      <p:sp>
        <p:nvSpPr>
          <p:cNvPr id="6" name="Rounded Rectangle 5"/>
          <p:cNvSpPr/>
          <p:nvPr/>
        </p:nvSpPr>
        <p:spPr>
          <a:xfrm>
            <a:off x="5334000" y="1140808"/>
            <a:ext cx="6477000" cy="6064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a, CĂN CỨ NÀO </a:t>
            </a:r>
            <a:r>
              <a:rPr lang="en-US" dirty="0" smtClean="0"/>
              <a:t>ĐỂ XÁC </a:t>
            </a:r>
            <a:r>
              <a:rPr lang="en-US" smtClean="0"/>
              <a:t>ĐỊNH MỘT NGƯỜI LÀ CÔNG </a:t>
            </a:r>
            <a:r>
              <a:rPr lang="en-US" dirty="0" smtClean="0"/>
              <a:t>DÂN </a:t>
            </a:r>
            <a:r>
              <a:rPr lang="en-US" smtClean="0"/>
              <a:t>VIỆT NAM?</a:t>
            </a:r>
            <a:endParaRPr lang="en-GB" dirty="0"/>
          </a:p>
        </p:txBody>
      </p:sp>
      <p:sp>
        <p:nvSpPr>
          <p:cNvPr id="7" name="Rounded Rectangle 6"/>
          <p:cNvSpPr/>
          <p:nvPr/>
        </p:nvSpPr>
        <p:spPr>
          <a:xfrm>
            <a:off x="4953000" y="2667000"/>
            <a:ext cx="7239000" cy="39624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r>
              <a:rPr lang="en-US" smtClean="0"/>
              <a:t>B,Trường hợp trẻ em là công dân Việt Nam:</a:t>
            </a:r>
          </a:p>
          <a:p>
            <a:r>
              <a:rPr lang="en-US" smtClean="0"/>
              <a:t>- </a:t>
            </a:r>
            <a:r>
              <a:rPr lang="en-US"/>
              <a:t>Trẻ em sinh ra có cha và mẹ là công dân Việt Nam.</a:t>
            </a:r>
            <a:endParaRPr lang="en-GB"/>
          </a:p>
          <a:p>
            <a:r>
              <a:rPr lang="en-US"/>
              <a:t>- Trẻ em sinh ra có cha là công dân Việt Nam, Mẹ là công dân nước ngoài.</a:t>
            </a:r>
            <a:endParaRPr lang="en-GB"/>
          </a:p>
          <a:p>
            <a:r>
              <a:rPr lang="en-US"/>
              <a:t>- Trẻ em sinh ra có mẹ là công dân Việt Nam , cha là người không quốc tịch.</a:t>
            </a:r>
            <a:endParaRPr lang="en-GB"/>
          </a:p>
          <a:p>
            <a:r>
              <a:rPr lang="en-US"/>
              <a:t>- Trẻ em sinh ra trên lãnh thổ Việt Nam có cha mẹ là người không quốc tịch nhưng có nơi thường trú tại Việt Nam.</a:t>
            </a:r>
            <a:endParaRPr lang="en-GB"/>
          </a:p>
          <a:p>
            <a:r>
              <a:rPr lang="en-GB"/>
              <a:t>- Trẻ em bị bỏ rơi, không rõ cha mẹ là ai.</a:t>
            </a:r>
          </a:p>
        </p:txBody>
      </p:sp>
      <p:sp>
        <p:nvSpPr>
          <p:cNvPr id="3" name="Flowchart: Process 2"/>
          <p:cNvSpPr/>
          <p:nvPr/>
        </p:nvSpPr>
        <p:spPr>
          <a:xfrm>
            <a:off x="5334000" y="1981200"/>
            <a:ext cx="6324600" cy="6096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Công dân Việt Nam là người có quốc tịch Việt Nam</a:t>
            </a:r>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smtClean="0">
                <a:solidFill>
                  <a:srgbClr val="0070C0"/>
                </a:solidFill>
                <a:latin typeface="+mj-lt"/>
              </a:rPr>
              <a:t>BÀI </a:t>
            </a:r>
            <a:r>
              <a:rPr lang="en-US" b="1">
                <a:solidFill>
                  <a:srgbClr val="0070C0"/>
                </a:solidFill>
                <a:latin typeface="+mj-lt"/>
              </a:rPr>
              <a:t>9 : </a:t>
            </a:r>
            <a:r>
              <a:rPr lang="en-US" b="1">
                <a:solidFill>
                  <a:srgbClr val="0070C0"/>
                </a:solidFill>
                <a:latin typeface="+mj-lt"/>
                <a:cs typeface="Times New Roman" panose="02020603050405020304" pitchFamily="18" charset="0"/>
              </a:rPr>
              <a:t>CÔNG DÂN NƯỚC CỘNG HOÀ</a:t>
            </a:r>
            <a:br>
              <a:rPr lang="en-US" b="1">
                <a:solidFill>
                  <a:srgbClr val="0070C0"/>
                </a:solidFill>
                <a:latin typeface="+mj-lt"/>
                <a:cs typeface="Times New Roman" panose="02020603050405020304" pitchFamily="18" charset="0"/>
              </a:rPr>
            </a:br>
            <a:r>
              <a:rPr lang="en-US" b="1">
                <a:solidFill>
                  <a:srgbClr val="0070C0"/>
                </a:solidFill>
                <a:latin typeface="+mj-lt"/>
                <a:cs typeface="Times New Roman" panose="02020603050405020304" pitchFamily="18" charset="0"/>
              </a:rPr>
              <a:t> XÃ HỘI CHỦ NGHĨA VIỆT NAM</a:t>
            </a:r>
            <a:endParaRPr lang="en-US">
              <a:latin typeface="+mj-lt"/>
            </a:endParaRPr>
          </a:p>
        </p:txBody>
      </p:sp>
      <p:sp>
        <p:nvSpPr>
          <p:cNvPr id="4" name="Text Placeholder 3"/>
          <p:cNvSpPr>
            <a:spLocks noGrp="1"/>
          </p:cNvSpPr>
          <p:nvPr>
            <p:ph type="body" sz="half" idx="2"/>
          </p:nvPr>
        </p:nvSpPr>
        <p:spPr>
          <a:xfrm>
            <a:off x="381000" y="1600200"/>
            <a:ext cx="11430000" cy="4876800"/>
          </a:xfrm>
        </p:spPr>
        <p:txBody>
          <a:bodyPr>
            <a:normAutofit/>
          </a:bodyPr>
          <a:lstStyle/>
          <a:p>
            <a:pPr marL="514350" indent="-514350">
              <a:buAutoNum type="arabicPeriod"/>
            </a:pPr>
            <a:r>
              <a:rPr lang="en-US" sz="3200" b="1" smtClean="0">
                <a:latin typeface="+mj-lt"/>
              </a:rPr>
              <a:t>Tìm hiểu khái niệm công dân</a:t>
            </a:r>
          </a:p>
          <a:p>
            <a:pPr algn="just"/>
            <a:r>
              <a:rPr lang="en-US" sz="3200" b="1" smtClean="0">
                <a:latin typeface="+mj-lt"/>
              </a:rPr>
              <a:t>2</a:t>
            </a:r>
            <a:r>
              <a:rPr lang="en-US" sz="3200" b="1" smtClean="0">
                <a:latin typeface="+mj-lt"/>
              </a:rPr>
              <a:t>. Căn cứ xác định công dân nước Cộng hòa xã hội chủ nghĩa Việt Nam</a:t>
            </a:r>
          </a:p>
          <a:p>
            <a:pPr marL="457200" indent="-457200" algn="just">
              <a:buFontTx/>
              <a:buChar char="-"/>
            </a:pPr>
            <a:r>
              <a:rPr lang="en-US" sz="3200" b="1" smtClean="0">
                <a:latin typeface="+mj-lt"/>
              </a:rPr>
              <a:t>Quốc tịch là căn cứ xác định công dân của một nước, thể hiện mối quan hệ giữa Nhà nước và công dân nước đó.</a:t>
            </a:r>
          </a:p>
          <a:p>
            <a:pPr marL="457200" indent="-457200" algn="just">
              <a:buFontTx/>
              <a:buChar char="-"/>
            </a:pPr>
            <a:r>
              <a:rPr lang="en-US" sz="3200" b="1" smtClean="0">
                <a:latin typeface="+mj-lt"/>
              </a:rPr>
              <a:t>Công dân nước Cộng hòa xã hội chủ nghĩa Việt Nam là người có quốc tịch Việt Nam.</a:t>
            </a:r>
            <a:endParaRPr lang="en-US" sz="3200" b="1">
              <a:latin typeface="+mj-lt"/>
            </a:endParaRPr>
          </a:p>
        </p:txBody>
      </p:sp>
    </p:spTree>
    <p:extLst>
      <p:ext uri="{BB962C8B-B14F-4D97-AF65-F5344CB8AC3E}">
        <p14:creationId xmlns:p14="http://schemas.microsoft.com/office/powerpoint/2010/main" xmlns="" val="4214145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ircle(in)">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ircle(in)">
                                      <p:cBhvr>
                                        <p:cTn id="22"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Bạn nhỏ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917</Words>
  <Application>Microsoft Office PowerPoint</Application>
  <PresentationFormat>Custom</PresentationFormat>
  <Paragraphs>51</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Bạn nhỏ 16x9</vt:lpstr>
      <vt:lpstr>Slide 1</vt:lpstr>
      <vt:lpstr>TIẾT 26-27 BÀI 9 : CÔNG DÂN NƯỚC CỘNG HOÀ  XÃ HỘI CHỦ NGHĨA VIỆT NAM</vt:lpstr>
      <vt:lpstr>Slide 3</vt:lpstr>
      <vt:lpstr>Slide 4</vt:lpstr>
      <vt:lpstr>BÀI 9 : CÔNG DÂN NƯỚC CỘNG HOÀ  XÃ HỘI CHỦ NGHĨA VIỆT NAM</vt:lpstr>
      <vt:lpstr>Em hãy qua sát các cuốn hộ chiếu dưới đây và cho biết đó là hộ chiếu của quốc gia nào? Ý nghĩa của những cuốn hộ chiếu đó? </vt:lpstr>
      <vt:lpstr>BÀI 9 : CÔNG DÂN NƯỚC CỘNG HOÀ  XÃ HỘI CHỦ NGHĨA VIỆT NAM</vt:lpstr>
      <vt:lpstr>                      MỖI HỌC SINH CẦN NHỚ</vt:lpstr>
      <vt:lpstr>BÀI 9 : CÔNG DÂN NƯỚC CỘNG HOÀ  XÃ HỘI CHỦ NGHĨA VIỆT NAM</vt:lpstr>
      <vt:lpstr>                                   III. LUYỆN TẬP</vt:lpstr>
      <vt:lpstr>                              XỬ LÝ TÌNH HUỐNG</vt:lpstr>
      <vt:lpstr>                              XỬ LÝ TÌNH HUỐNG</vt:lpstr>
      <vt:lpstr>                                IV. VẬN DỤNG</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cp:revision>
  <dcterms:created xsi:type="dcterms:W3CDTF">2013-07-31T14:55:00Z</dcterms:created>
  <dcterms:modified xsi:type="dcterms:W3CDTF">2022-03-01T14:38:49Z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y fmtid="{D5CDD505-2E9C-101B-9397-08002B2CF9AE}" pid="3" name="KSOProductBuildVer">
    <vt:lpwstr>1033-11.2.0.9052</vt:lpwstr>
  </property>
</Properties>
</file>