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  <p:sldMasterId id="2147483693" r:id="rId2"/>
  </p:sldMasterIdLst>
  <p:notesMasterIdLst>
    <p:notesMasterId r:id="rId18"/>
  </p:notesMasterIdLst>
  <p:sldIdLst>
    <p:sldId id="256" r:id="rId3"/>
    <p:sldId id="268" r:id="rId4"/>
    <p:sldId id="258" r:id="rId5"/>
    <p:sldId id="263" r:id="rId6"/>
    <p:sldId id="270" r:id="rId7"/>
    <p:sldId id="266" r:id="rId8"/>
    <p:sldId id="262" r:id="rId9"/>
    <p:sldId id="282" r:id="rId10"/>
    <p:sldId id="283" r:id="rId11"/>
    <p:sldId id="284" r:id="rId12"/>
    <p:sldId id="285" r:id="rId13"/>
    <p:sldId id="286" r:id="rId14"/>
    <p:sldId id="281" r:id="rId15"/>
    <p:sldId id="279" r:id="rId16"/>
    <p:sldId id="278" r:id="rId17"/>
  </p:sldIdLst>
  <p:sldSz cx="9144000" cy="5143500" type="screen16x9"/>
  <p:notesSz cx="6858000" cy="9144000"/>
  <p:embeddedFontLst>
    <p:embeddedFont>
      <p:font typeface="Acme" panose="020B0604020202020204" charset="0"/>
      <p:regular r:id="rId19"/>
    </p:embeddedFont>
    <p:embeddedFont>
      <p:font typeface="Actor" panose="020B0604020202020204" charset="0"/>
      <p:regular r:id="rId20"/>
    </p:embeddedFont>
    <p:embeddedFont>
      <p:font typeface="Catamaran" panose="020B0604020202020204" charset="0"/>
      <p:regular r:id="rId21"/>
      <p:bold r:id="rId22"/>
    </p:embeddedFont>
    <p:embeddedFont>
      <p:font typeface="Milonga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FF0000"/>
          </p15:clr>
        </p15:guide>
        <p15:guide id="2" pos="2880">
          <p15:clr>
            <a:srgbClr val="FF0000"/>
          </p15:clr>
        </p15:guide>
        <p15:guide id="3" pos="450">
          <p15:clr>
            <a:srgbClr val="FF0000"/>
          </p15:clr>
        </p15:guide>
        <p15:guide id="4" pos="5310">
          <p15:clr>
            <a:srgbClr val="FF0000"/>
          </p15:clr>
        </p15:guide>
        <p15:guide id="5" orient="horz" pos="340">
          <p15:clr>
            <a:srgbClr val="FF0000"/>
          </p15:clr>
        </p15:guide>
        <p15:guide id="6" orient="horz" pos="2897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AF0AB-6905-40C9-8F61-B131CD2F67C5}">
  <a:tblStyle styleId="{763AF0AB-6905-40C9-8F61-B131CD2F67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5179" autoAdjust="0"/>
  </p:normalViewPr>
  <p:slideViewPr>
    <p:cSldViewPr snapToGrid="0">
      <p:cViewPr varScale="1">
        <p:scale>
          <a:sx n="78" d="100"/>
          <a:sy n="78" d="100"/>
        </p:scale>
        <p:origin x="992" y="52"/>
      </p:cViewPr>
      <p:guideLst>
        <p:guide orient="horz" pos="1620"/>
        <p:guide pos="2880"/>
        <p:guide pos="450"/>
        <p:guide pos="5310"/>
        <p:guide orient="horz" pos="340"/>
        <p:guide orient="horz"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ee5a452bf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ee5a452bf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11da120802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11da120802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1da120802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1da120802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Divide the class into 2 teams and write the names of the objects in the picture within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Torch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Bottle water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Medicine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Matches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Whistle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walkie talkie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Candle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Knife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Towel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Battery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electric lamp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1da120802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1da120802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1da120802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1da120802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1da120802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1da120802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da120802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da120802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da120802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1da120802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72102" y="190897"/>
            <a:ext cx="8803381" cy="4757563"/>
            <a:chOff x="172102" y="190897"/>
            <a:chExt cx="8803381" cy="4757563"/>
          </a:xfrm>
        </p:grpSpPr>
        <p:sp>
          <p:nvSpPr>
            <p:cNvPr id="11" name="Google Shape;11;p2"/>
            <p:cNvSpPr/>
            <p:nvPr/>
          </p:nvSpPr>
          <p:spPr>
            <a:xfrm>
              <a:off x="172102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63550" y="623300"/>
              <a:ext cx="7078207" cy="3613915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3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30" name="Google Shape;230;p2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5_1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8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46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39" y="678667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1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7" y="670904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88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2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5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9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4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2009807" y="3283650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898718" y="3297250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6011877" y="1785662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6011877" y="3283650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4880399" y="1799262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4879499" y="3297250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009800" y="2263475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23399" y="2263475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2009800" y="3775997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023399" y="3775997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798200" y="1607239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973590" y="3153758"/>
            <a:ext cx="31740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bg>
      <p:bgPr>
        <a:solidFill>
          <a:schemeClr val="dk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34" name="Google Shape;134;p1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1645602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541571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5095377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3"/>
          </p:nvPr>
        </p:nvSpPr>
        <p:spPr>
          <a:xfrm>
            <a:off x="4991278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4"/>
          </p:nvPr>
        </p:nvSpPr>
        <p:spPr>
          <a:xfrm>
            <a:off x="1645602" y="3553827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5"/>
          </p:nvPr>
        </p:nvSpPr>
        <p:spPr>
          <a:xfrm>
            <a:off x="1541571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6"/>
          </p:nvPr>
        </p:nvSpPr>
        <p:spPr>
          <a:xfrm>
            <a:off x="5095377" y="3553828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7"/>
          </p:nvPr>
        </p:nvSpPr>
        <p:spPr>
          <a:xfrm>
            <a:off x="4991278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8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1_1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71" name="Google Shape;171;p2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20"/>
          <p:cNvSpPr txBox="1">
            <a:spLocks noGrp="1"/>
          </p:cNvSpPr>
          <p:nvPr>
            <p:ph type="title" hasCustomPrompt="1"/>
          </p:nvPr>
        </p:nvSpPr>
        <p:spPr>
          <a:xfrm rot="1876">
            <a:off x="2375300" y="894315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1"/>
          </p:nvPr>
        </p:nvSpPr>
        <p:spPr>
          <a:xfrm rot="-1514">
            <a:off x="2530900" y="1530528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2" hasCustomPrompt="1"/>
          </p:nvPr>
        </p:nvSpPr>
        <p:spPr>
          <a:xfrm rot="1876">
            <a:off x="2375300" y="2083803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3" hasCustomPrompt="1"/>
          </p:nvPr>
        </p:nvSpPr>
        <p:spPr>
          <a:xfrm rot="1876">
            <a:off x="2375300" y="3273291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4"/>
          </p:nvPr>
        </p:nvSpPr>
        <p:spPr>
          <a:xfrm rot="-1514">
            <a:off x="2530900" y="3909503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5"/>
          </p:nvPr>
        </p:nvSpPr>
        <p:spPr>
          <a:xfrm rot="-1514">
            <a:off x="2530900" y="2712655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2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2640895" y="143856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2012100" y="3676125"/>
            <a:ext cx="5119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0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74" r:id="rId11"/>
    <p:sldLayoutId id="2147483680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microsoft.com/office/2007/relationships/hdphoto" Target="../media/hdphoto5.wdp"/><Relationship Id="rId4" Type="http://schemas.openxmlformats.org/officeDocument/2006/relationships/slideLayout" Target="../slideLayouts/slideLayout11.xml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21" Type="http://schemas.openxmlformats.org/officeDocument/2006/relationships/slide" Target="slide10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9.wdp"/><Relationship Id="rId25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microsoft.com/office/2007/relationships/hdphoto" Target="../media/hdphoto10.wdp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slide" Target="slide11.xml"/><Relationship Id="rId10" Type="http://schemas.microsoft.com/office/2007/relationships/hdphoto" Target="../media/hdphoto7.wdp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8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7"/>
          <p:cNvGrpSpPr/>
          <p:nvPr/>
        </p:nvGrpSpPr>
        <p:grpSpPr>
          <a:xfrm>
            <a:off x="7588846" y="3370654"/>
            <a:ext cx="1052942" cy="1010476"/>
            <a:chOff x="3286675" y="4227325"/>
            <a:chExt cx="924850" cy="887550"/>
          </a:xfrm>
        </p:grpSpPr>
        <p:sp>
          <p:nvSpPr>
            <p:cNvPr id="388" name="Google Shape;388;p47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7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7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7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7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7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7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7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47"/>
          <p:cNvGrpSpPr/>
          <p:nvPr/>
        </p:nvGrpSpPr>
        <p:grpSpPr>
          <a:xfrm rot="-1435484">
            <a:off x="505762" y="3349747"/>
            <a:ext cx="1459715" cy="889799"/>
            <a:chOff x="4606800" y="1956825"/>
            <a:chExt cx="1503600" cy="916550"/>
          </a:xfrm>
        </p:grpSpPr>
        <p:sp>
          <p:nvSpPr>
            <p:cNvPr id="407" name="Google Shape;407;p47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7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7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47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7200" dirty="0"/>
              <a:t>Unit 9.</a:t>
            </a:r>
            <a:br>
              <a:rPr lang="en" sz="7200" dirty="0"/>
            </a:br>
            <a:r>
              <a:rPr lang="en" sz="7200" dirty="0">
                <a:solidFill>
                  <a:schemeClr val="accent1"/>
                </a:solidFill>
              </a:rPr>
              <a:t>Natural Disaster</a:t>
            </a:r>
            <a:endParaRPr sz="7200"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7"/>
          <p:cNvGrpSpPr/>
          <p:nvPr/>
        </p:nvGrpSpPr>
        <p:grpSpPr>
          <a:xfrm>
            <a:off x="355175" y="466475"/>
            <a:ext cx="548550" cy="708775"/>
            <a:chOff x="6459450" y="2381250"/>
            <a:chExt cx="548550" cy="708775"/>
          </a:xfrm>
        </p:grpSpPr>
        <p:sp>
          <p:nvSpPr>
            <p:cNvPr id="418" name="Google Shape;418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2111234" y="3874329"/>
            <a:ext cx="4893042" cy="606149"/>
            <a:chOff x="1520675" y="4624750"/>
            <a:chExt cx="3474925" cy="291900"/>
          </a:xfrm>
        </p:grpSpPr>
        <p:sp>
          <p:nvSpPr>
            <p:cNvPr id="425" name="Google Shape;425;p47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2619147" y="3880726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2800" b="1" dirty="0"/>
              <a:t>Lesson 6. Skills 2</a:t>
            </a:r>
            <a:endParaRPr sz="2800" b="1" dirty="0"/>
          </a:p>
        </p:txBody>
      </p:sp>
      <p:grpSp>
        <p:nvGrpSpPr>
          <p:cNvPr id="428" name="Google Shape;428;p47"/>
          <p:cNvGrpSpPr/>
          <p:nvPr/>
        </p:nvGrpSpPr>
        <p:grpSpPr>
          <a:xfrm flipH="1">
            <a:off x="8268400" y="466475"/>
            <a:ext cx="548550" cy="708775"/>
            <a:chOff x="6459450" y="2381250"/>
            <a:chExt cx="548550" cy="708775"/>
          </a:xfrm>
        </p:grpSpPr>
        <p:sp>
          <p:nvSpPr>
            <p:cNvPr id="429" name="Google Shape;429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953;p41">
            <a:extLst>
              <a:ext uri="{FF2B5EF4-FFF2-40B4-BE49-F238E27FC236}">
                <a16:creationId xmlns:a16="http://schemas.microsoft.com/office/drawing/2014/main" id="{CAAA5944-3EB0-DA70-6AFD-7777B2FEA465}"/>
              </a:ext>
            </a:extLst>
          </p:cNvPr>
          <p:cNvSpPr txBox="1"/>
          <p:nvPr/>
        </p:nvSpPr>
        <p:spPr>
          <a:xfrm>
            <a:off x="3395807" y="4511453"/>
            <a:ext cx="235238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tamaran"/>
                <a:ea typeface="Catamaran"/>
                <a:cs typeface="Catamaran"/>
                <a:sym typeface="Catamaran"/>
              </a:rPr>
              <a:t>Teacher: Dao Hien</a:t>
            </a:r>
            <a:endParaRPr sz="1600" dirty="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  <p:bldP spid="42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150" y="3066946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the routes specified by officials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1183" y="3061867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to protect the workplace and company assets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032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Return home and prevent home damage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56617" y="3284312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29102" y="336294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4" y="24016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8013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your own opinion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80" y="2392530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2050" name="Picture 2" descr="3+ Thousand Cartoon Evacuation Royalty-Free Images, Stock Photos &amp; Pictures  | Shutterstock">
            <a:extLst>
              <a:ext uri="{FF2B5EF4-FFF2-40B4-BE49-F238E27FC236}">
                <a16:creationId xmlns:a16="http://schemas.microsoft.com/office/drawing/2014/main" id="{72D9187F-9434-07EC-A24A-EB275532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99" y="46848"/>
            <a:ext cx="6125123" cy="22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99" y="289533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Listen to the television for information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5804" y="153528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Watch horror movies together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5120" y="87070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Listen to the television for relaxation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120934" y="2987594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61685" y="163346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76" y="10091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44629" y="220573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home and watch cartoons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55" y="230982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3074" name="Picture 2" descr="What's the Difference Between a Weather Watch, Warning, and Advisory?">
            <a:extLst>
              <a:ext uri="{FF2B5EF4-FFF2-40B4-BE49-F238E27FC236}">
                <a16:creationId xmlns:a16="http://schemas.microsoft.com/office/drawing/2014/main" id="{FF3DF0A0-AA23-6ADC-653A-B47A4A5A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8" y="639757"/>
            <a:ext cx="4586488" cy="3057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80921" y="201630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Avoid building in a floodplain 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80921" y="274181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Build a house on low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0921" y="57113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Live in flood zones and avoid bare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80147" y="2178516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40597" y="294425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72" y="779509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78261" y="129664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Clean your house regularly to keep it looking like new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82" y="147068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1026" name="Picture 2" descr="To stop risky developments in floodplains, we have to tackle the profit  motive – and our false sense of security">
            <a:extLst>
              <a:ext uri="{FF2B5EF4-FFF2-40B4-BE49-F238E27FC236}">
                <a16:creationId xmlns:a16="http://schemas.microsoft.com/office/drawing/2014/main" id="{7D127FC6-E328-DE28-DA7E-238835DD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" y="467455"/>
            <a:ext cx="4751728" cy="316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72"/>
          <p:cNvGrpSpPr/>
          <p:nvPr/>
        </p:nvGrpSpPr>
        <p:grpSpPr>
          <a:xfrm>
            <a:off x="2418431" y="2300808"/>
            <a:ext cx="4398560" cy="1238091"/>
            <a:chOff x="1520675" y="4624750"/>
            <a:chExt cx="3474925" cy="291900"/>
          </a:xfrm>
        </p:grpSpPr>
        <p:sp>
          <p:nvSpPr>
            <p:cNvPr id="2031" name="Google Shape;2031;p72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72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6" name="Google Shape;2036;p72"/>
          <p:cNvSpPr txBox="1">
            <a:spLocks noGrp="1"/>
          </p:cNvSpPr>
          <p:nvPr>
            <p:ph type="title"/>
          </p:nvPr>
        </p:nvSpPr>
        <p:spPr>
          <a:xfrm rot="1876">
            <a:off x="1973965" y="1427721"/>
            <a:ext cx="5424304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</a:t>
            </a:r>
            <a:r>
              <a:rPr lang="en" dirty="0" err="1"/>
              <a:t>leanrt</a:t>
            </a:r>
            <a:r>
              <a:rPr lang="en" dirty="0"/>
              <a:t> today?</a:t>
            </a:r>
            <a:endParaRPr dirty="0"/>
          </a:p>
        </p:txBody>
      </p:sp>
      <p:sp>
        <p:nvSpPr>
          <p:cNvPr id="2037" name="Google Shape;2037;p72"/>
          <p:cNvSpPr txBox="1">
            <a:spLocks noGrp="1"/>
          </p:cNvSpPr>
          <p:nvPr>
            <p:ph type="subTitle" idx="1"/>
          </p:nvPr>
        </p:nvSpPr>
        <p:spPr>
          <a:xfrm rot="-1514">
            <a:off x="2524125" y="2555236"/>
            <a:ext cx="4087500" cy="70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L</a:t>
            </a:r>
            <a:r>
              <a:rPr lang="en" sz="2200" dirty="0" err="1"/>
              <a:t>isten</a:t>
            </a:r>
            <a:r>
              <a:rPr lang="en" sz="2200" dirty="0"/>
              <a:t> and write in</a:t>
            </a:r>
            <a:r>
              <a:rPr lang="en-US" sz="2200" dirty="0"/>
              <a:t>s</a:t>
            </a:r>
            <a:r>
              <a:rPr lang="en" sz="2200" dirty="0" err="1"/>
              <a:t>truction</a:t>
            </a:r>
            <a:r>
              <a:rPr lang="en" sz="2200" dirty="0"/>
              <a:t> about things to do before, during and after storm and flood </a:t>
            </a:r>
            <a:endParaRPr sz="2200" dirty="0"/>
          </a:p>
        </p:txBody>
      </p:sp>
      <p:grpSp>
        <p:nvGrpSpPr>
          <p:cNvPr id="2042" name="Google Shape;2042;p72"/>
          <p:cNvGrpSpPr/>
          <p:nvPr/>
        </p:nvGrpSpPr>
        <p:grpSpPr>
          <a:xfrm rot="899960">
            <a:off x="7408052" y="1045425"/>
            <a:ext cx="984871" cy="1228213"/>
            <a:chOff x="3279175" y="1193500"/>
            <a:chExt cx="984900" cy="1228250"/>
          </a:xfrm>
        </p:grpSpPr>
        <p:sp>
          <p:nvSpPr>
            <p:cNvPr id="2043" name="Google Shape;2043;p72"/>
            <p:cNvSpPr/>
            <p:nvPr/>
          </p:nvSpPr>
          <p:spPr>
            <a:xfrm>
              <a:off x="3288350" y="1210675"/>
              <a:ext cx="929850" cy="1204850"/>
            </a:xfrm>
            <a:custGeom>
              <a:avLst/>
              <a:gdLst/>
              <a:ahLst/>
              <a:cxnLst/>
              <a:rect l="l" t="t" r="r" b="b"/>
              <a:pathLst>
                <a:path w="37194" h="48194" extrusionOk="0">
                  <a:moveTo>
                    <a:pt x="14143" y="4527"/>
                  </a:moveTo>
                  <a:cubicBezTo>
                    <a:pt x="14350" y="4527"/>
                    <a:pt x="14401" y="4831"/>
                    <a:pt x="14211" y="4863"/>
                  </a:cubicBezTo>
                  <a:cubicBezTo>
                    <a:pt x="9607" y="5963"/>
                    <a:pt x="4771" y="9833"/>
                    <a:pt x="6972" y="15070"/>
                  </a:cubicBezTo>
                  <a:cubicBezTo>
                    <a:pt x="6994" y="15159"/>
                    <a:pt x="6928" y="15218"/>
                    <a:pt x="6871" y="15218"/>
                  </a:cubicBezTo>
                  <a:cubicBezTo>
                    <a:pt x="6843" y="15218"/>
                    <a:pt x="6817" y="15203"/>
                    <a:pt x="6805" y="15170"/>
                  </a:cubicBezTo>
                  <a:cubicBezTo>
                    <a:pt x="4270" y="9833"/>
                    <a:pt x="9274" y="5463"/>
                    <a:pt x="14111" y="4529"/>
                  </a:cubicBezTo>
                  <a:cubicBezTo>
                    <a:pt x="14122" y="4528"/>
                    <a:pt x="14132" y="4527"/>
                    <a:pt x="14143" y="4527"/>
                  </a:cubicBezTo>
                  <a:close/>
                  <a:moveTo>
                    <a:pt x="29954" y="14237"/>
                  </a:moveTo>
                  <a:cubicBezTo>
                    <a:pt x="30034" y="14237"/>
                    <a:pt x="30116" y="14277"/>
                    <a:pt x="30155" y="14369"/>
                  </a:cubicBezTo>
                  <a:cubicBezTo>
                    <a:pt x="31299" y="17276"/>
                    <a:pt x="28988" y="20311"/>
                    <a:pt x="25979" y="20311"/>
                  </a:cubicBezTo>
                  <a:cubicBezTo>
                    <a:pt x="25915" y="20311"/>
                    <a:pt x="25850" y="20310"/>
                    <a:pt x="25786" y="20307"/>
                  </a:cubicBezTo>
                  <a:cubicBezTo>
                    <a:pt x="25652" y="20307"/>
                    <a:pt x="25652" y="20107"/>
                    <a:pt x="25786" y="20107"/>
                  </a:cubicBezTo>
                  <a:cubicBezTo>
                    <a:pt x="28855" y="20040"/>
                    <a:pt x="30589" y="17338"/>
                    <a:pt x="29755" y="14470"/>
                  </a:cubicBezTo>
                  <a:cubicBezTo>
                    <a:pt x="29715" y="14329"/>
                    <a:pt x="29832" y="14237"/>
                    <a:pt x="29954" y="14237"/>
                  </a:cubicBezTo>
                  <a:close/>
                  <a:moveTo>
                    <a:pt x="16127" y="24246"/>
                  </a:moveTo>
                  <a:cubicBezTo>
                    <a:pt x="16180" y="24246"/>
                    <a:pt x="16223" y="24311"/>
                    <a:pt x="16179" y="24377"/>
                  </a:cubicBezTo>
                  <a:cubicBezTo>
                    <a:pt x="14845" y="26612"/>
                    <a:pt x="15445" y="29347"/>
                    <a:pt x="17480" y="30948"/>
                  </a:cubicBezTo>
                  <a:cubicBezTo>
                    <a:pt x="17617" y="31058"/>
                    <a:pt x="17483" y="31282"/>
                    <a:pt x="17319" y="31282"/>
                  </a:cubicBezTo>
                  <a:cubicBezTo>
                    <a:pt x="17284" y="31282"/>
                    <a:pt x="17248" y="31272"/>
                    <a:pt x="17213" y="31248"/>
                  </a:cubicBezTo>
                  <a:cubicBezTo>
                    <a:pt x="15011" y="29714"/>
                    <a:pt x="14478" y="26478"/>
                    <a:pt x="16045" y="24310"/>
                  </a:cubicBezTo>
                  <a:cubicBezTo>
                    <a:pt x="16068" y="24264"/>
                    <a:pt x="16099" y="24246"/>
                    <a:pt x="16127" y="24246"/>
                  </a:cubicBezTo>
                  <a:close/>
                  <a:moveTo>
                    <a:pt x="17290" y="36175"/>
                  </a:moveTo>
                  <a:cubicBezTo>
                    <a:pt x="17308" y="36175"/>
                    <a:pt x="17327" y="36178"/>
                    <a:pt x="17346" y="36185"/>
                  </a:cubicBezTo>
                  <a:cubicBezTo>
                    <a:pt x="19214" y="36886"/>
                    <a:pt x="20782" y="38287"/>
                    <a:pt x="21783" y="39988"/>
                  </a:cubicBezTo>
                  <a:cubicBezTo>
                    <a:pt x="21829" y="40034"/>
                    <a:pt x="21779" y="40097"/>
                    <a:pt x="21721" y="40097"/>
                  </a:cubicBezTo>
                  <a:cubicBezTo>
                    <a:pt x="21696" y="40097"/>
                    <a:pt x="21670" y="40085"/>
                    <a:pt x="21649" y="40055"/>
                  </a:cubicBezTo>
                  <a:cubicBezTo>
                    <a:pt x="20482" y="38453"/>
                    <a:pt x="19014" y="37319"/>
                    <a:pt x="17213" y="36485"/>
                  </a:cubicBezTo>
                  <a:cubicBezTo>
                    <a:pt x="17063" y="36425"/>
                    <a:pt x="17129" y="36175"/>
                    <a:pt x="17290" y="36175"/>
                  </a:cubicBezTo>
                  <a:close/>
                  <a:moveTo>
                    <a:pt x="18410" y="0"/>
                  </a:moveTo>
                  <a:cubicBezTo>
                    <a:pt x="16923" y="0"/>
                    <a:pt x="15450" y="65"/>
                    <a:pt x="14011" y="193"/>
                  </a:cubicBezTo>
                  <a:cubicBezTo>
                    <a:pt x="8774" y="693"/>
                    <a:pt x="2803" y="2928"/>
                    <a:pt x="1368" y="8599"/>
                  </a:cubicBezTo>
                  <a:cubicBezTo>
                    <a:pt x="1" y="14003"/>
                    <a:pt x="4737" y="18506"/>
                    <a:pt x="9174" y="20674"/>
                  </a:cubicBezTo>
                  <a:cubicBezTo>
                    <a:pt x="9374" y="19506"/>
                    <a:pt x="9841" y="18372"/>
                    <a:pt x="10642" y="17305"/>
                  </a:cubicBezTo>
                  <a:cubicBezTo>
                    <a:pt x="12336" y="15014"/>
                    <a:pt x="14724" y="14155"/>
                    <a:pt x="17241" y="14155"/>
                  </a:cubicBezTo>
                  <a:cubicBezTo>
                    <a:pt x="20074" y="14155"/>
                    <a:pt x="23069" y="15244"/>
                    <a:pt x="25419" y="16604"/>
                  </a:cubicBezTo>
                  <a:cubicBezTo>
                    <a:pt x="25706" y="16777"/>
                    <a:pt x="25523" y="17172"/>
                    <a:pt x="25254" y="17172"/>
                  </a:cubicBezTo>
                  <a:cubicBezTo>
                    <a:pt x="25211" y="17172"/>
                    <a:pt x="25165" y="17161"/>
                    <a:pt x="25119" y="17138"/>
                  </a:cubicBezTo>
                  <a:cubicBezTo>
                    <a:pt x="22850" y="15923"/>
                    <a:pt x="19881" y="14896"/>
                    <a:pt x="17140" y="14896"/>
                  </a:cubicBezTo>
                  <a:cubicBezTo>
                    <a:pt x="14239" y="14896"/>
                    <a:pt x="11594" y="16046"/>
                    <a:pt x="10308" y="19340"/>
                  </a:cubicBezTo>
                  <a:cubicBezTo>
                    <a:pt x="8407" y="24277"/>
                    <a:pt x="11542" y="28913"/>
                    <a:pt x="14011" y="32983"/>
                  </a:cubicBezTo>
                  <a:cubicBezTo>
                    <a:pt x="14378" y="32683"/>
                    <a:pt x="14845" y="32482"/>
                    <a:pt x="15412" y="32416"/>
                  </a:cubicBezTo>
                  <a:cubicBezTo>
                    <a:pt x="15422" y="32415"/>
                    <a:pt x="15432" y="32414"/>
                    <a:pt x="15441" y="32414"/>
                  </a:cubicBezTo>
                  <a:cubicBezTo>
                    <a:pt x="15749" y="32414"/>
                    <a:pt x="15803" y="32918"/>
                    <a:pt x="15512" y="32983"/>
                  </a:cubicBezTo>
                  <a:cubicBezTo>
                    <a:pt x="14044" y="33350"/>
                    <a:pt x="13410" y="33883"/>
                    <a:pt x="13277" y="34517"/>
                  </a:cubicBezTo>
                  <a:cubicBezTo>
                    <a:pt x="12910" y="36185"/>
                    <a:pt x="16079" y="38353"/>
                    <a:pt x="16779" y="38787"/>
                  </a:cubicBezTo>
                  <a:cubicBezTo>
                    <a:pt x="17480" y="39221"/>
                    <a:pt x="18214" y="39554"/>
                    <a:pt x="18881" y="40021"/>
                  </a:cubicBezTo>
                  <a:cubicBezTo>
                    <a:pt x="19681" y="40588"/>
                    <a:pt x="20348" y="41222"/>
                    <a:pt x="20849" y="42023"/>
                  </a:cubicBezTo>
                  <a:cubicBezTo>
                    <a:pt x="22016" y="43924"/>
                    <a:pt x="22116" y="46126"/>
                    <a:pt x="21416" y="48194"/>
                  </a:cubicBezTo>
                  <a:cubicBezTo>
                    <a:pt x="24084" y="44291"/>
                    <a:pt x="25385" y="39387"/>
                    <a:pt x="20982" y="36118"/>
                  </a:cubicBezTo>
                  <a:cubicBezTo>
                    <a:pt x="20757" y="35949"/>
                    <a:pt x="20888" y="35614"/>
                    <a:pt x="21115" y="35614"/>
                  </a:cubicBezTo>
                  <a:cubicBezTo>
                    <a:pt x="21157" y="35614"/>
                    <a:pt x="21202" y="35625"/>
                    <a:pt x="21249" y="35651"/>
                  </a:cubicBezTo>
                  <a:cubicBezTo>
                    <a:pt x="22183" y="36152"/>
                    <a:pt x="22884" y="36819"/>
                    <a:pt x="23384" y="37519"/>
                  </a:cubicBezTo>
                  <a:cubicBezTo>
                    <a:pt x="25752" y="35418"/>
                    <a:pt x="27854" y="32749"/>
                    <a:pt x="27887" y="29414"/>
                  </a:cubicBezTo>
                  <a:cubicBezTo>
                    <a:pt x="27917" y="25525"/>
                    <a:pt x="25199" y="22534"/>
                    <a:pt x="21544" y="22534"/>
                  </a:cubicBezTo>
                  <a:cubicBezTo>
                    <a:pt x="21092" y="22534"/>
                    <a:pt x="20626" y="22580"/>
                    <a:pt x="20148" y="22675"/>
                  </a:cubicBezTo>
                  <a:cubicBezTo>
                    <a:pt x="20126" y="22680"/>
                    <a:pt x="20104" y="22682"/>
                    <a:pt x="20082" y="22682"/>
                  </a:cubicBezTo>
                  <a:cubicBezTo>
                    <a:pt x="19763" y="22682"/>
                    <a:pt x="19637" y="22234"/>
                    <a:pt x="19982" y="22108"/>
                  </a:cubicBezTo>
                  <a:cubicBezTo>
                    <a:pt x="20629" y="21890"/>
                    <a:pt x="21274" y="21788"/>
                    <a:pt x="21903" y="21788"/>
                  </a:cubicBezTo>
                  <a:cubicBezTo>
                    <a:pt x="23770" y="21788"/>
                    <a:pt x="25497" y="22687"/>
                    <a:pt x="26720" y="24110"/>
                  </a:cubicBezTo>
                  <a:lnTo>
                    <a:pt x="26753" y="24076"/>
                  </a:lnTo>
                  <a:cubicBezTo>
                    <a:pt x="26653" y="23976"/>
                    <a:pt x="26686" y="23776"/>
                    <a:pt x="26886" y="23776"/>
                  </a:cubicBezTo>
                  <a:cubicBezTo>
                    <a:pt x="26986" y="23781"/>
                    <a:pt x="27086" y="23784"/>
                    <a:pt x="27185" y="23784"/>
                  </a:cubicBezTo>
                  <a:cubicBezTo>
                    <a:pt x="31550" y="23784"/>
                    <a:pt x="35058" y="18811"/>
                    <a:pt x="35026" y="14636"/>
                  </a:cubicBezTo>
                  <a:cubicBezTo>
                    <a:pt x="34999" y="10338"/>
                    <a:pt x="31575" y="7770"/>
                    <a:pt x="27803" y="7770"/>
                  </a:cubicBezTo>
                  <a:cubicBezTo>
                    <a:pt x="26892" y="7770"/>
                    <a:pt x="25961" y="7920"/>
                    <a:pt x="25052" y="8232"/>
                  </a:cubicBezTo>
                  <a:cubicBezTo>
                    <a:pt x="25017" y="8247"/>
                    <a:pt x="24984" y="8254"/>
                    <a:pt x="24952" y="8254"/>
                  </a:cubicBezTo>
                  <a:cubicBezTo>
                    <a:pt x="24712" y="8254"/>
                    <a:pt x="24586" y="7849"/>
                    <a:pt x="24852" y="7731"/>
                  </a:cubicBezTo>
                  <a:cubicBezTo>
                    <a:pt x="25904" y="7268"/>
                    <a:pt x="26994" y="7049"/>
                    <a:pt x="28061" y="7049"/>
                  </a:cubicBezTo>
                  <a:cubicBezTo>
                    <a:pt x="30982" y="7049"/>
                    <a:pt x="33721" y="8688"/>
                    <a:pt x="34992" y="11401"/>
                  </a:cubicBezTo>
                  <a:cubicBezTo>
                    <a:pt x="37194" y="9533"/>
                    <a:pt x="37027" y="6264"/>
                    <a:pt x="35226" y="4162"/>
                  </a:cubicBezTo>
                  <a:cubicBezTo>
                    <a:pt x="33658" y="2328"/>
                    <a:pt x="31190" y="1560"/>
                    <a:pt x="28955" y="1093"/>
                  </a:cubicBezTo>
                  <a:cubicBezTo>
                    <a:pt x="25570" y="365"/>
                    <a:pt x="21954" y="0"/>
                    <a:pt x="18410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72"/>
            <p:cNvSpPr/>
            <p:nvPr/>
          </p:nvSpPr>
          <p:spPr>
            <a:xfrm>
              <a:off x="3279175" y="1193500"/>
              <a:ext cx="984900" cy="880125"/>
            </a:xfrm>
            <a:custGeom>
              <a:avLst/>
              <a:gdLst/>
              <a:ahLst/>
              <a:cxnLst/>
              <a:rect l="l" t="t" r="r" b="b"/>
              <a:pathLst>
                <a:path w="39396" h="35205" extrusionOk="0">
                  <a:moveTo>
                    <a:pt x="18259" y="1"/>
                  </a:moveTo>
                  <a:cubicBezTo>
                    <a:pt x="16659" y="1"/>
                    <a:pt x="15060" y="85"/>
                    <a:pt x="13477" y="279"/>
                  </a:cubicBezTo>
                  <a:cubicBezTo>
                    <a:pt x="7973" y="913"/>
                    <a:pt x="1869" y="3815"/>
                    <a:pt x="901" y="9886"/>
                  </a:cubicBezTo>
                  <a:cubicBezTo>
                    <a:pt x="1" y="15290"/>
                    <a:pt x="4771" y="20027"/>
                    <a:pt x="9474" y="21761"/>
                  </a:cubicBezTo>
                  <a:cubicBezTo>
                    <a:pt x="8874" y="26031"/>
                    <a:pt x="11609" y="30634"/>
                    <a:pt x="14144" y="33903"/>
                  </a:cubicBezTo>
                  <a:cubicBezTo>
                    <a:pt x="13811" y="34270"/>
                    <a:pt x="13610" y="34704"/>
                    <a:pt x="13510" y="35171"/>
                  </a:cubicBezTo>
                  <a:lnTo>
                    <a:pt x="13644" y="35204"/>
                  </a:lnTo>
                  <a:cubicBezTo>
                    <a:pt x="13777" y="34570"/>
                    <a:pt x="14411" y="34037"/>
                    <a:pt x="15879" y="33670"/>
                  </a:cubicBezTo>
                  <a:cubicBezTo>
                    <a:pt x="16170" y="33605"/>
                    <a:pt x="16116" y="33101"/>
                    <a:pt x="15808" y="33101"/>
                  </a:cubicBezTo>
                  <a:cubicBezTo>
                    <a:pt x="15799" y="33101"/>
                    <a:pt x="15789" y="33102"/>
                    <a:pt x="15779" y="33103"/>
                  </a:cubicBezTo>
                  <a:cubicBezTo>
                    <a:pt x="15212" y="33169"/>
                    <a:pt x="14745" y="33370"/>
                    <a:pt x="14378" y="33670"/>
                  </a:cubicBezTo>
                  <a:cubicBezTo>
                    <a:pt x="11909" y="29600"/>
                    <a:pt x="8774" y="24964"/>
                    <a:pt x="10675" y="20027"/>
                  </a:cubicBezTo>
                  <a:cubicBezTo>
                    <a:pt x="11961" y="16733"/>
                    <a:pt x="14606" y="15583"/>
                    <a:pt x="17507" y="15583"/>
                  </a:cubicBezTo>
                  <a:cubicBezTo>
                    <a:pt x="20248" y="15583"/>
                    <a:pt x="23217" y="16610"/>
                    <a:pt x="25486" y="17825"/>
                  </a:cubicBezTo>
                  <a:cubicBezTo>
                    <a:pt x="25532" y="17848"/>
                    <a:pt x="25578" y="17859"/>
                    <a:pt x="25621" y="17859"/>
                  </a:cubicBezTo>
                  <a:cubicBezTo>
                    <a:pt x="25890" y="17859"/>
                    <a:pt x="26073" y="17464"/>
                    <a:pt x="25786" y="17291"/>
                  </a:cubicBezTo>
                  <a:cubicBezTo>
                    <a:pt x="23418" y="15931"/>
                    <a:pt x="20424" y="14842"/>
                    <a:pt x="17596" y="14842"/>
                  </a:cubicBezTo>
                  <a:cubicBezTo>
                    <a:pt x="15084" y="14842"/>
                    <a:pt x="12703" y="15701"/>
                    <a:pt x="11009" y="17992"/>
                  </a:cubicBezTo>
                  <a:cubicBezTo>
                    <a:pt x="10208" y="19059"/>
                    <a:pt x="9741" y="20193"/>
                    <a:pt x="9541" y="21361"/>
                  </a:cubicBezTo>
                  <a:cubicBezTo>
                    <a:pt x="5104" y="19193"/>
                    <a:pt x="368" y="14656"/>
                    <a:pt x="1735" y="9286"/>
                  </a:cubicBezTo>
                  <a:cubicBezTo>
                    <a:pt x="3170" y="3615"/>
                    <a:pt x="9141" y="1380"/>
                    <a:pt x="14378" y="880"/>
                  </a:cubicBezTo>
                  <a:cubicBezTo>
                    <a:pt x="15826" y="751"/>
                    <a:pt x="17310" y="687"/>
                    <a:pt x="18807" y="687"/>
                  </a:cubicBezTo>
                  <a:cubicBezTo>
                    <a:pt x="22342" y="687"/>
                    <a:pt x="25947" y="1044"/>
                    <a:pt x="29322" y="1747"/>
                  </a:cubicBezTo>
                  <a:cubicBezTo>
                    <a:pt x="31557" y="2247"/>
                    <a:pt x="34025" y="3015"/>
                    <a:pt x="35593" y="4849"/>
                  </a:cubicBezTo>
                  <a:cubicBezTo>
                    <a:pt x="37394" y="6951"/>
                    <a:pt x="37561" y="10220"/>
                    <a:pt x="35359" y="12088"/>
                  </a:cubicBezTo>
                  <a:cubicBezTo>
                    <a:pt x="34088" y="9375"/>
                    <a:pt x="31349" y="7736"/>
                    <a:pt x="28428" y="7736"/>
                  </a:cubicBezTo>
                  <a:cubicBezTo>
                    <a:pt x="27361" y="7736"/>
                    <a:pt x="26271" y="7955"/>
                    <a:pt x="25219" y="8418"/>
                  </a:cubicBezTo>
                  <a:cubicBezTo>
                    <a:pt x="24953" y="8536"/>
                    <a:pt x="25079" y="8941"/>
                    <a:pt x="25319" y="8941"/>
                  </a:cubicBezTo>
                  <a:cubicBezTo>
                    <a:pt x="25351" y="8941"/>
                    <a:pt x="25384" y="8934"/>
                    <a:pt x="25419" y="8919"/>
                  </a:cubicBezTo>
                  <a:cubicBezTo>
                    <a:pt x="26328" y="8607"/>
                    <a:pt x="27259" y="8457"/>
                    <a:pt x="28170" y="8457"/>
                  </a:cubicBezTo>
                  <a:cubicBezTo>
                    <a:pt x="31942" y="8457"/>
                    <a:pt x="35366" y="11025"/>
                    <a:pt x="35393" y="15323"/>
                  </a:cubicBezTo>
                  <a:cubicBezTo>
                    <a:pt x="35425" y="19498"/>
                    <a:pt x="31917" y="24471"/>
                    <a:pt x="27552" y="24471"/>
                  </a:cubicBezTo>
                  <a:cubicBezTo>
                    <a:pt x="27453" y="24471"/>
                    <a:pt x="27353" y="24468"/>
                    <a:pt x="27253" y="24463"/>
                  </a:cubicBezTo>
                  <a:cubicBezTo>
                    <a:pt x="27053" y="24463"/>
                    <a:pt x="27020" y="24663"/>
                    <a:pt x="27120" y="24763"/>
                  </a:cubicBezTo>
                  <a:cubicBezTo>
                    <a:pt x="27153" y="24797"/>
                    <a:pt x="27187" y="24830"/>
                    <a:pt x="27253" y="24830"/>
                  </a:cubicBezTo>
                  <a:cubicBezTo>
                    <a:pt x="27494" y="24859"/>
                    <a:pt x="27733" y="24873"/>
                    <a:pt x="27969" y="24873"/>
                  </a:cubicBezTo>
                  <a:cubicBezTo>
                    <a:pt x="32903" y="24873"/>
                    <a:pt x="36757" y="18740"/>
                    <a:pt x="35993" y="14156"/>
                  </a:cubicBezTo>
                  <a:cubicBezTo>
                    <a:pt x="35893" y="13622"/>
                    <a:pt x="35760" y="13122"/>
                    <a:pt x="35593" y="12655"/>
                  </a:cubicBezTo>
                  <a:cubicBezTo>
                    <a:pt x="39395" y="10053"/>
                    <a:pt x="37461" y="4816"/>
                    <a:pt x="34158" y="2781"/>
                  </a:cubicBezTo>
                  <a:cubicBezTo>
                    <a:pt x="31657" y="1247"/>
                    <a:pt x="28588" y="846"/>
                    <a:pt x="25752" y="513"/>
                  </a:cubicBezTo>
                  <a:cubicBezTo>
                    <a:pt x="23287" y="207"/>
                    <a:pt x="20771" y="1"/>
                    <a:pt x="182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72"/>
            <p:cNvSpPr/>
            <p:nvPr/>
          </p:nvSpPr>
          <p:spPr>
            <a:xfrm>
              <a:off x="3929650" y="1566575"/>
              <a:ext cx="141175" cy="151900"/>
            </a:xfrm>
            <a:custGeom>
              <a:avLst/>
              <a:gdLst/>
              <a:ahLst/>
              <a:cxnLst/>
              <a:rect l="l" t="t" r="r" b="b"/>
              <a:pathLst>
                <a:path w="5647" h="6076" extrusionOk="0">
                  <a:moveTo>
                    <a:pt x="4302" y="1"/>
                  </a:moveTo>
                  <a:cubicBezTo>
                    <a:pt x="4180" y="1"/>
                    <a:pt x="4063" y="93"/>
                    <a:pt x="4103" y="234"/>
                  </a:cubicBezTo>
                  <a:cubicBezTo>
                    <a:pt x="4937" y="3102"/>
                    <a:pt x="3203" y="5804"/>
                    <a:pt x="134" y="5871"/>
                  </a:cubicBezTo>
                  <a:cubicBezTo>
                    <a:pt x="0" y="5871"/>
                    <a:pt x="0" y="6071"/>
                    <a:pt x="134" y="6071"/>
                  </a:cubicBezTo>
                  <a:cubicBezTo>
                    <a:pt x="198" y="6074"/>
                    <a:pt x="263" y="6075"/>
                    <a:pt x="327" y="6075"/>
                  </a:cubicBezTo>
                  <a:cubicBezTo>
                    <a:pt x="3336" y="6075"/>
                    <a:pt x="5647" y="3040"/>
                    <a:pt x="4503" y="133"/>
                  </a:cubicBezTo>
                  <a:cubicBezTo>
                    <a:pt x="4464" y="41"/>
                    <a:pt x="4382" y="1"/>
                    <a:pt x="430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72"/>
            <p:cNvSpPr/>
            <p:nvPr/>
          </p:nvSpPr>
          <p:spPr>
            <a:xfrm>
              <a:off x="3611075" y="1755350"/>
              <a:ext cx="411150" cy="666400"/>
            </a:xfrm>
            <a:custGeom>
              <a:avLst/>
              <a:gdLst/>
              <a:ahLst/>
              <a:cxnLst/>
              <a:rect l="l" t="t" r="r" b="b"/>
              <a:pathLst>
                <a:path w="16446" h="26656" extrusionOk="0">
                  <a:moveTo>
                    <a:pt x="8994" y="1"/>
                  </a:moveTo>
                  <a:cubicBezTo>
                    <a:pt x="8365" y="1"/>
                    <a:pt x="7720" y="103"/>
                    <a:pt x="7073" y="321"/>
                  </a:cubicBezTo>
                  <a:cubicBezTo>
                    <a:pt x="6728" y="447"/>
                    <a:pt x="6854" y="895"/>
                    <a:pt x="7173" y="895"/>
                  </a:cubicBezTo>
                  <a:cubicBezTo>
                    <a:pt x="7195" y="895"/>
                    <a:pt x="7217" y="893"/>
                    <a:pt x="7239" y="888"/>
                  </a:cubicBezTo>
                  <a:cubicBezTo>
                    <a:pt x="7720" y="793"/>
                    <a:pt x="8190" y="747"/>
                    <a:pt x="8644" y="747"/>
                  </a:cubicBezTo>
                  <a:cubicBezTo>
                    <a:pt x="12317" y="747"/>
                    <a:pt x="15008" y="3738"/>
                    <a:pt x="14978" y="7627"/>
                  </a:cubicBezTo>
                  <a:cubicBezTo>
                    <a:pt x="14945" y="10962"/>
                    <a:pt x="12843" y="13631"/>
                    <a:pt x="10475" y="15732"/>
                  </a:cubicBezTo>
                  <a:cubicBezTo>
                    <a:pt x="9975" y="15032"/>
                    <a:pt x="9274" y="14365"/>
                    <a:pt x="8340" y="13864"/>
                  </a:cubicBezTo>
                  <a:cubicBezTo>
                    <a:pt x="8293" y="13838"/>
                    <a:pt x="8248" y="13827"/>
                    <a:pt x="8206" y="13827"/>
                  </a:cubicBezTo>
                  <a:cubicBezTo>
                    <a:pt x="7979" y="13827"/>
                    <a:pt x="7848" y="14162"/>
                    <a:pt x="8073" y="14331"/>
                  </a:cubicBezTo>
                  <a:cubicBezTo>
                    <a:pt x="12476" y="17600"/>
                    <a:pt x="11175" y="22504"/>
                    <a:pt x="8507" y="26407"/>
                  </a:cubicBezTo>
                  <a:cubicBezTo>
                    <a:pt x="9207" y="24339"/>
                    <a:pt x="9107" y="22137"/>
                    <a:pt x="7940" y="20236"/>
                  </a:cubicBezTo>
                  <a:cubicBezTo>
                    <a:pt x="7439" y="19435"/>
                    <a:pt x="6772" y="18801"/>
                    <a:pt x="5972" y="18234"/>
                  </a:cubicBezTo>
                  <a:cubicBezTo>
                    <a:pt x="5305" y="17767"/>
                    <a:pt x="4571" y="17434"/>
                    <a:pt x="3870" y="17000"/>
                  </a:cubicBezTo>
                  <a:cubicBezTo>
                    <a:pt x="3170" y="16566"/>
                    <a:pt x="1" y="14398"/>
                    <a:pt x="368" y="12730"/>
                  </a:cubicBezTo>
                  <a:lnTo>
                    <a:pt x="234" y="12697"/>
                  </a:lnTo>
                  <a:lnTo>
                    <a:pt x="234" y="12697"/>
                  </a:lnTo>
                  <a:cubicBezTo>
                    <a:pt x="68" y="13598"/>
                    <a:pt x="301" y="14598"/>
                    <a:pt x="868" y="15432"/>
                  </a:cubicBezTo>
                  <a:cubicBezTo>
                    <a:pt x="1869" y="16867"/>
                    <a:pt x="3570" y="17434"/>
                    <a:pt x="5004" y="18334"/>
                  </a:cubicBezTo>
                  <a:cubicBezTo>
                    <a:pt x="7940" y="20102"/>
                    <a:pt x="9307" y="23071"/>
                    <a:pt x="8273" y="26440"/>
                  </a:cubicBezTo>
                  <a:cubicBezTo>
                    <a:pt x="8253" y="26521"/>
                    <a:pt x="8294" y="26565"/>
                    <a:pt x="8344" y="26565"/>
                  </a:cubicBezTo>
                  <a:cubicBezTo>
                    <a:pt x="8377" y="26565"/>
                    <a:pt x="8414" y="26546"/>
                    <a:pt x="8440" y="26507"/>
                  </a:cubicBezTo>
                  <a:cubicBezTo>
                    <a:pt x="8440" y="26596"/>
                    <a:pt x="8514" y="26655"/>
                    <a:pt x="8593" y="26655"/>
                  </a:cubicBezTo>
                  <a:cubicBezTo>
                    <a:pt x="8633" y="26655"/>
                    <a:pt x="8674" y="26640"/>
                    <a:pt x="8707" y="26607"/>
                  </a:cubicBezTo>
                  <a:cubicBezTo>
                    <a:pt x="11276" y="23938"/>
                    <a:pt x="12610" y="19302"/>
                    <a:pt x="10742" y="16133"/>
                  </a:cubicBezTo>
                  <a:cubicBezTo>
                    <a:pt x="14078" y="13664"/>
                    <a:pt x="16446" y="9695"/>
                    <a:pt x="15445" y="5425"/>
                  </a:cubicBezTo>
                  <a:cubicBezTo>
                    <a:pt x="15145" y="4257"/>
                    <a:pt x="14578" y="3190"/>
                    <a:pt x="13811" y="2323"/>
                  </a:cubicBezTo>
                  <a:cubicBezTo>
                    <a:pt x="12588" y="900"/>
                    <a:pt x="10861" y="1"/>
                    <a:pt x="89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72"/>
            <p:cNvSpPr/>
            <p:nvPr/>
          </p:nvSpPr>
          <p:spPr>
            <a:xfrm>
              <a:off x="3714900" y="2115050"/>
              <a:ext cx="119200" cy="98050"/>
            </a:xfrm>
            <a:custGeom>
              <a:avLst/>
              <a:gdLst/>
              <a:ahLst/>
              <a:cxnLst/>
              <a:rect l="l" t="t" r="r" b="b"/>
              <a:pathLst>
                <a:path w="4768" h="3922" extrusionOk="0">
                  <a:moveTo>
                    <a:pt x="228" y="0"/>
                  </a:moveTo>
                  <a:cubicBezTo>
                    <a:pt x="67" y="0"/>
                    <a:pt x="1" y="250"/>
                    <a:pt x="151" y="310"/>
                  </a:cubicBezTo>
                  <a:cubicBezTo>
                    <a:pt x="1952" y="1144"/>
                    <a:pt x="3420" y="2278"/>
                    <a:pt x="4587" y="3880"/>
                  </a:cubicBezTo>
                  <a:cubicBezTo>
                    <a:pt x="4608" y="3910"/>
                    <a:pt x="4634" y="3922"/>
                    <a:pt x="4659" y="3922"/>
                  </a:cubicBezTo>
                  <a:cubicBezTo>
                    <a:pt x="4717" y="3922"/>
                    <a:pt x="4767" y="3859"/>
                    <a:pt x="4721" y="3813"/>
                  </a:cubicBezTo>
                  <a:cubicBezTo>
                    <a:pt x="3720" y="2112"/>
                    <a:pt x="2152" y="711"/>
                    <a:pt x="284" y="10"/>
                  </a:cubicBezTo>
                  <a:cubicBezTo>
                    <a:pt x="265" y="3"/>
                    <a:pt x="246" y="0"/>
                    <a:pt x="22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72"/>
            <p:cNvSpPr/>
            <p:nvPr/>
          </p:nvSpPr>
          <p:spPr>
            <a:xfrm>
              <a:off x="3650275" y="1816800"/>
              <a:ext cx="78525" cy="175925"/>
            </a:xfrm>
            <a:custGeom>
              <a:avLst/>
              <a:gdLst/>
              <a:ahLst/>
              <a:cxnLst/>
              <a:rect l="l" t="t" r="r" b="b"/>
              <a:pathLst>
                <a:path w="3141" h="7037" extrusionOk="0">
                  <a:moveTo>
                    <a:pt x="1650" y="1"/>
                  </a:moveTo>
                  <a:cubicBezTo>
                    <a:pt x="1622" y="1"/>
                    <a:pt x="1591" y="19"/>
                    <a:pt x="1568" y="65"/>
                  </a:cubicBezTo>
                  <a:cubicBezTo>
                    <a:pt x="1" y="2233"/>
                    <a:pt x="534" y="5469"/>
                    <a:pt x="2736" y="7003"/>
                  </a:cubicBezTo>
                  <a:cubicBezTo>
                    <a:pt x="2771" y="7027"/>
                    <a:pt x="2807" y="7037"/>
                    <a:pt x="2842" y="7037"/>
                  </a:cubicBezTo>
                  <a:cubicBezTo>
                    <a:pt x="3006" y="7037"/>
                    <a:pt x="3140" y="6813"/>
                    <a:pt x="3003" y="6703"/>
                  </a:cubicBezTo>
                  <a:cubicBezTo>
                    <a:pt x="968" y="5102"/>
                    <a:pt x="368" y="2367"/>
                    <a:pt x="1702" y="132"/>
                  </a:cubicBezTo>
                  <a:cubicBezTo>
                    <a:pt x="1746" y="66"/>
                    <a:pt x="1703" y="1"/>
                    <a:pt x="1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72"/>
            <p:cNvSpPr/>
            <p:nvPr/>
          </p:nvSpPr>
          <p:spPr>
            <a:xfrm>
              <a:off x="3395100" y="1323825"/>
              <a:ext cx="253300" cy="267325"/>
            </a:xfrm>
            <a:custGeom>
              <a:avLst/>
              <a:gdLst/>
              <a:ahLst/>
              <a:cxnLst/>
              <a:rect l="l" t="t" r="r" b="b"/>
              <a:pathLst>
                <a:path w="10132" h="10693" extrusionOk="0">
                  <a:moveTo>
                    <a:pt x="9873" y="1"/>
                  </a:moveTo>
                  <a:cubicBezTo>
                    <a:pt x="9862" y="1"/>
                    <a:pt x="9852" y="2"/>
                    <a:pt x="9841" y="3"/>
                  </a:cubicBezTo>
                  <a:cubicBezTo>
                    <a:pt x="5004" y="937"/>
                    <a:pt x="0" y="5307"/>
                    <a:pt x="2535" y="10644"/>
                  </a:cubicBezTo>
                  <a:cubicBezTo>
                    <a:pt x="2547" y="10677"/>
                    <a:pt x="2573" y="10692"/>
                    <a:pt x="2601" y="10692"/>
                  </a:cubicBezTo>
                  <a:cubicBezTo>
                    <a:pt x="2658" y="10692"/>
                    <a:pt x="2724" y="10633"/>
                    <a:pt x="2702" y="10544"/>
                  </a:cubicBezTo>
                  <a:cubicBezTo>
                    <a:pt x="501" y="5307"/>
                    <a:pt x="5337" y="1437"/>
                    <a:pt x="9941" y="337"/>
                  </a:cubicBezTo>
                  <a:cubicBezTo>
                    <a:pt x="10131" y="305"/>
                    <a:pt x="10080" y="1"/>
                    <a:pt x="98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72"/>
            <p:cNvSpPr/>
            <p:nvPr/>
          </p:nvSpPr>
          <p:spPr>
            <a:xfrm>
              <a:off x="3724500" y="2116950"/>
              <a:ext cx="109600" cy="96150"/>
            </a:xfrm>
            <a:custGeom>
              <a:avLst/>
              <a:gdLst/>
              <a:ahLst/>
              <a:cxnLst/>
              <a:rect l="l" t="t" r="r" b="b"/>
              <a:pathLst>
                <a:path w="4384" h="3846" extrusionOk="0">
                  <a:moveTo>
                    <a:pt x="34" y="1"/>
                  </a:moveTo>
                  <a:cubicBezTo>
                    <a:pt x="34" y="1"/>
                    <a:pt x="34" y="1"/>
                    <a:pt x="34" y="34"/>
                  </a:cubicBezTo>
                  <a:cubicBezTo>
                    <a:pt x="0" y="134"/>
                    <a:pt x="0" y="268"/>
                    <a:pt x="0" y="368"/>
                  </a:cubicBezTo>
                  <a:cubicBezTo>
                    <a:pt x="1702" y="1168"/>
                    <a:pt x="3103" y="2269"/>
                    <a:pt x="4203" y="3804"/>
                  </a:cubicBezTo>
                  <a:cubicBezTo>
                    <a:pt x="4224" y="3834"/>
                    <a:pt x="4250" y="3846"/>
                    <a:pt x="4275" y="3846"/>
                  </a:cubicBezTo>
                  <a:cubicBezTo>
                    <a:pt x="4333" y="3846"/>
                    <a:pt x="4383" y="3783"/>
                    <a:pt x="4337" y="3737"/>
                  </a:cubicBezTo>
                  <a:cubicBezTo>
                    <a:pt x="3369" y="2069"/>
                    <a:pt x="1835" y="735"/>
                    <a:pt x="3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72"/>
            <p:cNvSpPr/>
            <p:nvPr/>
          </p:nvSpPr>
          <p:spPr>
            <a:xfrm>
              <a:off x="3347550" y="1246000"/>
              <a:ext cx="491950" cy="375250"/>
            </a:xfrm>
            <a:custGeom>
              <a:avLst/>
              <a:gdLst/>
              <a:ahLst/>
              <a:cxnLst/>
              <a:rect l="l" t="t" r="r" b="b"/>
              <a:pathLst>
                <a:path w="19678" h="15010" extrusionOk="0">
                  <a:moveTo>
                    <a:pt x="13127" y="0"/>
                  </a:moveTo>
                  <a:cubicBezTo>
                    <a:pt x="9308" y="0"/>
                    <a:pt x="5352" y="809"/>
                    <a:pt x="3003" y="3583"/>
                  </a:cubicBezTo>
                  <a:cubicBezTo>
                    <a:pt x="1" y="7119"/>
                    <a:pt x="935" y="12189"/>
                    <a:pt x="4437" y="14958"/>
                  </a:cubicBezTo>
                  <a:cubicBezTo>
                    <a:pt x="4488" y="14994"/>
                    <a:pt x="4542" y="15010"/>
                    <a:pt x="4594" y="15010"/>
                  </a:cubicBezTo>
                  <a:cubicBezTo>
                    <a:pt x="4778" y="15010"/>
                    <a:pt x="4928" y="14807"/>
                    <a:pt x="4771" y="14624"/>
                  </a:cubicBezTo>
                  <a:cubicBezTo>
                    <a:pt x="1435" y="11155"/>
                    <a:pt x="2102" y="5451"/>
                    <a:pt x="6672" y="3383"/>
                  </a:cubicBezTo>
                  <a:cubicBezTo>
                    <a:pt x="8434" y="2571"/>
                    <a:pt x="10472" y="2323"/>
                    <a:pt x="12528" y="2323"/>
                  </a:cubicBezTo>
                  <a:cubicBezTo>
                    <a:pt x="14444" y="2323"/>
                    <a:pt x="16376" y="2539"/>
                    <a:pt x="18114" y="2716"/>
                  </a:cubicBezTo>
                  <a:cubicBezTo>
                    <a:pt x="18152" y="2720"/>
                    <a:pt x="18189" y="2722"/>
                    <a:pt x="18226" y="2722"/>
                  </a:cubicBezTo>
                  <a:cubicBezTo>
                    <a:pt x="19431" y="2722"/>
                    <a:pt x="19678" y="642"/>
                    <a:pt x="18447" y="448"/>
                  </a:cubicBezTo>
                  <a:cubicBezTo>
                    <a:pt x="16844" y="195"/>
                    <a:pt x="15002" y="0"/>
                    <a:pt x="13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72"/>
            <p:cNvSpPr/>
            <p:nvPr/>
          </p:nvSpPr>
          <p:spPr>
            <a:xfrm>
              <a:off x="3568550" y="1642175"/>
              <a:ext cx="167625" cy="191025"/>
            </a:xfrm>
            <a:custGeom>
              <a:avLst/>
              <a:gdLst/>
              <a:ahLst/>
              <a:cxnLst/>
              <a:rect l="l" t="t" r="r" b="b"/>
              <a:pathLst>
                <a:path w="6705" h="7641" extrusionOk="0">
                  <a:moveTo>
                    <a:pt x="5407" y="1"/>
                  </a:moveTo>
                  <a:cubicBezTo>
                    <a:pt x="5262" y="1"/>
                    <a:pt x="5105" y="35"/>
                    <a:pt x="4937" y="112"/>
                  </a:cubicBezTo>
                  <a:cubicBezTo>
                    <a:pt x="3336" y="845"/>
                    <a:pt x="1502" y="1980"/>
                    <a:pt x="835" y="3681"/>
                  </a:cubicBezTo>
                  <a:cubicBezTo>
                    <a:pt x="301" y="5048"/>
                    <a:pt x="501" y="6583"/>
                    <a:pt x="1568" y="7584"/>
                  </a:cubicBezTo>
                  <a:cubicBezTo>
                    <a:pt x="1608" y="7623"/>
                    <a:pt x="1658" y="7640"/>
                    <a:pt x="1710" y="7640"/>
                  </a:cubicBezTo>
                  <a:cubicBezTo>
                    <a:pt x="1879" y="7640"/>
                    <a:pt x="2063" y="7462"/>
                    <a:pt x="1935" y="7283"/>
                  </a:cubicBezTo>
                  <a:cubicBezTo>
                    <a:pt x="1" y="4548"/>
                    <a:pt x="3570" y="2613"/>
                    <a:pt x="5638" y="1813"/>
                  </a:cubicBezTo>
                  <a:cubicBezTo>
                    <a:pt x="6705" y="1380"/>
                    <a:pt x="6326" y="1"/>
                    <a:pt x="5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72"/>
          <p:cNvGrpSpPr/>
          <p:nvPr/>
        </p:nvGrpSpPr>
        <p:grpSpPr>
          <a:xfrm rot="-899960">
            <a:off x="-82302" y="-20663"/>
            <a:ext cx="1556753" cy="872249"/>
            <a:chOff x="3093375" y="3771225"/>
            <a:chExt cx="1556800" cy="872275"/>
          </a:xfrm>
        </p:grpSpPr>
        <p:sp>
          <p:nvSpPr>
            <p:cNvPr id="2054" name="Google Shape;2054;p72"/>
            <p:cNvSpPr/>
            <p:nvPr/>
          </p:nvSpPr>
          <p:spPr>
            <a:xfrm>
              <a:off x="3112400" y="3794375"/>
              <a:ext cx="761400" cy="556700"/>
            </a:xfrm>
            <a:custGeom>
              <a:avLst/>
              <a:gdLst/>
              <a:ahLst/>
              <a:cxnLst/>
              <a:rect l="l" t="t" r="r" b="b"/>
              <a:pathLst>
                <a:path w="30456" h="22268" extrusionOk="0">
                  <a:moveTo>
                    <a:pt x="18052" y="0"/>
                  </a:moveTo>
                  <a:cubicBezTo>
                    <a:pt x="17074" y="0"/>
                    <a:pt x="16095" y="170"/>
                    <a:pt x="15211" y="519"/>
                  </a:cubicBezTo>
                  <a:cubicBezTo>
                    <a:pt x="11308" y="2053"/>
                    <a:pt x="8473" y="5789"/>
                    <a:pt x="9040" y="10092"/>
                  </a:cubicBezTo>
                  <a:cubicBezTo>
                    <a:pt x="9073" y="10326"/>
                    <a:pt x="8873" y="10459"/>
                    <a:pt x="8673" y="10459"/>
                  </a:cubicBezTo>
                  <a:cubicBezTo>
                    <a:pt x="8506" y="10459"/>
                    <a:pt x="8340" y="10359"/>
                    <a:pt x="8306" y="10192"/>
                  </a:cubicBezTo>
                  <a:cubicBezTo>
                    <a:pt x="7358" y="9626"/>
                    <a:pt x="6252" y="9328"/>
                    <a:pt x="5176" y="9328"/>
                  </a:cubicBezTo>
                  <a:cubicBezTo>
                    <a:pt x="3148" y="9328"/>
                    <a:pt x="1222" y="10385"/>
                    <a:pt x="634" y="12694"/>
                  </a:cubicBezTo>
                  <a:cubicBezTo>
                    <a:pt x="0" y="15129"/>
                    <a:pt x="2269" y="16497"/>
                    <a:pt x="4303" y="16964"/>
                  </a:cubicBezTo>
                  <a:cubicBezTo>
                    <a:pt x="4723" y="17052"/>
                    <a:pt x="5136" y="17091"/>
                    <a:pt x="5546" y="17091"/>
                  </a:cubicBezTo>
                  <a:cubicBezTo>
                    <a:pt x="6537" y="17091"/>
                    <a:pt x="7505" y="16861"/>
                    <a:pt x="8473" y="16530"/>
                  </a:cubicBezTo>
                  <a:cubicBezTo>
                    <a:pt x="8507" y="16518"/>
                    <a:pt x="8539" y="16512"/>
                    <a:pt x="8570" y="16512"/>
                  </a:cubicBezTo>
                  <a:cubicBezTo>
                    <a:pt x="8785" y="16512"/>
                    <a:pt x="8927" y="16789"/>
                    <a:pt x="8840" y="16964"/>
                  </a:cubicBezTo>
                  <a:cubicBezTo>
                    <a:pt x="8840" y="17031"/>
                    <a:pt x="8807" y="17097"/>
                    <a:pt x="8740" y="17131"/>
                  </a:cubicBezTo>
                  <a:cubicBezTo>
                    <a:pt x="7606" y="17998"/>
                    <a:pt x="7506" y="19633"/>
                    <a:pt x="8373" y="20733"/>
                  </a:cubicBezTo>
                  <a:cubicBezTo>
                    <a:pt x="9173" y="21801"/>
                    <a:pt x="10508" y="22134"/>
                    <a:pt x="11775" y="22268"/>
                  </a:cubicBezTo>
                  <a:cubicBezTo>
                    <a:pt x="12707" y="20951"/>
                    <a:pt x="14414" y="20274"/>
                    <a:pt x="16081" y="20274"/>
                  </a:cubicBezTo>
                  <a:cubicBezTo>
                    <a:pt x="17160" y="20274"/>
                    <a:pt x="18222" y="20557"/>
                    <a:pt x="19047" y="21134"/>
                  </a:cubicBezTo>
                  <a:cubicBezTo>
                    <a:pt x="17780" y="19466"/>
                    <a:pt x="18947" y="16964"/>
                    <a:pt x="20915" y="16263"/>
                  </a:cubicBezTo>
                  <a:cubicBezTo>
                    <a:pt x="21404" y="16074"/>
                    <a:pt x="22016" y="15974"/>
                    <a:pt x="22653" y="15974"/>
                  </a:cubicBezTo>
                  <a:cubicBezTo>
                    <a:pt x="23928" y="15974"/>
                    <a:pt x="25307" y="16375"/>
                    <a:pt x="26019" y="17264"/>
                  </a:cubicBezTo>
                  <a:cubicBezTo>
                    <a:pt x="26319" y="15863"/>
                    <a:pt x="27086" y="14629"/>
                    <a:pt x="28120" y="13762"/>
                  </a:cubicBezTo>
                  <a:cubicBezTo>
                    <a:pt x="27787" y="13528"/>
                    <a:pt x="27553" y="13161"/>
                    <a:pt x="27453" y="12728"/>
                  </a:cubicBezTo>
                  <a:cubicBezTo>
                    <a:pt x="27286" y="11860"/>
                    <a:pt x="27787" y="11126"/>
                    <a:pt x="28454" y="10626"/>
                  </a:cubicBezTo>
                  <a:cubicBezTo>
                    <a:pt x="28854" y="10326"/>
                    <a:pt x="29355" y="10026"/>
                    <a:pt x="29888" y="9759"/>
                  </a:cubicBezTo>
                  <a:cubicBezTo>
                    <a:pt x="30455" y="8324"/>
                    <a:pt x="30055" y="6490"/>
                    <a:pt x="28554" y="5756"/>
                  </a:cubicBezTo>
                  <a:cubicBezTo>
                    <a:pt x="28182" y="5583"/>
                    <a:pt x="27800" y="5503"/>
                    <a:pt x="27426" y="5503"/>
                  </a:cubicBezTo>
                  <a:cubicBezTo>
                    <a:pt x="26286" y="5503"/>
                    <a:pt x="25212" y="6236"/>
                    <a:pt x="24685" y="7290"/>
                  </a:cubicBezTo>
                  <a:cubicBezTo>
                    <a:pt x="24630" y="7414"/>
                    <a:pt x="24535" y="7464"/>
                    <a:pt x="24436" y="7464"/>
                  </a:cubicBezTo>
                  <a:cubicBezTo>
                    <a:pt x="24294" y="7464"/>
                    <a:pt x="24143" y="7361"/>
                    <a:pt x="24084" y="7224"/>
                  </a:cubicBezTo>
                  <a:cubicBezTo>
                    <a:pt x="24053" y="7247"/>
                    <a:pt x="24013" y="7258"/>
                    <a:pt x="23970" y="7258"/>
                  </a:cubicBezTo>
                  <a:cubicBezTo>
                    <a:pt x="23832" y="7258"/>
                    <a:pt x="23674" y="7144"/>
                    <a:pt x="23751" y="6990"/>
                  </a:cubicBezTo>
                  <a:cubicBezTo>
                    <a:pt x="25606" y="2537"/>
                    <a:pt x="21837" y="0"/>
                    <a:pt x="18052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72"/>
            <p:cNvSpPr/>
            <p:nvPr/>
          </p:nvSpPr>
          <p:spPr>
            <a:xfrm>
              <a:off x="3803725" y="3880925"/>
              <a:ext cx="846450" cy="533025"/>
            </a:xfrm>
            <a:custGeom>
              <a:avLst/>
              <a:gdLst/>
              <a:ahLst/>
              <a:cxnLst/>
              <a:rect l="l" t="t" r="r" b="b"/>
              <a:pathLst>
                <a:path w="33858" h="21321" extrusionOk="0">
                  <a:moveTo>
                    <a:pt x="12085" y="1"/>
                  </a:moveTo>
                  <a:cubicBezTo>
                    <a:pt x="8516" y="1"/>
                    <a:pt x="4947" y="2244"/>
                    <a:pt x="5938" y="6430"/>
                  </a:cubicBezTo>
                  <a:cubicBezTo>
                    <a:pt x="6038" y="6530"/>
                    <a:pt x="6105" y="6664"/>
                    <a:pt x="6205" y="6764"/>
                  </a:cubicBezTo>
                  <a:cubicBezTo>
                    <a:pt x="6345" y="7016"/>
                    <a:pt x="6132" y="7221"/>
                    <a:pt x="5902" y="7221"/>
                  </a:cubicBezTo>
                  <a:cubicBezTo>
                    <a:pt x="5858" y="7221"/>
                    <a:pt x="5814" y="7214"/>
                    <a:pt x="5771" y="7197"/>
                  </a:cubicBezTo>
                  <a:cubicBezTo>
                    <a:pt x="5738" y="7164"/>
                    <a:pt x="5671" y="7131"/>
                    <a:pt x="5638" y="7097"/>
                  </a:cubicBezTo>
                  <a:cubicBezTo>
                    <a:pt x="5638" y="7064"/>
                    <a:pt x="5638" y="7064"/>
                    <a:pt x="5638" y="7064"/>
                  </a:cubicBezTo>
                  <a:cubicBezTo>
                    <a:pt x="5290" y="6570"/>
                    <a:pt x="4820" y="6391"/>
                    <a:pt x="4312" y="6391"/>
                  </a:cubicBezTo>
                  <a:cubicBezTo>
                    <a:pt x="3552" y="6391"/>
                    <a:pt x="2708" y="6791"/>
                    <a:pt x="2068" y="7131"/>
                  </a:cubicBezTo>
                  <a:cubicBezTo>
                    <a:pt x="1702" y="7298"/>
                    <a:pt x="1268" y="7531"/>
                    <a:pt x="968" y="7798"/>
                  </a:cubicBezTo>
                  <a:cubicBezTo>
                    <a:pt x="434" y="8298"/>
                    <a:pt x="0" y="9633"/>
                    <a:pt x="901" y="9966"/>
                  </a:cubicBezTo>
                  <a:cubicBezTo>
                    <a:pt x="1925" y="9257"/>
                    <a:pt x="3156" y="8838"/>
                    <a:pt x="4463" y="8838"/>
                  </a:cubicBezTo>
                  <a:cubicBezTo>
                    <a:pt x="4817" y="8838"/>
                    <a:pt x="5176" y="8868"/>
                    <a:pt x="5538" y="8932"/>
                  </a:cubicBezTo>
                  <a:cubicBezTo>
                    <a:pt x="9274" y="9633"/>
                    <a:pt x="11208" y="13335"/>
                    <a:pt x="10241" y="16771"/>
                  </a:cubicBezTo>
                  <a:cubicBezTo>
                    <a:pt x="11032" y="16074"/>
                    <a:pt x="12014" y="15771"/>
                    <a:pt x="13032" y="15771"/>
                  </a:cubicBezTo>
                  <a:cubicBezTo>
                    <a:pt x="13817" y="15771"/>
                    <a:pt x="14623" y="15951"/>
                    <a:pt x="15378" y="16271"/>
                  </a:cubicBezTo>
                  <a:cubicBezTo>
                    <a:pt x="16746" y="16871"/>
                    <a:pt x="18347" y="17905"/>
                    <a:pt x="18680" y="19440"/>
                  </a:cubicBezTo>
                  <a:cubicBezTo>
                    <a:pt x="20502" y="20511"/>
                    <a:pt x="22626" y="21321"/>
                    <a:pt x="24726" y="21321"/>
                  </a:cubicBezTo>
                  <a:cubicBezTo>
                    <a:pt x="25895" y="21321"/>
                    <a:pt x="27056" y="21070"/>
                    <a:pt x="28154" y="20474"/>
                  </a:cubicBezTo>
                  <a:cubicBezTo>
                    <a:pt x="31323" y="18806"/>
                    <a:pt x="33858" y="11501"/>
                    <a:pt x="27987" y="11434"/>
                  </a:cubicBezTo>
                  <a:cubicBezTo>
                    <a:pt x="27887" y="11434"/>
                    <a:pt x="27820" y="11334"/>
                    <a:pt x="27787" y="11234"/>
                  </a:cubicBezTo>
                  <a:cubicBezTo>
                    <a:pt x="27753" y="11267"/>
                    <a:pt x="27753" y="11300"/>
                    <a:pt x="27720" y="11300"/>
                  </a:cubicBezTo>
                  <a:cubicBezTo>
                    <a:pt x="27660" y="11336"/>
                    <a:pt x="27603" y="11352"/>
                    <a:pt x="27550" y="11352"/>
                  </a:cubicBezTo>
                  <a:cubicBezTo>
                    <a:pt x="27306" y="11352"/>
                    <a:pt x="27156" y="11025"/>
                    <a:pt x="27320" y="10833"/>
                  </a:cubicBezTo>
                  <a:cubicBezTo>
                    <a:pt x="29021" y="8865"/>
                    <a:pt x="28654" y="5997"/>
                    <a:pt x="26186" y="4829"/>
                  </a:cubicBezTo>
                  <a:cubicBezTo>
                    <a:pt x="25487" y="4509"/>
                    <a:pt x="24767" y="4367"/>
                    <a:pt x="24050" y="4367"/>
                  </a:cubicBezTo>
                  <a:cubicBezTo>
                    <a:pt x="22303" y="4367"/>
                    <a:pt x="20582" y="5214"/>
                    <a:pt x="19281" y="6397"/>
                  </a:cubicBezTo>
                  <a:cubicBezTo>
                    <a:pt x="19242" y="6436"/>
                    <a:pt x="19191" y="6452"/>
                    <a:pt x="19143" y="6452"/>
                  </a:cubicBezTo>
                  <a:cubicBezTo>
                    <a:pt x="19108" y="6452"/>
                    <a:pt x="19075" y="6444"/>
                    <a:pt x="19047" y="6430"/>
                  </a:cubicBezTo>
                  <a:cubicBezTo>
                    <a:pt x="19017" y="6609"/>
                    <a:pt x="18861" y="6688"/>
                    <a:pt x="18704" y="6688"/>
                  </a:cubicBezTo>
                  <a:cubicBezTo>
                    <a:pt x="18508" y="6688"/>
                    <a:pt x="18310" y="6567"/>
                    <a:pt x="18347" y="6364"/>
                  </a:cubicBezTo>
                  <a:cubicBezTo>
                    <a:pt x="18884" y="2035"/>
                    <a:pt x="15484" y="1"/>
                    <a:pt x="1208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72"/>
            <p:cNvSpPr/>
            <p:nvPr/>
          </p:nvSpPr>
          <p:spPr>
            <a:xfrm>
              <a:off x="3395100" y="4121900"/>
              <a:ext cx="876750" cy="503100"/>
            </a:xfrm>
            <a:custGeom>
              <a:avLst/>
              <a:gdLst/>
              <a:ahLst/>
              <a:cxnLst/>
              <a:rect l="l" t="t" r="r" b="b"/>
              <a:pathLst>
                <a:path w="35070" h="20124" extrusionOk="0">
                  <a:moveTo>
                    <a:pt x="20683" y="0"/>
                  </a:moveTo>
                  <a:cubicBezTo>
                    <a:pt x="17492" y="0"/>
                    <a:pt x="15278" y="2764"/>
                    <a:pt x="15278" y="5964"/>
                  </a:cubicBezTo>
                  <a:cubicBezTo>
                    <a:pt x="15261" y="6181"/>
                    <a:pt x="15103" y="6290"/>
                    <a:pt x="14944" y="6290"/>
                  </a:cubicBezTo>
                  <a:cubicBezTo>
                    <a:pt x="14786" y="6290"/>
                    <a:pt x="14627" y="6181"/>
                    <a:pt x="14611" y="5964"/>
                  </a:cubicBezTo>
                  <a:cubicBezTo>
                    <a:pt x="14577" y="5631"/>
                    <a:pt x="14577" y="5297"/>
                    <a:pt x="14611" y="4964"/>
                  </a:cubicBezTo>
                  <a:cubicBezTo>
                    <a:pt x="13978" y="3951"/>
                    <a:pt x="12652" y="3495"/>
                    <a:pt x="11423" y="3495"/>
                  </a:cubicBezTo>
                  <a:cubicBezTo>
                    <a:pt x="11033" y="3495"/>
                    <a:pt x="10653" y="3541"/>
                    <a:pt x="10308" y="3629"/>
                  </a:cubicBezTo>
                  <a:cubicBezTo>
                    <a:pt x="8340" y="4130"/>
                    <a:pt x="6939" y="6498"/>
                    <a:pt x="8740" y="8099"/>
                  </a:cubicBezTo>
                  <a:cubicBezTo>
                    <a:pt x="8985" y="8314"/>
                    <a:pt x="8752" y="8641"/>
                    <a:pt x="8453" y="8641"/>
                  </a:cubicBezTo>
                  <a:cubicBezTo>
                    <a:pt x="8427" y="8641"/>
                    <a:pt x="8400" y="8638"/>
                    <a:pt x="8373" y="8633"/>
                  </a:cubicBezTo>
                  <a:lnTo>
                    <a:pt x="8373" y="8633"/>
                  </a:lnTo>
                  <a:cubicBezTo>
                    <a:pt x="8397" y="8729"/>
                    <a:pt x="8318" y="8807"/>
                    <a:pt x="8222" y="8807"/>
                  </a:cubicBezTo>
                  <a:cubicBezTo>
                    <a:pt x="8184" y="8807"/>
                    <a:pt x="8144" y="8795"/>
                    <a:pt x="8106" y="8766"/>
                  </a:cubicBezTo>
                  <a:cubicBezTo>
                    <a:pt x="7257" y="8049"/>
                    <a:pt x="6150" y="7704"/>
                    <a:pt x="5032" y="7704"/>
                  </a:cubicBezTo>
                  <a:cubicBezTo>
                    <a:pt x="3603" y="7704"/>
                    <a:pt x="2156" y="8267"/>
                    <a:pt x="1201" y="9334"/>
                  </a:cubicBezTo>
                  <a:cubicBezTo>
                    <a:pt x="1201" y="9367"/>
                    <a:pt x="1168" y="9400"/>
                    <a:pt x="1134" y="9434"/>
                  </a:cubicBezTo>
                  <a:cubicBezTo>
                    <a:pt x="1201" y="9600"/>
                    <a:pt x="1101" y="9834"/>
                    <a:pt x="868" y="9834"/>
                  </a:cubicBezTo>
                  <a:cubicBezTo>
                    <a:pt x="0" y="11402"/>
                    <a:pt x="1201" y="13036"/>
                    <a:pt x="2869" y="13537"/>
                  </a:cubicBezTo>
                  <a:cubicBezTo>
                    <a:pt x="3373" y="13689"/>
                    <a:pt x="3861" y="13751"/>
                    <a:pt x="4341" y="13751"/>
                  </a:cubicBezTo>
                  <a:cubicBezTo>
                    <a:pt x="5227" y="13751"/>
                    <a:pt x="6085" y="13541"/>
                    <a:pt x="6972" y="13303"/>
                  </a:cubicBezTo>
                  <a:cubicBezTo>
                    <a:pt x="6997" y="13296"/>
                    <a:pt x="7021" y="13293"/>
                    <a:pt x="7044" y="13293"/>
                  </a:cubicBezTo>
                  <a:cubicBezTo>
                    <a:pt x="7232" y="13293"/>
                    <a:pt x="7332" y="13521"/>
                    <a:pt x="7272" y="13670"/>
                  </a:cubicBezTo>
                  <a:cubicBezTo>
                    <a:pt x="7282" y="13667"/>
                    <a:pt x="7292" y="13666"/>
                    <a:pt x="7302" y="13666"/>
                  </a:cubicBezTo>
                  <a:cubicBezTo>
                    <a:pt x="7420" y="13666"/>
                    <a:pt x="7498" y="13847"/>
                    <a:pt x="7406" y="13970"/>
                  </a:cubicBezTo>
                  <a:cubicBezTo>
                    <a:pt x="5538" y="16072"/>
                    <a:pt x="6138" y="19407"/>
                    <a:pt x="9140" y="20041"/>
                  </a:cubicBezTo>
                  <a:cubicBezTo>
                    <a:pt x="9426" y="20097"/>
                    <a:pt x="9705" y="20123"/>
                    <a:pt x="9976" y="20123"/>
                  </a:cubicBezTo>
                  <a:cubicBezTo>
                    <a:pt x="12137" y="20123"/>
                    <a:pt x="13807" y="18447"/>
                    <a:pt x="14844" y="16639"/>
                  </a:cubicBezTo>
                  <a:cubicBezTo>
                    <a:pt x="14916" y="16516"/>
                    <a:pt x="15021" y="16466"/>
                    <a:pt x="15128" y="16466"/>
                  </a:cubicBezTo>
                  <a:cubicBezTo>
                    <a:pt x="15370" y="16466"/>
                    <a:pt x="15617" y="16728"/>
                    <a:pt x="15478" y="17006"/>
                  </a:cubicBezTo>
                  <a:lnTo>
                    <a:pt x="15445" y="17006"/>
                  </a:lnTo>
                  <a:cubicBezTo>
                    <a:pt x="15320" y="19324"/>
                    <a:pt x="17860" y="20003"/>
                    <a:pt x="20043" y="20003"/>
                  </a:cubicBezTo>
                  <a:cubicBezTo>
                    <a:pt x="20780" y="20003"/>
                    <a:pt x="21477" y="19926"/>
                    <a:pt x="22016" y="19808"/>
                  </a:cubicBezTo>
                  <a:cubicBezTo>
                    <a:pt x="24585" y="19241"/>
                    <a:pt x="26853" y="16706"/>
                    <a:pt x="25218" y="14104"/>
                  </a:cubicBezTo>
                  <a:cubicBezTo>
                    <a:pt x="25033" y="13826"/>
                    <a:pt x="25282" y="13564"/>
                    <a:pt x="25552" y="13564"/>
                  </a:cubicBezTo>
                  <a:cubicBezTo>
                    <a:pt x="25671" y="13564"/>
                    <a:pt x="25794" y="13614"/>
                    <a:pt x="25885" y="13737"/>
                  </a:cubicBezTo>
                  <a:cubicBezTo>
                    <a:pt x="26119" y="14070"/>
                    <a:pt x="26286" y="14437"/>
                    <a:pt x="26419" y="14804"/>
                  </a:cubicBezTo>
                  <a:cubicBezTo>
                    <a:pt x="27275" y="15082"/>
                    <a:pt x="28117" y="15292"/>
                    <a:pt x="28990" y="15292"/>
                  </a:cubicBezTo>
                  <a:cubicBezTo>
                    <a:pt x="29478" y="15292"/>
                    <a:pt x="29975" y="15226"/>
                    <a:pt x="30489" y="15071"/>
                  </a:cubicBezTo>
                  <a:cubicBezTo>
                    <a:pt x="32090" y="14571"/>
                    <a:pt x="33357" y="13336"/>
                    <a:pt x="33958" y="11802"/>
                  </a:cubicBezTo>
                  <a:cubicBezTo>
                    <a:pt x="35070" y="9010"/>
                    <a:pt x="32171" y="7007"/>
                    <a:pt x="29487" y="7007"/>
                  </a:cubicBezTo>
                  <a:cubicBezTo>
                    <a:pt x="28387" y="7007"/>
                    <a:pt x="27323" y="7343"/>
                    <a:pt x="26586" y="8099"/>
                  </a:cubicBezTo>
                  <a:cubicBezTo>
                    <a:pt x="26508" y="8178"/>
                    <a:pt x="26418" y="8210"/>
                    <a:pt x="26337" y="8210"/>
                  </a:cubicBezTo>
                  <a:cubicBezTo>
                    <a:pt x="26280" y="8210"/>
                    <a:pt x="26227" y="8194"/>
                    <a:pt x="26186" y="8166"/>
                  </a:cubicBezTo>
                  <a:cubicBezTo>
                    <a:pt x="26143" y="8209"/>
                    <a:pt x="26087" y="8228"/>
                    <a:pt x="26029" y="8228"/>
                  </a:cubicBezTo>
                  <a:cubicBezTo>
                    <a:pt x="25861" y="8228"/>
                    <a:pt x="25678" y="8073"/>
                    <a:pt x="25752" y="7899"/>
                  </a:cubicBezTo>
                  <a:cubicBezTo>
                    <a:pt x="27020" y="4563"/>
                    <a:pt x="25385" y="761"/>
                    <a:pt x="21716" y="94"/>
                  </a:cubicBezTo>
                  <a:cubicBezTo>
                    <a:pt x="21362" y="30"/>
                    <a:pt x="21017" y="0"/>
                    <a:pt x="20683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72"/>
            <p:cNvSpPr/>
            <p:nvPr/>
          </p:nvSpPr>
          <p:spPr>
            <a:xfrm>
              <a:off x="3093375" y="3771225"/>
              <a:ext cx="1556800" cy="872275"/>
            </a:xfrm>
            <a:custGeom>
              <a:avLst/>
              <a:gdLst/>
              <a:ahLst/>
              <a:cxnLst/>
              <a:rect l="l" t="t" r="r" b="b"/>
              <a:pathLst>
                <a:path w="62272" h="34891" extrusionOk="0">
                  <a:moveTo>
                    <a:pt x="18813" y="926"/>
                  </a:moveTo>
                  <a:cubicBezTo>
                    <a:pt x="22598" y="926"/>
                    <a:pt x="26367" y="3463"/>
                    <a:pt x="24512" y="7916"/>
                  </a:cubicBezTo>
                  <a:cubicBezTo>
                    <a:pt x="24435" y="8070"/>
                    <a:pt x="24593" y="8184"/>
                    <a:pt x="24731" y="8184"/>
                  </a:cubicBezTo>
                  <a:cubicBezTo>
                    <a:pt x="24774" y="8184"/>
                    <a:pt x="24814" y="8173"/>
                    <a:pt x="24845" y="8150"/>
                  </a:cubicBezTo>
                  <a:cubicBezTo>
                    <a:pt x="24904" y="8287"/>
                    <a:pt x="25055" y="8390"/>
                    <a:pt x="25197" y="8390"/>
                  </a:cubicBezTo>
                  <a:cubicBezTo>
                    <a:pt x="25296" y="8390"/>
                    <a:pt x="25391" y="8340"/>
                    <a:pt x="25446" y="8216"/>
                  </a:cubicBezTo>
                  <a:cubicBezTo>
                    <a:pt x="25973" y="7162"/>
                    <a:pt x="27047" y="6429"/>
                    <a:pt x="28187" y="6429"/>
                  </a:cubicBezTo>
                  <a:cubicBezTo>
                    <a:pt x="28561" y="6429"/>
                    <a:pt x="28943" y="6509"/>
                    <a:pt x="29315" y="6682"/>
                  </a:cubicBezTo>
                  <a:cubicBezTo>
                    <a:pt x="30816" y="7416"/>
                    <a:pt x="31216" y="9250"/>
                    <a:pt x="30649" y="10685"/>
                  </a:cubicBezTo>
                  <a:cubicBezTo>
                    <a:pt x="30116" y="10952"/>
                    <a:pt x="29615" y="11252"/>
                    <a:pt x="29215" y="11552"/>
                  </a:cubicBezTo>
                  <a:cubicBezTo>
                    <a:pt x="28548" y="12052"/>
                    <a:pt x="28047" y="12786"/>
                    <a:pt x="28214" y="13654"/>
                  </a:cubicBezTo>
                  <a:cubicBezTo>
                    <a:pt x="28314" y="14087"/>
                    <a:pt x="28548" y="14454"/>
                    <a:pt x="28881" y="14688"/>
                  </a:cubicBezTo>
                  <a:cubicBezTo>
                    <a:pt x="27847" y="15555"/>
                    <a:pt x="27080" y="16789"/>
                    <a:pt x="26780" y="18190"/>
                  </a:cubicBezTo>
                  <a:cubicBezTo>
                    <a:pt x="26068" y="17301"/>
                    <a:pt x="24689" y="16900"/>
                    <a:pt x="23414" y="16900"/>
                  </a:cubicBezTo>
                  <a:cubicBezTo>
                    <a:pt x="22777" y="16900"/>
                    <a:pt x="22165" y="17000"/>
                    <a:pt x="21676" y="17189"/>
                  </a:cubicBezTo>
                  <a:cubicBezTo>
                    <a:pt x="19708" y="17890"/>
                    <a:pt x="18541" y="20392"/>
                    <a:pt x="19808" y="22060"/>
                  </a:cubicBezTo>
                  <a:cubicBezTo>
                    <a:pt x="18983" y="21483"/>
                    <a:pt x="17921" y="21200"/>
                    <a:pt x="16842" y="21200"/>
                  </a:cubicBezTo>
                  <a:cubicBezTo>
                    <a:pt x="15175" y="21200"/>
                    <a:pt x="13468" y="21877"/>
                    <a:pt x="12536" y="23194"/>
                  </a:cubicBezTo>
                  <a:cubicBezTo>
                    <a:pt x="11269" y="23060"/>
                    <a:pt x="9934" y="22727"/>
                    <a:pt x="9134" y="21659"/>
                  </a:cubicBezTo>
                  <a:cubicBezTo>
                    <a:pt x="8267" y="20559"/>
                    <a:pt x="8367" y="18924"/>
                    <a:pt x="9501" y="18057"/>
                  </a:cubicBezTo>
                  <a:cubicBezTo>
                    <a:pt x="9568" y="18023"/>
                    <a:pt x="9601" y="17957"/>
                    <a:pt x="9601" y="17890"/>
                  </a:cubicBezTo>
                  <a:cubicBezTo>
                    <a:pt x="9688" y="17715"/>
                    <a:pt x="9546" y="17438"/>
                    <a:pt x="9331" y="17438"/>
                  </a:cubicBezTo>
                  <a:cubicBezTo>
                    <a:pt x="9300" y="17438"/>
                    <a:pt x="9268" y="17444"/>
                    <a:pt x="9234" y="17456"/>
                  </a:cubicBezTo>
                  <a:cubicBezTo>
                    <a:pt x="8266" y="17787"/>
                    <a:pt x="7298" y="18017"/>
                    <a:pt x="6307" y="18017"/>
                  </a:cubicBezTo>
                  <a:cubicBezTo>
                    <a:pt x="5897" y="18017"/>
                    <a:pt x="5484" y="17978"/>
                    <a:pt x="5064" y="17890"/>
                  </a:cubicBezTo>
                  <a:cubicBezTo>
                    <a:pt x="3030" y="17423"/>
                    <a:pt x="761" y="16055"/>
                    <a:pt x="1395" y="13620"/>
                  </a:cubicBezTo>
                  <a:cubicBezTo>
                    <a:pt x="1983" y="11311"/>
                    <a:pt x="3909" y="10254"/>
                    <a:pt x="5937" y="10254"/>
                  </a:cubicBezTo>
                  <a:cubicBezTo>
                    <a:pt x="7013" y="10254"/>
                    <a:pt x="8119" y="10552"/>
                    <a:pt x="9067" y="11118"/>
                  </a:cubicBezTo>
                  <a:cubicBezTo>
                    <a:pt x="9101" y="11285"/>
                    <a:pt x="9267" y="11385"/>
                    <a:pt x="9434" y="11385"/>
                  </a:cubicBezTo>
                  <a:cubicBezTo>
                    <a:pt x="9634" y="11385"/>
                    <a:pt x="9834" y="11252"/>
                    <a:pt x="9801" y="11018"/>
                  </a:cubicBezTo>
                  <a:cubicBezTo>
                    <a:pt x="9234" y="6715"/>
                    <a:pt x="12069" y="2979"/>
                    <a:pt x="15972" y="1445"/>
                  </a:cubicBezTo>
                  <a:cubicBezTo>
                    <a:pt x="16856" y="1096"/>
                    <a:pt x="17835" y="926"/>
                    <a:pt x="18813" y="926"/>
                  </a:cubicBezTo>
                  <a:close/>
                  <a:moveTo>
                    <a:pt x="40499" y="4389"/>
                  </a:moveTo>
                  <a:cubicBezTo>
                    <a:pt x="43898" y="4389"/>
                    <a:pt x="47298" y="6423"/>
                    <a:pt x="46761" y="10752"/>
                  </a:cubicBezTo>
                  <a:cubicBezTo>
                    <a:pt x="46723" y="10960"/>
                    <a:pt x="46932" y="11082"/>
                    <a:pt x="47132" y="11082"/>
                  </a:cubicBezTo>
                  <a:cubicBezTo>
                    <a:pt x="47285" y="11082"/>
                    <a:pt x="47432" y="11011"/>
                    <a:pt x="47461" y="10852"/>
                  </a:cubicBezTo>
                  <a:lnTo>
                    <a:pt x="47461" y="10818"/>
                  </a:lnTo>
                  <a:cubicBezTo>
                    <a:pt x="47489" y="10832"/>
                    <a:pt x="47522" y="10840"/>
                    <a:pt x="47557" y="10840"/>
                  </a:cubicBezTo>
                  <a:cubicBezTo>
                    <a:pt x="47605" y="10840"/>
                    <a:pt x="47656" y="10824"/>
                    <a:pt x="47695" y="10785"/>
                  </a:cubicBezTo>
                  <a:cubicBezTo>
                    <a:pt x="48996" y="9602"/>
                    <a:pt x="50717" y="8755"/>
                    <a:pt x="52464" y="8755"/>
                  </a:cubicBezTo>
                  <a:cubicBezTo>
                    <a:pt x="53181" y="8755"/>
                    <a:pt x="53901" y="8897"/>
                    <a:pt x="54600" y="9217"/>
                  </a:cubicBezTo>
                  <a:cubicBezTo>
                    <a:pt x="57068" y="10385"/>
                    <a:pt x="57435" y="13253"/>
                    <a:pt x="55734" y="15221"/>
                  </a:cubicBezTo>
                  <a:cubicBezTo>
                    <a:pt x="55570" y="15413"/>
                    <a:pt x="55720" y="15740"/>
                    <a:pt x="55964" y="15740"/>
                  </a:cubicBezTo>
                  <a:cubicBezTo>
                    <a:pt x="56017" y="15740"/>
                    <a:pt x="56074" y="15724"/>
                    <a:pt x="56134" y="15688"/>
                  </a:cubicBezTo>
                  <a:cubicBezTo>
                    <a:pt x="56167" y="15688"/>
                    <a:pt x="56167" y="15655"/>
                    <a:pt x="56201" y="15622"/>
                  </a:cubicBezTo>
                  <a:cubicBezTo>
                    <a:pt x="56234" y="15722"/>
                    <a:pt x="56301" y="15822"/>
                    <a:pt x="56401" y="15822"/>
                  </a:cubicBezTo>
                  <a:cubicBezTo>
                    <a:pt x="62272" y="15889"/>
                    <a:pt x="59737" y="23194"/>
                    <a:pt x="56568" y="24862"/>
                  </a:cubicBezTo>
                  <a:cubicBezTo>
                    <a:pt x="55470" y="25458"/>
                    <a:pt x="54309" y="25709"/>
                    <a:pt x="53140" y="25709"/>
                  </a:cubicBezTo>
                  <a:cubicBezTo>
                    <a:pt x="51040" y="25709"/>
                    <a:pt x="48916" y="24899"/>
                    <a:pt x="47094" y="23828"/>
                  </a:cubicBezTo>
                  <a:cubicBezTo>
                    <a:pt x="46761" y="22293"/>
                    <a:pt x="45160" y="21259"/>
                    <a:pt x="43792" y="20659"/>
                  </a:cubicBezTo>
                  <a:cubicBezTo>
                    <a:pt x="43037" y="20339"/>
                    <a:pt x="42231" y="20159"/>
                    <a:pt x="41446" y="20159"/>
                  </a:cubicBezTo>
                  <a:cubicBezTo>
                    <a:pt x="40428" y="20159"/>
                    <a:pt x="39446" y="20462"/>
                    <a:pt x="38655" y="21159"/>
                  </a:cubicBezTo>
                  <a:cubicBezTo>
                    <a:pt x="39622" y="17723"/>
                    <a:pt x="37688" y="14021"/>
                    <a:pt x="33952" y="13320"/>
                  </a:cubicBezTo>
                  <a:cubicBezTo>
                    <a:pt x="33590" y="13256"/>
                    <a:pt x="33231" y="13226"/>
                    <a:pt x="32877" y="13226"/>
                  </a:cubicBezTo>
                  <a:cubicBezTo>
                    <a:pt x="31570" y="13226"/>
                    <a:pt x="30339" y="13645"/>
                    <a:pt x="29315" y="14354"/>
                  </a:cubicBezTo>
                  <a:cubicBezTo>
                    <a:pt x="28414" y="14021"/>
                    <a:pt x="28848" y="12686"/>
                    <a:pt x="29382" y="12186"/>
                  </a:cubicBezTo>
                  <a:cubicBezTo>
                    <a:pt x="29682" y="11919"/>
                    <a:pt x="30116" y="11686"/>
                    <a:pt x="30482" y="11519"/>
                  </a:cubicBezTo>
                  <a:cubicBezTo>
                    <a:pt x="31122" y="11179"/>
                    <a:pt x="31966" y="10779"/>
                    <a:pt x="32726" y="10779"/>
                  </a:cubicBezTo>
                  <a:cubicBezTo>
                    <a:pt x="33234" y="10779"/>
                    <a:pt x="33704" y="10958"/>
                    <a:pt x="34052" y="11452"/>
                  </a:cubicBezTo>
                  <a:cubicBezTo>
                    <a:pt x="34052" y="11452"/>
                    <a:pt x="34052" y="11452"/>
                    <a:pt x="34052" y="11485"/>
                  </a:cubicBezTo>
                  <a:cubicBezTo>
                    <a:pt x="34085" y="11519"/>
                    <a:pt x="34152" y="11552"/>
                    <a:pt x="34185" y="11585"/>
                  </a:cubicBezTo>
                  <a:cubicBezTo>
                    <a:pt x="34228" y="11602"/>
                    <a:pt x="34272" y="11609"/>
                    <a:pt x="34316" y="11609"/>
                  </a:cubicBezTo>
                  <a:cubicBezTo>
                    <a:pt x="34546" y="11609"/>
                    <a:pt x="34759" y="11404"/>
                    <a:pt x="34619" y="11152"/>
                  </a:cubicBezTo>
                  <a:cubicBezTo>
                    <a:pt x="34519" y="11052"/>
                    <a:pt x="34452" y="10918"/>
                    <a:pt x="34352" y="10818"/>
                  </a:cubicBezTo>
                  <a:cubicBezTo>
                    <a:pt x="33361" y="6632"/>
                    <a:pt x="36930" y="4389"/>
                    <a:pt x="40499" y="4389"/>
                  </a:cubicBezTo>
                  <a:close/>
                  <a:moveTo>
                    <a:pt x="32752" y="14027"/>
                  </a:moveTo>
                  <a:cubicBezTo>
                    <a:pt x="33086" y="14027"/>
                    <a:pt x="33431" y="14057"/>
                    <a:pt x="33785" y="14121"/>
                  </a:cubicBezTo>
                  <a:cubicBezTo>
                    <a:pt x="37454" y="14788"/>
                    <a:pt x="39089" y="18590"/>
                    <a:pt x="37821" y="21926"/>
                  </a:cubicBezTo>
                  <a:cubicBezTo>
                    <a:pt x="37747" y="22100"/>
                    <a:pt x="37930" y="22255"/>
                    <a:pt x="38098" y="22255"/>
                  </a:cubicBezTo>
                  <a:cubicBezTo>
                    <a:pt x="38156" y="22255"/>
                    <a:pt x="38212" y="22236"/>
                    <a:pt x="38255" y="22193"/>
                  </a:cubicBezTo>
                  <a:cubicBezTo>
                    <a:pt x="38296" y="22221"/>
                    <a:pt x="38349" y="22237"/>
                    <a:pt x="38406" y="22237"/>
                  </a:cubicBezTo>
                  <a:cubicBezTo>
                    <a:pt x="38487" y="22237"/>
                    <a:pt x="38577" y="22205"/>
                    <a:pt x="38655" y="22126"/>
                  </a:cubicBezTo>
                  <a:cubicBezTo>
                    <a:pt x="39392" y="21370"/>
                    <a:pt x="40456" y="21034"/>
                    <a:pt x="41556" y="21034"/>
                  </a:cubicBezTo>
                  <a:cubicBezTo>
                    <a:pt x="44240" y="21034"/>
                    <a:pt x="47139" y="23037"/>
                    <a:pt x="46027" y="25829"/>
                  </a:cubicBezTo>
                  <a:cubicBezTo>
                    <a:pt x="45426" y="27363"/>
                    <a:pt x="44159" y="28598"/>
                    <a:pt x="42558" y="29098"/>
                  </a:cubicBezTo>
                  <a:cubicBezTo>
                    <a:pt x="42044" y="29253"/>
                    <a:pt x="41547" y="29319"/>
                    <a:pt x="41059" y="29319"/>
                  </a:cubicBezTo>
                  <a:cubicBezTo>
                    <a:pt x="40186" y="29319"/>
                    <a:pt x="39344" y="29109"/>
                    <a:pt x="38488" y="28831"/>
                  </a:cubicBezTo>
                  <a:cubicBezTo>
                    <a:pt x="38355" y="28464"/>
                    <a:pt x="38188" y="28097"/>
                    <a:pt x="37954" y="27764"/>
                  </a:cubicBezTo>
                  <a:cubicBezTo>
                    <a:pt x="37863" y="27641"/>
                    <a:pt x="37740" y="27591"/>
                    <a:pt x="37621" y="27591"/>
                  </a:cubicBezTo>
                  <a:cubicBezTo>
                    <a:pt x="37351" y="27591"/>
                    <a:pt x="37102" y="27853"/>
                    <a:pt x="37287" y="28131"/>
                  </a:cubicBezTo>
                  <a:cubicBezTo>
                    <a:pt x="38922" y="30733"/>
                    <a:pt x="36654" y="33268"/>
                    <a:pt x="34085" y="33835"/>
                  </a:cubicBezTo>
                  <a:cubicBezTo>
                    <a:pt x="33546" y="33953"/>
                    <a:pt x="32849" y="34030"/>
                    <a:pt x="32112" y="34030"/>
                  </a:cubicBezTo>
                  <a:cubicBezTo>
                    <a:pt x="29929" y="34030"/>
                    <a:pt x="27389" y="33351"/>
                    <a:pt x="27514" y="31033"/>
                  </a:cubicBezTo>
                  <a:lnTo>
                    <a:pt x="27547" y="31033"/>
                  </a:lnTo>
                  <a:cubicBezTo>
                    <a:pt x="27686" y="30755"/>
                    <a:pt x="27439" y="30493"/>
                    <a:pt x="27197" y="30493"/>
                  </a:cubicBezTo>
                  <a:cubicBezTo>
                    <a:pt x="27090" y="30493"/>
                    <a:pt x="26985" y="30543"/>
                    <a:pt x="26913" y="30666"/>
                  </a:cubicBezTo>
                  <a:cubicBezTo>
                    <a:pt x="25876" y="32474"/>
                    <a:pt x="24206" y="34150"/>
                    <a:pt x="22045" y="34150"/>
                  </a:cubicBezTo>
                  <a:cubicBezTo>
                    <a:pt x="21774" y="34150"/>
                    <a:pt x="21495" y="34124"/>
                    <a:pt x="21209" y="34068"/>
                  </a:cubicBezTo>
                  <a:cubicBezTo>
                    <a:pt x="18207" y="33434"/>
                    <a:pt x="17607" y="30099"/>
                    <a:pt x="19475" y="27997"/>
                  </a:cubicBezTo>
                  <a:cubicBezTo>
                    <a:pt x="19567" y="27874"/>
                    <a:pt x="19489" y="27693"/>
                    <a:pt x="19371" y="27693"/>
                  </a:cubicBezTo>
                  <a:cubicBezTo>
                    <a:pt x="19361" y="27693"/>
                    <a:pt x="19351" y="27694"/>
                    <a:pt x="19341" y="27697"/>
                  </a:cubicBezTo>
                  <a:cubicBezTo>
                    <a:pt x="19401" y="27548"/>
                    <a:pt x="19301" y="27320"/>
                    <a:pt x="19113" y="27320"/>
                  </a:cubicBezTo>
                  <a:cubicBezTo>
                    <a:pt x="19090" y="27320"/>
                    <a:pt x="19066" y="27323"/>
                    <a:pt x="19041" y="27330"/>
                  </a:cubicBezTo>
                  <a:cubicBezTo>
                    <a:pt x="18154" y="27568"/>
                    <a:pt x="17296" y="27778"/>
                    <a:pt x="16410" y="27778"/>
                  </a:cubicBezTo>
                  <a:cubicBezTo>
                    <a:pt x="15930" y="27778"/>
                    <a:pt x="15442" y="27716"/>
                    <a:pt x="14938" y="27564"/>
                  </a:cubicBezTo>
                  <a:cubicBezTo>
                    <a:pt x="13270" y="27063"/>
                    <a:pt x="12069" y="25429"/>
                    <a:pt x="12937" y="23861"/>
                  </a:cubicBezTo>
                  <a:cubicBezTo>
                    <a:pt x="13170" y="23861"/>
                    <a:pt x="13270" y="23627"/>
                    <a:pt x="13203" y="23461"/>
                  </a:cubicBezTo>
                  <a:cubicBezTo>
                    <a:pt x="13237" y="23427"/>
                    <a:pt x="13270" y="23394"/>
                    <a:pt x="13270" y="23361"/>
                  </a:cubicBezTo>
                  <a:cubicBezTo>
                    <a:pt x="14225" y="22294"/>
                    <a:pt x="15672" y="21731"/>
                    <a:pt x="17101" y="21731"/>
                  </a:cubicBezTo>
                  <a:cubicBezTo>
                    <a:pt x="18219" y="21731"/>
                    <a:pt x="19326" y="22076"/>
                    <a:pt x="20175" y="22793"/>
                  </a:cubicBezTo>
                  <a:cubicBezTo>
                    <a:pt x="20213" y="22822"/>
                    <a:pt x="20253" y="22834"/>
                    <a:pt x="20291" y="22834"/>
                  </a:cubicBezTo>
                  <a:cubicBezTo>
                    <a:pt x="20387" y="22834"/>
                    <a:pt x="20466" y="22756"/>
                    <a:pt x="20442" y="22660"/>
                  </a:cubicBezTo>
                  <a:lnTo>
                    <a:pt x="20442" y="22660"/>
                  </a:lnTo>
                  <a:cubicBezTo>
                    <a:pt x="20469" y="22665"/>
                    <a:pt x="20496" y="22668"/>
                    <a:pt x="20522" y="22668"/>
                  </a:cubicBezTo>
                  <a:cubicBezTo>
                    <a:pt x="20821" y="22668"/>
                    <a:pt x="21054" y="22341"/>
                    <a:pt x="20809" y="22126"/>
                  </a:cubicBezTo>
                  <a:cubicBezTo>
                    <a:pt x="19008" y="20525"/>
                    <a:pt x="20409" y="18157"/>
                    <a:pt x="22377" y="17656"/>
                  </a:cubicBezTo>
                  <a:cubicBezTo>
                    <a:pt x="22722" y="17568"/>
                    <a:pt x="23102" y="17522"/>
                    <a:pt x="23492" y="17522"/>
                  </a:cubicBezTo>
                  <a:cubicBezTo>
                    <a:pt x="24721" y="17522"/>
                    <a:pt x="26047" y="17978"/>
                    <a:pt x="26680" y="18991"/>
                  </a:cubicBezTo>
                  <a:cubicBezTo>
                    <a:pt x="26646" y="19324"/>
                    <a:pt x="26646" y="19658"/>
                    <a:pt x="26680" y="19991"/>
                  </a:cubicBezTo>
                  <a:cubicBezTo>
                    <a:pt x="26696" y="20208"/>
                    <a:pt x="26863" y="20317"/>
                    <a:pt x="27026" y="20317"/>
                  </a:cubicBezTo>
                  <a:cubicBezTo>
                    <a:pt x="27188" y="20317"/>
                    <a:pt x="27347" y="20208"/>
                    <a:pt x="27347" y="19991"/>
                  </a:cubicBezTo>
                  <a:cubicBezTo>
                    <a:pt x="27347" y="16791"/>
                    <a:pt x="29561" y="14027"/>
                    <a:pt x="32752" y="14027"/>
                  </a:cubicBezTo>
                  <a:close/>
                  <a:moveTo>
                    <a:pt x="18918" y="1"/>
                  </a:moveTo>
                  <a:cubicBezTo>
                    <a:pt x="18668" y="1"/>
                    <a:pt x="18420" y="15"/>
                    <a:pt x="18174" y="44"/>
                  </a:cubicBezTo>
                  <a:cubicBezTo>
                    <a:pt x="13137" y="644"/>
                    <a:pt x="8433" y="5281"/>
                    <a:pt x="8967" y="10485"/>
                  </a:cubicBezTo>
                  <a:cubicBezTo>
                    <a:pt x="8055" y="9860"/>
                    <a:pt x="7008" y="9569"/>
                    <a:pt x="5968" y="9569"/>
                  </a:cubicBezTo>
                  <a:cubicBezTo>
                    <a:pt x="3507" y="9569"/>
                    <a:pt x="1087" y="11201"/>
                    <a:pt x="594" y="13920"/>
                  </a:cubicBezTo>
                  <a:cubicBezTo>
                    <a:pt x="1" y="17132"/>
                    <a:pt x="3467" y="18640"/>
                    <a:pt x="6509" y="18640"/>
                  </a:cubicBezTo>
                  <a:cubicBezTo>
                    <a:pt x="7227" y="18640"/>
                    <a:pt x="7922" y="18556"/>
                    <a:pt x="8533" y="18390"/>
                  </a:cubicBezTo>
                  <a:lnTo>
                    <a:pt x="8533" y="18390"/>
                  </a:lnTo>
                  <a:cubicBezTo>
                    <a:pt x="7866" y="19224"/>
                    <a:pt x="7800" y="20525"/>
                    <a:pt x="8267" y="21493"/>
                  </a:cubicBezTo>
                  <a:cubicBezTo>
                    <a:pt x="8967" y="22994"/>
                    <a:pt x="10635" y="23627"/>
                    <a:pt x="12169" y="23828"/>
                  </a:cubicBezTo>
                  <a:cubicBezTo>
                    <a:pt x="12136" y="23894"/>
                    <a:pt x="12103" y="23994"/>
                    <a:pt x="12069" y="24094"/>
                  </a:cubicBezTo>
                  <a:cubicBezTo>
                    <a:pt x="11046" y="26964"/>
                    <a:pt x="14017" y="28377"/>
                    <a:pt x="16654" y="28377"/>
                  </a:cubicBezTo>
                  <a:cubicBezTo>
                    <a:pt x="17543" y="28377"/>
                    <a:pt x="18394" y="28217"/>
                    <a:pt x="19041" y="27897"/>
                  </a:cubicBezTo>
                  <a:lnTo>
                    <a:pt x="19041" y="27897"/>
                  </a:lnTo>
                  <a:cubicBezTo>
                    <a:pt x="17006" y="29665"/>
                    <a:pt x="17373" y="33034"/>
                    <a:pt x="19808" y="34335"/>
                  </a:cubicBezTo>
                  <a:cubicBezTo>
                    <a:pt x="20542" y="34720"/>
                    <a:pt x="21285" y="34891"/>
                    <a:pt x="22011" y="34891"/>
                  </a:cubicBezTo>
                  <a:cubicBezTo>
                    <a:pt x="23991" y="34891"/>
                    <a:pt x="25842" y="33618"/>
                    <a:pt x="27013" y="31933"/>
                  </a:cubicBezTo>
                  <a:cubicBezTo>
                    <a:pt x="27199" y="34083"/>
                    <a:pt x="30130" y="34755"/>
                    <a:pt x="32412" y="34755"/>
                  </a:cubicBezTo>
                  <a:cubicBezTo>
                    <a:pt x="32998" y="34755"/>
                    <a:pt x="33542" y="34710"/>
                    <a:pt x="33985" y="34635"/>
                  </a:cubicBezTo>
                  <a:cubicBezTo>
                    <a:pt x="36520" y="34235"/>
                    <a:pt x="38989" y="31967"/>
                    <a:pt x="38622" y="29465"/>
                  </a:cubicBezTo>
                  <a:lnTo>
                    <a:pt x="38622" y="29465"/>
                  </a:lnTo>
                  <a:cubicBezTo>
                    <a:pt x="39349" y="29876"/>
                    <a:pt x="40153" y="30063"/>
                    <a:pt x="40967" y="30063"/>
                  </a:cubicBezTo>
                  <a:cubicBezTo>
                    <a:pt x="43851" y="30063"/>
                    <a:pt x="46875" y="27727"/>
                    <a:pt x="47161" y="24762"/>
                  </a:cubicBezTo>
                  <a:cubicBezTo>
                    <a:pt x="49007" y="25784"/>
                    <a:pt x="51159" y="26443"/>
                    <a:pt x="53229" y="26443"/>
                  </a:cubicBezTo>
                  <a:cubicBezTo>
                    <a:pt x="55687" y="26443"/>
                    <a:pt x="58028" y="25514"/>
                    <a:pt x="59603" y="23160"/>
                  </a:cubicBezTo>
                  <a:cubicBezTo>
                    <a:pt x="61454" y="20480"/>
                    <a:pt x="60802" y="15389"/>
                    <a:pt x="57005" y="15389"/>
                  </a:cubicBezTo>
                  <a:cubicBezTo>
                    <a:pt x="56833" y="15389"/>
                    <a:pt x="56653" y="15400"/>
                    <a:pt x="56468" y="15422"/>
                  </a:cubicBezTo>
                  <a:cubicBezTo>
                    <a:pt x="58369" y="13820"/>
                    <a:pt x="57669" y="10485"/>
                    <a:pt x="55801" y="9084"/>
                  </a:cubicBezTo>
                  <a:cubicBezTo>
                    <a:pt x="54854" y="8383"/>
                    <a:pt x="53749" y="8072"/>
                    <a:pt x="52631" y="8072"/>
                  </a:cubicBezTo>
                  <a:cubicBezTo>
                    <a:pt x="50714" y="8072"/>
                    <a:pt x="48759" y="8986"/>
                    <a:pt x="47495" y="10418"/>
                  </a:cubicBezTo>
                  <a:cubicBezTo>
                    <a:pt x="47994" y="5813"/>
                    <a:pt x="44328" y="3734"/>
                    <a:pt x="40626" y="3734"/>
                  </a:cubicBezTo>
                  <a:cubicBezTo>
                    <a:pt x="36658" y="3734"/>
                    <a:pt x="32649" y="6123"/>
                    <a:pt x="33685" y="10351"/>
                  </a:cubicBezTo>
                  <a:cubicBezTo>
                    <a:pt x="33384" y="10228"/>
                    <a:pt x="33055" y="10172"/>
                    <a:pt x="32712" y="10172"/>
                  </a:cubicBezTo>
                  <a:cubicBezTo>
                    <a:pt x="32218" y="10172"/>
                    <a:pt x="31695" y="10288"/>
                    <a:pt x="31183" y="10485"/>
                  </a:cubicBezTo>
                  <a:cubicBezTo>
                    <a:pt x="31850" y="8884"/>
                    <a:pt x="31183" y="6882"/>
                    <a:pt x="29615" y="6082"/>
                  </a:cubicBezTo>
                  <a:cubicBezTo>
                    <a:pt x="29166" y="5862"/>
                    <a:pt x="28683" y="5760"/>
                    <a:pt x="28202" y="5760"/>
                  </a:cubicBezTo>
                  <a:cubicBezTo>
                    <a:pt x="27148" y="5760"/>
                    <a:pt x="26099" y="6247"/>
                    <a:pt x="25412" y="7049"/>
                  </a:cubicBezTo>
                  <a:cubicBezTo>
                    <a:pt x="26726" y="3231"/>
                    <a:pt x="22698" y="1"/>
                    <a:pt x="189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72"/>
            <p:cNvSpPr/>
            <p:nvPr/>
          </p:nvSpPr>
          <p:spPr>
            <a:xfrm>
              <a:off x="3159100" y="4041125"/>
              <a:ext cx="131900" cy="133225"/>
            </a:xfrm>
            <a:custGeom>
              <a:avLst/>
              <a:gdLst/>
              <a:ahLst/>
              <a:cxnLst/>
              <a:rect l="l" t="t" r="r" b="b"/>
              <a:pathLst>
                <a:path w="5276" h="5329" extrusionOk="0">
                  <a:moveTo>
                    <a:pt x="4321" y="0"/>
                  </a:moveTo>
                  <a:cubicBezTo>
                    <a:pt x="4263" y="0"/>
                    <a:pt x="4201" y="7"/>
                    <a:pt x="4137" y="22"/>
                  </a:cubicBezTo>
                  <a:cubicBezTo>
                    <a:pt x="2769" y="322"/>
                    <a:pt x="1101" y="990"/>
                    <a:pt x="467" y="2357"/>
                  </a:cubicBezTo>
                  <a:cubicBezTo>
                    <a:pt x="0" y="3391"/>
                    <a:pt x="134" y="4626"/>
                    <a:pt x="1134" y="5293"/>
                  </a:cubicBezTo>
                  <a:cubicBezTo>
                    <a:pt x="1178" y="5317"/>
                    <a:pt x="1223" y="5328"/>
                    <a:pt x="1268" y="5328"/>
                  </a:cubicBezTo>
                  <a:cubicBezTo>
                    <a:pt x="1463" y="5328"/>
                    <a:pt x="1637" y="5116"/>
                    <a:pt x="1501" y="4926"/>
                  </a:cubicBezTo>
                  <a:cubicBezTo>
                    <a:pt x="968" y="4192"/>
                    <a:pt x="1201" y="3191"/>
                    <a:pt x="1802" y="2557"/>
                  </a:cubicBezTo>
                  <a:cubicBezTo>
                    <a:pt x="2535" y="1824"/>
                    <a:pt x="3569" y="1657"/>
                    <a:pt x="4503" y="1357"/>
                  </a:cubicBezTo>
                  <a:cubicBezTo>
                    <a:pt x="5275" y="1079"/>
                    <a:pt x="5047" y="0"/>
                    <a:pt x="4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72"/>
            <p:cNvSpPr/>
            <p:nvPr/>
          </p:nvSpPr>
          <p:spPr>
            <a:xfrm>
              <a:off x="3442625" y="4345025"/>
              <a:ext cx="100875" cy="78925"/>
            </a:xfrm>
            <a:custGeom>
              <a:avLst/>
              <a:gdLst/>
              <a:ahLst/>
              <a:cxnLst/>
              <a:rect l="l" t="t" r="r" b="b"/>
              <a:pathLst>
                <a:path w="4035" h="3157" extrusionOk="0">
                  <a:moveTo>
                    <a:pt x="3177" y="1"/>
                  </a:moveTo>
                  <a:cubicBezTo>
                    <a:pt x="3142" y="1"/>
                    <a:pt x="3107" y="3"/>
                    <a:pt x="3070" y="8"/>
                  </a:cubicBezTo>
                  <a:cubicBezTo>
                    <a:pt x="1802" y="242"/>
                    <a:pt x="1" y="1543"/>
                    <a:pt x="968" y="3010"/>
                  </a:cubicBezTo>
                  <a:cubicBezTo>
                    <a:pt x="1047" y="3112"/>
                    <a:pt x="1160" y="3156"/>
                    <a:pt x="1270" y="3156"/>
                  </a:cubicBezTo>
                  <a:cubicBezTo>
                    <a:pt x="1486" y="3156"/>
                    <a:pt x="1690" y="2986"/>
                    <a:pt x="1602" y="2744"/>
                  </a:cubicBezTo>
                  <a:cubicBezTo>
                    <a:pt x="1302" y="1676"/>
                    <a:pt x="2703" y="1409"/>
                    <a:pt x="3370" y="1142"/>
                  </a:cubicBezTo>
                  <a:cubicBezTo>
                    <a:pt x="4035" y="857"/>
                    <a:pt x="3828" y="1"/>
                    <a:pt x="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72"/>
            <p:cNvSpPr/>
            <p:nvPr/>
          </p:nvSpPr>
          <p:spPr>
            <a:xfrm>
              <a:off x="3979675" y="3921300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3654" y="1"/>
                  </a:moveTo>
                  <a:cubicBezTo>
                    <a:pt x="3616" y="1"/>
                    <a:pt x="3577" y="4"/>
                    <a:pt x="3537" y="12"/>
                  </a:cubicBezTo>
                  <a:cubicBezTo>
                    <a:pt x="1468" y="412"/>
                    <a:pt x="1" y="2647"/>
                    <a:pt x="868" y="4615"/>
                  </a:cubicBezTo>
                  <a:cubicBezTo>
                    <a:pt x="906" y="4703"/>
                    <a:pt x="981" y="4739"/>
                    <a:pt x="1060" y="4739"/>
                  </a:cubicBezTo>
                  <a:cubicBezTo>
                    <a:pt x="1192" y="4739"/>
                    <a:pt x="1335" y="4640"/>
                    <a:pt x="1335" y="4515"/>
                  </a:cubicBezTo>
                  <a:cubicBezTo>
                    <a:pt x="1235" y="2914"/>
                    <a:pt x="2202" y="1346"/>
                    <a:pt x="3837" y="1113"/>
                  </a:cubicBezTo>
                  <a:cubicBezTo>
                    <a:pt x="4498" y="1018"/>
                    <a:pt x="4297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72"/>
          <p:cNvGrpSpPr/>
          <p:nvPr/>
        </p:nvGrpSpPr>
        <p:grpSpPr>
          <a:xfrm>
            <a:off x="7573050" y="3308200"/>
            <a:ext cx="666075" cy="709275"/>
            <a:chOff x="3894875" y="1871850"/>
            <a:chExt cx="666075" cy="709275"/>
          </a:xfrm>
        </p:grpSpPr>
        <p:sp>
          <p:nvSpPr>
            <p:cNvPr id="2062" name="Google Shape;2062;p7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7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7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7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7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7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72"/>
          <p:cNvGrpSpPr/>
          <p:nvPr/>
        </p:nvGrpSpPr>
        <p:grpSpPr>
          <a:xfrm>
            <a:off x="1038032" y="2598458"/>
            <a:ext cx="775254" cy="1596256"/>
            <a:chOff x="1038032" y="2598458"/>
            <a:chExt cx="775254" cy="1596256"/>
          </a:xfrm>
        </p:grpSpPr>
        <p:sp>
          <p:nvSpPr>
            <p:cNvPr id="2069" name="Google Shape;2069;p72"/>
            <p:cNvSpPr/>
            <p:nvPr/>
          </p:nvSpPr>
          <p:spPr>
            <a:xfrm rot="4500040">
              <a:off x="1593685" y="3974860"/>
              <a:ext cx="196669" cy="198394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2"/>
            <p:cNvSpPr/>
            <p:nvPr/>
          </p:nvSpPr>
          <p:spPr>
            <a:xfrm rot="4500040">
              <a:off x="1612974" y="3996315"/>
              <a:ext cx="159320" cy="159295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2"/>
            <p:cNvSpPr/>
            <p:nvPr/>
          </p:nvSpPr>
          <p:spPr>
            <a:xfrm rot="4500040">
              <a:off x="1067999" y="2631113"/>
              <a:ext cx="280217" cy="277067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2"/>
            <p:cNvSpPr/>
            <p:nvPr/>
          </p:nvSpPr>
          <p:spPr>
            <a:xfrm rot="4500040">
              <a:off x="1094875" y="2650216"/>
              <a:ext cx="226868" cy="231868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2"/>
            <p:cNvSpPr/>
            <p:nvPr/>
          </p:nvSpPr>
          <p:spPr>
            <a:xfrm rot="4500040">
              <a:off x="1287067" y="2994100"/>
              <a:ext cx="280042" cy="277392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2"/>
            <p:cNvSpPr/>
            <p:nvPr/>
          </p:nvSpPr>
          <p:spPr>
            <a:xfrm rot="4500040">
              <a:off x="1314373" y="3013139"/>
              <a:ext cx="226843" cy="231843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2"/>
            <p:cNvSpPr/>
            <p:nvPr/>
          </p:nvSpPr>
          <p:spPr>
            <a:xfrm>
              <a:off x="1293456" y="3595382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2"/>
            <p:cNvSpPr/>
            <p:nvPr/>
          </p:nvSpPr>
          <p:spPr>
            <a:xfrm>
              <a:off x="1317630" y="3607082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39;p48">
            <a:extLst>
              <a:ext uri="{FF2B5EF4-FFF2-40B4-BE49-F238E27FC236}">
                <a16:creationId xmlns:a16="http://schemas.microsoft.com/office/drawing/2014/main" id="{24DB7BDE-B88A-CBB5-CDEE-645F70F5D74A}"/>
              </a:ext>
            </a:extLst>
          </p:cNvPr>
          <p:cNvSpPr txBox="1">
            <a:spLocks/>
          </p:cNvSpPr>
          <p:nvPr/>
        </p:nvSpPr>
        <p:spPr>
          <a:xfrm>
            <a:off x="984525" y="548225"/>
            <a:ext cx="7166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cme"/>
              <a:buNone/>
              <a:defRPr sz="3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pPr algn="l"/>
            <a:r>
              <a:rPr lang="en-US" sz="4400" b="1" dirty="0">
                <a:solidFill>
                  <a:schemeClr val="accent1"/>
                </a:solidFill>
              </a:rPr>
              <a:t>RECAP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6" grpId="0"/>
      <p:bldP spid="2037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70"/>
          <p:cNvGrpSpPr/>
          <p:nvPr/>
        </p:nvGrpSpPr>
        <p:grpSpPr>
          <a:xfrm>
            <a:off x="4532926" y="2441420"/>
            <a:ext cx="588853" cy="430037"/>
            <a:chOff x="1520150" y="3517375"/>
            <a:chExt cx="604200" cy="285625"/>
          </a:xfrm>
        </p:grpSpPr>
        <p:sp>
          <p:nvSpPr>
            <p:cNvPr id="1950" name="Google Shape;1950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70"/>
          <p:cNvGrpSpPr/>
          <p:nvPr/>
        </p:nvGrpSpPr>
        <p:grpSpPr>
          <a:xfrm>
            <a:off x="4532926" y="2926359"/>
            <a:ext cx="588853" cy="430037"/>
            <a:chOff x="1520150" y="3517375"/>
            <a:chExt cx="604200" cy="285625"/>
          </a:xfrm>
        </p:grpSpPr>
        <p:sp>
          <p:nvSpPr>
            <p:cNvPr id="1953" name="Google Shape;1953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5" name="Google Shape;1955;p70"/>
          <p:cNvGrpSpPr/>
          <p:nvPr/>
        </p:nvGrpSpPr>
        <p:grpSpPr>
          <a:xfrm>
            <a:off x="4532926" y="3411295"/>
            <a:ext cx="588853" cy="430037"/>
            <a:chOff x="1520150" y="3517375"/>
            <a:chExt cx="604200" cy="285625"/>
          </a:xfrm>
        </p:grpSpPr>
        <p:sp>
          <p:nvSpPr>
            <p:cNvPr id="1956" name="Google Shape;1956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961" name="Google Shape;1961;p70"/>
          <p:cNvGraphicFramePr/>
          <p:nvPr>
            <p:extLst>
              <p:ext uri="{D42A27DB-BD31-4B8C-83A1-F6EECF244321}">
                <p14:modId xmlns:p14="http://schemas.microsoft.com/office/powerpoint/2010/main" val="4025021274"/>
              </p:ext>
            </p:extLst>
          </p:nvPr>
        </p:nvGraphicFramePr>
        <p:xfrm>
          <a:off x="4571080" y="1655076"/>
          <a:ext cx="3704239" cy="2290902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625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83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Here a things you should do before, during and after a flood.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01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efore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02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uring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03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fter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62" name="Google Shape;1962;p70"/>
          <p:cNvGrpSpPr/>
          <p:nvPr/>
        </p:nvGrpSpPr>
        <p:grpSpPr>
          <a:xfrm>
            <a:off x="990597" y="1379049"/>
            <a:ext cx="3310234" cy="3270555"/>
            <a:chOff x="5413413" y="1390850"/>
            <a:chExt cx="2116653" cy="2633721"/>
          </a:xfrm>
        </p:grpSpPr>
        <p:sp>
          <p:nvSpPr>
            <p:cNvPr id="1963" name="Google Shape;1963;p70"/>
            <p:cNvSpPr/>
            <p:nvPr/>
          </p:nvSpPr>
          <p:spPr>
            <a:xfrm rot="570256">
              <a:off x="5531757" y="1558022"/>
              <a:ext cx="1886341" cy="2302877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 rot="570256">
              <a:off x="5524241" y="1540713"/>
              <a:ext cx="1894997" cy="2333995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 rot="456819">
              <a:off x="5663526" y="3340060"/>
              <a:ext cx="1735110" cy="51192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 rot="456819">
              <a:off x="5662806" y="3331619"/>
              <a:ext cx="1711149" cy="52347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7" name="Google Shape;1967;p70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H0MEWORK</a:t>
            </a:r>
            <a:endParaRPr dirty="0"/>
          </a:p>
        </p:txBody>
      </p:sp>
      <p:graphicFrame>
        <p:nvGraphicFramePr>
          <p:cNvPr id="1968" name="Google Shape;1968;p70"/>
          <p:cNvGraphicFramePr/>
          <p:nvPr>
            <p:extLst>
              <p:ext uri="{D42A27DB-BD31-4B8C-83A1-F6EECF244321}">
                <p14:modId xmlns:p14="http://schemas.microsoft.com/office/powerpoint/2010/main" val="3422442096"/>
              </p:ext>
            </p:extLst>
          </p:nvPr>
        </p:nvGraphicFramePr>
        <p:xfrm>
          <a:off x="1321900" y="1802100"/>
          <a:ext cx="2645925" cy="2285970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264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14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0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Ex 5.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Write instructions (80 - 100 words) about things to do before, during, and after a flood.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69" name="Google Shape;1969;p70"/>
          <p:cNvGrpSpPr/>
          <p:nvPr/>
        </p:nvGrpSpPr>
        <p:grpSpPr>
          <a:xfrm>
            <a:off x="5205622" y="2745304"/>
            <a:ext cx="2399706" cy="1011938"/>
            <a:chOff x="5025052" y="2584140"/>
            <a:chExt cx="2399706" cy="1011938"/>
          </a:xfrm>
        </p:grpSpPr>
        <p:sp>
          <p:nvSpPr>
            <p:cNvPr id="1970" name="Google Shape;1970;p70"/>
            <p:cNvSpPr/>
            <p:nvPr/>
          </p:nvSpPr>
          <p:spPr>
            <a:xfrm>
              <a:off x="5035455" y="2584140"/>
              <a:ext cx="2389303" cy="24743"/>
            </a:xfrm>
            <a:custGeom>
              <a:avLst/>
              <a:gdLst/>
              <a:ahLst/>
              <a:cxnLst/>
              <a:rect l="l" t="t" r="r" b="b"/>
              <a:pathLst>
                <a:path w="202269" h="691" extrusionOk="0">
                  <a:moveTo>
                    <a:pt x="42" y="0"/>
                  </a:moveTo>
                  <a:cubicBezTo>
                    <a:pt x="21" y="0"/>
                    <a:pt x="0" y="21"/>
                    <a:pt x="0" y="21"/>
                  </a:cubicBezTo>
                  <a:cubicBezTo>
                    <a:pt x="0" y="42"/>
                    <a:pt x="21" y="63"/>
                    <a:pt x="42" y="63"/>
                  </a:cubicBezTo>
                  <a:lnTo>
                    <a:pt x="101145" y="503"/>
                  </a:lnTo>
                  <a:lnTo>
                    <a:pt x="126421" y="607"/>
                  </a:lnTo>
                  <a:lnTo>
                    <a:pt x="151696" y="691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86"/>
                  </a:lnTo>
                  <a:cubicBezTo>
                    <a:pt x="202268" y="586"/>
                    <a:pt x="202268" y="565"/>
                    <a:pt x="202268" y="544"/>
                  </a:cubicBezTo>
                  <a:cubicBezTo>
                    <a:pt x="202268" y="544"/>
                    <a:pt x="202268" y="523"/>
                    <a:pt x="202247" y="523"/>
                  </a:cubicBezTo>
                  <a:lnTo>
                    <a:pt x="189610" y="398"/>
                  </a:lnTo>
                  <a:lnTo>
                    <a:pt x="176972" y="314"/>
                  </a:lnTo>
                  <a:lnTo>
                    <a:pt x="151696" y="168"/>
                  </a:lnTo>
                  <a:lnTo>
                    <a:pt x="126421" y="105"/>
                  </a:lnTo>
                  <a:lnTo>
                    <a:pt x="101145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0"/>
            <p:cNvSpPr/>
            <p:nvPr/>
          </p:nvSpPr>
          <p:spPr>
            <a:xfrm>
              <a:off x="5035455" y="3572087"/>
              <a:ext cx="2389303" cy="23991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0"/>
            <p:cNvSpPr/>
            <p:nvPr/>
          </p:nvSpPr>
          <p:spPr>
            <a:xfrm>
              <a:off x="5025052" y="3075223"/>
              <a:ext cx="2389303" cy="30525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4" name="Google Shape;1974;p70"/>
          <p:cNvGrpSpPr/>
          <p:nvPr/>
        </p:nvGrpSpPr>
        <p:grpSpPr>
          <a:xfrm rot="899960">
            <a:off x="7405585" y="637885"/>
            <a:ext cx="1060768" cy="1307686"/>
            <a:chOff x="2674575" y="739400"/>
            <a:chExt cx="1060800" cy="1307725"/>
          </a:xfrm>
        </p:grpSpPr>
        <p:sp>
          <p:nvSpPr>
            <p:cNvPr id="1975" name="Google Shape;1975;p70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70"/>
          <p:cNvGrpSpPr/>
          <p:nvPr/>
        </p:nvGrpSpPr>
        <p:grpSpPr>
          <a:xfrm>
            <a:off x="4827352" y="46659"/>
            <a:ext cx="1189875" cy="532200"/>
            <a:chOff x="2750925" y="2801625"/>
            <a:chExt cx="1189875" cy="532200"/>
          </a:xfrm>
        </p:grpSpPr>
        <p:grpSp>
          <p:nvGrpSpPr>
            <p:cNvPr id="1985" name="Google Shape;1985;p70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986" name="Google Shape;1986;p70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70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70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70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70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1" name="Google Shape;1991;p70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CE021E-D755-9D73-F854-2EBA3F137DD0}"/>
              </a:ext>
            </a:extLst>
          </p:cNvPr>
          <p:cNvSpPr txBox="1"/>
          <p:nvPr/>
        </p:nvSpPr>
        <p:spPr>
          <a:xfrm>
            <a:off x="4388853" y="1047188"/>
            <a:ext cx="457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2300" b="1" dirty="0">
                <a:solidFill>
                  <a:schemeClr val="accent1"/>
                </a:solidFill>
                <a:latin typeface="Acme"/>
                <a:sym typeface="Acme"/>
              </a:rPr>
              <a:t>Start as follows:</a:t>
            </a:r>
            <a:endParaRPr lang="en-VN" sz="2300" b="1" dirty="0">
              <a:solidFill>
                <a:schemeClr val="accent1"/>
              </a:solidFill>
              <a:latin typeface="Acme"/>
              <a:sym typeface="Acm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69"/>
          <p:cNvGrpSpPr/>
          <p:nvPr/>
        </p:nvGrpSpPr>
        <p:grpSpPr>
          <a:xfrm>
            <a:off x="1500875" y="904478"/>
            <a:ext cx="6079125" cy="3505465"/>
            <a:chOff x="738875" y="599675"/>
            <a:chExt cx="6079125" cy="2682275"/>
          </a:xfrm>
        </p:grpSpPr>
        <p:sp>
          <p:nvSpPr>
            <p:cNvPr id="1904" name="Google Shape;1904;p69"/>
            <p:cNvSpPr/>
            <p:nvPr/>
          </p:nvSpPr>
          <p:spPr>
            <a:xfrm>
              <a:off x="741125" y="602750"/>
              <a:ext cx="5928175" cy="2675550"/>
            </a:xfrm>
            <a:custGeom>
              <a:avLst/>
              <a:gdLst/>
              <a:ahLst/>
              <a:cxnLst/>
              <a:rect l="l" t="t" r="r" b="b"/>
              <a:pathLst>
                <a:path w="237127" h="107022" extrusionOk="0">
                  <a:moveTo>
                    <a:pt x="231202" y="1"/>
                  </a:moveTo>
                  <a:lnTo>
                    <a:pt x="127165" y="3020"/>
                  </a:lnTo>
                  <a:lnTo>
                    <a:pt x="107942" y="3581"/>
                  </a:lnTo>
                  <a:lnTo>
                    <a:pt x="107954" y="3626"/>
                  </a:lnTo>
                  <a:lnTo>
                    <a:pt x="1" y="6689"/>
                  </a:lnTo>
                  <a:lnTo>
                    <a:pt x="8585" y="107022"/>
                  </a:lnTo>
                  <a:lnTo>
                    <a:pt x="112655" y="100906"/>
                  </a:lnTo>
                  <a:lnTo>
                    <a:pt x="112689" y="100682"/>
                  </a:lnTo>
                  <a:cubicBezTo>
                    <a:pt x="117750" y="100255"/>
                    <a:pt x="226354" y="91031"/>
                    <a:pt x="237127" y="90111"/>
                  </a:cubicBezTo>
                  <a:cubicBezTo>
                    <a:pt x="229350" y="55874"/>
                    <a:pt x="231202" y="1"/>
                    <a:pt x="23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9"/>
            <p:cNvSpPr/>
            <p:nvPr/>
          </p:nvSpPr>
          <p:spPr>
            <a:xfrm>
              <a:off x="738875" y="599675"/>
              <a:ext cx="5931000" cy="2682275"/>
            </a:xfrm>
            <a:custGeom>
              <a:avLst/>
              <a:gdLst/>
              <a:ahLst/>
              <a:cxnLst/>
              <a:rect l="l" t="t" r="r" b="b"/>
              <a:pathLst>
                <a:path w="237240" h="107291" extrusionOk="0">
                  <a:moveTo>
                    <a:pt x="231176" y="240"/>
                  </a:moveTo>
                  <a:cubicBezTo>
                    <a:pt x="231066" y="3979"/>
                    <a:pt x="231022" y="7707"/>
                    <a:pt x="231000" y="11435"/>
                  </a:cubicBezTo>
                  <a:cubicBezTo>
                    <a:pt x="230978" y="15206"/>
                    <a:pt x="230989" y="18976"/>
                    <a:pt x="231045" y="22747"/>
                  </a:cubicBezTo>
                  <a:cubicBezTo>
                    <a:pt x="231146" y="30288"/>
                    <a:pt x="231370" y="37829"/>
                    <a:pt x="231774" y="45358"/>
                  </a:cubicBezTo>
                  <a:cubicBezTo>
                    <a:pt x="232178" y="52888"/>
                    <a:pt x="232751" y="60418"/>
                    <a:pt x="233592" y="67914"/>
                  </a:cubicBezTo>
                  <a:cubicBezTo>
                    <a:pt x="234007" y="71662"/>
                    <a:pt x="234501" y="75399"/>
                    <a:pt x="235096" y="79124"/>
                  </a:cubicBezTo>
                  <a:cubicBezTo>
                    <a:pt x="235388" y="80987"/>
                    <a:pt x="235702" y="82850"/>
                    <a:pt x="236061" y="84702"/>
                  </a:cubicBezTo>
                  <a:cubicBezTo>
                    <a:pt x="236409" y="86553"/>
                    <a:pt x="236790" y="88405"/>
                    <a:pt x="237206" y="90223"/>
                  </a:cubicBezTo>
                  <a:lnTo>
                    <a:pt x="112768" y="100670"/>
                  </a:lnTo>
                  <a:lnTo>
                    <a:pt x="112667" y="100681"/>
                  </a:lnTo>
                  <a:lnTo>
                    <a:pt x="112656" y="100782"/>
                  </a:lnTo>
                  <a:lnTo>
                    <a:pt x="112638" y="100900"/>
                  </a:lnTo>
                  <a:lnTo>
                    <a:pt x="112638" y="100900"/>
                  </a:lnTo>
                  <a:lnTo>
                    <a:pt x="8810" y="106991"/>
                  </a:lnTo>
                  <a:lnTo>
                    <a:pt x="8810" y="106991"/>
                  </a:lnTo>
                  <a:lnTo>
                    <a:pt x="188" y="6888"/>
                  </a:lnTo>
                  <a:lnTo>
                    <a:pt x="188" y="6888"/>
                  </a:lnTo>
                  <a:lnTo>
                    <a:pt x="54067" y="5331"/>
                  </a:lnTo>
                  <a:lnTo>
                    <a:pt x="108044" y="3805"/>
                  </a:lnTo>
                  <a:lnTo>
                    <a:pt x="108100" y="3805"/>
                  </a:lnTo>
                  <a:lnTo>
                    <a:pt x="108100" y="3758"/>
                  </a:lnTo>
                  <a:lnTo>
                    <a:pt x="169662" y="2032"/>
                  </a:lnTo>
                  <a:lnTo>
                    <a:pt x="231176" y="240"/>
                  </a:lnTo>
                  <a:close/>
                  <a:moveTo>
                    <a:pt x="231404" y="0"/>
                  </a:moveTo>
                  <a:lnTo>
                    <a:pt x="231281" y="12"/>
                  </a:lnTo>
                  <a:lnTo>
                    <a:pt x="169662" y="1796"/>
                  </a:lnTo>
                  <a:lnTo>
                    <a:pt x="108032" y="3636"/>
                  </a:lnTo>
                  <a:lnTo>
                    <a:pt x="107976" y="3636"/>
                  </a:lnTo>
                  <a:lnTo>
                    <a:pt x="107976" y="3683"/>
                  </a:lnTo>
                  <a:lnTo>
                    <a:pt x="107976" y="3683"/>
                  </a:lnTo>
                  <a:lnTo>
                    <a:pt x="54067" y="5230"/>
                  </a:lnTo>
                  <a:lnTo>
                    <a:pt x="54067" y="5230"/>
                  </a:lnTo>
                  <a:lnTo>
                    <a:pt x="91" y="6733"/>
                  </a:lnTo>
                  <a:lnTo>
                    <a:pt x="1" y="6733"/>
                  </a:lnTo>
                  <a:lnTo>
                    <a:pt x="12" y="6823"/>
                  </a:lnTo>
                  <a:lnTo>
                    <a:pt x="8541" y="107156"/>
                  </a:lnTo>
                  <a:lnTo>
                    <a:pt x="8552" y="107291"/>
                  </a:lnTo>
                  <a:lnTo>
                    <a:pt x="8686" y="107280"/>
                  </a:lnTo>
                  <a:lnTo>
                    <a:pt x="112757" y="101153"/>
                  </a:lnTo>
                  <a:lnTo>
                    <a:pt x="112858" y="101153"/>
                  </a:lnTo>
                  <a:lnTo>
                    <a:pt x="112869" y="101040"/>
                  </a:lnTo>
                  <a:lnTo>
                    <a:pt x="112887" y="100920"/>
                  </a:lnTo>
                  <a:lnTo>
                    <a:pt x="112887" y="100920"/>
                  </a:lnTo>
                  <a:lnTo>
                    <a:pt x="237239" y="90245"/>
                  </a:lnTo>
                  <a:cubicBezTo>
                    <a:pt x="236824" y="88382"/>
                    <a:pt x="236443" y="86542"/>
                    <a:pt x="236106" y="84690"/>
                  </a:cubicBezTo>
                  <a:cubicBezTo>
                    <a:pt x="235758" y="82839"/>
                    <a:pt x="235444" y="80976"/>
                    <a:pt x="235152" y="79113"/>
                  </a:cubicBezTo>
                  <a:cubicBezTo>
                    <a:pt x="234580" y="75388"/>
                    <a:pt x="234097" y="71651"/>
                    <a:pt x="233693" y="67903"/>
                  </a:cubicBezTo>
                  <a:cubicBezTo>
                    <a:pt x="232874" y="60407"/>
                    <a:pt x="232324" y="52877"/>
                    <a:pt x="231931" y="45347"/>
                  </a:cubicBezTo>
                  <a:cubicBezTo>
                    <a:pt x="231550" y="37818"/>
                    <a:pt x="231337" y="30288"/>
                    <a:pt x="231247" y="22747"/>
                  </a:cubicBezTo>
                  <a:cubicBezTo>
                    <a:pt x="231168" y="15206"/>
                    <a:pt x="231191" y="7665"/>
                    <a:pt x="231404" y="124"/>
                  </a:cubicBezTo>
                  <a:lnTo>
                    <a:pt x="23140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9"/>
            <p:cNvSpPr/>
            <p:nvPr/>
          </p:nvSpPr>
          <p:spPr>
            <a:xfrm>
              <a:off x="3553300" y="2571050"/>
              <a:ext cx="3264700" cy="549025"/>
            </a:xfrm>
            <a:custGeom>
              <a:avLst/>
              <a:gdLst/>
              <a:ahLst/>
              <a:cxnLst/>
              <a:rect l="l" t="t" r="r" b="b"/>
              <a:pathLst>
                <a:path w="130588" h="21961" extrusionOk="0">
                  <a:moveTo>
                    <a:pt x="128276" y="0"/>
                  </a:moveTo>
                  <a:lnTo>
                    <a:pt x="0" y="21961"/>
                  </a:lnTo>
                  <a:lnTo>
                    <a:pt x="0" y="21961"/>
                  </a:lnTo>
                  <a:lnTo>
                    <a:pt x="124640" y="11379"/>
                  </a:lnTo>
                  <a:cubicBezTo>
                    <a:pt x="130587" y="7530"/>
                    <a:pt x="128276" y="0"/>
                    <a:pt x="128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9"/>
            <p:cNvSpPr/>
            <p:nvPr/>
          </p:nvSpPr>
          <p:spPr>
            <a:xfrm>
              <a:off x="3553000" y="2569350"/>
              <a:ext cx="3219825" cy="552425"/>
            </a:xfrm>
            <a:custGeom>
              <a:avLst/>
              <a:gdLst/>
              <a:ahLst/>
              <a:cxnLst/>
              <a:rect l="l" t="t" r="r" b="b"/>
              <a:pathLst>
                <a:path w="128793" h="22097" extrusionOk="0">
                  <a:moveTo>
                    <a:pt x="128243" y="134"/>
                  </a:moveTo>
                  <a:cubicBezTo>
                    <a:pt x="128516" y="1131"/>
                    <a:pt x="128658" y="2182"/>
                    <a:pt x="128680" y="3233"/>
                  </a:cubicBezTo>
                  <a:cubicBezTo>
                    <a:pt x="128703" y="4299"/>
                    <a:pt x="128591" y="5365"/>
                    <a:pt x="128310" y="6386"/>
                  </a:cubicBezTo>
                  <a:cubicBezTo>
                    <a:pt x="128041" y="7418"/>
                    <a:pt x="127592" y="8395"/>
                    <a:pt x="126964" y="9259"/>
                  </a:cubicBezTo>
                  <a:cubicBezTo>
                    <a:pt x="126919" y="9315"/>
                    <a:pt x="126885" y="9371"/>
                    <a:pt x="126840" y="9416"/>
                  </a:cubicBezTo>
                  <a:lnTo>
                    <a:pt x="126717" y="9573"/>
                  </a:lnTo>
                  <a:cubicBezTo>
                    <a:pt x="126638" y="9674"/>
                    <a:pt x="126548" y="9786"/>
                    <a:pt x="126459" y="9876"/>
                  </a:cubicBezTo>
                  <a:cubicBezTo>
                    <a:pt x="126279" y="10078"/>
                    <a:pt x="126099" y="10280"/>
                    <a:pt x="125909" y="10448"/>
                  </a:cubicBezTo>
                  <a:cubicBezTo>
                    <a:pt x="125516" y="10819"/>
                    <a:pt x="125089" y="11133"/>
                    <a:pt x="124652" y="11436"/>
                  </a:cubicBezTo>
                  <a:lnTo>
                    <a:pt x="109054" y="12704"/>
                  </a:lnTo>
                  <a:lnTo>
                    <a:pt x="93467" y="13994"/>
                  </a:lnTo>
                  <a:cubicBezTo>
                    <a:pt x="83087" y="14870"/>
                    <a:pt x="72695" y="15722"/>
                    <a:pt x="62315" y="16620"/>
                  </a:cubicBezTo>
                  <a:lnTo>
                    <a:pt x="31164" y="19336"/>
                  </a:lnTo>
                  <a:lnTo>
                    <a:pt x="15588" y="20660"/>
                  </a:lnTo>
                  <a:lnTo>
                    <a:pt x="1487" y="21848"/>
                  </a:lnTo>
                  <a:lnTo>
                    <a:pt x="64178" y="11200"/>
                  </a:lnTo>
                  <a:lnTo>
                    <a:pt x="80214" y="8451"/>
                  </a:lnTo>
                  <a:lnTo>
                    <a:pt x="96238" y="5679"/>
                  </a:lnTo>
                  <a:lnTo>
                    <a:pt x="128243" y="134"/>
                  </a:lnTo>
                  <a:close/>
                  <a:moveTo>
                    <a:pt x="128333" y="1"/>
                  </a:moveTo>
                  <a:lnTo>
                    <a:pt x="128276" y="12"/>
                  </a:lnTo>
                  <a:lnTo>
                    <a:pt x="96205" y="5432"/>
                  </a:lnTo>
                  <a:lnTo>
                    <a:pt x="80158" y="8170"/>
                  </a:lnTo>
                  <a:lnTo>
                    <a:pt x="64122" y="10908"/>
                  </a:lnTo>
                  <a:lnTo>
                    <a:pt x="1" y="21973"/>
                  </a:lnTo>
                  <a:lnTo>
                    <a:pt x="12" y="22096"/>
                  </a:lnTo>
                  <a:lnTo>
                    <a:pt x="23" y="22095"/>
                  </a:lnTo>
                  <a:lnTo>
                    <a:pt x="23" y="22095"/>
                  </a:lnTo>
                  <a:lnTo>
                    <a:pt x="23" y="22096"/>
                  </a:lnTo>
                  <a:lnTo>
                    <a:pt x="35" y="22094"/>
                  </a:lnTo>
                  <a:lnTo>
                    <a:pt x="35" y="22094"/>
                  </a:lnTo>
                  <a:lnTo>
                    <a:pt x="15599" y="20750"/>
                  </a:lnTo>
                  <a:lnTo>
                    <a:pt x="31175" y="19437"/>
                  </a:lnTo>
                  <a:lnTo>
                    <a:pt x="62360" y="16856"/>
                  </a:lnTo>
                  <a:cubicBezTo>
                    <a:pt x="72751" y="15992"/>
                    <a:pt x="83131" y="15083"/>
                    <a:pt x="93523" y="14196"/>
                  </a:cubicBezTo>
                  <a:lnTo>
                    <a:pt x="109099" y="12838"/>
                  </a:lnTo>
                  <a:lnTo>
                    <a:pt x="124663" y="11458"/>
                  </a:lnTo>
                  <a:cubicBezTo>
                    <a:pt x="125112" y="11155"/>
                    <a:pt x="125550" y="10852"/>
                    <a:pt x="125931" y="10482"/>
                  </a:cubicBezTo>
                  <a:cubicBezTo>
                    <a:pt x="126133" y="10302"/>
                    <a:pt x="126313" y="10100"/>
                    <a:pt x="126492" y="9910"/>
                  </a:cubicBezTo>
                  <a:cubicBezTo>
                    <a:pt x="126593" y="9809"/>
                    <a:pt x="126672" y="9708"/>
                    <a:pt x="126750" y="9607"/>
                  </a:cubicBezTo>
                  <a:lnTo>
                    <a:pt x="126885" y="9449"/>
                  </a:lnTo>
                  <a:cubicBezTo>
                    <a:pt x="126930" y="9393"/>
                    <a:pt x="126964" y="9337"/>
                    <a:pt x="126997" y="9292"/>
                  </a:cubicBezTo>
                  <a:cubicBezTo>
                    <a:pt x="127637" y="8428"/>
                    <a:pt x="128108" y="7441"/>
                    <a:pt x="128389" y="6408"/>
                  </a:cubicBezTo>
                  <a:cubicBezTo>
                    <a:pt x="128680" y="5376"/>
                    <a:pt x="128793" y="4299"/>
                    <a:pt x="128781" y="3233"/>
                  </a:cubicBezTo>
                  <a:cubicBezTo>
                    <a:pt x="128759" y="2155"/>
                    <a:pt x="128624" y="1089"/>
                    <a:pt x="128344" y="57"/>
                  </a:cubicBezTo>
                  <a:lnTo>
                    <a:pt x="1283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8" name="Google Shape;1908;p69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 you!</a:t>
            </a:r>
            <a:endParaRPr dirty="0"/>
          </a:p>
        </p:txBody>
      </p:sp>
      <p:grpSp>
        <p:nvGrpSpPr>
          <p:cNvPr id="1909" name="Google Shape;1909;p69"/>
          <p:cNvGrpSpPr/>
          <p:nvPr/>
        </p:nvGrpSpPr>
        <p:grpSpPr>
          <a:xfrm>
            <a:off x="7061122" y="644889"/>
            <a:ext cx="1556800" cy="872275"/>
            <a:chOff x="3093375" y="3771225"/>
            <a:chExt cx="1556800" cy="872275"/>
          </a:xfrm>
        </p:grpSpPr>
        <p:sp>
          <p:nvSpPr>
            <p:cNvPr id="1910" name="Google Shape;1910;p69"/>
            <p:cNvSpPr/>
            <p:nvPr/>
          </p:nvSpPr>
          <p:spPr>
            <a:xfrm>
              <a:off x="3112400" y="3794375"/>
              <a:ext cx="761400" cy="556700"/>
            </a:xfrm>
            <a:custGeom>
              <a:avLst/>
              <a:gdLst/>
              <a:ahLst/>
              <a:cxnLst/>
              <a:rect l="l" t="t" r="r" b="b"/>
              <a:pathLst>
                <a:path w="30456" h="22268" extrusionOk="0">
                  <a:moveTo>
                    <a:pt x="18052" y="0"/>
                  </a:moveTo>
                  <a:cubicBezTo>
                    <a:pt x="17074" y="0"/>
                    <a:pt x="16095" y="170"/>
                    <a:pt x="15211" y="519"/>
                  </a:cubicBezTo>
                  <a:cubicBezTo>
                    <a:pt x="11308" y="2053"/>
                    <a:pt x="8473" y="5789"/>
                    <a:pt x="9040" y="10092"/>
                  </a:cubicBezTo>
                  <a:cubicBezTo>
                    <a:pt x="9073" y="10326"/>
                    <a:pt x="8873" y="10459"/>
                    <a:pt x="8673" y="10459"/>
                  </a:cubicBezTo>
                  <a:cubicBezTo>
                    <a:pt x="8506" y="10459"/>
                    <a:pt x="8340" y="10359"/>
                    <a:pt x="8306" y="10192"/>
                  </a:cubicBezTo>
                  <a:cubicBezTo>
                    <a:pt x="7358" y="9626"/>
                    <a:pt x="6252" y="9328"/>
                    <a:pt x="5176" y="9328"/>
                  </a:cubicBezTo>
                  <a:cubicBezTo>
                    <a:pt x="3148" y="9328"/>
                    <a:pt x="1222" y="10385"/>
                    <a:pt x="634" y="12694"/>
                  </a:cubicBezTo>
                  <a:cubicBezTo>
                    <a:pt x="0" y="15129"/>
                    <a:pt x="2269" y="16497"/>
                    <a:pt x="4303" y="16964"/>
                  </a:cubicBezTo>
                  <a:cubicBezTo>
                    <a:pt x="4723" y="17052"/>
                    <a:pt x="5136" y="17091"/>
                    <a:pt x="5546" y="17091"/>
                  </a:cubicBezTo>
                  <a:cubicBezTo>
                    <a:pt x="6537" y="17091"/>
                    <a:pt x="7505" y="16861"/>
                    <a:pt x="8473" y="16530"/>
                  </a:cubicBezTo>
                  <a:cubicBezTo>
                    <a:pt x="8507" y="16518"/>
                    <a:pt x="8539" y="16512"/>
                    <a:pt x="8570" y="16512"/>
                  </a:cubicBezTo>
                  <a:cubicBezTo>
                    <a:pt x="8785" y="16512"/>
                    <a:pt x="8927" y="16789"/>
                    <a:pt x="8840" y="16964"/>
                  </a:cubicBezTo>
                  <a:cubicBezTo>
                    <a:pt x="8840" y="17031"/>
                    <a:pt x="8807" y="17097"/>
                    <a:pt x="8740" y="17131"/>
                  </a:cubicBezTo>
                  <a:cubicBezTo>
                    <a:pt x="7606" y="17998"/>
                    <a:pt x="7506" y="19633"/>
                    <a:pt x="8373" y="20733"/>
                  </a:cubicBezTo>
                  <a:cubicBezTo>
                    <a:pt x="9173" y="21801"/>
                    <a:pt x="10508" y="22134"/>
                    <a:pt x="11775" y="22268"/>
                  </a:cubicBezTo>
                  <a:cubicBezTo>
                    <a:pt x="12707" y="20951"/>
                    <a:pt x="14414" y="20274"/>
                    <a:pt x="16081" y="20274"/>
                  </a:cubicBezTo>
                  <a:cubicBezTo>
                    <a:pt x="17160" y="20274"/>
                    <a:pt x="18222" y="20557"/>
                    <a:pt x="19047" y="21134"/>
                  </a:cubicBezTo>
                  <a:cubicBezTo>
                    <a:pt x="17780" y="19466"/>
                    <a:pt x="18947" y="16964"/>
                    <a:pt x="20915" y="16263"/>
                  </a:cubicBezTo>
                  <a:cubicBezTo>
                    <a:pt x="21404" y="16074"/>
                    <a:pt x="22016" y="15974"/>
                    <a:pt x="22653" y="15974"/>
                  </a:cubicBezTo>
                  <a:cubicBezTo>
                    <a:pt x="23928" y="15974"/>
                    <a:pt x="25307" y="16375"/>
                    <a:pt x="26019" y="17264"/>
                  </a:cubicBezTo>
                  <a:cubicBezTo>
                    <a:pt x="26319" y="15863"/>
                    <a:pt x="27086" y="14629"/>
                    <a:pt x="28120" y="13762"/>
                  </a:cubicBezTo>
                  <a:cubicBezTo>
                    <a:pt x="27787" y="13528"/>
                    <a:pt x="27553" y="13161"/>
                    <a:pt x="27453" y="12728"/>
                  </a:cubicBezTo>
                  <a:cubicBezTo>
                    <a:pt x="27286" y="11860"/>
                    <a:pt x="27787" y="11126"/>
                    <a:pt x="28454" y="10626"/>
                  </a:cubicBezTo>
                  <a:cubicBezTo>
                    <a:pt x="28854" y="10326"/>
                    <a:pt x="29355" y="10026"/>
                    <a:pt x="29888" y="9759"/>
                  </a:cubicBezTo>
                  <a:cubicBezTo>
                    <a:pt x="30455" y="8324"/>
                    <a:pt x="30055" y="6490"/>
                    <a:pt x="28554" y="5756"/>
                  </a:cubicBezTo>
                  <a:cubicBezTo>
                    <a:pt x="28182" y="5583"/>
                    <a:pt x="27800" y="5503"/>
                    <a:pt x="27426" y="5503"/>
                  </a:cubicBezTo>
                  <a:cubicBezTo>
                    <a:pt x="26286" y="5503"/>
                    <a:pt x="25212" y="6236"/>
                    <a:pt x="24685" y="7290"/>
                  </a:cubicBezTo>
                  <a:cubicBezTo>
                    <a:pt x="24630" y="7414"/>
                    <a:pt x="24535" y="7464"/>
                    <a:pt x="24436" y="7464"/>
                  </a:cubicBezTo>
                  <a:cubicBezTo>
                    <a:pt x="24294" y="7464"/>
                    <a:pt x="24143" y="7361"/>
                    <a:pt x="24084" y="7224"/>
                  </a:cubicBezTo>
                  <a:cubicBezTo>
                    <a:pt x="24053" y="7247"/>
                    <a:pt x="24013" y="7258"/>
                    <a:pt x="23970" y="7258"/>
                  </a:cubicBezTo>
                  <a:cubicBezTo>
                    <a:pt x="23832" y="7258"/>
                    <a:pt x="23674" y="7144"/>
                    <a:pt x="23751" y="6990"/>
                  </a:cubicBezTo>
                  <a:cubicBezTo>
                    <a:pt x="25606" y="2537"/>
                    <a:pt x="21837" y="0"/>
                    <a:pt x="18052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9"/>
            <p:cNvSpPr/>
            <p:nvPr/>
          </p:nvSpPr>
          <p:spPr>
            <a:xfrm>
              <a:off x="3803725" y="3880925"/>
              <a:ext cx="846450" cy="533025"/>
            </a:xfrm>
            <a:custGeom>
              <a:avLst/>
              <a:gdLst/>
              <a:ahLst/>
              <a:cxnLst/>
              <a:rect l="l" t="t" r="r" b="b"/>
              <a:pathLst>
                <a:path w="33858" h="21321" extrusionOk="0">
                  <a:moveTo>
                    <a:pt x="12085" y="1"/>
                  </a:moveTo>
                  <a:cubicBezTo>
                    <a:pt x="8516" y="1"/>
                    <a:pt x="4947" y="2244"/>
                    <a:pt x="5938" y="6430"/>
                  </a:cubicBezTo>
                  <a:cubicBezTo>
                    <a:pt x="6038" y="6530"/>
                    <a:pt x="6105" y="6664"/>
                    <a:pt x="6205" y="6764"/>
                  </a:cubicBezTo>
                  <a:cubicBezTo>
                    <a:pt x="6345" y="7016"/>
                    <a:pt x="6132" y="7221"/>
                    <a:pt x="5902" y="7221"/>
                  </a:cubicBezTo>
                  <a:cubicBezTo>
                    <a:pt x="5858" y="7221"/>
                    <a:pt x="5814" y="7214"/>
                    <a:pt x="5771" y="7197"/>
                  </a:cubicBezTo>
                  <a:cubicBezTo>
                    <a:pt x="5738" y="7164"/>
                    <a:pt x="5671" y="7131"/>
                    <a:pt x="5638" y="7097"/>
                  </a:cubicBezTo>
                  <a:cubicBezTo>
                    <a:pt x="5638" y="7064"/>
                    <a:pt x="5638" y="7064"/>
                    <a:pt x="5638" y="7064"/>
                  </a:cubicBezTo>
                  <a:cubicBezTo>
                    <a:pt x="5290" y="6570"/>
                    <a:pt x="4820" y="6391"/>
                    <a:pt x="4312" y="6391"/>
                  </a:cubicBezTo>
                  <a:cubicBezTo>
                    <a:pt x="3552" y="6391"/>
                    <a:pt x="2708" y="6791"/>
                    <a:pt x="2068" y="7131"/>
                  </a:cubicBezTo>
                  <a:cubicBezTo>
                    <a:pt x="1702" y="7298"/>
                    <a:pt x="1268" y="7531"/>
                    <a:pt x="968" y="7798"/>
                  </a:cubicBezTo>
                  <a:cubicBezTo>
                    <a:pt x="434" y="8298"/>
                    <a:pt x="0" y="9633"/>
                    <a:pt x="901" y="9966"/>
                  </a:cubicBezTo>
                  <a:cubicBezTo>
                    <a:pt x="1925" y="9257"/>
                    <a:pt x="3156" y="8838"/>
                    <a:pt x="4463" y="8838"/>
                  </a:cubicBezTo>
                  <a:cubicBezTo>
                    <a:pt x="4817" y="8838"/>
                    <a:pt x="5176" y="8868"/>
                    <a:pt x="5538" y="8932"/>
                  </a:cubicBezTo>
                  <a:cubicBezTo>
                    <a:pt x="9274" y="9633"/>
                    <a:pt x="11208" y="13335"/>
                    <a:pt x="10241" y="16771"/>
                  </a:cubicBezTo>
                  <a:cubicBezTo>
                    <a:pt x="11032" y="16074"/>
                    <a:pt x="12014" y="15771"/>
                    <a:pt x="13032" y="15771"/>
                  </a:cubicBezTo>
                  <a:cubicBezTo>
                    <a:pt x="13817" y="15771"/>
                    <a:pt x="14623" y="15951"/>
                    <a:pt x="15378" y="16271"/>
                  </a:cubicBezTo>
                  <a:cubicBezTo>
                    <a:pt x="16746" y="16871"/>
                    <a:pt x="18347" y="17905"/>
                    <a:pt x="18680" y="19440"/>
                  </a:cubicBezTo>
                  <a:cubicBezTo>
                    <a:pt x="20502" y="20511"/>
                    <a:pt x="22626" y="21321"/>
                    <a:pt x="24726" y="21321"/>
                  </a:cubicBezTo>
                  <a:cubicBezTo>
                    <a:pt x="25895" y="21321"/>
                    <a:pt x="27056" y="21070"/>
                    <a:pt x="28154" y="20474"/>
                  </a:cubicBezTo>
                  <a:cubicBezTo>
                    <a:pt x="31323" y="18806"/>
                    <a:pt x="33858" y="11501"/>
                    <a:pt x="27987" y="11434"/>
                  </a:cubicBezTo>
                  <a:cubicBezTo>
                    <a:pt x="27887" y="11434"/>
                    <a:pt x="27820" y="11334"/>
                    <a:pt x="27787" y="11234"/>
                  </a:cubicBezTo>
                  <a:cubicBezTo>
                    <a:pt x="27753" y="11267"/>
                    <a:pt x="27753" y="11300"/>
                    <a:pt x="27720" y="11300"/>
                  </a:cubicBezTo>
                  <a:cubicBezTo>
                    <a:pt x="27660" y="11336"/>
                    <a:pt x="27603" y="11352"/>
                    <a:pt x="27550" y="11352"/>
                  </a:cubicBezTo>
                  <a:cubicBezTo>
                    <a:pt x="27306" y="11352"/>
                    <a:pt x="27156" y="11025"/>
                    <a:pt x="27320" y="10833"/>
                  </a:cubicBezTo>
                  <a:cubicBezTo>
                    <a:pt x="29021" y="8865"/>
                    <a:pt x="28654" y="5997"/>
                    <a:pt x="26186" y="4829"/>
                  </a:cubicBezTo>
                  <a:cubicBezTo>
                    <a:pt x="25487" y="4509"/>
                    <a:pt x="24767" y="4367"/>
                    <a:pt x="24050" y="4367"/>
                  </a:cubicBezTo>
                  <a:cubicBezTo>
                    <a:pt x="22303" y="4367"/>
                    <a:pt x="20582" y="5214"/>
                    <a:pt x="19281" y="6397"/>
                  </a:cubicBezTo>
                  <a:cubicBezTo>
                    <a:pt x="19242" y="6436"/>
                    <a:pt x="19191" y="6452"/>
                    <a:pt x="19143" y="6452"/>
                  </a:cubicBezTo>
                  <a:cubicBezTo>
                    <a:pt x="19108" y="6452"/>
                    <a:pt x="19075" y="6444"/>
                    <a:pt x="19047" y="6430"/>
                  </a:cubicBezTo>
                  <a:cubicBezTo>
                    <a:pt x="19017" y="6609"/>
                    <a:pt x="18861" y="6688"/>
                    <a:pt x="18704" y="6688"/>
                  </a:cubicBezTo>
                  <a:cubicBezTo>
                    <a:pt x="18508" y="6688"/>
                    <a:pt x="18310" y="6567"/>
                    <a:pt x="18347" y="6364"/>
                  </a:cubicBezTo>
                  <a:cubicBezTo>
                    <a:pt x="18884" y="2035"/>
                    <a:pt x="15484" y="1"/>
                    <a:pt x="1208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9"/>
            <p:cNvSpPr/>
            <p:nvPr/>
          </p:nvSpPr>
          <p:spPr>
            <a:xfrm>
              <a:off x="3395100" y="4121900"/>
              <a:ext cx="876750" cy="503100"/>
            </a:xfrm>
            <a:custGeom>
              <a:avLst/>
              <a:gdLst/>
              <a:ahLst/>
              <a:cxnLst/>
              <a:rect l="l" t="t" r="r" b="b"/>
              <a:pathLst>
                <a:path w="35070" h="20124" extrusionOk="0">
                  <a:moveTo>
                    <a:pt x="20683" y="0"/>
                  </a:moveTo>
                  <a:cubicBezTo>
                    <a:pt x="17492" y="0"/>
                    <a:pt x="15278" y="2764"/>
                    <a:pt x="15278" y="5964"/>
                  </a:cubicBezTo>
                  <a:cubicBezTo>
                    <a:pt x="15261" y="6181"/>
                    <a:pt x="15103" y="6290"/>
                    <a:pt x="14944" y="6290"/>
                  </a:cubicBezTo>
                  <a:cubicBezTo>
                    <a:pt x="14786" y="6290"/>
                    <a:pt x="14627" y="6181"/>
                    <a:pt x="14611" y="5964"/>
                  </a:cubicBezTo>
                  <a:cubicBezTo>
                    <a:pt x="14577" y="5631"/>
                    <a:pt x="14577" y="5297"/>
                    <a:pt x="14611" y="4964"/>
                  </a:cubicBezTo>
                  <a:cubicBezTo>
                    <a:pt x="13978" y="3951"/>
                    <a:pt x="12652" y="3495"/>
                    <a:pt x="11423" y="3495"/>
                  </a:cubicBezTo>
                  <a:cubicBezTo>
                    <a:pt x="11033" y="3495"/>
                    <a:pt x="10653" y="3541"/>
                    <a:pt x="10308" y="3629"/>
                  </a:cubicBezTo>
                  <a:cubicBezTo>
                    <a:pt x="8340" y="4130"/>
                    <a:pt x="6939" y="6498"/>
                    <a:pt x="8740" y="8099"/>
                  </a:cubicBezTo>
                  <a:cubicBezTo>
                    <a:pt x="8985" y="8314"/>
                    <a:pt x="8752" y="8641"/>
                    <a:pt x="8453" y="8641"/>
                  </a:cubicBezTo>
                  <a:cubicBezTo>
                    <a:pt x="8427" y="8641"/>
                    <a:pt x="8400" y="8638"/>
                    <a:pt x="8373" y="8633"/>
                  </a:cubicBezTo>
                  <a:lnTo>
                    <a:pt x="8373" y="8633"/>
                  </a:lnTo>
                  <a:cubicBezTo>
                    <a:pt x="8397" y="8729"/>
                    <a:pt x="8318" y="8807"/>
                    <a:pt x="8222" y="8807"/>
                  </a:cubicBezTo>
                  <a:cubicBezTo>
                    <a:pt x="8184" y="8807"/>
                    <a:pt x="8144" y="8795"/>
                    <a:pt x="8106" y="8766"/>
                  </a:cubicBezTo>
                  <a:cubicBezTo>
                    <a:pt x="7257" y="8049"/>
                    <a:pt x="6150" y="7704"/>
                    <a:pt x="5032" y="7704"/>
                  </a:cubicBezTo>
                  <a:cubicBezTo>
                    <a:pt x="3603" y="7704"/>
                    <a:pt x="2156" y="8267"/>
                    <a:pt x="1201" y="9334"/>
                  </a:cubicBezTo>
                  <a:cubicBezTo>
                    <a:pt x="1201" y="9367"/>
                    <a:pt x="1168" y="9400"/>
                    <a:pt x="1134" y="9434"/>
                  </a:cubicBezTo>
                  <a:cubicBezTo>
                    <a:pt x="1201" y="9600"/>
                    <a:pt x="1101" y="9834"/>
                    <a:pt x="868" y="9834"/>
                  </a:cubicBezTo>
                  <a:cubicBezTo>
                    <a:pt x="0" y="11402"/>
                    <a:pt x="1201" y="13036"/>
                    <a:pt x="2869" y="13537"/>
                  </a:cubicBezTo>
                  <a:cubicBezTo>
                    <a:pt x="3373" y="13689"/>
                    <a:pt x="3861" y="13751"/>
                    <a:pt x="4341" y="13751"/>
                  </a:cubicBezTo>
                  <a:cubicBezTo>
                    <a:pt x="5227" y="13751"/>
                    <a:pt x="6085" y="13541"/>
                    <a:pt x="6972" y="13303"/>
                  </a:cubicBezTo>
                  <a:cubicBezTo>
                    <a:pt x="6997" y="13296"/>
                    <a:pt x="7021" y="13293"/>
                    <a:pt x="7044" y="13293"/>
                  </a:cubicBezTo>
                  <a:cubicBezTo>
                    <a:pt x="7232" y="13293"/>
                    <a:pt x="7332" y="13521"/>
                    <a:pt x="7272" y="13670"/>
                  </a:cubicBezTo>
                  <a:cubicBezTo>
                    <a:pt x="7282" y="13667"/>
                    <a:pt x="7292" y="13666"/>
                    <a:pt x="7302" y="13666"/>
                  </a:cubicBezTo>
                  <a:cubicBezTo>
                    <a:pt x="7420" y="13666"/>
                    <a:pt x="7498" y="13847"/>
                    <a:pt x="7406" y="13970"/>
                  </a:cubicBezTo>
                  <a:cubicBezTo>
                    <a:pt x="5538" y="16072"/>
                    <a:pt x="6138" y="19407"/>
                    <a:pt x="9140" y="20041"/>
                  </a:cubicBezTo>
                  <a:cubicBezTo>
                    <a:pt x="9426" y="20097"/>
                    <a:pt x="9705" y="20123"/>
                    <a:pt x="9976" y="20123"/>
                  </a:cubicBezTo>
                  <a:cubicBezTo>
                    <a:pt x="12137" y="20123"/>
                    <a:pt x="13807" y="18447"/>
                    <a:pt x="14844" y="16639"/>
                  </a:cubicBezTo>
                  <a:cubicBezTo>
                    <a:pt x="14916" y="16516"/>
                    <a:pt x="15021" y="16466"/>
                    <a:pt x="15128" y="16466"/>
                  </a:cubicBezTo>
                  <a:cubicBezTo>
                    <a:pt x="15370" y="16466"/>
                    <a:pt x="15617" y="16728"/>
                    <a:pt x="15478" y="17006"/>
                  </a:cubicBezTo>
                  <a:lnTo>
                    <a:pt x="15445" y="17006"/>
                  </a:lnTo>
                  <a:cubicBezTo>
                    <a:pt x="15320" y="19324"/>
                    <a:pt x="17860" y="20003"/>
                    <a:pt x="20043" y="20003"/>
                  </a:cubicBezTo>
                  <a:cubicBezTo>
                    <a:pt x="20780" y="20003"/>
                    <a:pt x="21477" y="19926"/>
                    <a:pt x="22016" y="19808"/>
                  </a:cubicBezTo>
                  <a:cubicBezTo>
                    <a:pt x="24585" y="19241"/>
                    <a:pt x="26853" y="16706"/>
                    <a:pt x="25218" y="14104"/>
                  </a:cubicBezTo>
                  <a:cubicBezTo>
                    <a:pt x="25033" y="13826"/>
                    <a:pt x="25282" y="13564"/>
                    <a:pt x="25552" y="13564"/>
                  </a:cubicBezTo>
                  <a:cubicBezTo>
                    <a:pt x="25671" y="13564"/>
                    <a:pt x="25794" y="13614"/>
                    <a:pt x="25885" y="13737"/>
                  </a:cubicBezTo>
                  <a:cubicBezTo>
                    <a:pt x="26119" y="14070"/>
                    <a:pt x="26286" y="14437"/>
                    <a:pt x="26419" y="14804"/>
                  </a:cubicBezTo>
                  <a:cubicBezTo>
                    <a:pt x="27275" y="15082"/>
                    <a:pt x="28117" y="15292"/>
                    <a:pt x="28990" y="15292"/>
                  </a:cubicBezTo>
                  <a:cubicBezTo>
                    <a:pt x="29478" y="15292"/>
                    <a:pt x="29975" y="15226"/>
                    <a:pt x="30489" y="15071"/>
                  </a:cubicBezTo>
                  <a:cubicBezTo>
                    <a:pt x="32090" y="14571"/>
                    <a:pt x="33357" y="13336"/>
                    <a:pt x="33958" y="11802"/>
                  </a:cubicBezTo>
                  <a:cubicBezTo>
                    <a:pt x="35070" y="9010"/>
                    <a:pt x="32171" y="7007"/>
                    <a:pt x="29487" y="7007"/>
                  </a:cubicBezTo>
                  <a:cubicBezTo>
                    <a:pt x="28387" y="7007"/>
                    <a:pt x="27323" y="7343"/>
                    <a:pt x="26586" y="8099"/>
                  </a:cubicBezTo>
                  <a:cubicBezTo>
                    <a:pt x="26508" y="8178"/>
                    <a:pt x="26418" y="8210"/>
                    <a:pt x="26337" y="8210"/>
                  </a:cubicBezTo>
                  <a:cubicBezTo>
                    <a:pt x="26280" y="8210"/>
                    <a:pt x="26227" y="8194"/>
                    <a:pt x="26186" y="8166"/>
                  </a:cubicBezTo>
                  <a:cubicBezTo>
                    <a:pt x="26143" y="8209"/>
                    <a:pt x="26087" y="8228"/>
                    <a:pt x="26029" y="8228"/>
                  </a:cubicBezTo>
                  <a:cubicBezTo>
                    <a:pt x="25861" y="8228"/>
                    <a:pt x="25678" y="8073"/>
                    <a:pt x="25752" y="7899"/>
                  </a:cubicBezTo>
                  <a:cubicBezTo>
                    <a:pt x="27020" y="4563"/>
                    <a:pt x="25385" y="761"/>
                    <a:pt x="21716" y="94"/>
                  </a:cubicBezTo>
                  <a:cubicBezTo>
                    <a:pt x="21362" y="30"/>
                    <a:pt x="21017" y="0"/>
                    <a:pt x="20683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9"/>
            <p:cNvSpPr/>
            <p:nvPr/>
          </p:nvSpPr>
          <p:spPr>
            <a:xfrm>
              <a:off x="3093375" y="3771225"/>
              <a:ext cx="1556800" cy="872275"/>
            </a:xfrm>
            <a:custGeom>
              <a:avLst/>
              <a:gdLst/>
              <a:ahLst/>
              <a:cxnLst/>
              <a:rect l="l" t="t" r="r" b="b"/>
              <a:pathLst>
                <a:path w="62272" h="34891" extrusionOk="0">
                  <a:moveTo>
                    <a:pt x="18813" y="926"/>
                  </a:moveTo>
                  <a:cubicBezTo>
                    <a:pt x="22598" y="926"/>
                    <a:pt x="26367" y="3463"/>
                    <a:pt x="24512" y="7916"/>
                  </a:cubicBezTo>
                  <a:cubicBezTo>
                    <a:pt x="24435" y="8070"/>
                    <a:pt x="24593" y="8184"/>
                    <a:pt x="24731" y="8184"/>
                  </a:cubicBezTo>
                  <a:cubicBezTo>
                    <a:pt x="24774" y="8184"/>
                    <a:pt x="24814" y="8173"/>
                    <a:pt x="24845" y="8150"/>
                  </a:cubicBezTo>
                  <a:cubicBezTo>
                    <a:pt x="24904" y="8287"/>
                    <a:pt x="25055" y="8390"/>
                    <a:pt x="25197" y="8390"/>
                  </a:cubicBezTo>
                  <a:cubicBezTo>
                    <a:pt x="25296" y="8390"/>
                    <a:pt x="25391" y="8340"/>
                    <a:pt x="25446" y="8216"/>
                  </a:cubicBezTo>
                  <a:cubicBezTo>
                    <a:pt x="25973" y="7162"/>
                    <a:pt x="27047" y="6429"/>
                    <a:pt x="28187" y="6429"/>
                  </a:cubicBezTo>
                  <a:cubicBezTo>
                    <a:pt x="28561" y="6429"/>
                    <a:pt x="28943" y="6509"/>
                    <a:pt x="29315" y="6682"/>
                  </a:cubicBezTo>
                  <a:cubicBezTo>
                    <a:pt x="30816" y="7416"/>
                    <a:pt x="31216" y="9250"/>
                    <a:pt x="30649" y="10685"/>
                  </a:cubicBezTo>
                  <a:cubicBezTo>
                    <a:pt x="30116" y="10952"/>
                    <a:pt x="29615" y="11252"/>
                    <a:pt x="29215" y="11552"/>
                  </a:cubicBezTo>
                  <a:cubicBezTo>
                    <a:pt x="28548" y="12052"/>
                    <a:pt x="28047" y="12786"/>
                    <a:pt x="28214" y="13654"/>
                  </a:cubicBezTo>
                  <a:cubicBezTo>
                    <a:pt x="28314" y="14087"/>
                    <a:pt x="28548" y="14454"/>
                    <a:pt x="28881" y="14688"/>
                  </a:cubicBezTo>
                  <a:cubicBezTo>
                    <a:pt x="27847" y="15555"/>
                    <a:pt x="27080" y="16789"/>
                    <a:pt x="26780" y="18190"/>
                  </a:cubicBezTo>
                  <a:cubicBezTo>
                    <a:pt x="26068" y="17301"/>
                    <a:pt x="24689" y="16900"/>
                    <a:pt x="23414" y="16900"/>
                  </a:cubicBezTo>
                  <a:cubicBezTo>
                    <a:pt x="22777" y="16900"/>
                    <a:pt x="22165" y="17000"/>
                    <a:pt x="21676" y="17189"/>
                  </a:cubicBezTo>
                  <a:cubicBezTo>
                    <a:pt x="19708" y="17890"/>
                    <a:pt x="18541" y="20392"/>
                    <a:pt x="19808" y="22060"/>
                  </a:cubicBezTo>
                  <a:cubicBezTo>
                    <a:pt x="18983" y="21483"/>
                    <a:pt x="17921" y="21200"/>
                    <a:pt x="16842" y="21200"/>
                  </a:cubicBezTo>
                  <a:cubicBezTo>
                    <a:pt x="15175" y="21200"/>
                    <a:pt x="13468" y="21877"/>
                    <a:pt x="12536" y="23194"/>
                  </a:cubicBezTo>
                  <a:cubicBezTo>
                    <a:pt x="11269" y="23060"/>
                    <a:pt x="9934" y="22727"/>
                    <a:pt x="9134" y="21659"/>
                  </a:cubicBezTo>
                  <a:cubicBezTo>
                    <a:pt x="8267" y="20559"/>
                    <a:pt x="8367" y="18924"/>
                    <a:pt x="9501" y="18057"/>
                  </a:cubicBezTo>
                  <a:cubicBezTo>
                    <a:pt x="9568" y="18023"/>
                    <a:pt x="9601" y="17957"/>
                    <a:pt x="9601" y="17890"/>
                  </a:cubicBezTo>
                  <a:cubicBezTo>
                    <a:pt x="9688" y="17715"/>
                    <a:pt x="9546" y="17438"/>
                    <a:pt x="9331" y="17438"/>
                  </a:cubicBezTo>
                  <a:cubicBezTo>
                    <a:pt x="9300" y="17438"/>
                    <a:pt x="9268" y="17444"/>
                    <a:pt x="9234" y="17456"/>
                  </a:cubicBezTo>
                  <a:cubicBezTo>
                    <a:pt x="8266" y="17787"/>
                    <a:pt x="7298" y="18017"/>
                    <a:pt x="6307" y="18017"/>
                  </a:cubicBezTo>
                  <a:cubicBezTo>
                    <a:pt x="5897" y="18017"/>
                    <a:pt x="5484" y="17978"/>
                    <a:pt x="5064" y="17890"/>
                  </a:cubicBezTo>
                  <a:cubicBezTo>
                    <a:pt x="3030" y="17423"/>
                    <a:pt x="761" y="16055"/>
                    <a:pt x="1395" y="13620"/>
                  </a:cubicBezTo>
                  <a:cubicBezTo>
                    <a:pt x="1983" y="11311"/>
                    <a:pt x="3909" y="10254"/>
                    <a:pt x="5937" y="10254"/>
                  </a:cubicBezTo>
                  <a:cubicBezTo>
                    <a:pt x="7013" y="10254"/>
                    <a:pt x="8119" y="10552"/>
                    <a:pt x="9067" y="11118"/>
                  </a:cubicBezTo>
                  <a:cubicBezTo>
                    <a:pt x="9101" y="11285"/>
                    <a:pt x="9267" y="11385"/>
                    <a:pt x="9434" y="11385"/>
                  </a:cubicBezTo>
                  <a:cubicBezTo>
                    <a:pt x="9634" y="11385"/>
                    <a:pt x="9834" y="11252"/>
                    <a:pt x="9801" y="11018"/>
                  </a:cubicBezTo>
                  <a:cubicBezTo>
                    <a:pt x="9234" y="6715"/>
                    <a:pt x="12069" y="2979"/>
                    <a:pt x="15972" y="1445"/>
                  </a:cubicBezTo>
                  <a:cubicBezTo>
                    <a:pt x="16856" y="1096"/>
                    <a:pt x="17835" y="926"/>
                    <a:pt x="18813" y="926"/>
                  </a:cubicBezTo>
                  <a:close/>
                  <a:moveTo>
                    <a:pt x="40499" y="4389"/>
                  </a:moveTo>
                  <a:cubicBezTo>
                    <a:pt x="43898" y="4389"/>
                    <a:pt x="47298" y="6423"/>
                    <a:pt x="46761" y="10752"/>
                  </a:cubicBezTo>
                  <a:cubicBezTo>
                    <a:pt x="46723" y="10960"/>
                    <a:pt x="46932" y="11082"/>
                    <a:pt x="47132" y="11082"/>
                  </a:cubicBezTo>
                  <a:cubicBezTo>
                    <a:pt x="47285" y="11082"/>
                    <a:pt x="47432" y="11011"/>
                    <a:pt x="47461" y="10852"/>
                  </a:cubicBezTo>
                  <a:lnTo>
                    <a:pt x="47461" y="10818"/>
                  </a:lnTo>
                  <a:cubicBezTo>
                    <a:pt x="47489" y="10832"/>
                    <a:pt x="47522" y="10840"/>
                    <a:pt x="47557" y="10840"/>
                  </a:cubicBezTo>
                  <a:cubicBezTo>
                    <a:pt x="47605" y="10840"/>
                    <a:pt x="47656" y="10824"/>
                    <a:pt x="47695" y="10785"/>
                  </a:cubicBezTo>
                  <a:cubicBezTo>
                    <a:pt x="48996" y="9602"/>
                    <a:pt x="50717" y="8755"/>
                    <a:pt x="52464" y="8755"/>
                  </a:cubicBezTo>
                  <a:cubicBezTo>
                    <a:pt x="53181" y="8755"/>
                    <a:pt x="53901" y="8897"/>
                    <a:pt x="54600" y="9217"/>
                  </a:cubicBezTo>
                  <a:cubicBezTo>
                    <a:pt x="57068" y="10385"/>
                    <a:pt x="57435" y="13253"/>
                    <a:pt x="55734" y="15221"/>
                  </a:cubicBezTo>
                  <a:cubicBezTo>
                    <a:pt x="55570" y="15413"/>
                    <a:pt x="55720" y="15740"/>
                    <a:pt x="55964" y="15740"/>
                  </a:cubicBezTo>
                  <a:cubicBezTo>
                    <a:pt x="56017" y="15740"/>
                    <a:pt x="56074" y="15724"/>
                    <a:pt x="56134" y="15688"/>
                  </a:cubicBezTo>
                  <a:cubicBezTo>
                    <a:pt x="56167" y="15688"/>
                    <a:pt x="56167" y="15655"/>
                    <a:pt x="56201" y="15622"/>
                  </a:cubicBezTo>
                  <a:cubicBezTo>
                    <a:pt x="56234" y="15722"/>
                    <a:pt x="56301" y="15822"/>
                    <a:pt x="56401" y="15822"/>
                  </a:cubicBezTo>
                  <a:cubicBezTo>
                    <a:pt x="62272" y="15889"/>
                    <a:pt x="59737" y="23194"/>
                    <a:pt x="56568" y="24862"/>
                  </a:cubicBezTo>
                  <a:cubicBezTo>
                    <a:pt x="55470" y="25458"/>
                    <a:pt x="54309" y="25709"/>
                    <a:pt x="53140" y="25709"/>
                  </a:cubicBezTo>
                  <a:cubicBezTo>
                    <a:pt x="51040" y="25709"/>
                    <a:pt x="48916" y="24899"/>
                    <a:pt x="47094" y="23828"/>
                  </a:cubicBezTo>
                  <a:cubicBezTo>
                    <a:pt x="46761" y="22293"/>
                    <a:pt x="45160" y="21259"/>
                    <a:pt x="43792" y="20659"/>
                  </a:cubicBezTo>
                  <a:cubicBezTo>
                    <a:pt x="43037" y="20339"/>
                    <a:pt x="42231" y="20159"/>
                    <a:pt x="41446" y="20159"/>
                  </a:cubicBezTo>
                  <a:cubicBezTo>
                    <a:pt x="40428" y="20159"/>
                    <a:pt x="39446" y="20462"/>
                    <a:pt x="38655" y="21159"/>
                  </a:cubicBezTo>
                  <a:cubicBezTo>
                    <a:pt x="39622" y="17723"/>
                    <a:pt x="37688" y="14021"/>
                    <a:pt x="33952" y="13320"/>
                  </a:cubicBezTo>
                  <a:cubicBezTo>
                    <a:pt x="33590" y="13256"/>
                    <a:pt x="33231" y="13226"/>
                    <a:pt x="32877" y="13226"/>
                  </a:cubicBezTo>
                  <a:cubicBezTo>
                    <a:pt x="31570" y="13226"/>
                    <a:pt x="30339" y="13645"/>
                    <a:pt x="29315" y="14354"/>
                  </a:cubicBezTo>
                  <a:cubicBezTo>
                    <a:pt x="28414" y="14021"/>
                    <a:pt x="28848" y="12686"/>
                    <a:pt x="29382" y="12186"/>
                  </a:cubicBezTo>
                  <a:cubicBezTo>
                    <a:pt x="29682" y="11919"/>
                    <a:pt x="30116" y="11686"/>
                    <a:pt x="30482" y="11519"/>
                  </a:cubicBezTo>
                  <a:cubicBezTo>
                    <a:pt x="31122" y="11179"/>
                    <a:pt x="31966" y="10779"/>
                    <a:pt x="32726" y="10779"/>
                  </a:cubicBezTo>
                  <a:cubicBezTo>
                    <a:pt x="33234" y="10779"/>
                    <a:pt x="33704" y="10958"/>
                    <a:pt x="34052" y="11452"/>
                  </a:cubicBezTo>
                  <a:cubicBezTo>
                    <a:pt x="34052" y="11452"/>
                    <a:pt x="34052" y="11452"/>
                    <a:pt x="34052" y="11485"/>
                  </a:cubicBezTo>
                  <a:cubicBezTo>
                    <a:pt x="34085" y="11519"/>
                    <a:pt x="34152" y="11552"/>
                    <a:pt x="34185" y="11585"/>
                  </a:cubicBezTo>
                  <a:cubicBezTo>
                    <a:pt x="34228" y="11602"/>
                    <a:pt x="34272" y="11609"/>
                    <a:pt x="34316" y="11609"/>
                  </a:cubicBezTo>
                  <a:cubicBezTo>
                    <a:pt x="34546" y="11609"/>
                    <a:pt x="34759" y="11404"/>
                    <a:pt x="34619" y="11152"/>
                  </a:cubicBezTo>
                  <a:cubicBezTo>
                    <a:pt x="34519" y="11052"/>
                    <a:pt x="34452" y="10918"/>
                    <a:pt x="34352" y="10818"/>
                  </a:cubicBezTo>
                  <a:cubicBezTo>
                    <a:pt x="33361" y="6632"/>
                    <a:pt x="36930" y="4389"/>
                    <a:pt x="40499" y="4389"/>
                  </a:cubicBezTo>
                  <a:close/>
                  <a:moveTo>
                    <a:pt x="32752" y="14027"/>
                  </a:moveTo>
                  <a:cubicBezTo>
                    <a:pt x="33086" y="14027"/>
                    <a:pt x="33431" y="14057"/>
                    <a:pt x="33785" y="14121"/>
                  </a:cubicBezTo>
                  <a:cubicBezTo>
                    <a:pt x="37454" y="14788"/>
                    <a:pt x="39089" y="18590"/>
                    <a:pt x="37821" y="21926"/>
                  </a:cubicBezTo>
                  <a:cubicBezTo>
                    <a:pt x="37747" y="22100"/>
                    <a:pt x="37930" y="22255"/>
                    <a:pt x="38098" y="22255"/>
                  </a:cubicBezTo>
                  <a:cubicBezTo>
                    <a:pt x="38156" y="22255"/>
                    <a:pt x="38212" y="22236"/>
                    <a:pt x="38255" y="22193"/>
                  </a:cubicBezTo>
                  <a:cubicBezTo>
                    <a:pt x="38296" y="22221"/>
                    <a:pt x="38349" y="22237"/>
                    <a:pt x="38406" y="22237"/>
                  </a:cubicBezTo>
                  <a:cubicBezTo>
                    <a:pt x="38487" y="22237"/>
                    <a:pt x="38577" y="22205"/>
                    <a:pt x="38655" y="22126"/>
                  </a:cubicBezTo>
                  <a:cubicBezTo>
                    <a:pt x="39392" y="21370"/>
                    <a:pt x="40456" y="21034"/>
                    <a:pt x="41556" y="21034"/>
                  </a:cubicBezTo>
                  <a:cubicBezTo>
                    <a:pt x="44240" y="21034"/>
                    <a:pt x="47139" y="23037"/>
                    <a:pt x="46027" y="25829"/>
                  </a:cubicBezTo>
                  <a:cubicBezTo>
                    <a:pt x="45426" y="27363"/>
                    <a:pt x="44159" y="28598"/>
                    <a:pt x="42558" y="29098"/>
                  </a:cubicBezTo>
                  <a:cubicBezTo>
                    <a:pt x="42044" y="29253"/>
                    <a:pt x="41547" y="29319"/>
                    <a:pt x="41059" y="29319"/>
                  </a:cubicBezTo>
                  <a:cubicBezTo>
                    <a:pt x="40186" y="29319"/>
                    <a:pt x="39344" y="29109"/>
                    <a:pt x="38488" y="28831"/>
                  </a:cubicBezTo>
                  <a:cubicBezTo>
                    <a:pt x="38355" y="28464"/>
                    <a:pt x="38188" y="28097"/>
                    <a:pt x="37954" y="27764"/>
                  </a:cubicBezTo>
                  <a:cubicBezTo>
                    <a:pt x="37863" y="27641"/>
                    <a:pt x="37740" y="27591"/>
                    <a:pt x="37621" y="27591"/>
                  </a:cubicBezTo>
                  <a:cubicBezTo>
                    <a:pt x="37351" y="27591"/>
                    <a:pt x="37102" y="27853"/>
                    <a:pt x="37287" y="28131"/>
                  </a:cubicBezTo>
                  <a:cubicBezTo>
                    <a:pt x="38922" y="30733"/>
                    <a:pt x="36654" y="33268"/>
                    <a:pt x="34085" y="33835"/>
                  </a:cubicBezTo>
                  <a:cubicBezTo>
                    <a:pt x="33546" y="33953"/>
                    <a:pt x="32849" y="34030"/>
                    <a:pt x="32112" y="34030"/>
                  </a:cubicBezTo>
                  <a:cubicBezTo>
                    <a:pt x="29929" y="34030"/>
                    <a:pt x="27389" y="33351"/>
                    <a:pt x="27514" y="31033"/>
                  </a:cubicBezTo>
                  <a:lnTo>
                    <a:pt x="27547" y="31033"/>
                  </a:lnTo>
                  <a:cubicBezTo>
                    <a:pt x="27686" y="30755"/>
                    <a:pt x="27439" y="30493"/>
                    <a:pt x="27197" y="30493"/>
                  </a:cubicBezTo>
                  <a:cubicBezTo>
                    <a:pt x="27090" y="30493"/>
                    <a:pt x="26985" y="30543"/>
                    <a:pt x="26913" y="30666"/>
                  </a:cubicBezTo>
                  <a:cubicBezTo>
                    <a:pt x="25876" y="32474"/>
                    <a:pt x="24206" y="34150"/>
                    <a:pt x="22045" y="34150"/>
                  </a:cubicBezTo>
                  <a:cubicBezTo>
                    <a:pt x="21774" y="34150"/>
                    <a:pt x="21495" y="34124"/>
                    <a:pt x="21209" y="34068"/>
                  </a:cubicBezTo>
                  <a:cubicBezTo>
                    <a:pt x="18207" y="33434"/>
                    <a:pt x="17607" y="30099"/>
                    <a:pt x="19475" y="27997"/>
                  </a:cubicBezTo>
                  <a:cubicBezTo>
                    <a:pt x="19567" y="27874"/>
                    <a:pt x="19489" y="27693"/>
                    <a:pt x="19371" y="27693"/>
                  </a:cubicBezTo>
                  <a:cubicBezTo>
                    <a:pt x="19361" y="27693"/>
                    <a:pt x="19351" y="27694"/>
                    <a:pt x="19341" y="27697"/>
                  </a:cubicBezTo>
                  <a:cubicBezTo>
                    <a:pt x="19401" y="27548"/>
                    <a:pt x="19301" y="27320"/>
                    <a:pt x="19113" y="27320"/>
                  </a:cubicBezTo>
                  <a:cubicBezTo>
                    <a:pt x="19090" y="27320"/>
                    <a:pt x="19066" y="27323"/>
                    <a:pt x="19041" y="27330"/>
                  </a:cubicBezTo>
                  <a:cubicBezTo>
                    <a:pt x="18154" y="27568"/>
                    <a:pt x="17296" y="27778"/>
                    <a:pt x="16410" y="27778"/>
                  </a:cubicBezTo>
                  <a:cubicBezTo>
                    <a:pt x="15930" y="27778"/>
                    <a:pt x="15442" y="27716"/>
                    <a:pt x="14938" y="27564"/>
                  </a:cubicBezTo>
                  <a:cubicBezTo>
                    <a:pt x="13270" y="27063"/>
                    <a:pt x="12069" y="25429"/>
                    <a:pt x="12937" y="23861"/>
                  </a:cubicBezTo>
                  <a:cubicBezTo>
                    <a:pt x="13170" y="23861"/>
                    <a:pt x="13270" y="23627"/>
                    <a:pt x="13203" y="23461"/>
                  </a:cubicBezTo>
                  <a:cubicBezTo>
                    <a:pt x="13237" y="23427"/>
                    <a:pt x="13270" y="23394"/>
                    <a:pt x="13270" y="23361"/>
                  </a:cubicBezTo>
                  <a:cubicBezTo>
                    <a:pt x="14225" y="22294"/>
                    <a:pt x="15672" y="21731"/>
                    <a:pt x="17101" y="21731"/>
                  </a:cubicBezTo>
                  <a:cubicBezTo>
                    <a:pt x="18219" y="21731"/>
                    <a:pt x="19326" y="22076"/>
                    <a:pt x="20175" y="22793"/>
                  </a:cubicBezTo>
                  <a:cubicBezTo>
                    <a:pt x="20213" y="22822"/>
                    <a:pt x="20253" y="22834"/>
                    <a:pt x="20291" y="22834"/>
                  </a:cubicBezTo>
                  <a:cubicBezTo>
                    <a:pt x="20387" y="22834"/>
                    <a:pt x="20466" y="22756"/>
                    <a:pt x="20442" y="22660"/>
                  </a:cubicBezTo>
                  <a:lnTo>
                    <a:pt x="20442" y="22660"/>
                  </a:lnTo>
                  <a:cubicBezTo>
                    <a:pt x="20469" y="22665"/>
                    <a:pt x="20496" y="22668"/>
                    <a:pt x="20522" y="22668"/>
                  </a:cubicBezTo>
                  <a:cubicBezTo>
                    <a:pt x="20821" y="22668"/>
                    <a:pt x="21054" y="22341"/>
                    <a:pt x="20809" y="22126"/>
                  </a:cubicBezTo>
                  <a:cubicBezTo>
                    <a:pt x="19008" y="20525"/>
                    <a:pt x="20409" y="18157"/>
                    <a:pt x="22377" y="17656"/>
                  </a:cubicBezTo>
                  <a:cubicBezTo>
                    <a:pt x="22722" y="17568"/>
                    <a:pt x="23102" y="17522"/>
                    <a:pt x="23492" y="17522"/>
                  </a:cubicBezTo>
                  <a:cubicBezTo>
                    <a:pt x="24721" y="17522"/>
                    <a:pt x="26047" y="17978"/>
                    <a:pt x="26680" y="18991"/>
                  </a:cubicBezTo>
                  <a:cubicBezTo>
                    <a:pt x="26646" y="19324"/>
                    <a:pt x="26646" y="19658"/>
                    <a:pt x="26680" y="19991"/>
                  </a:cubicBezTo>
                  <a:cubicBezTo>
                    <a:pt x="26696" y="20208"/>
                    <a:pt x="26863" y="20317"/>
                    <a:pt x="27026" y="20317"/>
                  </a:cubicBezTo>
                  <a:cubicBezTo>
                    <a:pt x="27188" y="20317"/>
                    <a:pt x="27347" y="20208"/>
                    <a:pt x="27347" y="19991"/>
                  </a:cubicBezTo>
                  <a:cubicBezTo>
                    <a:pt x="27347" y="16791"/>
                    <a:pt x="29561" y="14027"/>
                    <a:pt x="32752" y="14027"/>
                  </a:cubicBezTo>
                  <a:close/>
                  <a:moveTo>
                    <a:pt x="18918" y="1"/>
                  </a:moveTo>
                  <a:cubicBezTo>
                    <a:pt x="18668" y="1"/>
                    <a:pt x="18420" y="15"/>
                    <a:pt x="18174" y="44"/>
                  </a:cubicBezTo>
                  <a:cubicBezTo>
                    <a:pt x="13137" y="644"/>
                    <a:pt x="8433" y="5281"/>
                    <a:pt x="8967" y="10485"/>
                  </a:cubicBezTo>
                  <a:cubicBezTo>
                    <a:pt x="8055" y="9860"/>
                    <a:pt x="7008" y="9569"/>
                    <a:pt x="5968" y="9569"/>
                  </a:cubicBezTo>
                  <a:cubicBezTo>
                    <a:pt x="3507" y="9569"/>
                    <a:pt x="1087" y="11201"/>
                    <a:pt x="594" y="13920"/>
                  </a:cubicBezTo>
                  <a:cubicBezTo>
                    <a:pt x="1" y="17132"/>
                    <a:pt x="3467" y="18640"/>
                    <a:pt x="6509" y="18640"/>
                  </a:cubicBezTo>
                  <a:cubicBezTo>
                    <a:pt x="7227" y="18640"/>
                    <a:pt x="7922" y="18556"/>
                    <a:pt x="8533" y="18390"/>
                  </a:cubicBezTo>
                  <a:lnTo>
                    <a:pt x="8533" y="18390"/>
                  </a:lnTo>
                  <a:cubicBezTo>
                    <a:pt x="7866" y="19224"/>
                    <a:pt x="7800" y="20525"/>
                    <a:pt x="8267" y="21493"/>
                  </a:cubicBezTo>
                  <a:cubicBezTo>
                    <a:pt x="8967" y="22994"/>
                    <a:pt x="10635" y="23627"/>
                    <a:pt x="12169" y="23828"/>
                  </a:cubicBezTo>
                  <a:cubicBezTo>
                    <a:pt x="12136" y="23894"/>
                    <a:pt x="12103" y="23994"/>
                    <a:pt x="12069" y="24094"/>
                  </a:cubicBezTo>
                  <a:cubicBezTo>
                    <a:pt x="11046" y="26964"/>
                    <a:pt x="14017" y="28377"/>
                    <a:pt x="16654" y="28377"/>
                  </a:cubicBezTo>
                  <a:cubicBezTo>
                    <a:pt x="17543" y="28377"/>
                    <a:pt x="18394" y="28217"/>
                    <a:pt x="19041" y="27897"/>
                  </a:cubicBezTo>
                  <a:lnTo>
                    <a:pt x="19041" y="27897"/>
                  </a:lnTo>
                  <a:cubicBezTo>
                    <a:pt x="17006" y="29665"/>
                    <a:pt x="17373" y="33034"/>
                    <a:pt x="19808" y="34335"/>
                  </a:cubicBezTo>
                  <a:cubicBezTo>
                    <a:pt x="20542" y="34720"/>
                    <a:pt x="21285" y="34891"/>
                    <a:pt x="22011" y="34891"/>
                  </a:cubicBezTo>
                  <a:cubicBezTo>
                    <a:pt x="23991" y="34891"/>
                    <a:pt x="25842" y="33618"/>
                    <a:pt x="27013" y="31933"/>
                  </a:cubicBezTo>
                  <a:cubicBezTo>
                    <a:pt x="27199" y="34083"/>
                    <a:pt x="30130" y="34755"/>
                    <a:pt x="32412" y="34755"/>
                  </a:cubicBezTo>
                  <a:cubicBezTo>
                    <a:pt x="32998" y="34755"/>
                    <a:pt x="33542" y="34710"/>
                    <a:pt x="33985" y="34635"/>
                  </a:cubicBezTo>
                  <a:cubicBezTo>
                    <a:pt x="36520" y="34235"/>
                    <a:pt x="38989" y="31967"/>
                    <a:pt x="38622" y="29465"/>
                  </a:cubicBezTo>
                  <a:lnTo>
                    <a:pt x="38622" y="29465"/>
                  </a:lnTo>
                  <a:cubicBezTo>
                    <a:pt x="39349" y="29876"/>
                    <a:pt x="40153" y="30063"/>
                    <a:pt x="40967" y="30063"/>
                  </a:cubicBezTo>
                  <a:cubicBezTo>
                    <a:pt x="43851" y="30063"/>
                    <a:pt x="46875" y="27727"/>
                    <a:pt x="47161" y="24762"/>
                  </a:cubicBezTo>
                  <a:cubicBezTo>
                    <a:pt x="49007" y="25784"/>
                    <a:pt x="51159" y="26443"/>
                    <a:pt x="53229" y="26443"/>
                  </a:cubicBezTo>
                  <a:cubicBezTo>
                    <a:pt x="55687" y="26443"/>
                    <a:pt x="58028" y="25514"/>
                    <a:pt x="59603" y="23160"/>
                  </a:cubicBezTo>
                  <a:cubicBezTo>
                    <a:pt x="61454" y="20480"/>
                    <a:pt x="60802" y="15389"/>
                    <a:pt x="57005" y="15389"/>
                  </a:cubicBezTo>
                  <a:cubicBezTo>
                    <a:pt x="56833" y="15389"/>
                    <a:pt x="56653" y="15400"/>
                    <a:pt x="56468" y="15422"/>
                  </a:cubicBezTo>
                  <a:cubicBezTo>
                    <a:pt x="58369" y="13820"/>
                    <a:pt x="57669" y="10485"/>
                    <a:pt x="55801" y="9084"/>
                  </a:cubicBezTo>
                  <a:cubicBezTo>
                    <a:pt x="54854" y="8383"/>
                    <a:pt x="53749" y="8072"/>
                    <a:pt x="52631" y="8072"/>
                  </a:cubicBezTo>
                  <a:cubicBezTo>
                    <a:pt x="50714" y="8072"/>
                    <a:pt x="48759" y="8986"/>
                    <a:pt x="47495" y="10418"/>
                  </a:cubicBezTo>
                  <a:cubicBezTo>
                    <a:pt x="47994" y="5813"/>
                    <a:pt x="44328" y="3734"/>
                    <a:pt x="40626" y="3734"/>
                  </a:cubicBezTo>
                  <a:cubicBezTo>
                    <a:pt x="36658" y="3734"/>
                    <a:pt x="32649" y="6123"/>
                    <a:pt x="33685" y="10351"/>
                  </a:cubicBezTo>
                  <a:cubicBezTo>
                    <a:pt x="33384" y="10228"/>
                    <a:pt x="33055" y="10172"/>
                    <a:pt x="32712" y="10172"/>
                  </a:cubicBezTo>
                  <a:cubicBezTo>
                    <a:pt x="32218" y="10172"/>
                    <a:pt x="31695" y="10288"/>
                    <a:pt x="31183" y="10485"/>
                  </a:cubicBezTo>
                  <a:cubicBezTo>
                    <a:pt x="31850" y="8884"/>
                    <a:pt x="31183" y="6882"/>
                    <a:pt x="29615" y="6082"/>
                  </a:cubicBezTo>
                  <a:cubicBezTo>
                    <a:pt x="29166" y="5862"/>
                    <a:pt x="28683" y="5760"/>
                    <a:pt x="28202" y="5760"/>
                  </a:cubicBezTo>
                  <a:cubicBezTo>
                    <a:pt x="27148" y="5760"/>
                    <a:pt x="26099" y="6247"/>
                    <a:pt x="25412" y="7049"/>
                  </a:cubicBezTo>
                  <a:cubicBezTo>
                    <a:pt x="26726" y="3231"/>
                    <a:pt x="22698" y="1"/>
                    <a:pt x="189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9"/>
            <p:cNvSpPr/>
            <p:nvPr/>
          </p:nvSpPr>
          <p:spPr>
            <a:xfrm>
              <a:off x="3159100" y="4041125"/>
              <a:ext cx="131900" cy="133225"/>
            </a:xfrm>
            <a:custGeom>
              <a:avLst/>
              <a:gdLst/>
              <a:ahLst/>
              <a:cxnLst/>
              <a:rect l="l" t="t" r="r" b="b"/>
              <a:pathLst>
                <a:path w="5276" h="5329" extrusionOk="0">
                  <a:moveTo>
                    <a:pt x="4321" y="0"/>
                  </a:moveTo>
                  <a:cubicBezTo>
                    <a:pt x="4263" y="0"/>
                    <a:pt x="4201" y="7"/>
                    <a:pt x="4137" y="22"/>
                  </a:cubicBezTo>
                  <a:cubicBezTo>
                    <a:pt x="2769" y="322"/>
                    <a:pt x="1101" y="990"/>
                    <a:pt x="467" y="2357"/>
                  </a:cubicBezTo>
                  <a:cubicBezTo>
                    <a:pt x="0" y="3391"/>
                    <a:pt x="134" y="4626"/>
                    <a:pt x="1134" y="5293"/>
                  </a:cubicBezTo>
                  <a:cubicBezTo>
                    <a:pt x="1178" y="5317"/>
                    <a:pt x="1223" y="5328"/>
                    <a:pt x="1268" y="5328"/>
                  </a:cubicBezTo>
                  <a:cubicBezTo>
                    <a:pt x="1463" y="5328"/>
                    <a:pt x="1637" y="5116"/>
                    <a:pt x="1501" y="4926"/>
                  </a:cubicBezTo>
                  <a:cubicBezTo>
                    <a:pt x="968" y="4192"/>
                    <a:pt x="1201" y="3191"/>
                    <a:pt x="1802" y="2557"/>
                  </a:cubicBezTo>
                  <a:cubicBezTo>
                    <a:pt x="2535" y="1824"/>
                    <a:pt x="3569" y="1657"/>
                    <a:pt x="4503" y="1357"/>
                  </a:cubicBezTo>
                  <a:cubicBezTo>
                    <a:pt x="5275" y="1079"/>
                    <a:pt x="5047" y="0"/>
                    <a:pt x="4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9"/>
            <p:cNvSpPr/>
            <p:nvPr/>
          </p:nvSpPr>
          <p:spPr>
            <a:xfrm>
              <a:off x="3442625" y="4345025"/>
              <a:ext cx="100875" cy="78925"/>
            </a:xfrm>
            <a:custGeom>
              <a:avLst/>
              <a:gdLst/>
              <a:ahLst/>
              <a:cxnLst/>
              <a:rect l="l" t="t" r="r" b="b"/>
              <a:pathLst>
                <a:path w="4035" h="3157" extrusionOk="0">
                  <a:moveTo>
                    <a:pt x="3177" y="1"/>
                  </a:moveTo>
                  <a:cubicBezTo>
                    <a:pt x="3142" y="1"/>
                    <a:pt x="3107" y="3"/>
                    <a:pt x="3070" y="8"/>
                  </a:cubicBezTo>
                  <a:cubicBezTo>
                    <a:pt x="1802" y="242"/>
                    <a:pt x="1" y="1543"/>
                    <a:pt x="968" y="3010"/>
                  </a:cubicBezTo>
                  <a:cubicBezTo>
                    <a:pt x="1047" y="3112"/>
                    <a:pt x="1160" y="3156"/>
                    <a:pt x="1270" y="3156"/>
                  </a:cubicBezTo>
                  <a:cubicBezTo>
                    <a:pt x="1486" y="3156"/>
                    <a:pt x="1690" y="2986"/>
                    <a:pt x="1602" y="2744"/>
                  </a:cubicBezTo>
                  <a:cubicBezTo>
                    <a:pt x="1302" y="1676"/>
                    <a:pt x="2703" y="1409"/>
                    <a:pt x="3370" y="1142"/>
                  </a:cubicBezTo>
                  <a:cubicBezTo>
                    <a:pt x="4035" y="857"/>
                    <a:pt x="3828" y="1"/>
                    <a:pt x="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9"/>
            <p:cNvSpPr/>
            <p:nvPr/>
          </p:nvSpPr>
          <p:spPr>
            <a:xfrm>
              <a:off x="3979675" y="3921300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3654" y="1"/>
                  </a:moveTo>
                  <a:cubicBezTo>
                    <a:pt x="3616" y="1"/>
                    <a:pt x="3577" y="4"/>
                    <a:pt x="3537" y="12"/>
                  </a:cubicBezTo>
                  <a:cubicBezTo>
                    <a:pt x="1468" y="412"/>
                    <a:pt x="1" y="2647"/>
                    <a:pt x="868" y="4615"/>
                  </a:cubicBezTo>
                  <a:cubicBezTo>
                    <a:pt x="906" y="4703"/>
                    <a:pt x="981" y="4739"/>
                    <a:pt x="1060" y="4739"/>
                  </a:cubicBezTo>
                  <a:cubicBezTo>
                    <a:pt x="1192" y="4739"/>
                    <a:pt x="1335" y="4640"/>
                    <a:pt x="1335" y="4515"/>
                  </a:cubicBezTo>
                  <a:cubicBezTo>
                    <a:pt x="1235" y="2914"/>
                    <a:pt x="2202" y="1346"/>
                    <a:pt x="3837" y="1113"/>
                  </a:cubicBezTo>
                  <a:cubicBezTo>
                    <a:pt x="4498" y="1018"/>
                    <a:pt x="4297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7" name="Google Shape;1917;p69"/>
          <p:cNvGrpSpPr/>
          <p:nvPr/>
        </p:nvGrpSpPr>
        <p:grpSpPr>
          <a:xfrm>
            <a:off x="541875" y="3400275"/>
            <a:ext cx="1308650" cy="1026550"/>
            <a:chOff x="220975" y="297275"/>
            <a:chExt cx="1308650" cy="1026550"/>
          </a:xfrm>
        </p:grpSpPr>
        <p:sp>
          <p:nvSpPr>
            <p:cNvPr id="1918" name="Google Shape;1918;p69"/>
            <p:cNvSpPr/>
            <p:nvPr/>
          </p:nvSpPr>
          <p:spPr>
            <a:xfrm>
              <a:off x="725375" y="620700"/>
              <a:ext cx="773800" cy="454550"/>
            </a:xfrm>
            <a:custGeom>
              <a:avLst/>
              <a:gdLst/>
              <a:ahLst/>
              <a:cxnLst/>
              <a:rect l="l" t="t" r="r" b="b"/>
              <a:pathLst>
                <a:path w="30952" h="18182" extrusionOk="0">
                  <a:moveTo>
                    <a:pt x="10156" y="0"/>
                  </a:moveTo>
                  <a:cubicBezTo>
                    <a:pt x="6892" y="0"/>
                    <a:pt x="3567" y="2229"/>
                    <a:pt x="4989" y="5561"/>
                  </a:cubicBezTo>
                  <a:cubicBezTo>
                    <a:pt x="5056" y="5695"/>
                    <a:pt x="4989" y="5795"/>
                    <a:pt x="4889" y="5861"/>
                  </a:cubicBezTo>
                  <a:cubicBezTo>
                    <a:pt x="5039" y="6087"/>
                    <a:pt x="4852" y="6368"/>
                    <a:pt x="4636" y="6368"/>
                  </a:cubicBezTo>
                  <a:cubicBezTo>
                    <a:pt x="4564" y="6368"/>
                    <a:pt x="4489" y="6337"/>
                    <a:pt x="4422" y="6262"/>
                  </a:cubicBezTo>
                  <a:cubicBezTo>
                    <a:pt x="3922" y="5747"/>
                    <a:pt x="3287" y="5490"/>
                    <a:pt x="2672" y="5490"/>
                  </a:cubicBezTo>
                  <a:cubicBezTo>
                    <a:pt x="1852" y="5490"/>
                    <a:pt x="1068" y="5947"/>
                    <a:pt x="686" y="6862"/>
                  </a:cubicBezTo>
                  <a:cubicBezTo>
                    <a:pt x="1" y="8472"/>
                    <a:pt x="1393" y="9788"/>
                    <a:pt x="2887" y="9788"/>
                  </a:cubicBezTo>
                  <a:cubicBezTo>
                    <a:pt x="3065" y="9788"/>
                    <a:pt x="3244" y="9770"/>
                    <a:pt x="3422" y="9731"/>
                  </a:cubicBezTo>
                  <a:cubicBezTo>
                    <a:pt x="3445" y="9723"/>
                    <a:pt x="3470" y="9719"/>
                    <a:pt x="3494" y="9719"/>
                  </a:cubicBezTo>
                  <a:cubicBezTo>
                    <a:pt x="3672" y="9719"/>
                    <a:pt x="3839" y="9921"/>
                    <a:pt x="3722" y="10098"/>
                  </a:cubicBezTo>
                  <a:cubicBezTo>
                    <a:pt x="3221" y="10832"/>
                    <a:pt x="3055" y="11565"/>
                    <a:pt x="3221" y="12366"/>
                  </a:cubicBezTo>
                  <a:cubicBezTo>
                    <a:pt x="3954" y="11911"/>
                    <a:pt x="4804" y="11655"/>
                    <a:pt x="5695" y="11655"/>
                  </a:cubicBezTo>
                  <a:cubicBezTo>
                    <a:pt x="6305" y="11655"/>
                    <a:pt x="6934" y="11775"/>
                    <a:pt x="7558" y="12032"/>
                  </a:cubicBezTo>
                  <a:cubicBezTo>
                    <a:pt x="9626" y="12866"/>
                    <a:pt x="10627" y="14701"/>
                    <a:pt x="10593" y="16636"/>
                  </a:cubicBezTo>
                  <a:cubicBezTo>
                    <a:pt x="10627" y="16669"/>
                    <a:pt x="10627" y="16702"/>
                    <a:pt x="10660" y="16736"/>
                  </a:cubicBezTo>
                  <a:cubicBezTo>
                    <a:pt x="11409" y="17815"/>
                    <a:pt x="12521" y="18181"/>
                    <a:pt x="13689" y="18181"/>
                  </a:cubicBezTo>
                  <a:cubicBezTo>
                    <a:pt x="14290" y="18181"/>
                    <a:pt x="14907" y="18084"/>
                    <a:pt x="15497" y="17937"/>
                  </a:cubicBezTo>
                  <a:cubicBezTo>
                    <a:pt x="17198" y="17536"/>
                    <a:pt x="20033" y="16402"/>
                    <a:pt x="18933" y="14001"/>
                  </a:cubicBezTo>
                  <a:cubicBezTo>
                    <a:pt x="18848" y="13860"/>
                    <a:pt x="18954" y="13719"/>
                    <a:pt x="19090" y="13719"/>
                  </a:cubicBezTo>
                  <a:cubicBezTo>
                    <a:pt x="19115" y="13719"/>
                    <a:pt x="19140" y="13723"/>
                    <a:pt x="19166" y="13734"/>
                  </a:cubicBezTo>
                  <a:cubicBezTo>
                    <a:pt x="19203" y="13622"/>
                    <a:pt x="19313" y="13552"/>
                    <a:pt x="19425" y="13552"/>
                  </a:cubicBezTo>
                  <a:cubicBezTo>
                    <a:pt x="19515" y="13552"/>
                    <a:pt x="19607" y="13597"/>
                    <a:pt x="19667" y="13700"/>
                  </a:cubicBezTo>
                  <a:cubicBezTo>
                    <a:pt x="20641" y="15324"/>
                    <a:pt x="22679" y="16117"/>
                    <a:pt x="24739" y="16117"/>
                  </a:cubicBezTo>
                  <a:cubicBezTo>
                    <a:pt x="27545" y="16117"/>
                    <a:pt x="30391" y="14646"/>
                    <a:pt x="30641" y="11799"/>
                  </a:cubicBezTo>
                  <a:cubicBezTo>
                    <a:pt x="30951" y="8220"/>
                    <a:pt x="27903" y="6450"/>
                    <a:pt x="24838" y="6450"/>
                  </a:cubicBezTo>
                  <a:cubicBezTo>
                    <a:pt x="24275" y="6450"/>
                    <a:pt x="23712" y="6510"/>
                    <a:pt x="23169" y="6629"/>
                  </a:cubicBezTo>
                  <a:cubicBezTo>
                    <a:pt x="23136" y="6762"/>
                    <a:pt x="23069" y="6895"/>
                    <a:pt x="23036" y="6996"/>
                  </a:cubicBezTo>
                  <a:cubicBezTo>
                    <a:pt x="22981" y="7105"/>
                    <a:pt x="22893" y="7150"/>
                    <a:pt x="22803" y="7150"/>
                  </a:cubicBezTo>
                  <a:cubicBezTo>
                    <a:pt x="22619" y="7150"/>
                    <a:pt x="22424" y="6964"/>
                    <a:pt x="22469" y="6762"/>
                  </a:cubicBezTo>
                  <a:cubicBezTo>
                    <a:pt x="22469" y="6762"/>
                    <a:pt x="22469" y="6729"/>
                    <a:pt x="22469" y="6729"/>
                  </a:cubicBezTo>
                  <a:cubicBezTo>
                    <a:pt x="22402" y="6629"/>
                    <a:pt x="22402" y="6495"/>
                    <a:pt x="22502" y="6428"/>
                  </a:cubicBezTo>
                  <a:lnTo>
                    <a:pt x="22535" y="6428"/>
                  </a:lnTo>
                  <a:cubicBezTo>
                    <a:pt x="22735" y="4927"/>
                    <a:pt x="22202" y="3226"/>
                    <a:pt x="20534" y="2726"/>
                  </a:cubicBezTo>
                  <a:cubicBezTo>
                    <a:pt x="20247" y="2630"/>
                    <a:pt x="19961" y="2588"/>
                    <a:pt x="19681" y="2588"/>
                  </a:cubicBezTo>
                  <a:cubicBezTo>
                    <a:pt x="19375" y="2588"/>
                    <a:pt x="19078" y="2639"/>
                    <a:pt x="18799" y="2726"/>
                  </a:cubicBezTo>
                  <a:cubicBezTo>
                    <a:pt x="18775" y="2947"/>
                    <a:pt x="18569" y="3078"/>
                    <a:pt x="18382" y="3078"/>
                  </a:cubicBezTo>
                  <a:cubicBezTo>
                    <a:pt x="18316" y="3078"/>
                    <a:pt x="18251" y="3061"/>
                    <a:pt x="18199" y="3026"/>
                  </a:cubicBezTo>
                  <a:cubicBezTo>
                    <a:pt x="17465" y="3426"/>
                    <a:pt x="16865" y="4127"/>
                    <a:pt x="16564" y="4927"/>
                  </a:cubicBezTo>
                  <a:cubicBezTo>
                    <a:pt x="16523" y="5023"/>
                    <a:pt x="16455" y="5062"/>
                    <a:pt x="16388" y="5062"/>
                  </a:cubicBezTo>
                  <a:cubicBezTo>
                    <a:pt x="16291" y="5062"/>
                    <a:pt x="16197" y="4979"/>
                    <a:pt x="16197" y="4861"/>
                  </a:cubicBezTo>
                  <a:cubicBezTo>
                    <a:pt x="16231" y="4794"/>
                    <a:pt x="16231" y="4761"/>
                    <a:pt x="16231" y="4727"/>
                  </a:cubicBezTo>
                  <a:lnTo>
                    <a:pt x="16131" y="4694"/>
                  </a:lnTo>
                  <a:cubicBezTo>
                    <a:pt x="16084" y="4882"/>
                    <a:pt x="15926" y="4974"/>
                    <a:pt x="15769" y="4974"/>
                  </a:cubicBezTo>
                  <a:cubicBezTo>
                    <a:pt x="15591" y="4974"/>
                    <a:pt x="15414" y="4857"/>
                    <a:pt x="15397" y="4627"/>
                  </a:cubicBezTo>
                  <a:cubicBezTo>
                    <a:pt x="15221" y="1363"/>
                    <a:pt x="12707" y="0"/>
                    <a:pt x="1015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9"/>
            <p:cNvSpPr/>
            <p:nvPr/>
          </p:nvSpPr>
          <p:spPr>
            <a:xfrm>
              <a:off x="246900" y="872900"/>
              <a:ext cx="765425" cy="430975"/>
            </a:xfrm>
            <a:custGeom>
              <a:avLst/>
              <a:gdLst/>
              <a:ahLst/>
              <a:cxnLst/>
              <a:rect l="l" t="t" r="r" b="b"/>
              <a:pathLst>
                <a:path w="30617" h="17239" extrusionOk="0">
                  <a:moveTo>
                    <a:pt x="13879" y="0"/>
                  </a:moveTo>
                  <a:cubicBezTo>
                    <a:pt x="13771" y="0"/>
                    <a:pt x="13663" y="3"/>
                    <a:pt x="13554" y="10"/>
                  </a:cubicBezTo>
                  <a:cubicBezTo>
                    <a:pt x="10052" y="177"/>
                    <a:pt x="7750" y="3479"/>
                    <a:pt x="7817" y="6781"/>
                  </a:cubicBezTo>
                  <a:cubicBezTo>
                    <a:pt x="7817" y="6931"/>
                    <a:pt x="7708" y="7006"/>
                    <a:pt x="7596" y="7006"/>
                  </a:cubicBezTo>
                  <a:cubicBezTo>
                    <a:pt x="7483" y="7006"/>
                    <a:pt x="7366" y="6931"/>
                    <a:pt x="7350" y="6781"/>
                  </a:cubicBezTo>
                  <a:lnTo>
                    <a:pt x="7216" y="6781"/>
                  </a:lnTo>
                  <a:cubicBezTo>
                    <a:pt x="7260" y="6935"/>
                    <a:pt x="7130" y="7046"/>
                    <a:pt x="7008" y="7046"/>
                  </a:cubicBezTo>
                  <a:cubicBezTo>
                    <a:pt x="6945" y="7046"/>
                    <a:pt x="6883" y="7016"/>
                    <a:pt x="6849" y="6948"/>
                  </a:cubicBezTo>
                  <a:cubicBezTo>
                    <a:pt x="6180" y="5592"/>
                    <a:pt x="4958" y="4908"/>
                    <a:pt x="3771" y="4908"/>
                  </a:cubicBezTo>
                  <a:cubicBezTo>
                    <a:pt x="2536" y="4908"/>
                    <a:pt x="1339" y="5650"/>
                    <a:pt x="845" y="7148"/>
                  </a:cubicBezTo>
                  <a:cubicBezTo>
                    <a:pt x="1" y="9605"/>
                    <a:pt x="1983" y="11119"/>
                    <a:pt x="4036" y="11119"/>
                  </a:cubicBezTo>
                  <a:cubicBezTo>
                    <a:pt x="4659" y="11119"/>
                    <a:pt x="5289" y="10979"/>
                    <a:pt x="5849" y="10684"/>
                  </a:cubicBezTo>
                  <a:cubicBezTo>
                    <a:pt x="5910" y="10651"/>
                    <a:pt x="5972" y="10636"/>
                    <a:pt x="6030" y="10636"/>
                  </a:cubicBezTo>
                  <a:cubicBezTo>
                    <a:pt x="6320" y="10636"/>
                    <a:pt x="6532" y="11001"/>
                    <a:pt x="6282" y="11251"/>
                  </a:cubicBezTo>
                  <a:cubicBezTo>
                    <a:pt x="3617" y="14048"/>
                    <a:pt x="7217" y="16456"/>
                    <a:pt x="9493" y="16456"/>
                  </a:cubicBezTo>
                  <a:cubicBezTo>
                    <a:pt x="9524" y="16456"/>
                    <a:pt x="9554" y="16456"/>
                    <a:pt x="9585" y="16455"/>
                  </a:cubicBezTo>
                  <a:cubicBezTo>
                    <a:pt x="11519" y="16388"/>
                    <a:pt x="13087" y="15287"/>
                    <a:pt x="13821" y="13486"/>
                  </a:cubicBezTo>
                  <a:cubicBezTo>
                    <a:pt x="13881" y="13336"/>
                    <a:pt x="14022" y="13267"/>
                    <a:pt x="14160" y="13267"/>
                  </a:cubicBezTo>
                  <a:cubicBezTo>
                    <a:pt x="14327" y="13267"/>
                    <a:pt x="14488" y="13369"/>
                    <a:pt x="14488" y="13553"/>
                  </a:cubicBezTo>
                  <a:cubicBezTo>
                    <a:pt x="14688" y="13553"/>
                    <a:pt x="14855" y="13653"/>
                    <a:pt x="14822" y="13886"/>
                  </a:cubicBezTo>
                  <a:cubicBezTo>
                    <a:pt x="14621" y="16214"/>
                    <a:pt x="16373" y="17238"/>
                    <a:pt x="18158" y="17238"/>
                  </a:cubicBezTo>
                  <a:cubicBezTo>
                    <a:pt x="20234" y="17238"/>
                    <a:pt x="22354" y="15852"/>
                    <a:pt x="21493" y="13519"/>
                  </a:cubicBezTo>
                  <a:cubicBezTo>
                    <a:pt x="21398" y="13281"/>
                    <a:pt x="21626" y="13077"/>
                    <a:pt x="21849" y="13077"/>
                  </a:cubicBezTo>
                  <a:cubicBezTo>
                    <a:pt x="21938" y="13077"/>
                    <a:pt x="22027" y="13110"/>
                    <a:pt x="22094" y="13186"/>
                  </a:cubicBezTo>
                  <a:cubicBezTo>
                    <a:pt x="23061" y="14320"/>
                    <a:pt x="24262" y="15020"/>
                    <a:pt x="25796" y="15087"/>
                  </a:cubicBezTo>
                  <a:cubicBezTo>
                    <a:pt x="25856" y="15090"/>
                    <a:pt x="25916" y="15091"/>
                    <a:pt x="25975" y="15091"/>
                  </a:cubicBezTo>
                  <a:cubicBezTo>
                    <a:pt x="26740" y="15091"/>
                    <a:pt x="27450" y="14892"/>
                    <a:pt x="28131" y="14520"/>
                  </a:cubicBezTo>
                  <a:cubicBezTo>
                    <a:pt x="30299" y="13353"/>
                    <a:pt x="30166" y="11818"/>
                    <a:pt x="27731" y="9883"/>
                  </a:cubicBezTo>
                  <a:cubicBezTo>
                    <a:pt x="27497" y="9883"/>
                    <a:pt x="27431" y="9517"/>
                    <a:pt x="27664" y="9483"/>
                  </a:cubicBezTo>
                  <a:cubicBezTo>
                    <a:pt x="27798" y="9450"/>
                    <a:pt x="27931" y="9450"/>
                    <a:pt x="28065" y="9416"/>
                  </a:cubicBezTo>
                  <a:cubicBezTo>
                    <a:pt x="28065" y="9383"/>
                    <a:pt x="28065" y="9316"/>
                    <a:pt x="28131" y="9216"/>
                  </a:cubicBezTo>
                  <a:cubicBezTo>
                    <a:pt x="30617" y="5520"/>
                    <a:pt x="27544" y="2529"/>
                    <a:pt x="24588" y="2529"/>
                  </a:cubicBezTo>
                  <a:cubicBezTo>
                    <a:pt x="22823" y="2529"/>
                    <a:pt x="21100" y="3595"/>
                    <a:pt x="20626" y="6214"/>
                  </a:cubicBezTo>
                  <a:cubicBezTo>
                    <a:pt x="20597" y="6385"/>
                    <a:pt x="20466" y="6458"/>
                    <a:pt x="20322" y="6458"/>
                  </a:cubicBezTo>
                  <a:cubicBezTo>
                    <a:pt x="20128" y="6458"/>
                    <a:pt x="19911" y="6325"/>
                    <a:pt x="19892" y="6114"/>
                  </a:cubicBezTo>
                  <a:cubicBezTo>
                    <a:pt x="19763" y="2916"/>
                    <a:pt x="17163" y="0"/>
                    <a:pt x="13879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9"/>
            <p:cNvSpPr/>
            <p:nvPr/>
          </p:nvSpPr>
          <p:spPr>
            <a:xfrm>
              <a:off x="309700" y="315225"/>
              <a:ext cx="863975" cy="727225"/>
            </a:xfrm>
            <a:custGeom>
              <a:avLst/>
              <a:gdLst/>
              <a:ahLst/>
              <a:cxnLst/>
              <a:rect l="l" t="t" r="r" b="b"/>
              <a:pathLst>
                <a:path w="34559" h="29089" extrusionOk="0">
                  <a:moveTo>
                    <a:pt x="16482" y="1"/>
                  </a:moveTo>
                  <a:cubicBezTo>
                    <a:pt x="14659" y="1"/>
                    <a:pt x="12788" y="317"/>
                    <a:pt x="10909" y="1001"/>
                  </a:cubicBezTo>
                  <a:cubicBezTo>
                    <a:pt x="5872" y="2836"/>
                    <a:pt x="1936" y="7006"/>
                    <a:pt x="968" y="12343"/>
                  </a:cubicBezTo>
                  <a:cubicBezTo>
                    <a:pt x="1" y="17680"/>
                    <a:pt x="468" y="24218"/>
                    <a:pt x="4571" y="28188"/>
                  </a:cubicBezTo>
                  <a:cubicBezTo>
                    <a:pt x="4663" y="28311"/>
                    <a:pt x="4556" y="28492"/>
                    <a:pt x="4460" y="28492"/>
                  </a:cubicBezTo>
                  <a:cubicBezTo>
                    <a:pt x="4453" y="28492"/>
                    <a:pt x="4445" y="28490"/>
                    <a:pt x="4437" y="28488"/>
                  </a:cubicBezTo>
                  <a:lnTo>
                    <a:pt x="4437" y="28488"/>
                  </a:lnTo>
                  <a:cubicBezTo>
                    <a:pt x="4538" y="28688"/>
                    <a:pt x="4638" y="28888"/>
                    <a:pt x="4704" y="29088"/>
                  </a:cubicBezTo>
                  <a:lnTo>
                    <a:pt x="4838" y="29088"/>
                  </a:lnTo>
                  <a:cubicBezTo>
                    <a:pt x="4704" y="27621"/>
                    <a:pt x="5071" y="26186"/>
                    <a:pt x="5805" y="24952"/>
                  </a:cubicBezTo>
                  <a:cubicBezTo>
                    <a:pt x="5738" y="24952"/>
                    <a:pt x="5705" y="24919"/>
                    <a:pt x="5638" y="24852"/>
                  </a:cubicBezTo>
                  <a:cubicBezTo>
                    <a:pt x="1135" y="18014"/>
                    <a:pt x="4237" y="8607"/>
                    <a:pt x="11543" y="5238"/>
                  </a:cubicBezTo>
                  <a:cubicBezTo>
                    <a:pt x="13323" y="4423"/>
                    <a:pt x="15233" y="4036"/>
                    <a:pt x="17133" y="4036"/>
                  </a:cubicBezTo>
                  <a:cubicBezTo>
                    <a:pt x="22390" y="4036"/>
                    <a:pt x="27575" y="6996"/>
                    <a:pt x="29756" y="12043"/>
                  </a:cubicBezTo>
                  <a:cubicBezTo>
                    <a:pt x="31457" y="12743"/>
                    <a:pt x="32758" y="14278"/>
                    <a:pt x="32758" y="16846"/>
                  </a:cubicBezTo>
                  <a:cubicBezTo>
                    <a:pt x="32758" y="16880"/>
                    <a:pt x="32758" y="16880"/>
                    <a:pt x="32758" y="16913"/>
                  </a:cubicBezTo>
                  <a:lnTo>
                    <a:pt x="32858" y="16946"/>
                  </a:lnTo>
                  <a:cubicBezTo>
                    <a:pt x="33058" y="15946"/>
                    <a:pt x="33692" y="15178"/>
                    <a:pt x="34559" y="14678"/>
                  </a:cubicBezTo>
                  <a:cubicBezTo>
                    <a:pt x="32070" y="6554"/>
                    <a:pt x="24781" y="1"/>
                    <a:pt x="16482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9"/>
            <p:cNvSpPr/>
            <p:nvPr/>
          </p:nvSpPr>
          <p:spPr>
            <a:xfrm>
              <a:off x="375600" y="432750"/>
              <a:ext cx="653825" cy="497950"/>
            </a:xfrm>
            <a:custGeom>
              <a:avLst/>
              <a:gdLst/>
              <a:ahLst/>
              <a:cxnLst/>
              <a:rect l="l" t="t" r="r" b="b"/>
              <a:pathLst>
                <a:path w="26153" h="19918" extrusionOk="0">
                  <a:moveTo>
                    <a:pt x="14511" y="1"/>
                  </a:moveTo>
                  <a:cubicBezTo>
                    <a:pt x="12794" y="1"/>
                    <a:pt x="11027" y="370"/>
                    <a:pt x="9273" y="1171"/>
                  </a:cubicBezTo>
                  <a:cubicBezTo>
                    <a:pt x="1868" y="4540"/>
                    <a:pt x="0" y="12979"/>
                    <a:pt x="3369" y="19917"/>
                  </a:cubicBezTo>
                  <a:cubicBezTo>
                    <a:pt x="3870" y="19184"/>
                    <a:pt x="4470" y="18516"/>
                    <a:pt x="5204" y="18016"/>
                  </a:cubicBezTo>
                  <a:cubicBezTo>
                    <a:pt x="5137" y="18016"/>
                    <a:pt x="5070" y="17949"/>
                    <a:pt x="5070" y="17849"/>
                  </a:cubicBezTo>
                  <a:cubicBezTo>
                    <a:pt x="3703" y="12445"/>
                    <a:pt x="3770" y="7042"/>
                    <a:pt x="9240" y="4106"/>
                  </a:cubicBezTo>
                  <a:cubicBezTo>
                    <a:pt x="10922" y="3199"/>
                    <a:pt x="12758" y="2762"/>
                    <a:pt x="14578" y="2762"/>
                  </a:cubicBezTo>
                  <a:cubicBezTo>
                    <a:pt x="17847" y="2762"/>
                    <a:pt x="21065" y="4173"/>
                    <a:pt x="23250" y="6808"/>
                  </a:cubicBezTo>
                  <a:cubicBezTo>
                    <a:pt x="23283" y="6841"/>
                    <a:pt x="23317" y="6875"/>
                    <a:pt x="23317" y="6908"/>
                  </a:cubicBezTo>
                  <a:cubicBezTo>
                    <a:pt x="23689" y="6857"/>
                    <a:pt x="24062" y="6830"/>
                    <a:pt x="24431" y="6830"/>
                  </a:cubicBezTo>
                  <a:cubicBezTo>
                    <a:pt x="25019" y="6830"/>
                    <a:pt x="25598" y="6898"/>
                    <a:pt x="26152" y="7042"/>
                  </a:cubicBezTo>
                  <a:cubicBezTo>
                    <a:pt x="23560" y="2786"/>
                    <a:pt x="19228" y="1"/>
                    <a:pt x="14511" y="1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9"/>
            <p:cNvSpPr/>
            <p:nvPr/>
          </p:nvSpPr>
          <p:spPr>
            <a:xfrm>
              <a:off x="220975" y="297275"/>
              <a:ext cx="1308650" cy="1026550"/>
            </a:xfrm>
            <a:custGeom>
              <a:avLst/>
              <a:gdLst/>
              <a:ahLst/>
              <a:cxnLst/>
              <a:rect l="l" t="t" r="r" b="b"/>
              <a:pathLst>
                <a:path w="52346" h="41062" extrusionOk="0">
                  <a:moveTo>
                    <a:pt x="20624" y="8850"/>
                  </a:moveTo>
                  <a:cubicBezTo>
                    <a:pt x="23622" y="8850"/>
                    <a:pt x="26501" y="10204"/>
                    <a:pt x="28801" y="12461"/>
                  </a:cubicBezTo>
                  <a:cubicBezTo>
                    <a:pt x="28301" y="12561"/>
                    <a:pt x="27801" y="12694"/>
                    <a:pt x="27334" y="12894"/>
                  </a:cubicBezTo>
                  <a:cubicBezTo>
                    <a:pt x="27334" y="12861"/>
                    <a:pt x="27300" y="12827"/>
                    <a:pt x="27267" y="12794"/>
                  </a:cubicBezTo>
                  <a:cubicBezTo>
                    <a:pt x="25741" y="11250"/>
                    <a:pt x="23665" y="10463"/>
                    <a:pt x="21572" y="10463"/>
                  </a:cubicBezTo>
                  <a:cubicBezTo>
                    <a:pt x="19912" y="10463"/>
                    <a:pt x="18242" y="10957"/>
                    <a:pt x="16826" y="11960"/>
                  </a:cubicBezTo>
                  <a:cubicBezTo>
                    <a:pt x="13624" y="14262"/>
                    <a:pt x="12456" y="18798"/>
                    <a:pt x="13724" y="22468"/>
                  </a:cubicBezTo>
                  <a:cubicBezTo>
                    <a:pt x="12990" y="22601"/>
                    <a:pt x="12323" y="22868"/>
                    <a:pt x="11689" y="23268"/>
                  </a:cubicBezTo>
                  <a:cubicBezTo>
                    <a:pt x="11722" y="23235"/>
                    <a:pt x="11722" y="23202"/>
                    <a:pt x="11689" y="23168"/>
                  </a:cubicBezTo>
                  <a:cubicBezTo>
                    <a:pt x="10722" y="18031"/>
                    <a:pt x="10522" y="12894"/>
                    <a:pt x="15759" y="10092"/>
                  </a:cubicBezTo>
                  <a:cubicBezTo>
                    <a:pt x="17367" y="9241"/>
                    <a:pt x="19013" y="8850"/>
                    <a:pt x="20624" y="8850"/>
                  </a:cubicBezTo>
                  <a:close/>
                  <a:moveTo>
                    <a:pt x="20696" y="5420"/>
                  </a:moveTo>
                  <a:cubicBezTo>
                    <a:pt x="25413" y="5420"/>
                    <a:pt x="29745" y="8205"/>
                    <a:pt x="32337" y="12461"/>
                  </a:cubicBezTo>
                  <a:cubicBezTo>
                    <a:pt x="31783" y="12317"/>
                    <a:pt x="31204" y="12249"/>
                    <a:pt x="30616" y="12249"/>
                  </a:cubicBezTo>
                  <a:cubicBezTo>
                    <a:pt x="30247" y="12249"/>
                    <a:pt x="29874" y="12276"/>
                    <a:pt x="29502" y="12327"/>
                  </a:cubicBezTo>
                  <a:cubicBezTo>
                    <a:pt x="29502" y="12294"/>
                    <a:pt x="29468" y="12260"/>
                    <a:pt x="29435" y="12227"/>
                  </a:cubicBezTo>
                  <a:cubicBezTo>
                    <a:pt x="27250" y="9592"/>
                    <a:pt x="24032" y="8181"/>
                    <a:pt x="20763" y="8181"/>
                  </a:cubicBezTo>
                  <a:cubicBezTo>
                    <a:pt x="18943" y="8181"/>
                    <a:pt x="17107" y="8618"/>
                    <a:pt x="15425" y="9525"/>
                  </a:cubicBezTo>
                  <a:cubicBezTo>
                    <a:pt x="9955" y="12461"/>
                    <a:pt x="9888" y="17864"/>
                    <a:pt x="11255" y="23268"/>
                  </a:cubicBezTo>
                  <a:cubicBezTo>
                    <a:pt x="11255" y="23368"/>
                    <a:pt x="11322" y="23435"/>
                    <a:pt x="11389" y="23435"/>
                  </a:cubicBezTo>
                  <a:cubicBezTo>
                    <a:pt x="10655" y="23935"/>
                    <a:pt x="10055" y="24603"/>
                    <a:pt x="9554" y="25336"/>
                  </a:cubicBezTo>
                  <a:cubicBezTo>
                    <a:pt x="6185" y="18398"/>
                    <a:pt x="8053" y="9959"/>
                    <a:pt x="15458" y="6590"/>
                  </a:cubicBezTo>
                  <a:cubicBezTo>
                    <a:pt x="17212" y="5789"/>
                    <a:pt x="18979" y="5420"/>
                    <a:pt x="20696" y="5420"/>
                  </a:cubicBezTo>
                  <a:close/>
                  <a:moveTo>
                    <a:pt x="21540" y="11079"/>
                  </a:moveTo>
                  <a:cubicBezTo>
                    <a:pt x="23432" y="11079"/>
                    <a:pt x="25319" y="11785"/>
                    <a:pt x="26767" y="13161"/>
                  </a:cubicBezTo>
                  <a:cubicBezTo>
                    <a:pt x="24698" y="14195"/>
                    <a:pt x="23397" y="16096"/>
                    <a:pt x="24532" y="18331"/>
                  </a:cubicBezTo>
                  <a:cubicBezTo>
                    <a:pt x="24005" y="17977"/>
                    <a:pt x="23396" y="17798"/>
                    <a:pt x="22800" y="17798"/>
                  </a:cubicBezTo>
                  <a:cubicBezTo>
                    <a:pt x="21660" y="17798"/>
                    <a:pt x="20568" y="18451"/>
                    <a:pt x="20195" y="19766"/>
                  </a:cubicBezTo>
                  <a:cubicBezTo>
                    <a:pt x="19645" y="21739"/>
                    <a:pt x="21197" y="23273"/>
                    <a:pt x="22995" y="23273"/>
                  </a:cubicBezTo>
                  <a:cubicBezTo>
                    <a:pt x="23051" y="23273"/>
                    <a:pt x="23107" y="23271"/>
                    <a:pt x="23164" y="23268"/>
                  </a:cubicBezTo>
                  <a:lnTo>
                    <a:pt x="23164" y="23268"/>
                  </a:lnTo>
                  <a:cubicBezTo>
                    <a:pt x="22797" y="24002"/>
                    <a:pt x="22730" y="24803"/>
                    <a:pt x="23031" y="25570"/>
                  </a:cubicBezTo>
                  <a:cubicBezTo>
                    <a:pt x="22363" y="26070"/>
                    <a:pt x="21796" y="26771"/>
                    <a:pt x="21396" y="27605"/>
                  </a:cubicBezTo>
                  <a:cubicBezTo>
                    <a:pt x="20584" y="24682"/>
                    <a:pt x="18034" y="22329"/>
                    <a:pt x="14853" y="22329"/>
                  </a:cubicBezTo>
                  <a:cubicBezTo>
                    <a:pt x="14766" y="22329"/>
                    <a:pt x="14679" y="22331"/>
                    <a:pt x="14591" y="22334"/>
                  </a:cubicBezTo>
                  <a:cubicBezTo>
                    <a:pt x="14458" y="22334"/>
                    <a:pt x="14324" y="22368"/>
                    <a:pt x="14158" y="22401"/>
                  </a:cubicBezTo>
                  <a:cubicBezTo>
                    <a:pt x="13424" y="18865"/>
                    <a:pt x="13924" y="15096"/>
                    <a:pt x="16893" y="12694"/>
                  </a:cubicBezTo>
                  <a:cubicBezTo>
                    <a:pt x="18256" y="11610"/>
                    <a:pt x="19899" y="11079"/>
                    <a:pt x="21540" y="11079"/>
                  </a:cubicBezTo>
                  <a:close/>
                  <a:moveTo>
                    <a:pt x="20031" y="719"/>
                  </a:moveTo>
                  <a:cubicBezTo>
                    <a:pt x="28330" y="719"/>
                    <a:pt x="35619" y="7272"/>
                    <a:pt x="38108" y="15396"/>
                  </a:cubicBezTo>
                  <a:cubicBezTo>
                    <a:pt x="37241" y="15896"/>
                    <a:pt x="36607" y="16664"/>
                    <a:pt x="36407" y="17664"/>
                  </a:cubicBezTo>
                  <a:cubicBezTo>
                    <a:pt x="36407" y="17698"/>
                    <a:pt x="36407" y="17731"/>
                    <a:pt x="36407" y="17798"/>
                  </a:cubicBezTo>
                  <a:cubicBezTo>
                    <a:pt x="36387" y="17916"/>
                    <a:pt x="36472" y="17999"/>
                    <a:pt x="36566" y="17999"/>
                  </a:cubicBezTo>
                  <a:cubicBezTo>
                    <a:pt x="36631" y="17999"/>
                    <a:pt x="36699" y="17960"/>
                    <a:pt x="36740" y="17864"/>
                  </a:cubicBezTo>
                  <a:cubicBezTo>
                    <a:pt x="37041" y="17064"/>
                    <a:pt x="37641" y="16363"/>
                    <a:pt x="38375" y="15963"/>
                  </a:cubicBezTo>
                  <a:cubicBezTo>
                    <a:pt x="38427" y="15998"/>
                    <a:pt x="38492" y="16015"/>
                    <a:pt x="38558" y="16015"/>
                  </a:cubicBezTo>
                  <a:cubicBezTo>
                    <a:pt x="38745" y="16015"/>
                    <a:pt x="38951" y="15884"/>
                    <a:pt x="38975" y="15663"/>
                  </a:cubicBezTo>
                  <a:cubicBezTo>
                    <a:pt x="39254" y="15576"/>
                    <a:pt x="39551" y="15525"/>
                    <a:pt x="39857" y="15525"/>
                  </a:cubicBezTo>
                  <a:cubicBezTo>
                    <a:pt x="40137" y="15525"/>
                    <a:pt x="40423" y="15567"/>
                    <a:pt x="40710" y="15663"/>
                  </a:cubicBezTo>
                  <a:cubicBezTo>
                    <a:pt x="42378" y="16163"/>
                    <a:pt x="42911" y="17864"/>
                    <a:pt x="42711" y="19365"/>
                  </a:cubicBezTo>
                  <a:lnTo>
                    <a:pt x="42678" y="19365"/>
                  </a:lnTo>
                  <a:cubicBezTo>
                    <a:pt x="42578" y="19432"/>
                    <a:pt x="42578" y="19566"/>
                    <a:pt x="42645" y="19666"/>
                  </a:cubicBezTo>
                  <a:cubicBezTo>
                    <a:pt x="42645" y="19666"/>
                    <a:pt x="42645" y="19699"/>
                    <a:pt x="42645" y="19699"/>
                  </a:cubicBezTo>
                  <a:cubicBezTo>
                    <a:pt x="42600" y="19901"/>
                    <a:pt x="42795" y="20087"/>
                    <a:pt x="42979" y="20087"/>
                  </a:cubicBezTo>
                  <a:cubicBezTo>
                    <a:pt x="43069" y="20087"/>
                    <a:pt x="43157" y="20042"/>
                    <a:pt x="43212" y="19933"/>
                  </a:cubicBezTo>
                  <a:cubicBezTo>
                    <a:pt x="43245" y="19832"/>
                    <a:pt x="43312" y="19699"/>
                    <a:pt x="43345" y="19566"/>
                  </a:cubicBezTo>
                  <a:cubicBezTo>
                    <a:pt x="43888" y="19447"/>
                    <a:pt x="44451" y="19387"/>
                    <a:pt x="45014" y="19387"/>
                  </a:cubicBezTo>
                  <a:cubicBezTo>
                    <a:pt x="48079" y="19387"/>
                    <a:pt x="51127" y="21157"/>
                    <a:pt x="50817" y="24736"/>
                  </a:cubicBezTo>
                  <a:cubicBezTo>
                    <a:pt x="50567" y="27583"/>
                    <a:pt x="47721" y="29054"/>
                    <a:pt x="44915" y="29054"/>
                  </a:cubicBezTo>
                  <a:cubicBezTo>
                    <a:pt x="42855" y="29054"/>
                    <a:pt x="40817" y="28261"/>
                    <a:pt x="39843" y="26637"/>
                  </a:cubicBezTo>
                  <a:cubicBezTo>
                    <a:pt x="39783" y="26534"/>
                    <a:pt x="39698" y="26489"/>
                    <a:pt x="39612" y="26489"/>
                  </a:cubicBezTo>
                  <a:cubicBezTo>
                    <a:pt x="39505" y="26489"/>
                    <a:pt x="39398" y="26559"/>
                    <a:pt x="39342" y="26671"/>
                  </a:cubicBezTo>
                  <a:cubicBezTo>
                    <a:pt x="39316" y="26660"/>
                    <a:pt x="39291" y="26656"/>
                    <a:pt x="39266" y="26656"/>
                  </a:cubicBezTo>
                  <a:cubicBezTo>
                    <a:pt x="39130" y="26656"/>
                    <a:pt x="39024" y="26797"/>
                    <a:pt x="39109" y="26938"/>
                  </a:cubicBezTo>
                  <a:cubicBezTo>
                    <a:pt x="40209" y="29339"/>
                    <a:pt x="37374" y="30473"/>
                    <a:pt x="35673" y="30874"/>
                  </a:cubicBezTo>
                  <a:cubicBezTo>
                    <a:pt x="35083" y="31021"/>
                    <a:pt x="34466" y="31118"/>
                    <a:pt x="33865" y="31118"/>
                  </a:cubicBezTo>
                  <a:cubicBezTo>
                    <a:pt x="32697" y="31118"/>
                    <a:pt x="31585" y="30752"/>
                    <a:pt x="30836" y="29673"/>
                  </a:cubicBezTo>
                  <a:cubicBezTo>
                    <a:pt x="30803" y="29639"/>
                    <a:pt x="30803" y="29606"/>
                    <a:pt x="30769" y="29573"/>
                  </a:cubicBezTo>
                  <a:cubicBezTo>
                    <a:pt x="30803" y="27638"/>
                    <a:pt x="29802" y="25803"/>
                    <a:pt x="27767" y="24969"/>
                  </a:cubicBezTo>
                  <a:cubicBezTo>
                    <a:pt x="27130" y="24712"/>
                    <a:pt x="26493" y="24592"/>
                    <a:pt x="25878" y="24592"/>
                  </a:cubicBezTo>
                  <a:cubicBezTo>
                    <a:pt x="24980" y="24592"/>
                    <a:pt x="24130" y="24848"/>
                    <a:pt x="23397" y="25303"/>
                  </a:cubicBezTo>
                  <a:cubicBezTo>
                    <a:pt x="23231" y="24502"/>
                    <a:pt x="23397" y="23769"/>
                    <a:pt x="23898" y="23035"/>
                  </a:cubicBezTo>
                  <a:cubicBezTo>
                    <a:pt x="24015" y="22858"/>
                    <a:pt x="23848" y="22656"/>
                    <a:pt x="23670" y="22656"/>
                  </a:cubicBezTo>
                  <a:cubicBezTo>
                    <a:pt x="23646" y="22656"/>
                    <a:pt x="23621" y="22660"/>
                    <a:pt x="23598" y="22668"/>
                  </a:cubicBezTo>
                  <a:cubicBezTo>
                    <a:pt x="23420" y="22707"/>
                    <a:pt x="23241" y="22725"/>
                    <a:pt x="23063" y="22725"/>
                  </a:cubicBezTo>
                  <a:cubicBezTo>
                    <a:pt x="21569" y="22725"/>
                    <a:pt x="20177" y="21409"/>
                    <a:pt x="20862" y="19799"/>
                  </a:cubicBezTo>
                  <a:cubicBezTo>
                    <a:pt x="21244" y="18884"/>
                    <a:pt x="22028" y="18427"/>
                    <a:pt x="22848" y="18427"/>
                  </a:cubicBezTo>
                  <a:cubicBezTo>
                    <a:pt x="23463" y="18427"/>
                    <a:pt x="24098" y="18684"/>
                    <a:pt x="24598" y="19199"/>
                  </a:cubicBezTo>
                  <a:cubicBezTo>
                    <a:pt x="24665" y="19274"/>
                    <a:pt x="24740" y="19305"/>
                    <a:pt x="24812" y="19305"/>
                  </a:cubicBezTo>
                  <a:cubicBezTo>
                    <a:pt x="25028" y="19305"/>
                    <a:pt x="25215" y="19024"/>
                    <a:pt x="25065" y="18798"/>
                  </a:cubicBezTo>
                  <a:cubicBezTo>
                    <a:pt x="25165" y="18732"/>
                    <a:pt x="25232" y="18632"/>
                    <a:pt x="25165" y="18498"/>
                  </a:cubicBezTo>
                  <a:cubicBezTo>
                    <a:pt x="23743" y="15166"/>
                    <a:pt x="27068" y="12937"/>
                    <a:pt x="30332" y="12937"/>
                  </a:cubicBezTo>
                  <a:cubicBezTo>
                    <a:pt x="32883" y="12937"/>
                    <a:pt x="35397" y="14300"/>
                    <a:pt x="35573" y="17564"/>
                  </a:cubicBezTo>
                  <a:cubicBezTo>
                    <a:pt x="35590" y="17794"/>
                    <a:pt x="35767" y="17911"/>
                    <a:pt x="35945" y="17911"/>
                  </a:cubicBezTo>
                  <a:cubicBezTo>
                    <a:pt x="36102" y="17911"/>
                    <a:pt x="36260" y="17819"/>
                    <a:pt x="36307" y="17631"/>
                  </a:cubicBezTo>
                  <a:cubicBezTo>
                    <a:pt x="36307" y="17598"/>
                    <a:pt x="36307" y="17598"/>
                    <a:pt x="36307" y="17564"/>
                  </a:cubicBezTo>
                  <a:cubicBezTo>
                    <a:pt x="36307" y="14996"/>
                    <a:pt x="35006" y="13461"/>
                    <a:pt x="33305" y="12761"/>
                  </a:cubicBezTo>
                  <a:cubicBezTo>
                    <a:pt x="31124" y="7714"/>
                    <a:pt x="25939" y="4754"/>
                    <a:pt x="20682" y="4754"/>
                  </a:cubicBezTo>
                  <a:cubicBezTo>
                    <a:pt x="18782" y="4754"/>
                    <a:pt x="16872" y="5141"/>
                    <a:pt x="15092" y="5956"/>
                  </a:cubicBezTo>
                  <a:cubicBezTo>
                    <a:pt x="7786" y="9325"/>
                    <a:pt x="4684" y="18732"/>
                    <a:pt x="9187" y="25570"/>
                  </a:cubicBezTo>
                  <a:cubicBezTo>
                    <a:pt x="9221" y="25637"/>
                    <a:pt x="9287" y="25670"/>
                    <a:pt x="9354" y="25670"/>
                  </a:cubicBezTo>
                  <a:cubicBezTo>
                    <a:pt x="8620" y="26904"/>
                    <a:pt x="8253" y="28339"/>
                    <a:pt x="8387" y="29806"/>
                  </a:cubicBezTo>
                  <a:cubicBezTo>
                    <a:pt x="8403" y="29956"/>
                    <a:pt x="8520" y="30031"/>
                    <a:pt x="8633" y="30031"/>
                  </a:cubicBezTo>
                  <a:cubicBezTo>
                    <a:pt x="8745" y="30031"/>
                    <a:pt x="8854" y="29956"/>
                    <a:pt x="8854" y="29806"/>
                  </a:cubicBezTo>
                  <a:cubicBezTo>
                    <a:pt x="8787" y="26504"/>
                    <a:pt x="11089" y="23202"/>
                    <a:pt x="14591" y="23035"/>
                  </a:cubicBezTo>
                  <a:cubicBezTo>
                    <a:pt x="14700" y="23028"/>
                    <a:pt x="14808" y="23025"/>
                    <a:pt x="14916" y="23025"/>
                  </a:cubicBezTo>
                  <a:cubicBezTo>
                    <a:pt x="18200" y="23025"/>
                    <a:pt x="20800" y="25941"/>
                    <a:pt x="20929" y="29139"/>
                  </a:cubicBezTo>
                  <a:cubicBezTo>
                    <a:pt x="20948" y="29350"/>
                    <a:pt x="21165" y="29483"/>
                    <a:pt x="21359" y="29483"/>
                  </a:cubicBezTo>
                  <a:cubicBezTo>
                    <a:pt x="21503" y="29483"/>
                    <a:pt x="21634" y="29410"/>
                    <a:pt x="21663" y="29239"/>
                  </a:cubicBezTo>
                  <a:cubicBezTo>
                    <a:pt x="22137" y="26620"/>
                    <a:pt x="23860" y="25554"/>
                    <a:pt x="25625" y="25554"/>
                  </a:cubicBezTo>
                  <a:cubicBezTo>
                    <a:pt x="28581" y="25554"/>
                    <a:pt x="31654" y="28545"/>
                    <a:pt x="29168" y="32241"/>
                  </a:cubicBezTo>
                  <a:cubicBezTo>
                    <a:pt x="29102" y="32341"/>
                    <a:pt x="29102" y="32375"/>
                    <a:pt x="29102" y="32441"/>
                  </a:cubicBezTo>
                  <a:cubicBezTo>
                    <a:pt x="28968" y="32475"/>
                    <a:pt x="28835" y="32475"/>
                    <a:pt x="28701" y="32508"/>
                  </a:cubicBezTo>
                  <a:cubicBezTo>
                    <a:pt x="28468" y="32542"/>
                    <a:pt x="28534" y="32908"/>
                    <a:pt x="28768" y="32908"/>
                  </a:cubicBezTo>
                  <a:cubicBezTo>
                    <a:pt x="31203" y="34843"/>
                    <a:pt x="31336" y="36378"/>
                    <a:pt x="29168" y="37545"/>
                  </a:cubicBezTo>
                  <a:cubicBezTo>
                    <a:pt x="28487" y="37917"/>
                    <a:pt x="27777" y="38116"/>
                    <a:pt x="27012" y="38116"/>
                  </a:cubicBezTo>
                  <a:cubicBezTo>
                    <a:pt x="26953" y="38116"/>
                    <a:pt x="26893" y="38115"/>
                    <a:pt x="26833" y="38112"/>
                  </a:cubicBezTo>
                  <a:cubicBezTo>
                    <a:pt x="25299" y="38045"/>
                    <a:pt x="24098" y="37345"/>
                    <a:pt x="23131" y="36211"/>
                  </a:cubicBezTo>
                  <a:cubicBezTo>
                    <a:pt x="23064" y="36135"/>
                    <a:pt x="22975" y="36102"/>
                    <a:pt x="22886" y="36102"/>
                  </a:cubicBezTo>
                  <a:cubicBezTo>
                    <a:pt x="22663" y="36102"/>
                    <a:pt x="22435" y="36306"/>
                    <a:pt x="22530" y="36544"/>
                  </a:cubicBezTo>
                  <a:cubicBezTo>
                    <a:pt x="23391" y="38877"/>
                    <a:pt x="21271" y="40263"/>
                    <a:pt x="19195" y="40263"/>
                  </a:cubicBezTo>
                  <a:cubicBezTo>
                    <a:pt x="17410" y="40263"/>
                    <a:pt x="15658" y="39239"/>
                    <a:pt x="15859" y="36911"/>
                  </a:cubicBezTo>
                  <a:cubicBezTo>
                    <a:pt x="15892" y="36678"/>
                    <a:pt x="15725" y="36578"/>
                    <a:pt x="15525" y="36578"/>
                  </a:cubicBezTo>
                  <a:cubicBezTo>
                    <a:pt x="15525" y="36394"/>
                    <a:pt x="15364" y="36292"/>
                    <a:pt x="15197" y="36292"/>
                  </a:cubicBezTo>
                  <a:cubicBezTo>
                    <a:pt x="15059" y="36292"/>
                    <a:pt x="14918" y="36361"/>
                    <a:pt x="14858" y="36511"/>
                  </a:cubicBezTo>
                  <a:cubicBezTo>
                    <a:pt x="14124" y="38312"/>
                    <a:pt x="12556" y="39413"/>
                    <a:pt x="10622" y="39480"/>
                  </a:cubicBezTo>
                  <a:cubicBezTo>
                    <a:pt x="10591" y="39481"/>
                    <a:pt x="10561" y="39481"/>
                    <a:pt x="10530" y="39481"/>
                  </a:cubicBezTo>
                  <a:cubicBezTo>
                    <a:pt x="8254" y="39481"/>
                    <a:pt x="4654" y="37073"/>
                    <a:pt x="7319" y="34276"/>
                  </a:cubicBezTo>
                  <a:cubicBezTo>
                    <a:pt x="7569" y="34026"/>
                    <a:pt x="7357" y="33661"/>
                    <a:pt x="7067" y="33661"/>
                  </a:cubicBezTo>
                  <a:cubicBezTo>
                    <a:pt x="7009" y="33661"/>
                    <a:pt x="6947" y="33676"/>
                    <a:pt x="6886" y="33709"/>
                  </a:cubicBezTo>
                  <a:cubicBezTo>
                    <a:pt x="6326" y="34004"/>
                    <a:pt x="5696" y="34144"/>
                    <a:pt x="5073" y="34144"/>
                  </a:cubicBezTo>
                  <a:cubicBezTo>
                    <a:pt x="3020" y="34144"/>
                    <a:pt x="1038" y="32630"/>
                    <a:pt x="1882" y="30173"/>
                  </a:cubicBezTo>
                  <a:cubicBezTo>
                    <a:pt x="2376" y="28675"/>
                    <a:pt x="3573" y="27933"/>
                    <a:pt x="4808" y="27933"/>
                  </a:cubicBezTo>
                  <a:cubicBezTo>
                    <a:pt x="5995" y="27933"/>
                    <a:pt x="7217" y="28617"/>
                    <a:pt x="7886" y="29973"/>
                  </a:cubicBezTo>
                  <a:cubicBezTo>
                    <a:pt x="7920" y="30041"/>
                    <a:pt x="7982" y="30071"/>
                    <a:pt x="8045" y="30071"/>
                  </a:cubicBezTo>
                  <a:cubicBezTo>
                    <a:pt x="8167" y="30071"/>
                    <a:pt x="8297" y="29960"/>
                    <a:pt x="8253" y="29806"/>
                  </a:cubicBezTo>
                  <a:cubicBezTo>
                    <a:pt x="8187" y="29606"/>
                    <a:pt x="8087" y="29406"/>
                    <a:pt x="7986" y="29206"/>
                  </a:cubicBezTo>
                  <a:lnTo>
                    <a:pt x="7986" y="29206"/>
                  </a:lnTo>
                  <a:cubicBezTo>
                    <a:pt x="7994" y="29208"/>
                    <a:pt x="8002" y="29210"/>
                    <a:pt x="8009" y="29210"/>
                  </a:cubicBezTo>
                  <a:cubicBezTo>
                    <a:pt x="8105" y="29210"/>
                    <a:pt x="8212" y="29029"/>
                    <a:pt x="8120" y="28906"/>
                  </a:cubicBezTo>
                  <a:cubicBezTo>
                    <a:pt x="4017" y="24936"/>
                    <a:pt x="3550" y="18398"/>
                    <a:pt x="4517" y="13061"/>
                  </a:cubicBezTo>
                  <a:cubicBezTo>
                    <a:pt x="5485" y="7724"/>
                    <a:pt x="9421" y="3554"/>
                    <a:pt x="14458" y="1719"/>
                  </a:cubicBezTo>
                  <a:cubicBezTo>
                    <a:pt x="16337" y="1035"/>
                    <a:pt x="18208" y="719"/>
                    <a:pt x="20031" y="719"/>
                  </a:cubicBezTo>
                  <a:close/>
                  <a:moveTo>
                    <a:pt x="20041" y="0"/>
                  </a:moveTo>
                  <a:cubicBezTo>
                    <a:pt x="17783" y="0"/>
                    <a:pt x="15462" y="466"/>
                    <a:pt x="13157" y="1486"/>
                  </a:cubicBezTo>
                  <a:cubicBezTo>
                    <a:pt x="7853" y="3854"/>
                    <a:pt x="4351" y="8458"/>
                    <a:pt x="3650" y="14228"/>
                  </a:cubicBezTo>
                  <a:cubicBezTo>
                    <a:pt x="3116" y="18565"/>
                    <a:pt x="3383" y="24002"/>
                    <a:pt x="6285" y="27571"/>
                  </a:cubicBezTo>
                  <a:cubicBezTo>
                    <a:pt x="5737" y="27307"/>
                    <a:pt x="5141" y="27172"/>
                    <a:pt x="4549" y="27172"/>
                  </a:cubicBezTo>
                  <a:cubicBezTo>
                    <a:pt x="3124" y="27172"/>
                    <a:pt x="1728" y="27956"/>
                    <a:pt x="1115" y="29606"/>
                  </a:cubicBezTo>
                  <a:cubicBezTo>
                    <a:pt x="0" y="32657"/>
                    <a:pt x="2393" y="34907"/>
                    <a:pt x="5028" y="34907"/>
                  </a:cubicBezTo>
                  <a:cubicBezTo>
                    <a:pt x="5390" y="34907"/>
                    <a:pt x="5756" y="34865"/>
                    <a:pt x="6118" y="34776"/>
                  </a:cubicBezTo>
                  <a:lnTo>
                    <a:pt x="6118" y="34776"/>
                  </a:lnTo>
                  <a:cubicBezTo>
                    <a:pt x="5218" y="36745"/>
                    <a:pt x="6385" y="38979"/>
                    <a:pt x="8554" y="39847"/>
                  </a:cubicBezTo>
                  <a:cubicBezTo>
                    <a:pt x="9176" y="40096"/>
                    <a:pt x="9820" y="40213"/>
                    <a:pt x="10454" y="40213"/>
                  </a:cubicBezTo>
                  <a:cubicBezTo>
                    <a:pt x="12370" y="40213"/>
                    <a:pt x="14206" y="39149"/>
                    <a:pt x="15158" y="37445"/>
                  </a:cubicBezTo>
                  <a:cubicBezTo>
                    <a:pt x="15224" y="39907"/>
                    <a:pt x="17301" y="41061"/>
                    <a:pt x="19362" y="41061"/>
                  </a:cubicBezTo>
                  <a:cubicBezTo>
                    <a:pt x="21489" y="41061"/>
                    <a:pt x="23600" y="39832"/>
                    <a:pt x="23464" y="37545"/>
                  </a:cubicBezTo>
                  <a:lnTo>
                    <a:pt x="23464" y="37545"/>
                  </a:lnTo>
                  <a:cubicBezTo>
                    <a:pt x="24489" y="38372"/>
                    <a:pt x="25801" y="38838"/>
                    <a:pt x="27099" y="38838"/>
                  </a:cubicBezTo>
                  <a:cubicBezTo>
                    <a:pt x="28420" y="38838"/>
                    <a:pt x="29727" y="38355"/>
                    <a:pt x="30703" y="37278"/>
                  </a:cubicBezTo>
                  <a:cubicBezTo>
                    <a:pt x="32170" y="35644"/>
                    <a:pt x="31803" y="32942"/>
                    <a:pt x="29869" y="32508"/>
                  </a:cubicBezTo>
                  <a:cubicBezTo>
                    <a:pt x="30269" y="31874"/>
                    <a:pt x="30536" y="31207"/>
                    <a:pt x="30669" y="30540"/>
                  </a:cubicBezTo>
                  <a:cubicBezTo>
                    <a:pt x="31541" y="31466"/>
                    <a:pt x="32699" y="31819"/>
                    <a:pt x="33918" y="31819"/>
                  </a:cubicBezTo>
                  <a:cubicBezTo>
                    <a:pt x="34939" y="31819"/>
                    <a:pt x="36001" y="31572"/>
                    <a:pt x="36974" y="31207"/>
                  </a:cubicBezTo>
                  <a:cubicBezTo>
                    <a:pt x="38475" y="30640"/>
                    <a:pt x="40043" y="29339"/>
                    <a:pt x="39809" y="27771"/>
                  </a:cubicBezTo>
                  <a:lnTo>
                    <a:pt x="39809" y="27771"/>
                  </a:lnTo>
                  <a:cubicBezTo>
                    <a:pt x="40876" y="29180"/>
                    <a:pt x="42743" y="29836"/>
                    <a:pt x="44676" y="29836"/>
                  </a:cubicBezTo>
                  <a:cubicBezTo>
                    <a:pt x="47640" y="29836"/>
                    <a:pt x="50758" y="28295"/>
                    <a:pt x="51384" y="25570"/>
                  </a:cubicBezTo>
                  <a:cubicBezTo>
                    <a:pt x="52345" y="21472"/>
                    <a:pt x="48948" y="18835"/>
                    <a:pt x="45372" y="18835"/>
                  </a:cubicBezTo>
                  <a:cubicBezTo>
                    <a:pt x="44727" y="18835"/>
                    <a:pt x="44077" y="18920"/>
                    <a:pt x="43445" y="19099"/>
                  </a:cubicBezTo>
                  <a:cubicBezTo>
                    <a:pt x="43712" y="17464"/>
                    <a:pt x="42645" y="15629"/>
                    <a:pt x="41043" y="15062"/>
                  </a:cubicBezTo>
                  <a:cubicBezTo>
                    <a:pt x="40703" y="14954"/>
                    <a:pt x="40354" y="14903"/>
                    <a:pt x="40006" y="14903"/>
                  </a:cubicBezTo>
                  <a:cubicBezTo>
                    <a:pt x="39604" y="14903"/>
                    <a:pt x="39201" y="14971"/>
                    <a:pt x="38808" y="15096"/>
                  </a:cubicBezTo>
                  <a:cubicBezTo>
                    <a:pt x="36198" y="6631"/>
                    <a:pt x="28563" y="0"/>
                    <a:pt x="200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9"/>
            <p:cNvSpPr/>
            <p:nvPr/>
          </p:nvSpPr>
          <p:spPr>
            <a:xfrm>
              <a:off x="483175" y="518525"/>
              <a:ext cx="457850" cy="360475"/>
            </a:xfrm>
            <a:custGeom>
              <a:avLst/>
              <a:gdLst/>
              <a:ahLst/>
              <a:cxnLst/>
              <a:rect l="l" t="t" r="r" b="b"/>
              <a:pathLst>
                <a:path w="18314" h="14419" extrusionOk="0">
                  <a:moveTo>
                    <a:pt x="10136" y="0"/>
                  </a:moveTo>
                  <a:cubicBezTo>
                    <a:pt x="8525" y="0"/>
                    <a:pt x="6879" y="391"/>
                    <a:pt x="5271" y="1242"/>
                  </a:cubicBezTo>
                  <a:cubicBezTo>
                    <a:pt x="0" y="4044"/>
                    <a:pt x="234" y="9181"/>
                    <a:pt x="1201" y="14318"/>
                  </a:cubicBezTo>
                  <a:cubicBezTo>
                    <a:pt x="1234" y="14352"/>
                    <a:pt x="1234" y="14385"/>
                    <a:pt x="1201" y="14418"/>
                  </a:cubicBezTo>
                  <a:cubicBezTo>
                    <a:pt x="1835" y="14018"/>
                    <a:pt x="2502" y="13751"/>
                    <a:pt x="3236" y="13618"/>
                  </a:cubicBezTo>
                  <a:cubicBezTo>
                    <a:pt x="1968" y="9948"/>
                    <a:pt x="3136" y="5412"/>
                    <a:pt x="6338" y="3110"/>
                  </a:cubicBezTo>
                  <a:cubicBezTo>
                    <a:pt x="7754" y="2107"/>
                    <a:pt x="9424" y="1613"/>
                    <a:pt x="11084" y="1613"/>
                  </a:cubicBezTo>
                  <a:cubicBezTo>
                    <a:pt x="13177" y="1613"/>
                    <a:pt x="15253" y="2400"/>
                    <a:pt x="16779" y="3944"/>
                  </a:cubicBezTo>
                  <a:cubicBezTo>
                    <a:pt x="16812" y="3977"/>
                    <a:pt x="16846" y="4011"/>
                    <a:pt x="16846" y="4044"/>
                  </a:cubicBezTo>
                  <a:cubicBezTo>
                    <a:pt x="17313" y="3844"/>
                    <a:pt x="17813" y="3711"/>
                    <a:pt x="18313" y="3611"/>
                  </a:cubicBezTo>
                  <a:cubicBezTo>
                    <a:pt x="16013" y="1354"/>
                    <a:pt x="13134" y="0"/>
                    <a:pt x="10136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9"/>
            <p:cNvSpPr/>
            <p:nvPr/>
          </p:nvSpPr>
          <p:spPr>
            <a:xfrm>
              <a:off x="308875" y="463225"/>
              <a:ext cx="233800" cy="484150"/>
            </a:xfrm>
            <a:custGeom>
              <a:avLst/>
              <a:gdLst/>
              <a:ahLst/>
              <a:cxnLst/>
              <a:rect l="l" t="t" r="r" b="b"/>
              <a:pathLst>
                <a:path w="9352" h="19366" extrusionOk="0">
                  <a:moveTo>
                    <a:pt x="7420" y="0"/>
                  </a:moveTo>
                  <a:cubicBezTo>
                    <a:pt x="7120" y="0"/>
                    <a:pt x="6795" y="105"/>
                    <a:pt x="6472" y="352"/>
                  </a:cubicBezTo>
                  <a:cubicBezTo>
                    <a:pt x="568" y="4989"/>
                    <a:pt x="1" y="13528"/>
                    <a:pt x="4604" y="19232"/>
                  </a:cubicBezTo>
                  <a:cubicBezTo>
                    <a:pt x="4680" y="19326"/>
                    <a:pt x="4777" y="19365"/>
                    <a:pt x="4873" y="19365"/>
                  </a:cubicBezTo>
                  <a:cubicBezTo>
                    <a:pt x="5156" y="19365"/>
                    <a:pt x="5445" y="19030"/>
                    <a:pt x="5271" y="18732"/>
                  </a:cubicBezTo>
                  <a:cubicBezTo>
                    <a:pt x="1602" y="13161"/>
                    <a:pt x="2836" y="6423"/>
                    <a:pt x="8106" y="2453"/>
                  </a:cubicBezTo>
                  <a:cubicBezTo>
                    <a:pt x="9351" y="1553"/>
                    <a:pt x="8577" y="0"/>
                    <a:pt x="7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9"/>
            <p:cNvSpPr/>
            <p:nvPr/>
          </p:nvSpPr>
          <p:spPr>
            <a:xfrm>
              <a:off x="397275" y="1134150"/>
              <a:ext cx="95100" cy="124275"/>
            </a:xfrm>
            <a:custGeom>
              <a:avLst/>
              <a:gdLst/>
              <a:ahLst/>
              <a:cxnLst/>
              <a:rect l="l" t="t" r="r" b="b"/>
              <a:pathLst>
                <a:path w="3804" h="4971" extrusionOk="0">
                  <a:moveTo>
                    <a:pt x="1474" y="0"/>
                  </a:moveTo>
                  <a:cubicBezTo>
                    <a:pt x="1227" y="0"/>
                    <a:pt x="992" y="118"/>
                    <a:pt x="868" y="401"/>
                  </a:cubicBezTo>
                  <a:cubicBezTo>
                    <a:pt x="0" y="2369"/>
                    <a:pt x="1135" y="4904"/>
                    <a:pt x="3436" y="4971"/>
                  </a:cubicBezTo>
                  <a:cubicBezTo>
                    <a:pt x="3736" y="4971"/>
                    <a:pt x="3803" y="4604"/>
                    <a:pt x="3570" y="4470"/>
                  </a:cubicBezTo>
                  <a:cubicBezTo>
                    <a:pt x="2436" y="3737"/>
                    <a:pt x="1902" y="2269"/>
                    <a:pt x="2302" y="1001"/>
                  </a:cubicBezTo>
                  <a:cubicBezTo>
                    <a:pt x="2479" y="450"/>
                    <a:pt x="1955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9"/>
            <p:cNvSpPr/>
            <p:nvPr/>
          </p:nvSpPr>
          <p:spPr>
            <a:xfrm>
              <a:off x="749200" y="778625"/>
              <a:ext cx="43700" cy="58900"/>
            </a:xfrm>
            <a:custGeom>
              <a:avLst/>
              <a:gdLst/>
              <a:ahLst/>
              <a:cxnLst/>
              <a:rect l="l" t="t" r="r" b="b"/>
              <a:pathLst>
                <a:path w="1748" h="2356" extrusionOk="0">
                  <a:moveTo>
                    <a:pt x="619" y="1"/>
                  </a:moveTo>
                  <a:cubicBezTo>
                    <a:pt x="379" y="1"/>
                    <a:pt x="152" y="124"/>
                    <a:pt x="100" y="412"/>
                  </a:cubicBezTo>
                  <a:cubicBezTo>
                    <a:pt x="0" y="912"/>
                    <a:pt x="67" y="1346"/>
                    <a:pt x="367" y="1746"/>
                  </a:cubicBezTo>
                  <a:cubicBezTo>
                    <a:pt x="634" y="2113"/>
                    <a:pt x="934" y="2246"/>
                    <a:pt x="1368" y="2346"/>
                  </a:cubicBezTo>
                  <a:cubicBezTo>
                    <a:pt x="1389" y="2352"/>
                    <a:pt x="1409" y="2355"/>
                    <a:pt x="1429" y="2355"/>
                  </a:cubicBezTo>
                  <a:cubicBezTo>
                    <a:pt x="1628" y="2355"/>
                    <a:pt x="1747" y="2068"/>
                    <a:pt x="1535" y="1946"/>
                  </a:cubicBezTo>
                  <a:cubicBezTo>
                    <a:pt x="1168" y="1746"/>
                    <a:pt x="1068" y="1146"/>
                    <a:pt x="1234" y="745"/>
                  </a:cubicBezTo>
                  <a:cubicBezTo>
                    <a:pt x="1397" y="299"/>
                    <a:pt x="991" y="1"/>
                    <a:pt x="6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69"/>
          <p:cNvGrpSpPr/>
          <p:nvPr/>
        </p:nvGrpSpPr>
        <p:grpSpPr>
          <a:xfrm rot="2700000">
            <a:off x="465615" y="644862"/>
            <a:ext cx="1029365" cy="1053327"/>
            <a:chOff x="2741400" y="3123300"/>
            <a:chExt cx="1029375" cy="1053338"/>
          </a:xfrm>
        </p:grpSpPr>
        <p:sp>
          <p:nvSpPr>
            <p:cNvPr id="1928" name="Google Shape;1928;p6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69"/>
          <p:cNvGrpSpPr/>
          <p:nvPr/>
        </p:nvGrpSpPr>
        <p:grpSpPr>
          <a:xfrm>
            <a:off x="7763625" y="3700675"/>
            <a:ext cx="666075" cy="709275"/>
            <a:chOff x="3894875" y="1871850"/>
            <a:chExt cx="666075" cy="709275"/>
          </a:xfrm>
        </p:grpSpPr>
        <p:sp>
          <p:nvSpPr>
            <p:cNvPr id="1939" name="Google Shape;1939;p69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9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9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9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9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9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59"/>
          <p:cNvGrpSpPr/>
          <p:nvPr/>
        </p:nvGrpSpPr>
        <p:grpSpPr>
          <a:xfrm>
            <a:off x="4242772" y="1519634"/>
            <a:ext cx="4177615" cy="1115625"/>
            <a:chOff x="1520675" y="4283175"/>
            <a:chExt cx="2409375" cy="284050"/>
          </a:xfrm>
        </p:grpSpPr>
        <p:sp>
          <p:nvSpPr>
            <p:cNvPr id="1239" name="Google Shape;1239;p59"/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1" name="Google Shape;1241;p59"/>
          <p:cNvSpPr txBox="1">
            <a:spLocks noGrp="1"/>
          </p:cNvSpPr>
          <p:nvPr>
            <p:ph type="subTitle" idx="1"/>
          </p:nvPr>
        </p:nvSpPr>
        <p:spPr>
          <a:xfrm>
            <a:off x="3596400" y="-3439735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“This is a quote, words full of wisdom that someone important said and can make the reader get inspired.”</a:t>
            </a:r>
            <a:endParaRPr dirty="0"/>
          </a:p>
        </p:txBody>
      </p:sp>
      <p:sp>
        <p:nvSpPr>
          <p:cNvPr id="1242" name="Google Shape;1242;p59"/>
          <p:cNvSpPr txBox="1">
            <a:spLocks noGrp="1"/>
          </p:cNvSpPr>
          <p:nvPr>
            <p:ph type="title"/>
          </p:nvPr>
        </p:nvSpPr>
        <p:spPr>
          <a:xfrm>
            <a:off x="4245546" y="1839399"/>
            <a:ext cx="3787046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all things in this picture in 2 minutes</a:t>
            </a:r>
            <a:endParaRPr dirty="0"/>
          </a:p>
        </p:txBody>
      </p:sp>
      <p:grpSp>
        <p:nvGrpSpPr>
          <p:cNvPr id="1243" name="Google Shape;1243;p59"/>
          <p:cNvGrpSpPr/>
          <p:nvPr/>
        </p:nvGrpSpPr>
        <p:grpSpPr>
          <a:xfrm>
            <a:off x="3705260" y="-1016727"/>
            <a:ext cx="5322695" cy="708210"/>
            <a:chOff x="919083" y="2149001"/>
            <a:chExt cx="7242747" cy="708210"/>
          </a:xfrm>
        </p:grpSpPr>
        <p:sp>
          <p:nvSpPr>
            <p:cNvPr id="1244" name="Google Shape;1244;p59"/>
            <p:cNvSpPr/>
            <p:nvPr/>
          </p:nvSpPr>
          <p:spPr>
            <a:xfrm>
              <a:off x="919083" y="2149001"/>
              <a:ext cx="7242747" cy="18763"/>
            </a:xfrm>
            <a:custGeom>
              <a:avLst/>
              <a:gdLst/>
              <a:ahLst/>
              <a:cxnLst/>
              <a:rect l="l" t="t" r="r" b="b"/>
              <a:pathLst>
                <a:path w="202269" h="524" extrusionOk="0">
                  <a:moveTo>
                    <a:pt x="126421" y="1"/>
                  </a:moveTo>
                  <a:lnTo>
                    <a:pt x="101145" y="63"/>
                  </a:lnTo>
                  <a:lnTo>
                    <a:pt x="42" y="252"/>
                  </a:lnTo>
                  <a:cubicBezTo>
                    <a:pt x="21" y="252"/>
                    <a:pt x="0" y="252"/>
                    <a:pt x="0" y="273"/>
                  </a:cubicBezTo>
                  <a:cubicBezTo>
                    <a:pt x="0" y="273"/>
                    <a:pt x="21" y="294"/>
                    <a:pt x="42" y="294"/>
                  </a:cubicBezTo>
                  <a:lnTo>
                    <a:pt x="101145" y="482"/>
                  </a:lnTo>
                  <a:lnTo>
                    <a:pt x="126421" y="524"/>
                  </a:lnTo>
                  <a:lnTo>
                    <a:pt x="151696" y="524"/>
                  </a:lnTo>
                  <a:lnTo>
                    <a:pt x="176972" y="440"/>
                  </a:lnTo>
                  <a:lnTo>
                    <a:pt x="189610" y="377"/>
                  </a:lnTo>
                  <a:lnTo>
                    <a:pt x="202247" y="294"/>
                  </a:lnTo>
                  <a:cubicBezTo>
                    <a:pt x="202268" y="294"/>
                    <a:pt x="202268" y="273"/>
                    <a:pt x="202268" y="273"/>
                  </a:cubicBezTo>
                  <a:cubicBezTo>
                    <a:pt x="202268" y="252"/>
                    <a:pt x="202268" y="252"/>
                    <a:pt x="202247" y="252"/>
                  </a:cubicBezTo>
                  <a:lnTo>
                    <a:pt x="189610" y="147"/>
                  </a:lnTo>
                  <a:lnTo>
                    <a:pt x="176972" y="105"/>
                  </a:lnTo>
                  <a:lnTo>
                    <a:pt x="1516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919083" y="2490564"/>
              <a:ext cx="7242747" cy="24743"/>
            </a:xfrm>
            <a:custGeom>
              <a:avLst/>
              <a:gdLst/>
              <a:ahLst/>
              <a:cxnLst/>
              <a:rect l="l" t="t" r="r" b="b"/>
              <a:pathLst>
                <a:path w="202269" h="691" extrusionOk="0">
                  <a:moveTo>
                    <a:pt x="42" y="0"/>
                  </a:moveTo>
                  <a:cubicBezTo>
                    <a:pt x="21" y="0"/>
                    <a:pt x="0" y="21"/>
                    <a:pt x="0" y="21"/>
                  </a:cubicBezTo>
                  <a:cubicBezTo>
                    <a:pt x="0" y="42"/>
                    <a:pt x="21" y="63"/>
                    <a:pt x="42" y="63"/>
                  </a:cubicBezTo>
                  <a:lnTo>
                    <a:pt x="101145" y="503"/>
                  </a:lnTo>
                  <a:lnTo>
                    <a:pt x="126421" y="607"/>
                  </a:lnTo>
                  <a:lnTo>
                    <a:pt x="151696" y="691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86"/>
                  </a:lnTo>
                  <a:cubicBezTo>
                    <a:pt x="202268" y="586"/>
                    <a:pt x="202268" y="565"/>
                    <a:pt x="202268" y="544"/>
                  </a:cubicBezTo>
                  <a:cubicBezTo>
                    <a:pt x="202268" y="544"/>
                    <a:pt x="202268" y="523"/>
                    <a:pt x="202247" y="523"/>
                  </a:cubicBezTo>
                  <a:lnTo>
                    <a:pt x="189610" y="398"/>
                  </a:lnTo>
                  <a:lnTo>
                    <a:pt x="176972" y="314"/>
                  </a:lnTo>
                  <a:lnTo>
                    <a:pt x="151696" y="168"/>
                  </a:lnTo>
                  <a:lnTo>
                    <a:pt x="126421" y="105"/>
                  </a:lnTo>
                  <a:lnTo>
                    <a:pt x="101145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919083" y="2833220"/>
              <a:ext cx="7242747" cy="23991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59"/>
          <p:cNvGrpSpPr/>
          <p:nvPr/>
        </p:nvGrpSpPr>
        <p:grpSpPr>
          <a:xfrm>
            <a:off x="8276100" y="-28300"/>
            <a:ext cx="924850" cy="887550"/>
            <a:chOff x="3286675" y="4227325"/>
            <a:chExt cx="924850" cy="887550"/>
          </a:xfrm>
        </p:grpSpPr>
        <p:sp>
          <p:nvSpPr>
            <p:cNvPr id="1262" name="Google Shape;1262;p59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291;p59"/>
          <p:cNvGrpSpPr/>
          <p:nvPr/>
        </p:nvGrpSpPr>
        <p:grpSpPr>
          <a:xfrm rot="-1800044">
            <a:off x="7608555" y="4405905"/>
            <a:ext cx="1623664" cy="530438"/>
            <a:chOff x="2331088" y="5051975"/>
            <a:chExt cx="1623700" cy="530450"/>
          </a:xfrm>
        </p:grpSpPr>
        <p:sp>
          <p:nvSpPr>
            <p:cNvPr id="1292" name="Google Shape;1292;p59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9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9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9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9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9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9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9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59"/>
          <p:cNvGrpSpPr/>
          <p:nvPr/>
        </p:nvGrpSpPr>
        <p:grpSpPr>
          <a:xfrm>
            <a:off x="4313501" y="405251"/>
            <a:ext cx="453504" cy="842777"/>
            <a:chOff x="7428550" y="362900"/>
            <a:chExt cx="288250" cy="535675"/>
          </a:xfrm>
        </p:grpSpPr>
        <p:sp>
          <p:nvSpPr>
            <p:cNvPr id="1301" name="Google Shape;1301;p59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9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5054C5-601A-4911-0853-1338732A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5" t="1417" r="5285" b="3350"/>
          <a:stretch/>
        </p:blipFill>
        <p:spPr>
          <a:xfrm>
            <a:off x="413971" y="649610"/>
            <a:ext cx="3355557" cy="3757206"/>
          </a:xfrm>
          <a:prstGeom prst="rect">
            <a:avLst/>
          </a:prstGeom>
        </p:spPr>
      </p:pic>
      <p:grpSp>
        <p:nvGrpSpPr>
          <p:cNvPr id="1280" name="Google Shape;1280;p59"/>
          <p:cNvGrpSpPr/>
          <p:nvPr/>
        </p:nvGrpSpPr>
        <p:grpSpPr>
          <a:xfrm rot="-1800044">
            <a:off x="-1197" y="-127111"/>
            <a:ext cx="1029352" cy="1053314"/>
            <a:chOff x="2741400" y="3123300"/>
            <a:chExt cx="1029375" cy="1053338"/>
          </a:xfrm>
        </p:grpSpPr>
        <p:sp>
          <p:nvSpPr>
            <p:cNvPr id="1281" name="Google Shape;1281;p5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59"/>
          <p:cNvGrpSpPr/>
          <p:nvPr/>
        </p:nvGrpSpPr>
        <p:grpSpPr>
          <a:xfrm rot="-899960">
            <a:off x="-260798" y="4135101"/>
            <a:ext cx="1122466" cy="1007345"/>
            <a:chOff x="2187750" y="197300"/>
            <a:chExt cx="1122500" cy="1007375"/>
          </a:xfrm>
        </p:grpSpPr>
        <p:sp>
          <p:nvSpPr>
            <p:cNvPr id="1248" name="Google Shape;1248;p5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8DC7518-14AA-A556-D775-24640C5511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28.5009"/>
                </p14:media>
              </p:ext>
            </p:extLst>
          </p:nvPr>
        </p:nvPicPr>
        <p:blipFill rotWithShape="1">
          <a:blip r:embed="rId6"/>
          <a:srcRect l="14579" t="22864" r="16409" b="22637"/>
          <a:stretch/>
        </p:blipFill>
        <p:spPr>
          <a:xfrm>
            <a:off x="5486390" y="587970"/>
            <a:ext cx="1760434" cy="781993"/>
          </a:xfrm>
          <a:prstGeom prst="rect">
            <a:avLst/>
          </a:prstGeom>
        </p:spPr>
      </p:pic>
      <p:grpSp>
        <p:nvGrpSpPr>
          <p:cNvPr id="3" name="Google Shape;1238;p59">
            <a:extLst>
              <a:ext uri="{FF2B5EF4-FFF2-40B4-BE49-F238E27FC236}">
                <a16:creationId xmlns:a16="http://schemas.microsoft.com/office/drawing/2014/main" id="{B5E4D9A6-5430-B564-0D43-1458F30AFFEC}"/>
              </a:ext>
            </a:extLst>
          </p:cNvPr>
          <p:cNvGrpSpPr/>
          <p:nvPr/>
        </p:nvGrpSpPr>
        <p:grpSpPr>
          <a:xfrm>
            <a:off x="4249144" y="2953685"/>
            <a:ext cx="4177615" cy="1115625"/>
            <a:chOff x="1520675" y="4283175"/>
            <a:chExt cx="2409375" cy="284050"/>
          </a:xfrm>
        </p:grpSpPr>
        <p:sp>
          <p:nvSpPr>
            <p:cNvPr id="4" name="Google Shape;1239;p59">
              <a:extLst>
                <a:ext uri="{FF2B5EF4-FFF2-40B4-BE49-F238E27FC236}">
                  <a16:creationId xmlns:a16="http://schemas.microsoft.com/office/drawing/2014/main" id="{52889028-5A03-252D-ECCD-039629A02DFA}"/>
                </a:ext>
              </a:extLst>
            </p:cNvPr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40;p59">
              <a:extLst>
                <a:ext uri="{FF2B5EF4-FFF2-40B4-BE49-F238E27FC236}">
                  <a16:creationId xmlns:a16="http://schemas.microsoft.com/office/drawing/2014/main" id="{CC93AE7F-9ADD-0E03-9365-BB5CABF591CF}"/>
                </a:ext>
              </a:extLst>
            </p:cNvPr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242;p59">
            <a:extLst>
              <a:ext uri="{FF2B5EF4-FFF2-40B4-BE49-F238E27FC236}">
                <a16:creationId xmlns:a16="http://schemas.microsoft.com/office/drawing/2014/main" id="{CD386676-2FFC-F08E-1A6F-FD856F4F0C76}"/>
              </a:ext>
            </a:extLst>
          </p:cNvPr>
          <p:cNvSpPr txBox="1">
            <a:spLocks/>
          </p:cNvSpPr>
          <p:nvPr/>
        </p:nvSpPr>
        <p:spPr>
          <a:xfrm>
            <a:off x="4445445" y="3295643"/>
            <a:ext cx="357933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3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rPr lang="en-US" dirty="0"/>
              <a:t>When do we need these things?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4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</a:t>
            </a:r>
            <a:r>
              <a:rPr lang="en" sz="4400" dirty="0"/>
              <a:t>bjectives</a:t>
            </a:r>
            <a:endParaRPr sz="4400" dirty="0"/>
          </a:p>
        </p:txBody>
      </p:sp>
      <p:grpSp>
        <p:nvGrpSpPr>
          <p:cNvPr id="463" name="Google Shape;463;p49"/>
          <p:cNvGrpSpPr/>
          <p:nvPr/>
        </p:nvGrpSpPr>
        <p:grpSpPr>
          <a:xfrm rot="5400000" flipH="1">
            <a:off x="4845909" y="368304"/>
            <a:ext cx="491225" cy="1039038"/>
            <a:chOff x="2019788" y="3671350"/>
            <a:chExt cx="491225" cy="1039038"/>
          </a:xfrm>
        </p:grpSpPr>
        <p:sp>
          <p:nvSpPr>
            <p:cNvPr id="464" name="Google Shape;464;p49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9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9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9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9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9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49"/>
          <p:cNvGrpSpPr/>
          <p:nvPr/>
        </p:nvGrpSpPr>
        <p:grpSpPr>
          <a:xfrm rot="899960">
            <a:off x="7431684" y="496170"/>
            <a:ext cx="1122466" cy="1007345"/>
            <a:chOff x="2187750" y="197300"/>
            <a:chExt cx="1122500" cy="1007375"/>
          </a:xfrm>
        </p:grpSpPr>
        <p:sp>
          <p:nvSpPr>
            <p:cNvPr id="471" name="Google Shape;471;p4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49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6857102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get general and specific about things to do before, during, and after a natural disaster;</a:t>
            </a:r>
            <a:endParaRPr dirty="0"/>
          </a:p>
        </p:txBody>
      </p:sp>
      <p:sp>
        <p:nvSpPr>
          <p:cNvPr id="490" name="Google Shape;490;p49"/>
          <p:cNvSpPr txBox="1">
            <a:spLocks noGrp="1"/>
          </p:cNvSpPr>
          <p:nvPr>
            <p:ph type="subTitle" idx="3"/>
          </p:nvPr>
        </p:nvSpPr>
        <p:spPr>
          <a:xfrm>
            <a:off x="2119784" y="3136482"/>
            <a:ext cx="6538671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Write instructions about things to do before, during, and after a natural disaster. </a:t>
            </a:r>
            <a:endParaRPr dirty="0"/>
          </a:p>
        </p:txBody>
      </p:sp>
      <p:grpSp>
        <p:nvGrpSpPr>
          <p:cNvPr id="495" name="Google Shape;495;p49"/>
          <p:cNvGrpSpPr/>
          <p:nvPr/>
        </p:nvGrpSpPr>
        <p:grpSpPr>
          <a:xfrm>
            <a:off x="1124781" y="3148409"/>
            <a:ext cx="929985" cy="679188"/>
            <a:chOff x="1520150" y="3517375"/>
            <a:chExt cx="604200" cy="285625"/>
          </a:xfrm>
        </p:grpSpPr>
        <p:sp>
          <p:nvSpPr>
            <p:cNvPr id="496" name="Google Shape;496;p49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9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49"/>
          <p:cNvSpPr txBox="1">
            <a:spLocks noGrp="1"/>
          </p:cNvSpPr>
          <p:nvPr>
            <p:ph type="title" idx="5"/>
          </p:nvPr>
        </p:nvSpPr>
        <p:spPr>
          <a:xfrm>
            <a:off x="988307" y="3150082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99" name="Google Shape;499;p49"/>
          <p:cNvGrpSpPr/>
          <p:nvPr/>
        </p:nvGrpSpPr>
        <p:grpSpPr>
          <a:xfrm>
            <a:off x="1055362" y="1797589"/>
            <a:ext cx="929985" cy="679188"/>
            <a:chOff x="1520150" y="3517375"/>
            <a:chExt cx="604200" cy="285625"/>
          </a:xfrm>
        </p:grpSpPr>
        <p:sp>
          <p:nvSpPr>
            <p:cNvPr id="500" name="Google Shape;500;p49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9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49"/>
          <p:cNvSpPr txBox="1">
            <a:spLocks noGrp="1"/>
          </p:cNvSpPr>
          <p:nvPr>
            <p:ph type="title" idx="7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build="p"/>
      <p:bldP spid="490" grpId="0" build="p"/>
      <p:bldP spid="498" grpId="0"/>
      <p:bldP spid="5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54"/>
          <p:cNvGrpSpPr/>
          <p:nvPr/>
        </p:nvGrpSpPr>
        <p:grpSpPr>
          <a:xfrm rot="311351">
            <a:off x="6054851" y="659398"/>
            <a:ext cx="2553466" cy="1919915"/>
            <a:chOff x="1514928" y="1567758"/>
            <a:chExt cx="2544484" cy="2158770"/>
          </a:xfrm>
        </p:grpSpPr>
        <p:sp>
          <p:nvSpPr>
            <p:cNvPr id="787" name="Google Shape;787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4"/>
            <p:cNvSpPr/>
            <p:nvPr/>
          </p:nvSpPr>
          <p:spPr>
            <a:xfrm rot="-900045">
              <a:off x="1697937" y="1828731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54"/>
          <p:cNvGrpSpPr/>
          <p:nvPr/>
        </p:nvGrpSpPr>
        <p:grpSpPr>
          <a:xfrm>
            <a:off x="713112" y="754979"/>
            <a:ext cx="2582029" cy="1851737"/>
            <a:chOff x="1514928" y="1567758"/>
            <a:chExt cx="2544484" cy="2158770"/>
          </a:xfrm>
        </p:grpSpPr>
        <p:sp>
          <p:nvSpPr>
            <p:cNvPr id="793" name="Google Shape;793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4"/>
            <p:cNvSpPr/>
            <p:nvPr/>
          </p:nvSpPr>
          <p:spPr>
            <a:xfrm rot="-900045">
              <a:off x="1697937" y="1828731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54"/>
          <p:cNvSpPr txBox="1">
            <a:spLocks noGrp="1"/>
          </p:cNvSpPr>
          <p:nvPr>
            <p:ph type="subTitle" idx="1"/>
          </p:nvPr>
        </p:nvSpPr>
        <p:spPr>
          <a:xfrm>
            <a:off x="1228255" y="1502510"/>
            <a:ext cx="976609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8" name="Google Shape;798;p54"/>
          <p:cNvSpPr txBox="1">
            <a:spLocks noGrp="1"/>
          </p:cNvSpPr>
          <p:nvPr>
            <p:ph type="title"/>
          </p:nvPr>
        </p:nvSpPr>
        <p:spPr>
          <a:xfrm rot="21338791">
            <a:off x="968925" y="1247615"/>
            <a:ext cx="2080940" cy="2326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efore a storm</a:t>
            </a:r>
            <a:endParaRPr dirty="0"/>
          </a:p>
        </p:txBody>
      </p:sp>
      <p:grpSp>
        <p:nvGrpSpPr>
          <p:cNvPr id="799" name="Google Shape;799;p54"/>
          <p:cNvGrpSpPr/>
          <p:nvPr/>
        </p:nvGrpSpPr>
        <p:grpSpPr>
          <a:xfrm rot="-1800044">
            <a:off x="708335" y="1124871"/>
            <a:ext cx="648048" cy="367504"/>
            <a:chOff x="1425358" y="1479079"/>
            <a:chExt cx="967793" cy="588054"/>
          </a:xfrm>
        </p:grpSpPr>
        <p:sp>
          <p:nvSpPr>
            <p:cNvPr id="800" name="Google Shape;800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54"/>
          <p:cNvSpPr txBox="1">
            <a:spLocks noGrp="1"/>
          </p:cNvSpPr>
          <p:nvPr>
            <p:ph type="subTitle" idx="2"/>
          </p:nvPr>
        </p:nvSpPr>
        <p:spPr>
          <a:xfrm>
            <a:off x="3946491" y="1418753"/>
            <a:ext cx="813948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3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803" name="Google Shape;803;p54"/>
          <p:cNvSpPr txBox="1">
            <a:spLocks noGrp="1"/>
          </p:cNvSpPr>
          <p:nvPr>
            <p:ph type="title" idx="3"/>
          </p:nvPr>
        </p:nvSpPr>
        <p:spPr>
          <a:xfrm>
            <a:off x="3519718" y="1183398"/>
            <a:ext cx="2167966" cy="189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During a storm</a:t>
            </a:r>
            <a:endParaRPr dirty="0"/>
          </a:p>
        </p:txBody>
      </p:sp>
      <p:sp>
        <p:nvSpPr>
          <p:cNvPr id="804" name="Google Shape;804;p54"/>
          <p:cNvSpPr txBox="1">
            <a:spLocks noGrp="1"/>
          </p:cNvSpPr>
          <p:nvPr>
            <p:ph type="subTitle" idx="4"/>
          </p:nvPr>
        </p:nvSpPr>
        <p:spPr>
          <a:xfrm>
            <a:off x="7249555" y="1400033"/>
            <a:ext cx="714098" cy="488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4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05" name="Google Shape;805;p54"/>
          <p:cNvSpPr txBox="1">
            <a:spLocks noGrp="1"/>
          </p:cNvSpPr>
          <p:nvPr>
            <p:ph type="title" idx="5"/>
          </p:nvPr>
        </p:nvSpPr>
        <p:spPr>
          <a:xfrm rot="258009">
            <a:off x="6454091" y="1199474"/>
            <a:ext cx="1788792" cy="240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fter a storm</a:t>
            </a:r>
            <a:endParaRPr dirty="0"/>
          </a:p>
        </p:txBody>
      </p:sp>
      <p:sp>
        <p:nvSpPr>
          <p:cNvPr id="808" name="Google Shape;808;p54"/>
          <p:cNvSpPr txBox="1">
            <a:spLocks noGrp="1"/>
          </p:cNvSpPr>
          <p:nvPr>
            <p:ph type="title" idx="8"/>
          </p:nvPr>
        </p:nvSpPr>
        <p:spPr>
          <a:xfrm>
            <a:off x="501596" y="302316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2. Listen to a broadcast. Put the activities (1 – 6) in the correct column. </a:t>
            </a:r>
          </a:p>
        </p:txBody>
      </p:sp>
      <p:sp>
        <p:nvSpPr>
          <p:cNvPr id="809" name="Google Shape;809;p54"/>
          <p:cNvSpPr/>
          <p:nvPr/>
        </p:nvSpPr>
        <p:spPr>
          <a:xfrm rot="-736468">
            <a:off x="3541756" y="900693"/>
            <a:ext cx="2189042" cy="1433512"/>
          </a:xfrm>
          <a:custGeom>
            <a:avLst/>
            <a:gdLst/>
            <a:ahLst/>
            <a:cxnLst/>
            <a:rect l="l" t="t" r="r" b="b"/>
            <a:pathLst>
              <a:path w="60282" h="45384" extrusionOk="0">
                <a:moveTo>
                  <a:pt x="7292" y="351"/>
                </a:moveTo>
                <a:lnTo>
                  <a:pt x="20338" y="3892"/>
                </a:lnTo>
                <a:lnTo>
                  <a:pt x="33520" y="7449"/>
                </a:lnTo>
                <a:cubicBezTo>
                  <a:pt x="37914" y="8621"/>
                  <a:pt x="42308" y="9813"/>
                  <a:pt x="46702" y="10964"/>
                </a:cubicBezTo>
                <a:lnTo>
                  <a:pt x="59654" y="14392"/>
                </a:lnTo>
                <a:lnTo>
                  <a:pt x="59654" y="14392"/>
                </a:lnTo>
                <a:lnTo>
                  <a:pt x="55804" y="29691"/>
                </a:lnTo>
                <a:lnTo>
                  <a:pt x="51891" y="45342"/>
                </a:lnTo>
                <a:lnTo>
                  <a:pt x="38918" y="41847"/>
                </a:lnTo>
                <a:lnTo>
                  <a:pt x="32474" y="40111"/>
                </a:lnTo>
                <a:lnTo>
                  <a:pt x="26008" y="38395"/>
                </a:lnTo>
                <a:lnTo>
                  <a:pt x="19564" y="36700"/>
                </a:lnTo>
                <a:lnTo>
                  <a:pt x="13120" y="35026"/>
                </a:lnTo>
                <a:cubicBezTo>
                  <a:pt x="8874" y="33908"/>
                  <a:pt x="4609" y="32851"/>
                  <a:pt x="343" y="31755"/>
                </a:cubicBezTo>
                <a:lnTo>
                  <a:pt x="343" y="31755"/>
                </a:lnTo>
                <a:lnTo>
                  <a:pt x="2030" y="23958"/>
                </a:lnTo>
                <a:lnTo>
                  <a:pt x="3767" y="16028"/>
                </a:lnTo>
                <a:lnTo>
                  <a:pt x="5524" y="8119"/>
                </a:lnTo>
                <a:lnTo>
                  <a:pt x="7292" y="351"/>
                </a:lnTo>
                <a:close/>
                <a:moveTo>
                  <a:pt x="7073" y="0"/>
                </a:moveTo>
                <a:lnTo>
                  <a:pt x="7052" y="147"/>
                </a:lnTo>
                <a:lnTo>
                  <a:pt x="5336" y="8077"/>
                </a:lnTo>
                <a:lnTo>
                  <a:pt x="3599" y="16007"/>
                </a:lnTo>
                <a:lnTo>
                  <a:pt x="1842" y="23916"/>
                </a:lnTo>
                <a:lnTo>
                  <a:pt x="42" y="31825"/>
                </a:lnTo>
                <a:lnTo>
                  <a:pt x="0" y="31971"/>
                </a:lnTo>
                <a:lnTo>
                  <a:pt x="147" y="32013"/>
                </a:lnTo>
                <a:cubicBezTo>
                  <a:pt x="4457" y="33164"/>
                  <a:pt x="8767" y="34336"/>
                  <a:pt x="13099" y="35466"/>
                </a:cubicBezTo>
                <a:lnTo>
                  <a:pt x="19585" y="37161"/>
                </a:lnTo>
                <a:lnTo>
                  <a:pt x="26071" y="38834"/>
                </a:lnTo>
                <a:lnTo>
                  <a:pt x="32558" y="40487"/>
                </a:lnTo>
                <a:lnTo>
                  <a:pt x="39023" y="42140"/>
                </a:lnTo>
                <a:lnTo>
                  <a:pt x="51933" y="45383"/>
                </a:lnTo>
                <a:lnTo>
                  <a:pt x="56076" y="29900"/>
                </a:lnTo>
                <a:cubicBezTo>
                  <a:pt x="57478" y="24711"/>
                  <a:pt x="58838" y="19480"/>
                  <a:pt x="60219" y="14270"/>
                </a:cubicBezTo>
                <a:lnTo>
                  <a:pt x="60281" y="14040"/>
                </a:lnTo>
                <a:lnTo>
                  <a:pt x="60030" y="13956"/>
                </a:lnTo>
                <a:lnTo>
                  <a:pt x="46848" y="10441"/>
                </a:lnTo>
                <a:cubicBezTo>
                  <a:pt x="42454" y="9248"/>
                  <a:pt x="38040" y="8098"/>
                  <a:pt x="33646" y="6947"/>
                </a:cubicBezTo>
                <a:lnTo>
                  <a:pt x="20443" y="3473"/>
                </a:lnTo>
                <a:lnTo>
                  <a:pt x="7219" y="42"/>
                </a:lnTo>
                <a:lnTo>
                  <a:pt x="70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0" name="Google Shape;810;p54"/>
          <p:cNvGrpSpPr/>
          <p:nvPr/>
        </p:nvGrpSpPr>
        <p:grpSpPr>
          <a:xfrm rot="-899960">
            <a:off x="5236644" y="805153"/>
            <a:ext cx="612373" cy="658230"/>
            <a:chOff x="3125315" y="1401131"/>
            <a:chExt cx="914524" cy="1053263"/>
          </a:xfrm>
        </p:grpSpPr>
        <p:sp>
          <p:nvSpPr>
            <p:cNvPr id="811" name="Google Shape;811;p54"/>
            <p:cNvSpPr/>
            <p:nvPr/>
          </p:nvSpPr>
          <p:spPr>
            <a:xfrm rot="-900045">
              <a:off x="3244043" y="1476947"/>
              <a:ext cx="681740" cy="887037"/>
            </a:xfrm>
            <a:custGeom>
              <a:avLst/>
              <a:gdLst/>
              <a:ahLst/>
              <a:cxnLst/>
              <a:rect l="l" t="t" r="r" b="b"/>
              <a:pathLst>
                <a:path w="18832" h="24503" extrusionOk="0">
                  <a:moveTo>
                    <a:pt x="6550" y="1"/>
                  </a:moveTo>
                  <a:cubicBezTo>
                    <a:pt x="6550" y="1"/>
                    <a:pt x="6466" y="1026"/>
                    <a:pt x="5922" y="1361"/>
                  </a:cubicBezTo>
                  <a:cubicBezTo>
                    <a:pt x="5762" y="1453"/>
                    <a:pt x="5586" y="1486"/>
                    <a:pt x="5417" y="1486"/>
                  </a:cubicBezTo>
                  <a:cubicBezTo>
                    <a:pt x="5011" y="1486"/>
                    <a:pt x="4646" y="1298"/>
                    <a:pt x="4646" y="1298"/>
                  </a:cubicBezTo>
                  <a:cubicBezTo>
                    <a:pt x="4646" y="1298"/>
                    <a:pt x="4541" y="2302"/>
                    <a:pt x="3955" y="2658"/>
                  </a:cubicBezTo>
                  <a:cubicBezTo>
                    <a:pt x="3794" y="2754"/>
                    <a:pt x="3579" y="2788"/>
                    <a:pt x="3356" y="2788"/>
                  </a:cubicBezTo>
                  <a:cubicBezTo>
                    <a:pt x="2796" y="2788"/>
                    <a:pt x="2177" y="2574"/>
                    <a:pt x="2177" y="2574"/>
                  </a:cubicBezTo>
                  <a:cubicBezTo>
                    <a:pt x="2177" y="2574"/>
                    <a:pt x="1947" y="3662"/>
                    <a:pt x="1570" y="3893"/>
                  </a:cubicBezTo>
                  <a:cubicBezTo>
                    <a:pt x="1452" y="3965"/>
                    <a:pt x="1253" y="3990"/>
                    <a:pt x="1035" y="3990"/>
                  </a:cubicBezTo>
                  <a:cubicBezTo>
                    <a:pt x="561" y="3990"/>
                    <a:pt x="1" y="3872"/>
                    <a:pt x="1" y="3872"/>
                  </a:cubicBezTo>
                  <a:lnTo>
                    <a:pt x="1" y="3872"/>
                  </a:lnTo>
                  <a:lnTo>
                    <a:pt x="12157" y="24502"/>
                  </a:lnTo>
                  <a:cubicBezTo>
                    <a:pt x="12391" y="23349"/>
                    <a:pt x="13255" y="23151"/>
                    <a:pt x="13821" y="23151"/>
                  </a:cubicBezTo>
                  <a:cubicBezTo>
                    <a:pt x="14118" y="23151"/>
                    <a:pt x="14333" y="23205"/>
                    <a:pt x="14333" y="23205"/>
                  </a:cubicBezTo>
                  <a:cubicBezTo>
                    <a:pt x="14333" y="23205"/>
                    <a:pt x="14710" y="22431"/>
                    <a:pt x="15128" y="22054"/>
                  </a:cubicBezTo>
                  <a:cubicBezTo>
                    <a:pt x="15263" y="21933"/>
                    <a:pt x="15473" y="21892"/>
                    <a:pt x="15696" y="21892"/>
                  </a:cubicBezTo>
                  <a:cubicBezTo>
                    <a:pt x="16168" y="21892"/>
                    <a:pt x="16698" y="22075"/>
                    <a:pt x="16698" y="22075"/>
                  </a:cubicBezTo>
                  <a:cubicBezTo>
                    <a:pt x="16698" y="22075"/>
                    <a:pt x="16823" y="20966"/>
                    <a:pt x="17304" y="20694"/>
                  </a:cubicBezTo>
                  <a:cubicBezTo>
                    <a:pt x="17425" y="20621"/>
                    <a:pt x="17580" y="20594"/>
                    <a:pt x="17746" y="20594"/>
                  </a:cubicBezTo>
                  <a:cubicBezTo>
                    <a:pt x="18243" y="20594"/>
                    <a:pt x="18832" y="20841"/>
                    <a:pt x="18832" y="20841"/>
                  </a:cubicBezTo>
                  <a:lnTo>
                    <a:pt x="6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 rot="-900045">
              <a:off x="3229960" y="1477040"/>
              <a:ext cx="705235" cy="901445"/>
            </a:xfrm>
            <a:custGeom>
              <a:avLst/>
              <a:gdLst/>
              <a:ahLst/>
              <a:cxnLst/>
              <a:rect l="l" t="t" r="r" b="b"/>
              <a:pathLst>
                <a:path w="19481" h="24901" extrusionOk="0">
                  <a:moveTo>
                    <a:pt x="7010" y="79"/>
                  </a:moveTo>
                  <a:lnTo>
                    <a:pt x="13036" y="10651"/>
                  </a:lnTo>
                  <a:cubicBezTo>
                    <a:pt x="13538" y="11509"/>
                    <a:pt x="14040" y="12367"/>
                    <a:pt x="14542" y="13225"/>
                  </a:cubicBezTo>
                  <a:cubicBezTo>
                    <a:pt x="15044" y="14083"/>
                    <a:pt x="15546" y="14940"/>
                    <a:pt x="16070" y="15777"/>
                  </a:cubicBezTo>
                  <a:cubicBezTo>
                    <a:pt x="17049" y="17416"/>
                    <a:pt x="18066" y="19036"/>
                    <a:pt x="19049" y="20673"/>
                  </a:cubicBezTo>
                  <a:lnTo>
                    <a:pt x="19049" y="20673"/>
                  </a:lnTo>
                  <a:cubicBezTo>
                    <a:pt x="18878" y="20621"/>
                    <a:pt x="18704" y="20575"/>
                    <a:pt x="18539" y="20548"/>
                  </a:cubicBezTo>
                  <a:cubicBezTo>
                    <a:pt x="18427" y="20531"/>
                    <a:pt x="18312" y="20517"/>
                    <a:pt x="18196" y="20517"/>
                  </a:cubicBezTo>
                  <a:cubicBezTo>
                    <a:pt x="18030" y="20517"/>
                    <a:pt x="17862" y="20545"/>
                    <a:pt x="17702" y="20632"/>
                  </a:cubicBezTo>
                  <a:cubicBezTo>
                    <a:pt x="17451" y="20799"/>
                    <a:pt x="17346" y="21071"/>
                    <a:pt x="17241" y="21322"/>
                  </a:cubicBezTo>
                  <a:cubicBezTo>
                    <a:pt x="17167" y="21544"/>
                    <a:pt x="17110" y="21766"/>
                    <a:pt x="17083" y="22003"/>
                  </a:cubicBezTo>
                  <a:lnTo>
                    <a:pt x="17083" y="22003"/>
                  </a:lnTo>
                  <a:cubicBezTo>
                    <a:pt x="16864" y="21934"/>
                    <a:pt x="16644" y="21882"/>
                    <a:pt x="16425" y="21845"/>
                  </a:cubicBezTo>
                  <a:cubicBezTo>
                    <a:pt x="16322" y="21837"/>
                    <a:pt x="16220" y="21829"/>
                    <a:pt x="16117" y="21829"/>
                  </a:cubicBezTo>
                  <a:cubicBezTo>
                    <a:pt x="15948" y="21829"/>
                    <a:pt x="15778" y="21851"/>
                    <a:pt x="15609" y="21929"/>
                  </a:cubicBezTo>
                  <a:cubicBezTo>
                    <a:pt x="15484" y="22013"/>
                    <a:pt x="15400" y="22117"/>
                    <a:pt x="15316" y="22201"/>
                  </a:cubicBezTo>
                  <a:cubicBezTo>
                    <a:pt x="15233" y="22305"/>
                    <a:pt x="15149" y="22410"/>
                    <a:pt x="15065" y="22515"/>
                  </a:cubicBezTo>
                  <a:cubicBezTo>
                    <a:pt x="14954" y="22719"/>
                    <a:pt x="14842" y="22907"/>
                    <a:pt x="14730" y="23123"/>
                  </a:cubicBezTo>
                  <a:lnTo>
                    <a:pt x="14730" y="23123"/>
                  </a:lnTo>
                  <a:cubicBezTo>
                    <a:pt x="14570" y="23089"/>
                    <a:pt x="14410" y="23072"/>
                    <a:pt x="14249" y="23072"/>
                  </a:cubicBezTo>
                  <a:cubicBezTo>
                    <a:pt x="14186" y="23072"/>
                    <a:pt x="14124" y="23074"/>
                    <a:pt x="14061" y="23080"/>
                  </a:cubicBezTo>
                  <a:cubicBezTo>
                    <a:pt x="13810" y="23101"/>
                    <a:pt x="13559" y="23142"/>
                    <a:pt x="13329" y="23268"/>
                  </a:cubicBezTo>
                  <a:cubicBezTo>
                    <a:pt x="13203" y="23331"/>
                    <a:pt x="13098" y="23414"/>
                    <a:pt x="12994" y="23477"/>
                  </a:cubicBezTo>
                  <a:cubicBezTo>
                    <a:pt x="12910" y="23582"/>
                    <a:pt x="12805" y="23666"/>
                    <a:pt x="12743" y="23791"/>
                  </a:cubicBezTo>
                  <a:cubicBezTo>
                    <a:pt x="12664" y="23904"/>
                    <a:pt x="12603" y="24029"/>
                    <a:pt x="12554" y="24160"/>
                  </a:cubicBezTo>
                  <a:lnTo>
                    <a:pt x="12554" y="24160"/>
                  </a:lnTo>
                  <a:cubicBezTo>
                    <a:pt x="11626" y="22507"/>
                    <a:pt x="10698" y="20888"/>
                    <a:pt x="9751" y="19251"/>
                  </a:cubicBezTo>
                  <a:lnTo>
                    <a:pt x="6738" y="14062"/>
                  </a:lnTo>
                  <a:cubicBezTo>
                    <a:pt x="5754" y="12346"/>
                    <a:pt x="4708" y="10630"/>
                    <a:pt x="3704" y="8914"/>
                  </a:cubicBezTo>
                  <a:cubicBezTo>
                    <a:pt x="2779" y="7315"/>
                    <a:pt x="1819" y="5752"/>
                    <a:pt x="872" y="4175"/>
                  </a:cubicBezTo>
                  <a:lnTo>
                    <a:pt x="872" y="4175"/>
                  </a:lnTo>
                  <a:cubicBezTo>
                    <a:pt x="970" y="4188"/>
                    <a:pt x="1069" y="4199"/>
                    <a:pt x="1172" y="4207"/>
                  </a:cubicBezTo>
                  <a:cubicBezTo>
                    <a:pt x="1250" y="4207"/>
                    <a:pt x="1327" y="4208"/>
                    <a:pt x="1406" y="4208"/>
                  </a:cubicBezTo>
                  <a:cubicBezTo>
                    <a:pt x="1603" y="4208"/>
                    <a:pt x="1806" y="4198"/>
                    <a:pt x="2030" y="4123"/>
                  </a:cubicBezTo>
                  <a:cubicBezTo>
                    <a:pt x="2197" y="4039"/>
                    <a:pt x="2323" y="3893"/>
                    <a:pt x="2386" y="3788"/>
                  </a:cubicBezTo>
                  <a:cubicBezTo>
                    <a:pt x="2469" y="3663"/>
                    <a:pt x="2511" y="3537"/>
                    <a:pt x="2574" y="3391"/>
                  </a:cubicBezTo>
                  <a:cubicBezTo>
                    <a:pt x="2638" y="3199"/>
                    <a:pt x="2702" y="3007"/>
                    <a:pt x="2747" y="2815"/>
                  </a:cubicBezTo>
                  <a:lnTo>
                    <a:pt x="2747" y="2815"/>
                  </a:lnTo>
                  <a:cubicBezTo>
                    <a:pt x="2975" y="2872"/>
                    <a:pt x="3203" y="2914"/>
                    <a:pt x="3432" y="2930"/>
                  </a:cubicBezTo>
                  <a:cubicBezTo>
                    <a:pt x="3545" y="2946"/>
                    <a:pt x="3659" y="2956"/>
                    <a:pt x="3773" y="2956"/>
                  </a:cubicBezTo>
                  <a:cubicBezTo>
                    <a:pt x="3955" y="2956"/>
                    <a:pt x="4139" y="2932"/>
                    <a:pt x="4331" y="2867"/>
                  </a:cubicBezTo>
                  <a:cubicBezTo>
                    <a:pt x="4645" y="2721"/>
                    <a:pt x="4834" y="2449"/>
                    <a:pt x="4959" y="2198"/>
                  </a:cubicBezTo>
                  <a:cubicBezTo>
                    <a:pt x="5065" y="1950"/>
                    <a:pt x="5127" y="1717"/>
                    <a:pt x="5156" y="1474"/>
                  </a:cubicBezTo>
                  <a:lnTo>
                    <a:pt x="5156" y="1474"/>
                  </a:lnTo>
                  <a:cubicBezTo>
                    <a:pt x="5356" y="1543"/>
                    <a:pt x="5548" y="1574"/>
                    <a:pt x="5754" y="1591"/>
                  </a:cubicBezTo>
                  <a:cubicBezTo>
                    <a:pt x="6005" y="1591"/>
                    <a:pt x="6277" y="1528"/>
                    <a:pt x="6487" y="1361"/>
                  </a:cubicBezTo>
                  <a:cubicBezTo>
                    <a:pt x="6675" y="1194"/>
                    <a:pt x="6800" y="963"/>
                    <a:pt x="6863" y="733"/>
                  </a:cubicBezTo>
                  <a:cubicBezTo>
                    <a:pt x="6905" y="629"/>
                    <a:pt x="6947" y="503"/>
                    <a:pt x="6968" y="378"/>
                  </a:cubicBezTo>
                  <a:cubicBezTo>
                    <a:pt x="6968" y="315"/>
                    <a:pt x="6989" y="273"/>
                    <a:pt x="6989" y="210"/>
                  </a:cubicBezTo>
                  <a:lnTo>
                    <a:pt x="7010" y="106"/>
                  </a:lnTo>
                  <a:lnTo>
                    <a:pt x="7010" y="79"/>
                  </a:lnTo>
                  <a:close/>
                  <a:moveTo>
                    <a:pt x="6989" y="1"/>
                  </a:moveTo>
                  <a:cubicBezTo>
                    <a:pt x="6968" y="1"/>
                    <a:pt x="6968" y="22"/>
                    <a:pt x="6968" y="22"/>
                  </a:cubicBezTo>
                  <a:lnTo>
                    <a:pt x="6968" y="43"/>
                  </a:lnTo>
                  <a:lnTo>
                    <a:pt x="6968" y="64"/>
                  </a:lnTo>
                  <a:lnTo>
                    <a:pt x="6947" y="106"/>
                  </a:lnTo>
                  <a:lnTo>
                    <a:pt x="6926" y="189"/>
                  </a:lnTo>
                  <a:cubicBezTo>
                    <a:pt x="6926" y="252"/>
                    <a:pt x="6905" y="315"/>
                    <a:pt x="6905" y="357"/>
                  </a:cubicBezTo>
                  <a:cubicBezTo>
                    <a:pt x="6863" y="482"/>
                    <a:pt x="6821" y="587"/>
                    <a:pt x="6779" y="712"/>
                  </a:cubicBezTo>
                  <a:cubicBezTo>
                    <a:pt x="6696" y="922"/>
                    <a:pt x="6570" y="1131"/>
                    <a:pt x="6403" y="1256"/>
                  </a:cubicBezTo>
                  <a:cubicBezTo>
                    <a:pt x="6244" y="1380"/>
                    <a:pt x="6056" y="1429"/>
                    <a:pt x="5876" y="1429"/>
                  </a:cubicBezTo>
                  <a:cubicBezTo>
                    <a:pt x="5842" y="1429"/>
                    <a:pt x="5808" y="1427"/>
                    <a:pt x="5775" y="1424"/>
                  </a:cubicBezTo>
                  <a:cubicBezTo>
                    <a:pt x="5545" y="1403"/>
                    <a:pt x="5315" y="1319"/>
                    <a:pt x="5126" y="1235"/>
                  </a:cubicBezTo>
                  <a:lnTo>
                    <a:pt x="5001" y="1173"/>
                  </a:lnTo>
                  <a:lnTo>
                    <a:pt x="4980" y="1319"/>
                  </a:lnTo>
                  <a:cubicBezTo>
                    <a:pt x="4938" y="1570"/>
                    <a:pt x="4854" y="1842"/>
                    <a:pt x="4729" y="2072"/>
                  </a:cubicBezTo>
                  <a:cubicBezTo>
                    <a:pt x="4624" y="2323"/>
                    <a:pt x="4436" y="2512"/>
                    <a:pt x="4227" y="2595"/>
                  </a:cubicBezTo>
                  <a:cubicBezTo>
                    <a:pt x="4100" y="2642"/>
                    <a:pt x="3960" y="2656"/>
                    <a:pt x="3814" y="2656"/>
                  </a:cubicBezTo>
                  <a:cubicBezTo>
                    <a:pt x="3696" y="2656"/>
                    <a:pt x="3574" y="2647"/>
                    <a:pt x="3453" y="2637"/>
                  </a:cubicBezTo>
                  <a:cubicBezTo>
                    <a:pt x="3202" y="2595"/>
                    <a:pt x="2930" y="2533"/>
                    <a:pt x="2678" y="2428"/>
                  </a:cubicBezTo>
                  <a:lnTo>
                    <a:pt x="2490" y="2365"/>
                  </a:lnTo>
                  <a:lnTo>
                    <a:pt x="2448" y="2554"/>
                  </a:lnTo>
                  <a:cubicBezTo>
                    <a:pt x="2386" y="2805"/>
                    <a:pt x="2323" y="3035"/>
                    <a:pt x="2218" y="3265"/>
                  </a:cubicBezTo>
                  <a:cubicBezTo>
                    <a:pt x="2134" y="3474"/>
                    <a:pt x="1988" y="3704"/>
                    <a:pt x="1883" y="3746"/>
                  </a:cubicBezTo>
                  <a:cubicBezTo>
                    <a:pt x="1777" y="3786"/>
                    <a:pt x="1629" y="3801"/>
                    <a:pt x="1476" y="3801"/>
                  </a:cubicBezTo>
                  <a:cubicBezTo>
                    <a:pt x="1388" y="3801"/>
                    <a:pt x="1298" y="3796"/>
                    <a:pt x="1214" y="3788"/>
                  </a:cubicBezTo>
                  <a:cubicBezTo>
                    <a:pt x="963" y="3767"/>
                    <a:pt x="712" y="3725"/>
                    <a:pt x="481" y="3683"/>
                  </a:cubicBezTo>
                  <a:lnTo>
                    <a:pt x="0" y="3579"/>
                  </a:lnTo>
                  <a:lnTo>
                    <a:pt x="0" y="3579"/>
                  </a:lnTo>
                  <a:lnTo>
                    <a:pt x="251" y="3997"/>
                  </a:lnTo>
                  <a:cubicBezTo>
                    <a:pt x="1235" y="5734"/>
                    <a:pt x="2218" y="7471"/>
                    <a:pt x="3243" y="9186"/>
                  </a:cubicBezTo>
                  <a:cubicBezTo>
                    <a:pt x="4248" y="10902"/>
                    <a:pt x="5252" y="12639"/>
                    <a:pt x="6277" y="14334"/>
                  </a:cubicBezTo>
                  <a:lnTo>
                    <a:pt x="9353" y="19481"/>
                  </a:lnTo>
                  <a:cubicBezTo>
                    <a:pt x="10378" y="21197"/>
                    <a:pt x="11425" y="22891"/>
                    <a:pt x="12471" y="24607"/>
                  </a:cubicBezTo>
                  <a:lnTo>
                    <a:pt x="12659" y="24900"/>
                  </a:lnTo>
                  <a:lnTo>
                    <a:pt x="12743" y="24544"/>
                  </a:lnTo>
                  <a:cubicBezTo>
                    <a:pt x="12785" y="24335"/>
                    <a:pt x="12847" y="24105"/>
                    <a:pt x="12973" y="23938"/>
                  </a:cubicBezTo>
                  <a:cubicBezTo>
                    <a:pt x="13077" y="23749"/>
                    <a:pt x="13245" y="23582"/>
                    <a:pt x="13433" y="23477"/>
                  </a:cubicBezTo>
                  <a:cubicBezTo>
                    <a:pt x="13621" y="23373"/>
                    <a:pt x="13852" y="23310"/>
                    <a:pt x="14082" y="23289"/>
                  </a:cubicBezTo>
                  <a:cubicBezTo>
                    <a:pt x="14138" y="23283"/>
                    <a:pt x="14197" y="23281"/>
                    <a:pt x="14257" y="23281"/>
                  </a:cubicBezTo>
                  <a:cubicBezTo>
                    <a:pt x="14423" y="23281"/>
                    <a:pt x="14598" y="23300"/>
                    <a:pt x="14751" y="23331"/>
                  </a:cubicBezTo>
                  <a:lnTo>
                    <a:pt x="14835" y="23352"/>
                  </a:lnTo>
                  <a:lnTo>
                    <a:pt x="14877" y="23268"/>
                  </a:lnTo>
                  <a:cubicBezTo>
                    <a:pt x="14982" y="23059"/>
                    <a:pt x="15107" y="22829"/>
                    <a:pt x="15233" y="22619"/>
                  </a:cubicBezTo>
                  <a:cubicBezTo>
                    <a:pt x="15295" y="22515"/>
                    <a:pt x="15379" y="22410"/>
                    <a:pt x="15442" y="22326"/>
                  </a:cubicBezTo>
                  <a:cubicBezTo>
                    <a:pt x="15526" y="22243"/>
                    <a:pt x="15609" y="22138"/>
                    <a:pt x="15693" y="22096"/>
                  </a:cubicBezTo>
                  <a:cubicBezTo>
                    <a:pt x="15837" y="22024"/>
                    <a:pt x="16002" y="22002"/>
                    <a:pt x="16173" y="22002"/>
                  </a:cubicBezTo>
                  <a:cubicBezTo>
                    <a:pt x="16249" y="22002"/>
                    <a:pt x="16327" y="22006"/>
                    <a:pt x="16404" y="22013"/>
                  </a:cubicBezTo>
                  <a:cubicBezTo>
                    <a:pt x="16634" y="22054"/>
                    <a:pt x="16886" y="22096"/>
                    <a:pt x="17116" y="22180"/>
                  </a:cubicBezTo>
                  <a:lnTo>
                    <a:pt x="17220" y="22222"/>
                  </a:lnTo>
                  <a:lnTo>
                    <a:pt x="17220" y="22117"/>
                  </a:lnTo>
                  <a:cubicBezTo>
                    <a:pt x="17262" y="21866"/>
                    <a:pt x="17304" y="21615"/>
                    <a:pt x="17388" y="21364"/>
                  </a:cubicBezTo>
                  <a:cubicBezTo>
                    <a:pt x="17492" y="21134"/>
                    <a:pt x="17597" y="20904"/>
                    <a:pt x="17785" y="20778"/>
                  </a:cubicBezTo>
                  <a:cubicBezTo>
                    <a:pt x="17898" y="20722"/>
                    <a:pt x="18028" y="20702"/>
                    <a:pt x="18160" y="20702"/>
                  </a:cubicBezTo>
                  <a:cubicBezTo>
                    <a:pt x="18274" y="20702"/>
                    <a:pt x="18390" y="20717"/>
                    <a:pt x="18497" y="20736"/>
                  </a:cubicBezTo>
                  <a:cubicBezTo>
                    <a:pt x="18748" y="20778"/>
                    <a:pt x="18999" y="20841"/>
                    <a:pt x="19229" y="20945"/>
                  </a:cubicBezTo>
                  <a:lnTo>
                    <a:pt x="19480" y="21050"/>
                  </a:lnTo>
                  <a:lnTo>
                    <a:pt x="19355" y="20799"/>
                  </a:lnTo>
                  <a:cubicBezTo>
                    <a:pt x="18329" y="19062"/>
                    <a:pt x="17346" y="17284"/>
                    <a:pt x="16321" y="15505"/>
                  </a:cubicBezTo>
                  <a:cubicBezTo>
                    <a:pt x="15818" y="14606"/>
                    <a:pt x="15316" y="13727"/>
                    <a:pt x="14793" y="12848"/>
                  </a:cubicBezTo>
                  <a:cubicBezTo>
                    <a:pt x="14270" y="11969"/>
                    <a:pt x="13747" y="11090"/>
                    <a:pt x="13224" y="10233"/>
                  </a:cubicBezTo>
                  <a:lnTo>
                    <a:pt x="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54"/>
          <p:cNvGrpSpPr/>
          <p:nvPr/>
        </p:nvGrpSpPr>
        <p:grpSpPr>
          <a:xfrm rot="-899960">
            <a:off x="6115389" y="929839"/>
            <a:ext cx="640873" cy="381032"/>
            <a:chOff x="1425358" y="1479079"/>
            <a:chExt cx="967793" cy="588054"/>
          </a:xfrm>
        </p:grpSpPr>
        <p:sp>
          <p:nvSpPr>
            <p:cNvPr id="817" name="Google Shape;817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54"/>
          <p:cNvGrpSpPr/>
          <p:nvPr/>
        </p:nvGrpSpPr>
        <p:grpSpPr>
          <a:xfrm>
            <a:off x="8346151" y="-27975"/>
            <a:ext cx="914492" cy="877609"/>
            <a:chOff x="3286675" y="4227325"/>
            <a:chExt cx="924850" cy="887550"/>
          </a:xfrm>
        </p:grpSpPr>
        <p:sp>
          <p:nvSpPr>
            <p:cNvPr id="820" name="Google Shape;820;p54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54"/>
          <p:cNvGrpSpPr/>
          <p:nvPr/>
        </p:nvGrpSpPr>
        <p:grpSpPr>
          <a:xfrm>
            <a:off x="57139" y="-23173"/>
            <a:ext cx="1623700" cy="530450"/>
            <a:chOff x="2331088" y="5051975"/>
            <a:chExt cx="1623700" cy="530450"/>
          </a:xfrm>
        </p:grpSpPr>
        <p:sp>
          <p:nvSpPr>
            <p:cNvPr id="839" name="Google Shape;839;p54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54"/>
          <p:cNvGrpSpPr/>
          <p:nvPr/>
        </p:nvGrpSpPr>
        <p:grpSpPr>
          <a:xfrm>
            <a:off x="-72065" y="2860981"/>
            <a:ext cx="491225" cy="1039038"/>
            <a:chOff x="2019788" y="3671350"/>
            <a:chExt cx="491225" cy="1039038"/>
          </a:xfrm>
        </p:grpSpPr>
        <p:sp>
          <p:nvSpPr>
            <p:cNvPr id="848" name="Google Shape;848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4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4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54"/>
          <p:cNvGrpSpPr/>
          <p:nvPr/>
        </p:nvGrpSpPr>
        <p:grpSpPr>
          <a:xfrm rot="1800044">
            <a:off x="8722384" y="4565697"/>
            <a:ext cx="491214" cy="514764"/>
            <a:chOff x="2019788" y="3671350"/>
            <a:chExt cx="491225" cy="514775"/>
          </a:xfrm>
        </p:grpSpPr>
        <p:sp>
          <p:nvSpPr>
            <p:cNvPr id="855" name="Google Shape;855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60C4052-EC39-639E-DE24-612FD317BAA1}"/>
              </a:ext>
            </a:extLst>
          </p:cNvPr>
          <p:cNvSpPr txBox="1"/>
          <p:nvPr/>
        </p:nvSpPr>
        <p:spPr>
          <a:xfrm>
            <a:off x="4571998" y="4000525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6.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Strengthen 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C3904-3731-831A-8A40-279279EFBC1C}"/>
              </a:ext>
            </a:extLst>
          </p:cNvPr>
          <p:cNvSpPr txBox="1"/>
          <p:nvPr/>
        </p:nvSpPr>
        <p:spPr>
          <a:xfrm>
            <a:off x="4571999" y="3299145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5.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Avoid windows and glass doors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E0CE40-0F10-4FCC-8EEB-1D760BEEB349}"/>
              </a:ext>
            </a:extLst>
          </p:cNvPr>
          <p:cNvSpPr txBox="1"/>
          <p:nvPr/>
        </p:nvSpPr>
        <p:spPr>
          <a:xfrm>
            <a:off x="4572000" y="2554307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Keep away from dangerous areas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33C78-6ADD-05AC-75AF-8747D4CB20B3}"/>
              </a:ext>
            </a:extLst>
          </p:cNvPr>
          <p:cNvSpPr txBox="1"/>
          <p:nvPr/>
        </p:nvSpPr>
        <p:spPr>
          <a:xfrm>
            <a:off x="464689" y="4004843"/>
            <a:ext cx="3763172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Stay inside the house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7902C-0EE7-4A1E-1ABE-65FE25DB780B}"/>
              </a:ext>
            </a:extLst>
          </p:cNvPr>
          <p:cNvSpPr txBox="1"/>
          <p:nvPr/>
        </p:nvSpPr>
        <p:spPr>
          <a:xfrm>
            <a:off x="456688" y="3442987"/>
            <a:ext cx="3763172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Prepare an emergency kit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4852E-A716-8E4B-4064-4B355F557057}"/>
              </a:ext>
            </a:extLst>
          </p:cNvPr>
          <p:cNvSpPr txBox="1"/>
          <p:nvPr/>
        </p:nvSpPr>
        <p:spPr>
          <a:xfrm>
            <a:off x="464688" y="2546904"/>
            <a:ext cx="3755171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Listen to instructions from local authorities </a:t>
            </a:r>
          </a:p>
        </p:txBody>
      </p:sp>
      <p:pic>
        <p:nvPicPr>
          <p:cNvPr id="13" name="ex 2 lesson 6">
            <a:hlinkClick r:id="" action="ppaction://media"/>
            <a:extLst>
              <a:ext uri="{FF2B5EF4-FFF2-40B4-BE49-F238E27FC236}">
                <a16:creationId xmlns:a16="http://schemas.microsoft.com/office/drawing/2014/main" id="{D6BBE5E8-7E54-9266-9BEA-6E8AE83FC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65675" y="-150023"/>
            <a:ext cx="1143108" cy="1143108"/>
          </a:xfrm>
          <a:prstGeom prst="rect">
            <a:avLst/>
          </a:prstGeom>
        </p:spPr>
      </p:pic>
      <p:sp>
        <p:nvSpPr>
          <p:cNvPr id="2" name="Google Shape;797;p54">
            <a:extLst>
              <a:ext uri="{FF2B5EF4-FFF2-40B4-BE49-F238E27FC236}">
                <a16:creationId xmlns:a16="http://schemas.microsoft.com/office/drawing/2014/main" id="{F4365E4C-7BA8-5CCC-0294-5DCB7280D337}"/>
              </a:ext>
            </a:extLst>
          </p:cNvPr>
          <p:cNvSpPr txBox="1">
            <a:spLocks/>
          </p:cNvSpPr>
          <p:nvPr/>
        </p:nvSpPr>
        <p:spPr>
          <a:xfrm>
            <a:off x="1957057" y="1490851"/>
            <a:ext cx="87645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vi-VN" sz="3200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3" name="Google Shape;802;p54">
            <a:extLst>
              <a:ext uri="{FF2B5EF4-FFF2-40B4-BE49-F238E27FC236}">
                <a16:creationId xmlns:a16="http://schemas.microsoft.com/office/drawing/2014/main" id="{30DFD455-A7F0-36E9-E071-5DA45840B1C9}"/>
              </a:ext>
            </a:extLst>
          </p:cNvPr>
          <p:cNvSpPr txBox="1">
            <a:spLocks/>
          </p:cNvSpPr>
          <p:nvPr/>
        </p:nvSpPr>
        <p:spPr>
          <a:xfrm>
            <a:off x="4563162" y="1418753"/>
            <a:ext cx="77280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4" name="Google Shape;804;p54">
            <a:extLst>
              <a:ext uri="{FF2B5EF4-FFF2-40B4-BE49-F238E27FC236}">
                <a16:creationId xmlns:a16="http://schemas.microsoft.com/office/drawing/2014/main" id="{C33F8E2F-09A8-2894-2939-1E44C4DA417A}"/>
              </a:ext>
            </a:extLst>
          </p:cNvPr>
          <p:cNvSpPr txBox="1">
            <a:spLocks/>
          </p:cNvSpPr>
          <p:nvPr/>
        </p:nvSpPr>
        <p:spPr>
          <a:xfrm>
            <a:off x="6671800" y="1425028"/>
            <a:ext cx="729326" cy="48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2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97" grpId="0" build="p"/>
      <p:bldP spid="802" grpId="0" build="p"/>
      <p:bldP spid="804" grpId="0" build="p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61"/>
          <p:cNvGrpSpPr/>
          <p:nvPr/>
        </p:nvGrpSpPr>
        <p:grpSpPr>
          <a:xfrm rot="10800000" flipH="1">
            <a:off x="443557" y="925151"/>
            <a:ext cx="8291955" cy="3589695"/>
            <a:chOff x="3870025" y="586775"/>
            <a:chExt cx="3294450" cy="19655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58" name="Google Shape;1358;p61"/>
            <p:cNvSpPr/>
            <p:nvPr/>
          </p:nvSpPr>
          <p:spPr>
            <a:xfrm>
              <a:off x="3875625" y="59377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54" y="1"/>
                  </a:moveTo>
                  <a:lnTo>
                    <a:pt x="1" y="764"/>
                  </a:lnTo>
                  <a:lnTo>
                    <a:pt x="3727" y="78261"/>
                  </a:lnTo>
                  <a:lnTo>
                    <a:pt x="131542" y="76937"/>
                  </a:lnTo>
                  <a:lnTo>
                    <a:pt x="1305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3873400" y="590425"/>
              <a:ext cx="3291075" cy="1961850"/>
            </a:xfrm>
            <a:custGeom>
              <a:avLst/>
              <a:gdLst/>
              <a:ahLst/>
              <a:cxnLst/>
              <a:rect l="l" t="t" r="r" b="b"/>
              <a:pathLst>
                <a:path w="131643" h="78474" extrusionOk="0">
                  <a:moveTo>
                    <a:pt x="130511" y="270"/>
                  </a:moveTo>
                  <a:lnTo>
                    <a:pt x="131620" y="77059"/>
                  </a:lnTo>
                  <a:lnTo>
                    <a:pt x="67678" y="77620"/>
                  </a:lnTo>
                  <a:lnTo>
                    <a:pt x="35741" y="77946"/>
                  </a:lnTo>
                  <a:lnTo>
                    <a:pt x="3890" y="78315"/>
                  </a:lnTo>
                  <a:lnTo>
                    <a:pt x="3890" y="78315"/>
                  </a:lnTo>
                  <a:lnTo>
                    <a:pt x="1998" y="39646"/>
                  </a:lnTo>
                  <a:lnTo>
                    <a:pt x="161" y="976"/>
                  </a:lnTo>
                  <a:lnTo>
                    <a:pt x="161" y="976"/>
                  </a:lnTo>
                  <a:lnTo>
                    <a:pt x="65367" y="651"/>
                  </a:lnTo>
                  <a:lnTo>
                    <a:pt x="130511" y="270"/>
                  </a:lnTo>
                  <a:close/>
                  <a:moveTo>
                    <a:pt x="130643" y="0"/>
                  </a:moveTo>
                  <a:lnTo>
                    <a:pt x="65367" y="382"/>
                  </a:lnTo>
                  <a:lnTo>
                    <a:pt x="90" y="831"/>
                  </a:lnTo>
                  <a:lnTo>
                    <a:pt x="0" y="831"/>
                  </a:lnTo>
                  <a:lnTo>
                    <a:pt x="11" y="909"/>
                  </a:lnTo>
                  <a:lnTo>
                    <a:pt x="1908" y="39646"/>
                  </a:lnTo>
                  <a:lnTo>
                    <a:pt x="3737" y="78395"/>
                  </a:lnTo>
                  <a:lnTo>
                    <a:pt x="3737" y="78473"/>
                  </a:lnTo>
                  <a:lnTo>
                    <a:pt x="3816" y="78473"/>
                  </a:lnTo>
                  <a:lnTo>
                    <a:pt x="35786" y="78182"/>
                  </a:lnTo>
                  <a:lnTo>
                    <a:pt x="67768" y="77834"/>
                  </a:lnTo>
                  <a:lnTo>
                    <a:pt x="131642" y="77082"/>
                  </a:lnTo>
                  <a:lnTo>
                    <a:pt x="130778" y="124"/>
                  </a:lnTo>
                  <a:lnTo>
                    <a:pt x="1307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3872000" y="59012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65" y="1"/>
                  </a:moveTo>
                  <a:lnTo>
                    <a:pt x="0" y="775"/>
                  </a:lnTo>
                  <a:lnTo>
                    <a:pt x="3726" y="78261"/>
                  </a:lnTo>
                  <a:lnTo>
                    <a:pt x="131541" y="76948"/>
                  </a:lnTo>
                  <a:lnTo>
                    <a:pt x="1305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3870025" y="586775"/>
              <a:ext cx="3290800" cy="1961850"/>
            </a:xfrm>
            <a:custGeom>
              <a:avLst/>
              <a:gdLst/>
              <a:ahLst/>
              <a:cxnLst/>
              <a:rect l="l" t="t" r="r" b="b"/>
              <a:pathLst>
                <a:path w="131632" h="78474" extrusionOk="0">
                  <a:moveTo>
                    <a:pt x="130511" y="270"/>
                  </a:moveTo>
                  <a:lnTo>
                    <a:pt x="131609" y="77071"/>
                  </a:lnTo>
                  <a:lnTo>
                    <a:pt x="67667" y="77632"/>
                  </a:lnTo>
                  <a:lnTo>
                    <a:pt x="35742" y="77946"/>
                  </a:lnTo>
                  <a:lnTo>
                    <a:pt x="3879" y="78315"/>
                  </a:lnTo>
                  <a:lnTo>
                    <a:pt x="3879" y="78315"/>
                  </a:lnTo>
                  <a:lnTo>
                    <a:pt x="1987" y="39646"/>
                  </a:lnTo>
                  <a:lnTo>
                    <a:pt x="161" y="987"/>
                  </a:lnTo>
                  <a:lnTo>
                    <a:pt x="161" y="987"/>
                  </a:lnTo>
                  <a:lnTo>
                    <a:pt x="65356" y="662"/>
                  </a:lnTo>
                  <a:lnTo>
                    <a:pt x="130511" y="270"/>
                  </a:lnTo>
                  <a:close/>
                  <a:moveTo>
                    <a:pt x="130633" y="0"/>
                  </a:moveTo>
                  <a:lnTo>
                    <a:pt x="65356" y="382"/>
                  </a:lnTo>
                  <a:lnTo>
                    <a:pt x="79" y="831"/>
                  </a:lnTo>
                  <a:lnTo>
                    <a:pt x="0" y="831"/>
                  </a:lnTo>
                  <a:lnTo>
                    <a:pt x="0" y="909"/>
                  </a:lnTo>
                  <a:lnTo>
                    <a:pt x="1897" y="39658"/>
                  </a:lnTo>
                  <a:lnTo>
                    <a:pt x="3726" y="78406"/>
                  </a:lnTo>
                  <a:lnTo>
                    <a:pt x="3737" y="78473"/>
                  </a:lnTo>
                  <a:lnTo>
                    <a:pt x="3805" y="78473"/>
                  </a:lnTo>
                  <a:lnTo>
                    <a:pt x="35787" y="78182"/>
                  </a:lnTo>
                  <a:lnTo>
                    <a:pt x="67757" y="77845"/>
                  </a:lnTo>
                  <a:lnTo>
                    <a:pt x="131631" y="77082"/>
                  </a:lnTo>
                  <a:lnTo>
                    <a:pt x="130767" y="135"/>
                  </a:lnTo>
                  <a:lnTo>
                    <a:pt x="1307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2" name="Google Shape;1362;p61"/>
          <p:cNvSpPr txBox="1">
            <a:spLocks noGrp="1"/>
          </p:cNvSpPr>
          <p:nvPr>
            <p:ph type="title"/>
          </p:nvPr>
        </p:nvSpPr>
        <p:spPr>
          <a:xfrm>
            <a:off x="362188" y="326069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3. Listen again and tick T (True) or F (False) for each sentence. </a:t>
            </a:r>
          </a:p>
        </p:txBody>
      </p:sp>
      <p:graphicFrame>
        <p:nvGraphicFramePr>
          <p:cNvPr id="1363" name="Google Shape;1363;p61"/>
          <p:cNvGraphicFramePr/>
          <p:nvPr>
            <p:extLst>
              <p:ext uri="{D42A27DB-BD31-4B8C-83A1-F6EECF244321}">
                <p14:modId xmlns:p14="http://schemas.microsoft.com/office/powerpoint/2010/main" val="800654431"/>
              </p:ext>
            </p:extLst>
          </p:nvPr>
        </p:nvGraphicFramePr>
        <p:xfrm>
          <a:off x="790550" y="932878"/>
          <a:ext cx="7673800" cy="3490320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360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9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Milonga"/>
                        <a:ea typeface="Milonga"/>
                        <a:cs typeface="Milonga"/>
                        <a:sym typeface="Milonga"/>
                      </a:endParaRP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rue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F</a:t>
                      </a: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alse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cme"/>
                          <a:sym typeface="Acme"/>
                        </a:rPr>
                        <a:t>Proof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2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1.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broadcast is on TV.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2.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You should bring flowerpots and rubbish bins into the house.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3.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Right after the storm, you can leave your home.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4.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local authority may warn you about dangerous places.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64" name="Google Shape;1364;p61"/>
          <p:cNvGrpSpPr/>
          <p:nvPr/>
        </p:nvGrpSpPr>
        <p:grpSpPr>
          <a:xfrm rot="3599832">
            <a:off x="8106641" y="800014"/>
            <a:ext cx="907881" cy="543456"/>
            <a:chOff x="-555975" y="570800"/>
            <a:chExt cx="745450" cy="446225"/>
          </a:xfrm>
        </p:grpSpPr>
        <p:sp>
          <p:nvSpPr>
            <p:cNvPr id="1365" name="Google Shape;1365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61"/>
          <p:cNvGrpSpPr/>
          <p:nvPr/>
        </p:nvGrpSpPr>
        <p:grpSpPr>
          <a:xfrm rot="-899958">
            <a:off x="219649" y="820478"/>
            <a:ext cx="907880" cy="543455"/>
            <a:chOff x="-555975" y="570800"/>
            <a:chExt cx="745450" cy="446225"/>
          </a:xfrm>
        </p:grpSpPr>
        <p:sp>
          <p:nvSpPr>
            <p:cNvPr id="1368" name="Google Shape;1368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61"/>
          <p:cNvGrpSpPr/>
          <p:nvPr/>
        </p:nvGrpSpPr>
        <p:grpSpPr>
          <a:xfrm>
            <a:off x="935539" y="1900454"/>
            <a:ext cx="7055301" cy="2546397"/>
            <a:chOff x="984525" y="2241648"/>
            <a:chExt cx="7055301" cy="1510753"/>
          </a:xfrm>
        </p:grpSpPr>
        <p:grpSp>
          <p:nvGrpSpPr>
            <p:cNvPr id="1371" name="Google Shape;1371;p61"/>
            <p:cNvGrpSpPr/>
            <p:nvPr/>
          </p:nvGrpSpPr>
          <p:grpSpPr>
            <a:xfrm>
              <a:off x="1015086" y="2241648"/>
              <a:ext cx="7024741" cy="1510753"/>
              <a:chOff x="919083" y="2149001"/>
              <a:chExt cx="7242747" cy="1510753"/>
            </a:xfrm>
          </p:grpSpPr>
          <p:sp>
            <p:nvSpPr>
              <p:cNvPr id="1372" name="Google Shape;1372;p61"/>
              <p:cNvSpPr/>
              <p:nvPr/>
            </p:nvSpPr>
            <p:spPr>
              <a:xfrm>
                <a:off x="919083" y="2149001"/>
                <a:ext cx="7242747" cy="1876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524" extrusionOk="0">
                    <a:moveTo>
                      <a:pt x="126421" y="1"/>
                    </a:moveTo>
                    <a:lnTo>
                      <a:pt x="101145" y="63"/>
                    </a:lnTo>
                    <a:lnTo>
                      <a:pt x="42" y="252"/>
                    </a:lnTo>
                    <a:cubicBezTo>
                      <a:pt x="21" y="252"/>
                      <a:pt x="0" y="252"/>
                      <a:pt x="0" y="273"/>
                    </a:cubicBezTo>
                    <a:cubicBezTo>
                      <a:pt x="0" y="273"/>
                      <a:pt x="21" y="294"/>
                      <a:pt x="42" y="294"/>
                    </a:cubicBezTo>
                    <a:lnTo>
                      <a:pt x="101145" y="482"/>
                    </a:lnTo>
                    <a:lnTo>
                      <a:pt x="126421" y="524"/>
                    </a:lnTo>
                    <a:lnTo>
                      <a:pt x="151696" y="524"/>
                    </a:lnTo>
                    <a:lnTo>
                      <a:pt x="176972" y="440"/>
                    </a:lnTo>
                    <a:lnTo>
                      <a:pt x="189610" y="377"/>
                    </a:lnTo>
                    <a:lnTo>
                      <a:pt x="202247" y="294"/>
                    </a:lnTo>
                    <a:cubicBezTo>
                      <a:pt x="202268" y="294"/>
                      <a:pt x="202268" y="273"/>
                      <a:pt x="202268" y="273"/>
                    </a:cubicBezTo>
                    <a:cubicBezTo>
                      <a:pt x="202268" y="252"/>
                      <a:pt x="202268" y="252"/>
                      <a:pt x="202247" y="252"/>
                    </a:cubicBezTo>
                    <a:lnTo>
                      <a:pt x="189610" y="147"/>
                    </a:lnTo>
                    <a:lnTo>
                      <a:pt x="176972" y="105"/>
                    </a:lnTo>
                    <a:lnTo>
                      <a:pt x="1516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61"/>
              <p:cNvSpPr/>
              <p:nvPr/>
            </p:nvSpPr>
            <p:spPr>
              <a:xfrm>
                <a:off x="919083" y="2620249"/>
                <a:ext cx="7242747" cy="2474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91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21"/>
                    </a:cubicBezTo>
                    <a:cubicBezTo>
                      <a:pt x="0" y="42"/>
                      <a:pt x="21" y="63"/>
                      <a:pt x="42" y="63"/>
                    </a:cubicBezTo>
                    <a:lnTo>
                      <a:pt x="101145" y="503"/>
                    </a:lnTo>
                    <a:lnTo>
                      <a:pt x="126421" y="607"/>
                    </a:lnTo>
                    <a:lnTo>
                      <a:pt x="151696" y="691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86"/>
                    </a:lnTo>
                    <a:cubicBezTo>
                      <a:pt x="202268" y="586"/>
                      <a:pt x="202268" y="565"/>
                      <a:pt x="202268" y="544"/>
                    </a:cubicBezTo>
                    <a:cubicBezTo>
                      <a:pt x="202268" y="544"/>
                      <a:pt x="202268" y="523"/>
                      <a:pt x="202247" y="523"/>
                    </a:cubicBezTo>
                    <a:lnTo>
                      <a:pt x="189610" y="398"/>
                    </a:lnTo>
                    <a:lnTo>
                      <a:pt x="176972" y="314"/>
                    </a:lnTo>
                    <a:lnTo>
                      <a:pt x="151696" y="168"/>
                    </a:lnTo>
                    <a:lnTo>
                      <a:pt x="126421" y="105"/>
                    </a:lnTo>
                    <a:lnTo>
                      <a:pt x="101145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61"/>
              <p:cNvSpPr/>
              <p:nvPr/>
            </p:nvSpPr>
            <p:spPr>
              <a:xfrm>
                <a:off x="919083" y="3635763"/>
                <a:ext cx="7242747" cy="23991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70" extrusionOk="0">
                    <a:moveTo>
                      <a:pt x="42" y="0"/>
                    </a:moveTo>
                    <a:cubicBezTo>
                      <a:pt x="21" y="0"/>
                      <a:pt x="0" y="0"/>
                      <a:pt x="0" y="21"/>
                    </a:cubicBezTo>
                    <a:cubicBezTo>
                      <a:pt x="0" y="21"/>
                      <a:pt x="21" y="42"/>
                      <a:pt x="42" y="42"/>
                    </a:cubicBezTo>
                    <a:lnTo>
                      <a:pt x="101145" y="481"/>
                    </a:lnTo>
                    <a:lnTo>
                      <a:pt x="126421" y="607"/>
                    </a:lnTo>
                    <a:lnTo>
                      <a:pt x="151696" y="670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65"/>
                    </a:lnTo>
                    <a:cubicBezTo>
                      <a:pt x="202268" y="565"/>
                      <a:pt x="202268" y="544"/>
                      <a:pt x="202268" y="544"/>
                    </a:cubicBezTo>
                    <a:cubicBezTo>
                      <a:pt x="202268" y="523"/>
                      <a:pt x="202268" y="523"/>
                      <a:pt x="202247" y="502"/>
                    </a:cubicBezTo>
                    <a:lnTo>
                      <a:pt x="189610" y="377"/>
                    </a:lnTo>
                    <a:lnTo>
                      <a:pt x="176972" y="314"/>
                    </a:lnTo>
                    <a:lnTo>
                      <a:pt x="151696" y="146"/>
                    </a:lnTo>
                    <a:lnTo>
                      <a:pt x="126421" y="84"/>
                    </a:lnTo>
                    <a:lnTo>
                      <a:pt x="101145" y="6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5" name="Google Shape;1375;p61"/>
            <p:cNvSpPr/>
            <p:nvPr/>
          </p:nvSpPr>
          <p:spPr>
            <a:xfrm>
              <a:off x="984525" y="3190105"/>
              <a:ext cx="7024802" cy="30525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6" name="Google Shape;1376;p61"/>
          <p:cNvGrpSpPr/>
          <p:nvPr/>
        </p:nvGrpSpPr>
        <p:grpSpPr>
          <a:xfrm rot="-4500040">
            <a:off x="26728" y="-39645"/>
            <a:ext cx="548534" cy="708754"/>
            <a:chOff x="6459450" y="2381250"/>
            <a:chExt cx="548550" cy="708775"/>
          </a:xfrm>
        </p:grpSpPr>
        <p:sp>
          <p:nvSpPr>
            <p:cNvPr id="1377" name="Google Shape;1377;p61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61"/>
          <p:cNvGrpSpPr/>
          <p:nvPr/>
        </p:nvGrpSpPr>
        <p:grpSpPr>
          <a:xfrm>
            <a:off x="7654675" y="-37284"/>
            <a:ext cx="1489325" cy="740275"/>
            <a:chOff x="1645575" y="1947525"/>
            <a:chExt cx="1489325" cy="740275"/>
          </a:xfrm>
        </p:grpSpPr>
        <p:sp>
          <p:nvSpPr>
            <p:cNvPr id="1384" name="Google Shape;1384;p61"/>
            <p:cNvSpPr/>
            <p:nvPr/>
          </p:nvSpPr>
          <p:spPr>
            <a:xfrm>
              <a:off x="2505300" y="2448025"/>
              <a:ext cx="629600" cy="192000"/>
            </a:xfrm>
            <a:custGeom>
              <a:avLst/>
              <a:gdLst/>
              <a:ahLst/>
              <a:cxnLst/>
              <a:rect l="l" t="t" r="r" b="b"/>
              <a:pathLst>
                <a:path w="25184" h="7680" extrusionOk="0">
                  <a:moveTo>
                    <a:pt x="134" y="1"/>
                  </a:moveTo>
                  <a:cubicBezTo>
                    <a:pt x="67" y="1"/>
                    <a:pt x="0" y="101"/>
                    <a:pt x="100" y="134"/>
                  </a:cubicBezTo>
                  <a:cubicBezTo>
                    <a:pt x="2640" y="1836"/>
                    <a:pt x="5436" y="2006"/>
                    <a:pt x="8311" y="2006"/>
                  </a:cubicBezTo>
                  <a:cubicBezTo>
                    <a:pt x="9030" y="2006"/>
                    <a:pt x="9753" y="1995"/>
                    <a:pt x="10479" y="1995"/>
                  </a:cubicBezTo>
                  <a:cubicBezTo>
                    <a:pt x="10777" y="1995"/>
                    <a:pt x="11076" y="1997"/>
                    <a:pt x="11375" y="2002"/>
                  </a:cubicBezTo>
                  <a:cubicBezTo>
                    <a:pt x="16579" y="2069"/>
                    <a:pt x="21149" y="3970"/>
                    <a:pt x="24851" y="7639"/>
                  </a:cubicBezTo>
                  <a:cubicBezTo>
                    <a:pt x="24879" y="7667"/>
                    <a:pt x="24912" y="7679"/>
                    <a:pt x="24944" y="7679"/>
                  </a:cubicBezTo>
                  <a:cubicBezTo>
                    <a:pt x="25065" y="7679"/>
                    <a:pt x="25183" y="7511"/>
                    <a:pt x="25051" y="7406"/>
                  </a:cubicBezTo>
                  <a:cubicBezTo>
                    <a:pt x="22350" y="4604"/>
                    <a:pt x="18847" y="2669"/>
                    <a:pt x="14978" y="1969"/>
                  </a:cubicBezTo>
                  <a:cubicBezTo>
                    <a:pt x="13539" y="1710"/>
                    <a:pt x="12084" y="1663"/>
                    <a:pt x="10631" y="1663"/>
                  </a:cubicBezTo>
                  <a:cubicBezTo>
                    <a:pt x="9814" y="1663"/>
                    <a:pt x="8997" y="1678"/>
                    <a:pt x="8184" y="1678"/>
                  </a:cubicBezTo>
                  <a:cubicBezTo>
                    <a:pt x="5419" y="1678"/>
                    <a:pt x="2702" y="1507"/>
                    <a:pt x="1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2089175" y="2551350"/>
              <a:ext cx="1019350" cy="136450"/>
            </a:xfrm>
            <a:custGeom>
              <a:avLst/>
              <a:gdLst/>
              <a:ahLst/>
              <a:cxnLst/>
              <a:rect l="l" t="t" r="r" b="b"/>
              <a:pathLst>
                <a:path w="40774" h="5458" extrusionOk="0">
                  <a:moveTo>
                    <a:pt x="53" y="1"/>
                  </a:moveTo>
                  <a:cubicBezTo>
                    <a:pt x="25" y="1"/>
                    <a:pt x="0" y="29"/>
                    <a:pt x="0" y="71"/>
                  </a:cubicBezTo>
                  <a:cubicBezTo>
                    <a:pt x="1840" y="4147"/>
                    <a:pt x="5794" y="5458"/>
                    <a:pt x="9853" y="5458"/>
                  </a:cubicBezTo>
                  <a:cubicBezTo>
                    <a:pt x="11607" y="5458"/>
                    <a:pt x="13380" y="5213"/>
                    <a:pt x="15011" y="4841"/>
                  </a:cubicBezTo>
                  <a:cubicBezTo>
                    <a:pt x="20211" y="3662"/>
                    <a:pt x="25524" y="1890"/>
                    <a:pt x="30721" y="1890"/>
                  </a:cubicBezTo>
                  <a:cubicBezTo>
                    <a:pt x="34057" y="1890"/>
                    <a:pt x="37347" y="2621"/>
                    <a:pt x="40529" y="4707"/>
                  </a:cubicBezTo>
                  <a:cubicBezTo>
                    <a:pt x="40551" y="4724"/>
                    <a:pt x="40574" y="4732"/>
                    <a:pt x="40595" y="4732"/>
                  </a:cubicBezTo>
                  <a:cubicBezTo>
                    <a:pt x="40700" y="4732"/>
                    <a:pt x="40773" y="4551"/>
                    <a:pt x="40662" y="4440"/>
                  </a:cubicBezTo>
                  <a:cubicBezTo>
                    <a:pt x="40496" y="4307"/>
                    <a:pt x="40295" y="4174"/>
                    <a:pt x="40095" y="4073"/>
                  </a:cubicBezTo>
                  <a:cubicBezTo>
                    <a:pt x="39028" y="3340"/>
                    <a:pt x="37894" y="2806"/>
                    <a:pt x="36726" y="2439"/>
                  </a:cubicBezTo>
                  <a:cubicBezTo>
                    <a:pt x="34725" y="1752"/>
                    <a:pt x="32610" y="1473"/>
                    <a:pt x="30469" y="1473"/>
                  </a:cubicBezTo>
                  <a:cubicBezTo>
                    <a:pt x="27827" y="1473"/>
                    <a:pt x="25144" y="1898"/>
                    <a:pt x="22583" y="2506"/>
                  </a:cubicBezTo>
                  <a:cubicBezTo>
                    <a:pt x="18719" y="3399"/>
                    <a:pt x="13681" y="5148"/>
                    <a:pt x="9187" y="5148"/>
                  </a:cubicBezTo>
                  <a:cubicBezTo>
                    <a:pt x="5455" y="5148"/>
                    <a:pt x="2098" y="3942"/>
                    <a:pt x="100" y="37"/>
                  </a:cubicBezTo>
                  <a:cubicBezTo>
                    <a:pt x="87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2367700" y="2540975"/>
              <a:ext cx="646075" cy="68125"/>
            </a:xfrm>
            <a:custGeom>
              <a:avLst/>
              <a:gdLst/>
              <a:ahLst/>
              <a:cxnLst/>
              <a:rect l="l" t="t" r="r" b="b"/>
              <a:pathLst>
                <a:path w="25843" h="2725" extrusionOk="0">
                  <a:moveTo>
                    <a:pt x="17118" y="1"/>
                  </a:moveTo>
                  <a:cubicBezTo>
                    <a:pt x="14818" y="1"/>
                    <a:pt x="12460" y="348"/>
                    <a:pt x="10108" y="752"/>
                  </a:cubicBezTo>
                  <a:cubicBezTo>
                    <a:pt x="6857" y="1326"/>
                    <a:pt x="3606" y="1991"/>
                    <a:pt x="559" y="1991"/>
                  </a:cubicBezTo>
                  <a:cubicBezTo>
                    <a:pt x="417" y="1991"/>
                    <a:pt x="275" y="1990"/>
                    <a:pt x="134" y="1987"/>
                  </a:cubicBezTo>
                  <a:lnTo>
                    <a:pt x="34" y="1987"/>
                  </a:lnTo>
                  <a:cubicBezTo>
                    <a:pt x="0" y="1987"/>
                    <a:pt x="0" y="2087"/>
                    <a:pt x="34" y="2087"/>
                  </a:cubicBezTo>
                  <a:cubicBezTo>
                    <a:pt x="502" y="2120"/>
                    <a:pt x="973" y="2135"/>
                    <a:pt x="1446" y="2135"/>
                  </a:cubicBezTo>
                  <a:cubicBezTo>
                    <a:pt x="6637" y="2135"/>
                    <a:pt x="12052" y="307"/>
                    <a:pt x="17213" y="307"/>
                  </a:cubicBezTo>
                  <a:cubicBezTo>
                    <a:pt x="20113" y="307"/>
                    <a:pt x="22932" y="884"/>
                    <a:pt x="25585" y="2687"/>
                  </a:cubicBezTo>
                  <a:cubicBezTo>
                    <a:pt x="25585" y="2687"/>
                    <a:pt x="25619" y="2721"/>
                    <a:pt x="25619" y="2721"/>
                  </a:cubicBezTo>
                  <a:cubicBezTo>
                    <a:pt x="25629" y="2723"/>
                    <a:pt x="25639" y="2724"/>
                    <a:pt x="25648" y="2724"/>
                  </a:cubicBezTo>
                  <a:cubicBezTo>
                    <a:pt x="25766" y="2724"/>
                    <a:pt x="25842" y="2546"/>
                    <a:pt x="25719" y="2454"/>
                  </a:cubicBezTo>
                  <a:cubicBezTo>
                    <a:pt x="23050" y="599"/>
                    <a:pt x="20134" y="1"/>
                    <a:pt x="171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1645575" y="1947525"/>
              <a:ext cx="1050550" cy="628650"/>
            </a:xfrm>
            <a:custGeom>
              <a:avLst/>
              <a:gdLst/>
              <a:ahLst/>
              <a:cxnLst/>
              <a:rect l="l" t="t" r="r" b="b"/>
              <a:pathLst>
                <a:path w="42022" h="25146" extrusionOk="0">
                  <a:moveTo>
                    <a:pt x="24006" y="700"/>
                  </a:moveTo>
                  <a:cubicBezTo>
                    <a:pt x="25890" y="700"/>
                    <a:pt x="27929" y="1652"/>
                    <a:pt x="27851" y="3742"/>
                  </a:cubicBezTo>
                  <a:cubicBezTo>
                    <a:pt x="27751" y="3842"/>
                    <a:pt x="27651" y="3976"/>
                    <a:pt x="27584" y="4109"/>
                  </a:cubicBezTo>
                  <a:cubicBezTo>
                    <a:pt x="27512" y="4230"/>
                    <a:pt x="27597" y="4316"/>
                    <a:pt x="27700" y="4316"/>
                  </a:cubicBezTo>
                  <a:cubicBezTo>
                    <a:pt x="27739" y="4316"/>
                    <a:pt x="27781" y="4304"/>
                    <a:pt x="27818" y="4276"/>
                  </a:cubicBezTo>
                  <a:cubicBezTo>
                    <a:pt x="27853" y="4363"/>
                    <a:pt x="27942" y="4414"/>
                    <a:pt x="28029" y="4414"/>
                  </a:cubicBezTo>
                  <a:cubicBezTo>
                    <a:pt x="28109" y="4414"/>
                    <a:pt x="28186" y="4372"/>
                    <a:pt x="28218" y="4276"/>
                  </a:cubicBezTo>
                  <a:cubicBezTo>
                    <a:pt x="28252" y="4076"/>
                    <a:pt x="28285" y="3909"/>
                    <a:pt x="28318" y="3742"/>
                  </a:cubicBezTo>
                  <a:cubicBezTo>
                    <a:pt x="28888" y="3262"/>
                    <a:pt x="29620" y="2998"/>
                    <a:pt x="30367" y="2998"/>
                  </a:cubicBezTo>
                  <a:cubicBezTo>
                    <a:pt x="30451" y="2998"/>
                    <a:pt x="30536" y="3002"/>
                    <a:pt x="30620" y="3008"/>
                  </a:cubicBezTo>
                  <a:cubicBezTo>
                    <a:pt x="31687" y="3042"/>
                    <a:pt x="33022" y="4276"/>
                    <a:pt x="31854" y="5243"/>
                  </a:cubicBezTo>
                  <a:cubicBezTo>
                    <a:pt x="31821" y="5243"/>
                    <a:pt x="31821" y="5277"/>
                    <a:pt x="31787" y="5277"/>
                  </a:cubicBezTo>
                  <a:cubicBezTo>
                    <a:pt x="31721" y="5310"/>
                    <a:pt x="31654" y="5343"/>
                    <a:pt x="31587" y="5410"/>
                  </a:cubicBezTo>
                  <a:cubicBezTo>
                    <a:pt x="31274" y="5581"/>
                    <a:pt x="31471" y="6019"/>
                    <a:pt x="31764" y="6019"/>
                  </a:cubicBezTo>
                  <a:cubicBezTo>
                    <a:pt x="31814" y="6019"/>
                    <a:pt x="31867" y="6006"/>
                    <a:pt x="31921" y="5977"/>
                  </a:cubicBezTo>
                  <a:cubicBezTo>
                    <a:pt x="32995" y="5455"/>
                    <a:pt x="34184" y="5187"/>
                    <a:pt x="35342" y="5187"/>
                  </a:cubicBezTo>
                  <a:cubicBezTo>
                    <a:pt x="38032" y="5187"/>
                    <a:pt x="40558" y="6635"/>
                    <a:pt x="41094" y="9713"/>
                  </a:cubicBezTo>
                  <a:cubicBezTo>
                    <a:pt x="41628" y="12891"/>
                    <a:pt x="39236" y="15100"/>
                    <a:pt x="36518" y="15100"/>
                  </a:cubicBezTo>
                  <a:cubicBezTo>
                    <a:pt x="35669" y="15100"/>
                    <a:pt x="34789" y="14885"/>
                    <a:pt x="33956" y="14417"/>
                  </a:cubicBezTo>
                  <a:cubicBezTo>
                    <a:pt x="33933" y="14417"/>
                    <a:pt x="33911" y="14402"/>
                    <a:pt x="33879" y="14402"/>
                  </a:cubicBezTo>
                  <a:cubicBezTo>
                    <a:pt x="33863" y="14402"/>
                    <a:pt x="33844" y="14405"/>
                    <a:pt x="33822" y="14417"/>
                  </a:cubicBezTo>
                  <a:cubicBezTo>
                    <a:pt x="33755" y="14359"/>
                    <a:pt x="33668" y="14332"/>
                    <a:pt x="33582" y="14332"/>
                  </a:cubicBezTo>
                  <a:cubicBezTo>
                    <a:pt x="33370" y="14332"/>
                    <a:pt x="33160" y="14498"/>
                    <a:pt x="33255" y="14784"/>
                  </a:cubicBezTo>
                  <a:cubicBezTo>
                    <a:pt x="34389" y="18286"/>
                    <a:pt x="32354" y="21822"/>
                    <a:pt x="29186" y="23390"/>
                  </a:cubicBezTo>
                  <a:cubicBezTo>
                    <a:pt x="27835" y="24065"/>
                    <a:pt x="26329" y="24492"/>
                    <a:pt x="24818" y="24492"/>
                  </a:cubicBezTo>
                  <a:cubicBezTo>
                    <a:pt x="24762" y="24492"/>
                    <a:pt x="24705" y="24492"/>
                    <a:pt x="24649" y="24490"/>
                  </a:cubicBezTo>
                  <a:cubicBezTo>
                    <a:pt x="22714" y="24457"/>
                    <a:pt x="19278" y="23823"/>
                    <a:pt x="19212" y="21288"/>
                  </a:cubicBezTo>
                  <a:cubicBezTo>
                    <a:pt x="19245" y="21288"/>
                    <a:pt x="19245" y="21288"/>
                    <a:pt x="19245" y="21255"/>
                  </a:cubicBezTo>
                  <a:cubicBezTo>
                    <a:pt x="19371" y="21053"/>
                    <a:pt x="19155" y="20795"/>
                    <a:pt x="18941" y="20795"/>
                  </a:cubicBezTo>
                  <a:cubicBezTo>
                    <a:pt x="18871" y="20795"/>
                    <a:pt x="18802" y="20822"/>
                    <a:pt x="18745" y="20888"/>
                  </a:cubicBezTo>
                  <a:cubicBezTo>
                    <a:pt x="17303" y="22624"/>
                    <a:pt x="15701" y="24392"/>
                    <a:pt x="13244" y="24392"/>
                  </a:cubicBezTo>
                  <a:cubicBezTo>
                    <a:pt x="13198" y="24392"/>
                    <a:pt x="13153" y="24392"/>
                    <a:pt x="13107" y="24390"/>
                  </a:cubicBezTo>
                  <a:cubicBezTo>
                    <a:pt x="10172" y="24324"/>
                    <a:pt x="7904" y="21088"/>
                    <a:pt x="10172" y="18620"/>
                  </a:cubicBezTo>
                  <a:cubicBezTo>
                    <a:pt x="10339" y="18486"/>
                    <a:pt x="10205" y="18286"/>
                    <a:pt x="10039" y="18286"/>
                  </a:cubicBezTo>
                  <a:cubicBezTo>
                    <a:pt x="10147" y="18096"/>
                    <a:pt x="9991" y="17841"/>
                    <a:pt x="9786" y="17841"/>
                  </a:cubicBezTo>
                  <a:cubicBezTo>
                    <a:pt x="9738" y="17841"/>
                    <a:pt x="9688" y="17854"/>
                    <a:pt x="9638" y="17886"/>
                  </a:cubicBezTo>
                  <a:cubicBezTo>
                    <a:pt x="8204" y="18720"/>
                    <a:pt x="6770" y="19420"/>
                    <a:pt x="5068" y="19454"/>
                  </a:cubicBezTo>
                  <a:cubicBezTo>
                    <a:pt x="5040" y="19454"/>
                    <a:pt x="5012" y="19454"/>
                    <a:pt x="4983" y="19454"/>
                  </a:cubicBezTo>
                  <a:cubicBezTo>
                    <a:pt x="2585" y="19454"/>
                    <a:pt x="539" y="18054"/>
                    <a:pt x="1199" y="15351"/>
                  </a:cubicBezTo>
                  <a:cubicBezTo>
                    <a:pt x="1933" y="12415"/>
                    <a:pt x="4868" y="10881"/>
                    <a:pt x="7704" y="10714"/>
                  </a:cubicBezTo>
                  <a:cubicBezTo>
                    <a:pt x="7804" y="10814"/>
                    <a:pt x="7904" y="10914"/>
                    <a:pt x="8037" y="11014"/>
                  </a:cubicBezTo>
                  <a:cubicBezTo>
                    <a:pt x="8085" y="11041"/>
                    <a:pt x="8133" y="11053"/>
                    <a:pt x="8178" y="11053"/>
                  </a:cubicBezTo>
                  <a:cubicBezTo>
                    <a:pt x="8355" y="11053"/>
                    <a:pt x="8497" y="10873"/>
                    <a:pt x="8471" y="10714"/>
                  </a:cubicBezTo>
                  <a:lnTo>
                    <a:pt x="8571" y="10714"/>
                  </a:lnTo>
                  <a:cubicBezTo>
                    <a:pt x="8704" y="10714"/>
                    <a:pt x="8738" y="10514"/>
                    <a:pt x="8604" y="10480"/>
                  </a:cubicBezTo>
                  <a:cubicBezTo>
                    <a:pt x="8504" y="10447"/>
                    <a:pt x="8371" y="10447"/>
                    <a:pt x="8237" y="10414"/>
                  </a:cubicBezTo>
                  <a:cubicBezTo>
                    <a:pt x="5235" y="7378"/>
                    <a:pt x="8004" y="3242"/>
                    <a:pt x="11840" y="2942"/>
                  </a:cubicBezTo>
                  <a:cubicBezTo>
                    <a:pt x="12017" y="2929"/>
                    <a:pt x="12194" y="2923"/>
                    <a:pt x="12371" y="2923"/>
                  </a:cubicBezTo>
                  <a:cubicBezTo>
                    <a:pt x="14998" y="2923"/>
                    <a:pt x="17593" y="4301"/>
                    <a:pt x="18811" y="6644"/>
                  </a:cubicBezTo>
                  <a:cubicBezTo>
                    <a:pt x="18844" y="6687"/>
                    <a:pt x="18893" y="6706"/>
                    <a:pt x="18944" y="6706"/>
                  </a:cubicBezTo>
                  <a:cubicBezTo>
                    <a:pt x="19049" y="6706"/>
                    <a:pt x="19157" y="6624"/>
                    <a:pt x="19112" y="6511"/>
                  </a:cubicBezTo>
                  <a:cubicBezTo>
                    <a:pt x="19112" y="6478"/>
                    <a:pt x="19112" y="6478"/>
                    <a:pt x="19112" y="6478"/>
                  </a:cubicBezTo>
                  <a:cubicBezTo>
                    <a:pt x="19145" y="6511"/>
                    <a:pt x="19178" y="6544"/>
                    <a:pt x="19212" y="6578"/>
                  </a:cubicBezTo>
                  <a:cubicBezTo>
                    <a:pt x="19267" y="6633"/>
                    <a:pt x="19334" y="6656"/>
                    <a:pt x="19403" y="6656"/>
                  </a:cubicBezTo>
                  <a:cubicBezTo>
                    <a:pt x="19626" y="6656"/>
                    <a:pt x="19857" y="6407"/>
                    <a:pt x="19679" y="6177"/>
                  </a:cubicBezTo>
                  <a:cubicBezTo>
                    <a:pt x="18178" y="4043"/>
                    <a:pt x="20413" y="1574"/>
                    <a:pt x="22447" y="940"/>
                  </a:cubicBezTo>
                  <a:cubicBezTo>
                    <a:pt x="22916" y="782"/>
                    <a:pt x="23454" y="700"/>
                    <a:pt x="24006" y="700"/>
                  </a:cubicBezTo>
                  <a:close/>
                  <a:moveTo>
                    <a:pt x="23817" y="1"/>
                  </a:moveTo>
                  <a:cubicBezTo>
                    <a:pt x="23349" y="1"/>
                    <a:pt x="22894" y="57"/>
                    <a:pt x="22481" y="173"/>
                  </a:cubicBezTo>
                  <a:cubicBezTo>
                    <a:pt x="20579" y="707"/>
                    <a:pt x="18078" y="3042"/>
                    <a:pt x="18411" y="5143"/>
                  </a:cubicBezTo>
                  <a:cubicBezTo>
                    <a:pt x="17097" y="3276"/>
                    <a:pt x="14684" y="2221"/>
                    <a:pt x="12338" y="2221"/>
                  </a:cubicBezTo>
                  <a:cubicBezTo>
                    <a:pt x="11290" y="2221"/>
                    <a:pt x="10255" y="2432"/>
                    <a:pt x="9338" y="2875"/>
                  </a:cubicBezTo>
                  <a:cubicBezTo>
                    <a:pt x="6469" y="4243"/>
                    <a:pt x="5168" y="8012"/>
                    <a:pt x="7303" y="10347"/>
                  </a:cubicBezTo>
                  <a:cubicBezTo>
                    <a:pt x="7282" y="10347"/>
                    <a:pt x="7261" y="10347"/>
                    <a:pt x="7241" y="10347"/>
                  </a:cubicBezTo>
                  <a:cubicBezTo>
                    <a:pt x="3756" y="10347"/>
                    <a:pt x="1" y="13105"/>
                    <a:pt x="432" y="16885"/>
                  </a:cubicBezTo>
                  <a:cubicBezTo>
                    <a:pt x="687" y="19257"/>
                    <a:pt x="2560" y="20132"/>
                    <a:pt x="4652" y="20132"/>
                  </a:cubicBezTo>
                  <a:cubicBezTo>
                    <a:pt x="6384" y="20132"/>
                    <a:pt x="8266" y="19532"/>
                    <a:pt x="9505" y="18686"/>
                  </a:cubicBezTo>
                  <a:lnTo>
                    <a:pt x="9505" y="18686"/>
                  </a:lnTo>
                  <a:cubicBezTo>
                    <a:pt x="7737" y="20654"/>
                    <a:pt x="8838" y="23757"/>
                    <a:pt x="11239" y="24757"/>
                  </a:cubicBezTo>
                  <a:cubicBezTo>
                    <a:pt x="11890" y="25024"/>
                    <a:pt x="12552" y="25146"/>
                    <a:pt x="13206" y="25146"/>
                  </a:cubicBezTo>
                  <a:cubicBezTo>
                    <a:pt x="14433" y="25146"/>
                    <a:pt x="15633" y="24719"/>
                    <a:pt x="16677" y="24023"/>
                  </a:cubicBezTo>
                  <a:cubicBezTo>
                    <a:pt x="17477" y="23490"/>
                    <a:pt x="18211" y="22789"/>
                    <a:pt x="18778" y="21989"/>
                  </a:cubicBezTo>
                  <a:cubicBezTo>
                    <a:pt x="18890" y="24380"/>
                    <a:pt x="21951" y="25139"/>
                    <a:pt x="24682" y="25139"/>
                  </a:cubicBezTo>
                  <a:cubicBezTo>
                    <a:pt x="26027" y="25139"/>
                    <a:pt x="27292" y="24955"/>
                    <a:pt x="28085" y="24691"/>
                  </a:cubicBezTo>
                  <a:cubicBezTo>
                    <a:pt x="28385" y="24557"/>
                    <a:pt x="28719" y="24457"/>
                    <a:pt x="29019" y="24324"/>
                  </a:cubicBezTo>
                  <a:cubicBezTo>
                    <a:pt x="30053" y="23823"/>
                    <a:pt x="30987" y="23190"/>
                    <a:pt x="31821" y="22422"/>
                  </a:cubicBezTo>
                  <a:cubicBezTo>
                    <a:pt x="32621" y="21622"/>
                    <a:pt x="33288" y="20721"/>
                    <a:pt x="33722" y="19720"/>
                  </a:cubicBezTo>
                  <a:cubicBezTo>
                    <a:pt x="34389" y="18286"/>
                    <a:pt x="34589" y="16685"/>
                    <a:pt x="34122" y="15084"/>
                  </a:cubicBezTo>
                  <a:lnTo>
                    <a:pt x="34122" y="15084"/>
                  </a:lnTo>
                  <a:cubicBezTo>
                    <a:pt x="34912" y="15652"/>
                    <a:pt x="35772" y="15903"/>
                    <a:pt x="36623" y="15903"/>
                  </a:cubicBezTo>
                  <a:cubicBezTo>
                    <a:pt x="39370" y="15903"/>
                    <a:pt x="42022" y="13293"/>
                    <a:pt x="41895" y="10314"/>
                  </a:cubicBezTo>
                  <a:cubicBezTo>
                    <a:pt x="41737" y="6577"/>
                    <a:pt x="38589" y="4397"/>
                    <a:pt x="35285" y="4397"/>
                  </a:cubicBezTo>
                  <a:cubicBezTo>
                    <a:pt x="34401" y="4397"/>
                    <a:pt x="33506" y="4553"/>
                    <a:pt x="32655" y="4876"/>
                  </a:cubicBezTo>
                  <a:cubicBezTo>
                    <a:pt x="32922" y="4076"/>
                    <a:pt x="32421" y="3075"/>
                    <a:pt x="31554" y="2742"/>
                  </a:cubicBezTo>
                  <a:cubicBezTo>
                    <a:pt x="31220" y="2597"/>
                    <a:pt x="30853" y="2530"/>
                    <a:pt x="30479" y="2530"/>
                  </a:cubicBezTo>
                  <a:cubicBezTo>
                    <a:pt x="29730" y="2530"/>
                    <a:pt x="28952" y="2797"/>
                    <a:pt x="28352" y="3242"/>
                  </a:cubicBezTo>
                  <a:cubicBezTo>
                    <a:pt x="28270" y="1142"/>
                    <a:pt x="25913" y="1"/>
                    <a:pt x="238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1659050" y="1965000"/>
              <a:ext cx="1027225" cy="594850"/>
            </a:xfrm>
            <a:custGeom>
              <a:avLst/>
              <a:gdLst/>
              <a:ahLst/>
              <a:cxnLst/>
              <a:rect l="l" t="t" r="r" b="b"/>
              <a:pathLst>
                <a:path w="41089" h="23794" extrusionOk="0">
                  <a:moveTo>
                    <a:pt x="23467" y="1"/>
                  </a:moveTo>
                  <a:cubicBezTo>
                    <a:pt x="22915" y="1"/>
                    <a:pt x="22377" y="83"/>
                    <a:pt x="21908" y="241"/>
                  </a:cubicBezTo>
                  <a:cubicBezTo>
                    <a:pt x="19874" y="908"/>
                    <a:pt x="17639" y="3344"/>
                    <a:pt x="19173" y="5478"/>
                  </a:cubicBezTo>
                  <a:cubicBezTo>
                    <a:pt x="19326" y="5708"/>
                    <a:pt x="19089" y="5957"/>
                    <a:pt x="18864" y="5957"/>
                  </a:cubicBezTo>
                  <a:cubicBezTo>
                    <a:pt x="18795" y="5957"/>
                    <a:pt x="18728" y="5934"/>
                    <a:pt x="18673" y="5879"/>
                  </a:cubicBezTo>
                  <a:cubicBezTo>
                    <a:pt x="18639" y="5845"/>
                    <a:pt x="18606" y="5812"/>
                    <a:pt x="18573" y="5779"/>
                  </a:cubicBezTo>
                  <a:cubicBezTo>
                    <a:pt x="18573" y="5779"/>
                    <a:pt x="18573" y="5779"/>
                    <a:pt x="18573" y="5812"/>
                  </a:cubicBezTo>
                  <a:cubicBezTo>
                    <a:pt x="18618" y="5925"/>
                    <a:pt x="18510" y="6007"/>
                    <a:pt x="18415" y="6007"/>
                  </a:cubicBezTo>
                  <a:cubicBezTo>
                    <a:pt x="18370" y="6007"/>
                    <a:pt x="18327" y="5988"/>
                    <a:pt x="18306" y="5945"/>
                  </a:cubicBezTo>
                  <a:cubicBezTo>
                    <a:pt x="17056" y="3602"/>
                    <a:pt x="14459" y="2224"/>
                    <a:pt x="11832" y="2224"/>
                  </a:cubicBezTo>
                  <a:cubicBezTo>
                    <a:pt x="11655" y="2224"/>
                    <a:pt x="11478" y="2230"/>
                    <a:pt x="11301" y="2243"/>
                  </a:cubicBezTo>
                  <a:cubicBezTo>
                    <a:pt x="7465" y="2543"/>
                    <a:pt x="4696" y="6679"/>
                    <a:pt x="7698" y="9715"/>
                  </a:cubicBezTo>
                  <a:cubicBezTo>
                    <a:pt x="7832" y="9748"/>
                    <a:pt x="7965" y="9748"/>
                    <a:pt x="8065" y="9781"/>
                  </a:cubicBezTo>
                  <a:cubicBezTo>
                    <a:pt x="8199" y="9815"/>
                    <a:pt x="8165" y="10015"/>
                    <a:pt x="8032" y="10015"/>
                  </a:cubicBezTo>
                  <a:lnTo>
                    <a:pt x="7932" y="10015"/>
                  </a:lnTo>
                  <a:cubicBezTo>
                    <a:pt x="7958" y="10174"/>
                    <a:pt x="7816" y="10354"/>
                    <a:pt x="7656" y="10354"/>
                  </a:cubicBezTo>
                  <a:cubicBezTo>
                    <a:pt x="7615" y="10354"/>
                    <a:pt x="7572" y="10342"/>
                    <a:pt x="7531" y="10315"/>
                  </a:cubicBezTo>
                  <a:cubicBezTo>
                    <a:pt x="7398" y="10215"/>
                    <a:pt x="7265" y="10115"/>
                    <a:pt x="7165" y="10015"/>
                  </a:cubicBezTo>
                  <a:cubicBezTo>
                    <a:pt x="4329" y="10182"/>
                    <a:pt x="1394" y="11716"/>
                    <a:pt x="660" y="14652"/>
                  </a:cubicBezTo>
                  <a:cubicBezTo>
                    <a:pt x="0" y="17355"/>
                    <a:pt x="2046" y="18755"/>
                    <a:pt x="4444" y="18755"/>
                  </a:cubicBezTo>
                  <a:cubicBezTo>
                    <a:pt x="4473" y="18755"/>
                    <a:pt x="4501" y="18755"/>
                    <a:pt x="4529" y="18755"/>
                  </a:cubicBezTo>
                  <a:cubicBezTo>
                    <a:pt x="6231" y="18721"/>
                    <a:pt x="7665" y="18021"/>
                    <a:pt x="9099" y="17187"/>
                  </a:cubicBezTo>
                  <a:cubicBezTo>
                    <a:pt x="9149" y="17155"/>
                    <a:pt x="9199" y="17142"/>
                    <a:pt x="9247" y="17142"/>
                  </a:cubicBezTo>
                  <a:cubicBezTo>
                    <a:pt x="9452" y="17142"/>
                    <a:pt x="9608" y="17397"/>
                    <a:pt x="9500" y="17587"/>
                  </a:cubicBezTo>
                  <a:cubicBezTo>
                    <a:pt x="9666" y="17587"/>
                    <a:pt x="9800" y="17787"/>
                    <a:pt x="9633" y="17921"/>
                  </a:cubicBezTo>
                  <a:cubicBezTo>
                    <a:pt x="7365" y="20389"/>
                    <a:pt x="9633" y="23625"/>
                    <a:pt x="12568" y="23691"/>
                  </a:cubicBezTo>
                  <a:cubicBezTo>
                    <a:pt x="12614" y="23693"/>
                    <a:pt x="12659" y="23693"/>
                    <a:pt x="12705" y="23693"/>
                  </a:cubicBezTo>
                  <a:cubicBezTo>
                    <a:pt x="15162" y="23693"/>
                    <a:pt x="16764" y="21925"/>
                    <a:pt x="18206" y="20189"/>
                  </a:cubicBezTo>
                  <a:cubicBezTo>
                    <a:pt x="18263" y="20124"/>
                    <a:pt x="18331" y="20097"/>
                    <a:pt x="18400" y="20097"/>
                  </a:cubicBezTo>
                  <a:cubicBezTo>
                    <a:pt x="18615" y="20097"/>
                    <a:pt x="18832" y="20362"/>
                    <a:pt x="18706" y="20589"/>
                  </a:cubicBezTo>
                  <a:lnTo>
                    <a:pt x="18673" y="20589"/>
                  </a:lnTo>
                  <a:cubicBezTo>
                    <a:pt x="18739" y="23124"/>
                    <a:pt x="22175" y="23758"/>
                    <a:pt x="24110" y="23791"/>
                  </a:cubicBezTo>
                  <a:cubicBezTo>
                    <a:pt x="24166" y="23793"/>
                    <a:pt x="24223" y="23793"/>
                    <a:pt x="24279" y="23793"/>
                  </a:cubicBezTo>
                  <a:cubicBezTo>
                    <a:pt x="25791" y="23793"/>
                    <a:pt x="27296" y="23367"/>
                    <a:pt x="28647" y="22724"/>
                  </a:cubicBezTo>
                  <a:cubicBezTo>
                    <a:pt x="31815" y="21123"/>
                    <a:pt x="33850" y="17587"/>
                    <a:pt x="32716" y="14085"/>
                  </a:cubicBezTo>
                  <a:cubicBezTo>
                    <a:pt x="32621" y="13799"/>
                    <a:pt x="32831" y="13633"/>
                    <a:pt x="33043" y="13633"/>
                  </a:cubicBezTo>
                  <a:cubicBezTo>
                    <a:pt x="33129" y="13633"/>
                    <a:pt x="33216" y="13660"/>
                    <a:pt x="33283" y="13718"/>
                  </a:cubicBezTo>
                  <a:cubicBezTo>
                    <a:pt x="33305" y="13706"/>
                    <a:pt x="33324" y="13703"/>
                    <a:pt x="33340" y="13703"/>
                  </a:cubicBezTo>
                  <a:cubicBezTo>
                    <a:pt x="33372" y="13703"/>
                    <a:pt x="33394" y="13718"/>
                    <a:pt x="33417" y="13718"/>
                  </a:cubicBezTo>
                  <a:cubicBezTo>
                    <a:pt x="34250" y="14186"/>
                    <a:pt x="35130" y="14401"/>
                    <a:pt x="35979" y="14401"/>
                  </a:cubicBezTo>
                  <a:cubicBezTo>
                    <a:pt x="38697" y="14401"/>
                    <a:pt x="41089" y="12192"/>
                    <a:pt x="40555" y="9014"/>
                  </a:cubicBezTo>
                  <a:cubicBezTo>
                    <a:pt x="40019" y="5936"/>
                    <a:pt x="37493" y="4488"/>
                    <a:pt x="34803" y="4488"/>
                  </a:cubicBezTo>
                  <a:cubicBezTo>
                    <a:pt x="33645" y="4488"/>
                    <a:pt x="32456" y="4756"/>
                    <a:pt x="31382" y="5278"/>
                  </a:cubicBezTo>
                  <a:cubicBezTo>
                    <a:pt x="31328" y="5307"/>
                    <a:pt x="31275" y="5320"/>
                    <a:pt x="31225" y="5320"/>
                  </a:cubicBezTo>
                  <a:cubicBezTo>
                    <a:pt x="30932" y="5320"/>
                    <a:pt x="30735" y="4882"/>
                    <a:pt x="31048" y="4711"/>
                  </a:cubicBezTo>
                  <a:cubicBezTo>
                    <a:pt x="31115" y="4644"/>
                    <a:pt x="31182" y="4611"/>
                    <a:pt x="31248" y="4578"/>
                  </a:cubicBezTo>
                  <a:cubicBezTo>
                    <a:pt x="31282" y="4578"/>
                    <a:pt x="31282" y="4544"/>
                    <a:pt x="31315" y="4544"/>
                  </a:cubicBezTo>
                  <a:cubicBezTo>
                    <a:pt x="32483" y="3577"/>
                    <a:pt x="31148" y="2343"/>
                    <a:pt x="30081" y="2309"/>
                  </a:cubicBezTo>
                  <a:cubicBezTo>
                    <a:pt x="29997" y="2303"/>
                    <a:pt x="29912" y="2299"/>
                    <a:pt x="29828" y="2299"/>
                  </a:cubicBezTo>
                  <a:cubicBezTo>
                    <a:pt x="29081" y="2299"/>
                    <a:pt x="28349" y="2563"/>
                    <a:pt x="27779" y="3043"/>
                  </a:cubicBezTo>
                  <a:cubicBezTo>
                    <a:pt x="27746" y="3210"/>
                    <a:pt x="27713" y="3377"/>
                    <a:pt x="27679" y="3577"/>
                  </a:cubicBezTo>
                  <a:cubicBezTo>
                    <a:pt x="27647" y="3673"/>
                    <a:pt x="27577" y="3715"/>
                    <a:pt x="27502" y="3715"/>
                  </a:cubicBezTo>
                  <a:cubicBezTo>
                    <a:pt x="27420" y="3715"/>
                    <a:pt x="27331" y="3664"/>
                    <a:pt x="27279" y="3577"/>
                  </a:cubicBezTo>
                  <a:cubicBezTo>
                    <a:pt x="27242" y="3605"/>
                    <a:pt x="27200" y="3617"/>
                    <a:pt x="27161" y="3617"/>
                  </a:cubicBezTo>
                  <a:cubicBezTo>
                    <a:pt x="27058" y="3617"/>
                    <a:pt x="26973" y="3531"/>
                    <a:pt x="27045" y="3410"/>
                  </a:cubicBezTo>
                  <a:cubicBezTo>
                    <a:pt x="27112" y="3277"/>
                    <a:pt x="27212" y="3143"/>
                    <a:pt x="27312" y="3043"/>
                  </a:cubicBezTo>
                  <a:cubicBezTo>
                    <a:pt x="27390" y="953"/>
                    <a:pt x="25351" y="1"/>
                    <a:pt x="2346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2455250" y="2507225"/>
              <a:ext cx="162650" cy="25125"/>
            </a:xfrm>
            <a:custGeom>
              <a:avLst/>
              <a:gdLst/>
              <a:ahLst/>
              <a:cxnLst/>
              <a:rect l="l" t="t" r="r" b="b"/>
              <a:pathLst>
                <a:path w="6506" h="1005" extrusionOk="0">
                  <a:moveTo>
                    <a:pt x="68" y="1"/>
                  </a:moveTo>
                  <a:cubicBezTo>
                    <a:pt x="34" y="1"/>
                    <a:pt x="1" y="34"/>
                    <a:pt x="1" y="34"/>
                  </a:cubicBezTo>
                  <a:cubicBezTo>
                    <a:pt x="1" y="68"/>
                    <a:pt x="1" y="68"/>
                    <a:pt x="34" y="101"/>
                  </a:cubicBezTo>
                  <a:cubicBezTo>
                    <a:pt x="1945" y="759"/>
                    <a:pt x="3943" y="1005"/>
                    <a:pt x="5947" y="1005"/>
                  </a:cubicBezTo>
                  <a:cubicBezTo>
                    <a:pt x="6078" y="1005"/>
                    <a:pt x="6208" y="1004"/>
                    <a:pt x="6339" y="1002"/>
                  </a:cubicBezTo>
                  <a:cubicBezTo>
                    <a:pt x="6372" y="1002"/>
                    <a:pt x="6405" y="968"/>
                    <a:pt x="6405" y="968"/>
                  </a:cubicBezTo>
                  <a:cubicBezTo>
                    <a:pt x="6505" y="935"/>
                    <a:pt x="6505" y="735"/>
                    <a:pt x="6339" y="735"/>
                  </a:cubicBezTo>
                  <a:cubicBezTo>
                    <a:pt x="6064" y="748"/>
                    <a:pt x="5791" y="754"/>
                    <a:pt x="5519" y="754"/>
                  </a:cubicBezTo>
                  <a:cubicBezTo>
                    <a:pt x="3673" y="754"/>
                    <a:pt x="1870" y="466"/>
                    <a:pt x="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1685550" y="2269875"/>
              <a:ext cx="120950" cy="125725"/>
            </a:xfrm>
            <a:custGeom>
              <a:avLst/>
              <a:gdLst/>
              <a:ahLst/>
              <a:cxnLst/>
              <a:rect l="l" t="t" r="r" b="b"/>
              <a:pathLst>
                <a:path w="4838" h="5029" extrusionOk="0">
                  <a:moveTo>
                    <a:pt x="3816" y="1"/>
                  </a:moveTo>
                  <a:cubicBezTo>
                    <a:pt x="3703" y="1"/>
                    <a:pt x="3585" y="28"/>
                    <a:pt x="3469" y="88"/>
                  </a:cubicBezTo>
                  <a:cubicBezTo>
                    <a:pt x="1801" y="889"/>
                    <a:pt x="0" y="3758"/>
                    <a:pt x="2268" y="4992"/>
                  </a:cubicBezTo>
                  <a:cubicBezTo>
                    <a:pt x="2320" y="5017"/>
                    <a:pt x="2372" y="5029"/>
                    <a:pt x="2422" y="5029"/>
                  </a:cubicBezTo>
                  <a:cubicBezTo>
                    <a:pt x="2699" y="5029"/>
                    <a:pt x="2923" y="4684"/>
                    <a:pt x="2669" y="4458"/>
                  </a:cubicBezTo>
                  <a:cubicBezTo>
                    <a:pt x="1401" y="3157"/>
                    <a:pt x="3569" y="1923"/>
                    <a:pt x="4337" y="1189"/>
                  </a:cubicBezTo>
                  <a:cubicBezTo>
                    <a:pt x="4838" y="688"/>
                    <a:pt x="4386" y="1"/>
                    <a:pt x="3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574" y="1276186"/>
            <a:ext cx="714829" cy="71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9240A-D48B-C9BC-709D-045E067D91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2047" y="1969806"/>
            <a:ext cx="714829" cy="714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4B220-5E31-5CD3-51B6-3CBEDBAA56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4588" y="2782765"/>
            <a:ext cx="714829" cy="71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013656-849B-E562-EE2E-755079D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159" y="3608111"/>
            <a:ext cx="714829" cy="714829"/>
          </a:xfrm>
          <a:prstGeom prst="rect">
            <a:avLst/>
          </a:prstGeom>
        </p:spPr>
      </p:pic>
      <p:pic>
        <p:nvPicPr>
          <p:cNvPr id="10" name="ex 2 lesson 6">
            <a:hlinkClick r:id="" action="ppaction://media"/>
            <a:extLst>
              <a:ext uri="{FF2B5EF4-FFF2-40B4-BE49-F238E27FC236}">
                <a16:creationId xmlns:a16="http://schemas.microsoft.com/office/drawing/2014/main" id="{DEBC9CD3-C6DC-9B34-2EF2-DDCFAB0AC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26874" y="-115440"/>
            <a:ext cx="1143108" cy="1143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BAAAB-47CC-A181-434A-F4B3E25D14CB}"/>
              </a:ext>
            </a:extLst>
          </p:cNvPr>
          <p:cNvSpPr txBox="1"/>
          <p:nvPr/>
        </p:nvSpPr>
        <p:spPr>
          <a:xfrm>
            <a:off x="5788778" y="1429007"/>
            <a:ext cx="2918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This is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Binh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 Commune Radio Station.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36244-92E5-9B0C-9406-B498BA1153E1}"/>
              </a:ext>
            </a:extLst>
          </p:cNvPr>
          <p:cNvSpPr txBox="1"/>
          <p:nvPr/>
        </p:nvSpPr>
        <p:spPr>
          <a:xfrm>
            <a:off x="5788778" y="1953641"/>
            <a:ext cx="2992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Bring in outdoor things like flowerpots or rubbish bin because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they can get blown away by strong winds.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A625C-F74D-9E0F-763C-D6A7089E6CA2}"/>
              </a:ext>
            </a:extLst>
          </p:cNvPr>
          <p:cNvSpPr txBox="1"/>
          <p:nvPr/>
        </p:nvSpPr>
        <p:spPr>
          <a:xfrm>
            <a:off x="5798195" y="2873824"/>
            <a:ext cx="290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After the storm, don't leave your house right away.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5C336-6CD2-DE89-D683-721628706FA6}"/>
              </a:ext>
            </a:extLst>
          </p:cNvPr>
          <p:cNvSpPr txBox="1"/>
          <p:nvPr/>
        </p:nvSpPr>
        <p:spPr>
          <a:xfrm>
            <a:off x="5773805" y="3539112"/>
            <a:ext cx="2906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Listen to important instructions from local authorities. They may warn you about which parts of your area are dangerous and should be avoided.</a:t>
            </a:r>
          </a:p>
        </p:txBody>
      </p:sp>
      <p:pic>
        <p:nvPicPr>
          <p:cNvPr id="2" name="ex 2 lesson 6">
            <a:hlinkClick r:id="" action="ppaction://media"/>
            <a:extLst>
              <a:ext uri="{FF2B5EF4-FFF2-40B4-BE49-F238E27FC236}">
                <a16:creationId xmlns:a16="http://schemas.microsoft.com/office/drawing/2014/main" id="{8F7CE819-0575-FAF3-CED6-36080FF54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347.3883" end="75602.1996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1528858"/>
            <a:ext cx="358296" cy="358296"/>
          </a:xfrm>
          <a:prstGeom prst="rect">
            <a:avLst/>
          </a:prstGeom>
        </p:spPr>
      </p:pic>
      <p:pic>
        <p:nvPicPr>
          <p:cNvPr id="4" name="ex 2 lesson 6">
            <a:hlinkClick r:id="" action="ppaction://media"/>
            <a:extLst>
              <a:ext uri="{FF2B5EF4-FFF2-40B4-BE49-F238E27FC236}">
                <a16:creationId xmlns:a16="http://schemas.microsoft.com/office/drawing/2014/main" id="{47DE9941-E0B5-34B3-8B8A-47296C0E7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192.6719" end="42159.1631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2367748"/>
            <a:ext cx="358296" cy="358296"/>
          </a:xfrm>
          <a:prstGeom prst="rect">
            <a:avLst/>
          </a:prstGeom>
        </p:spPr>
      </p:pic>
      <p:pic>
        <p:nvPicPr>
          <p:cNvPr id="11" name="ex 2 lesson 6">
            <a:hlinkClick r:id="" action="ppaction://media"/>
            <a:extLst>
              <a:ext uri="{FF2B5EF4-FFF2-40B4-BE49-F238E27FC236}">
                <a16:creationId xmlns:a16="http://schemas.microsoft.com/office/drawing/2014/main" id="{CE2F7F9C-32DE-5879-7C2D-A17FCEBAA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795.2078" end="14622.6477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3206850"/>
            <a:ext cx="358296" cy="358296"/>
          </a:xfrm>
          <a:prstGeom prst="rect">
            <a:avLst/>
          </a:prstGeom>
        </p:spPr>
      </p:pic>
      <p:pic>
        <p:nvPicPr>
          <p:cNvPr id="13" name="ex 2 lesson 6">
            <a:hlinkClick r:id="" action="ppaction://media"/>
            <a:extLst>
              <a:ext uri="{FF2B5EF4-FFF2-40B4-BE49-F238E27FC236}">
                <a16:creationId xmlns:a16="http://schemas.microsoft.com/office/drawing/2014/main" id="{67E0EF25-8155-8483-B32F-A0AC9E86F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025.4896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4044198"/>
            <a:ext cx="358296" cy="35829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5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57"/>
          <p:cNvGrpSpPr/>
          <p:nvPr/>
        </p:nvGrpSpPr>
        <p:grpSpPr>
          <a:xfrm rot="-303010">
            <a:off x="2582617" y="864724"/>
            <a:ext cx="3944866" cy="2356878"/>
            <a:chOff x="1479875" y="2129600"/>
            <a:chExt cx="1677575" cy="1002275"/>
          </a:xfrm>
        </p:grpSpPr>
        <p:sp>
          <p:nvSpPr>
            <p:cNvPr id="974" name="Google Shape;974;p57"/>
            <p:cNvSpPr/>
            <p:nvPr/>
          </p:nvSpPr>
          <p:spPr>
            <a:xfrm>
              <a:off x="1491925" y="2141650"/>
              <a:ext cx="1663975" cy="984475"/>
            </a:xfrm>
            <a:custGeom>
              <a:avLst/>
              <a:gdLst/>
              <a:ahLst/>
              <a:cxnLst/>
              <a:rect l="l" t="t" r="r" b="b"/>
              <a:pathLst>
                <a:path w="66559" h="39379" extrusionOk="0">
                  <a:moveTo>
                    <a:pt x="0" y="0"/>
                  </a:moveTo>
                  <a:lnTo>
                    <a:pt x="0" y="39378"/>
                  </a:lnTo>
                  <a:lnTo>
                    <a:pt x="27201" y="38855"/>
                  </a:lnTo>
                  <a:lnTo>
                    <a:pt x="38834" y="38855"/>
                  </a:lnTo>
                  <a:lnTo>
                    <a:pt x="65512" y="39378"/>
                  </a:lnTo>
                  <a:lnTo>
                    <a:pt x="66558" y="0"/>
                  </a:lnTo>
                  <a:lnTo>
                    <a:pt x="61536" y="0"/>
                  </a:lnTo>
                  <a:cubicBezTo>
                    <a:pt x="62436" y="1109"/>
                    <a:pt x="61976" y="3222"/>
                    <a:pt x="60114" y="3222"/>
                  </a:cubicBezTo>
                  <a:cubicBezTo>
                    <a:pt x="58272" y="3222"/>
                    <a:pt x="57791" y="1109"/>
                    <a:pt x="58691" y="0"/>
                  </a:cubicBezTo>
                  <a:lnTo>
                    <a:pt x="54757" y="0"/>
                  </a:lnTo>
                  <a:cubicBezTo>
                    <a:pt x="55469" y="1088"/>
                    <a:pt x="54987" y="2992"/>
                    <a:pt x="53272" y="2992"/>
                  </a:cubicBezTo>
                  <a:cubicBezTo>
                    <a:pt x="51577" y="2992"/>
                    <a:pt x="51075" y="1088"/>
                    <a:pt x="51807" y="0"/>
                  </a:cubicBezTo>
                  <a:lnTo>
                    <a:pt x="47559" y="0"/>
                  </a:lnTo>
                  <a:cubicBezTo>
                    <a:pt x="47727" y="167"/>
                    <a:pt x="47894" y="356"/>
                    <a:pt x="47999" y="586"/>
                  </a:cubicBezTo>
                  <a:cubicBezTo>
                    <a:pt x="48166" y="858"/>
                    <a:pt x="48250" y="1172"/>
                    <a:pt x="48250" y="1486"/>
                  </a:cubicBezTo>
                  <a:cubicBezTo>
                    <a:pt x="48229" y="1653"/>
                    <a:pt x="48208" y="1820"/>
                    <a:pt x="48187" y="1967"/>
                  </a:cubicBezTo>
                  <a:cubicBezTo>
                    <a:pt x="48082" y="2281"/>
                    <a:pt x="47936" y="2532"/>
                    <a:pt x="47706" y="2762"/>
                  </a:cubicBezTo>
                  <a:cubicBezTo>
                    <a:pt x="47371" y="3118"/>
                    <a:pt x="46911" y="3306"/>
                    <a:pt x="46430" y="3306"/>
                  </a:cubicBezTo>
                  <a:cubicBezTo>
                    <a:pt x="46095" y="3306"/>
                    <a:pt x="45802" y="3222"/>
                    <a:pt x="45509" y="3055"/>
                  </a:cubicBezTo>
                  <a:cubicBezTo>
                    <a:pt x="45300" y="2950"/>
                    <a:pt x="45111" y="2783"/>
                    <a:pt x="44944" y="2615"/>
                  </a:cubicBezTo>
                  <a:cubicBezTo>
                    <a:pt x="44609" y="2239"/>
                    <a:pt x="44400" y="1799"/>
                    <a:pt x="44400" y="1297"/>
                  </a:cubicBezTo>
                  <a:cubicBezTo>
                    <a:pt x="44400" y="816"/>
                    <a:pt x="44588" y="356"/>
                    <a:pt x="44923" y="0"/>
                  </a:cubicBezTo>
                  <a:lnTo>
                    <a:pt x="40424" y="0"/>
                  </a:lnTo>
                  <a:cubicBezTo>
                    <a:pt x="41178" y="1046"/>
                    <a:pt x="40696" y="2908"/>
                    <a:pt x="39023" y="2908"/>
                  </a:cubicBezTo>
                  <a:lnTo>
                    <a:pt x="38834" y="2908"/>
                  </a:lnTo>
                  <a:cubicBezTo>
                    <a:pt x="37328" y="2783"/>
                    <a:pt x="36909" y="1004"/>
                    <a:pt x="37621" y="0"/>
                  </a:cubicBezTo>
                  <a:lnTo>
                    <a:pt x="34336" y="0"/>
                  </a:lnTo>
                  <a:cubicBezTo>
                    <a:pt x="35235" y="1109"/>
                    <a:pt x="34775" y="3222"/>
                    <a:pt x="32913" y="3222"/>
                  </a:cubicBezTo>
                  <a:cubicBezTo>
                    <a:pt x="32264" y="3222"/>
                    <a:pt x="31783" y="2971"/>
                    <a:pt x="31469" y="2574"/>
                  </a:cubicBezTo>
                  <a:cubicBezTo>
                    <a:pt x="30904" y="1862"/>
                    <a:pt x="30925" y="711"/>
                    <a:pt x="31490" y="0"/>
                  </a:cubicBezTo>
                  <a:lnTo>
                    <a:pt x="27556" y="0"/>
                  </a:lnTo>
                  <a:cubicBezTo>
                    <a:pt x="28079" y="795"/>
                    <a:pt x="27954" y="2030"/>
                    <a:pt x="27201" y="2615"/>
                  </a:cubicBezTo>
                  <a:cubicBezTo>
                    <a:pt x="26908" y="2846"/>
                    <a:pt x="26531" y="2992"/>
                    <a:pt x="26071" y="2992"/>
                  </a:cubicBezTo>
                  <a:cubicBezTo>
                    <a:pt x="24376" y="2992"/>
                    <a:pt x="23874" y="1088"/>
                    <a:pt x="24606" y="0"/>
                  </a:cubicBezTo>
                  <a:lnTo>
                    <a:pt x="20359" y="0"/>
                  </a:lnTo>
                  <a:cubicBezTo>
                    <a:pt x="20526" y="167"/>
                    <a:pt x="20693" y="356"/>
                    <a:pt x="20798" y="586"/>
                  </a:cubicBezTo>
                  <a:cubicBezTo>
                    <a:pt x="20965" y="858"/>
                    <a:pt x="21049" y="1172"/>
                    <a:pt x="21049" y="1486"/>
                  </a:cubicBezTo>
                  <a:cubicBezTo>
                    <a:pt x="21028" y="1653"/>
                    <a:pt x="21007" y="1820"/>
                    <a:pt x="20986" y="1967"/>
                  </a:cubicBezTo>
                  <a:cubicBezTo>
                    <a:pt x="20882" y="2281"/>
                    <a:pt x="20735" y="2532"/>
                    <a:pt x="20505" y="2762"/>
                  </a:cubicBezTo>
                  <a:cubicBezTo>
                    <a:pt x="20170" y="3118"/>
                    <a:pt x="19710" y="3306"/>
                    <a:pt x="19229" y="3306"/>
                  </a:cubicBezTo>
                  <a:cubicBezTo>
                    <a:pt x="18894" y="3306"/>
                    <a:pt x="18601" y="3222"/>
                    <a:pt x="18308" y="3055"/>
                  </a:cubicBezTo>
                  <a:cubicBezTo>
                    <a:pt x="18099" y="2950"/>
                    <a:pt x="17911" y="2783"/>
                    <a:pt x="17743" y="2615"/>
                  </a:cubicBezTo>
                  <a:cubicBezTo>
                    <a:pt x="17408" y="2239"/>
                    <a:pt x="17199" y="1799"/>
                    <a:pt x="17199" y="1297"/>
                  </a:cubicBezTo>
                  <a:cubicBezTo>
                    <a:pt x="17199" y="816"/>
                    <a:pt x="17388" y="356"/>
                    <a:pt x="17722" y="0"/>
                  </a:cubicBezTo>
                  <a:lnTo>
                    <a:pt x="13224" y="0"/>
                  </a:lnTo>
                  <a:cubicBezTo>
                    <a:pt x="13977" y="1046"/>
                    <a:pt x="13496" y="2908"/>
                    <a:pt x="11822" y="2908"/>
                  </a:cubicBezTo>
                  <a:cubicBezTo>
                    <a:pt x="10169" y="2908"/>
                    <a:pt x="9688" y="1046"/>
                    <a:pt x="10420" y="0"/>
                  </a:cubicBezTo>
                  <a:lnTo>
                    <a:pt x="7009" y="0"/>
                  </a:lnTo>
                  <a:cubicBezTo>
                    <a:pt x="7030" y="84"/>
                    <a:pt x="7072" y="167"/>
                    <a:pt x="7093" y="272"/>
                  </a:cubicBezTo>
                  <a:cubicBezTo>
                    <a:pt x="7156" y="607"/>
                    <a:pt x="7240" y="1004"/>
                    <a:pt x="7093" y="1339"/>
                  </a:cubicBezTo>
                  <a:cubicBezTo>
                    <a:pt x="6968" y="1653"/>
                    <a:pt x="6863" y="1967"/>
                    <a:pt x="6570" y="2197"/>
                  </a:cubicBezTo>
                  <a:cubicBezTo>
                    <a:pt x="6298" y="2448"/>
                    <a:pt x="6047" y="2657"/>
                    <a:pt x="5670" y="2741"/>
                  </a:cubicBezTo>
                  <a:cubicBezTo>
                    <a:pt x="5503" y="2783"/>
                    <a:pt x="5336" y="2804"/>
                    <a:pt x="5168" y="2804"/>
                  </a:cubicBezTo>
                  <a:cubicBezTo>
                    <a:pt x="5001" y="2804"/>
                    <a:pt x="4833" y="2783"/>
                    <a:pt x="4666" y="2741"/>
                  </a:cubicBezTo>
                  <a:cubicBezTo>
                    <a:pt x="4352" y="2636"/>
                    <a:pt x="4080" y="2490"/>
                    <a:pt x="3850" y="2260"/>
                  </a:cubicBezTo>
                  <a:cubicBezTo>
                    <a:pt x="3494" y="1904"/>
                    <a:pt x="3306" y="1423"/>
                    <a:pt x="3306" y="942"/>
                  </a:cubicBezTo>
                  <a:cubicBezTo>
                    <a:pt x="3306" y="607"/>
                    <a:pt x="3390" y="293"/>
                    <a:pt x="3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7"/>
            <p:cNvSpPr/>
            <p:nvPr/>
          </p:nvSpPr>
          <p:spPr>
            <a:xfrm>
              <a:off x="1486150" y="2135875"/>
              <a:ext cx="1671300" cy="996000"/>
            </a:xfrm>
            <a:custGeom>
              <a:avLst/>
              <a:gdLst/>
              <a:ahLst/>
              <a:cxnLst/>
              <a:rect l="l" t="t" r="r" b="b"/>
              <a:pathLst>
                <a:path w="66852" h="39840" extrusionOk="0">
                  <a:moveTo>
                    <a:pt x="61809" y="252"/>
                  </a:moveTo>
                  <a:lnTo>
                    <a:pt x="66724" y="293"/>
                  </a:lnTo>
                  <a:lnTo>
                    <a:pt x="66724" y="293"/>
                  </a:lnTo>
                  <a:lnTo>
                    <a:pt x="66412" y="10086"/>
                  </a:lnTo>
                  <a:lnTo>
                    <a:pt x="66119" y="19920"/>
                  </a:lnTo>
                  <a:lnTo>
                    <a:pt x="65520" y="39374"/>
                  </a:lnTo>
                  <a:lnTo>
                    <a:pt x="65520" y="39374"/>
                  </a:lnTo>
                  <a:lnTo>
                    <a:pt x="57562" y="39191"/>
                  </a:lnTo>
                  <a:lnTo>
                    <a:pt x="49360" y="39023"/>
                  </a:lnTo>
                  <a:lnTo>
                    <a:pt x="41179" y="38856"/>
                  </a:lnTo>
                  <a:lnTo>
                    <a:pt x="39128" y="38814"/>
                  </a:lnTo>
                  <a:lnTo>
                    <a:pt x="32976" y="38814"/>
                  </a:lnTo>
                  <a:cubicBezTo>
                    <a:pt x="32389" y="38810"/>
                    <a:pt x="31802" y="38808"/>
                    <a:pt x="31215" y="38808"/>
                  </a:cubicBezTo>
                  <a:cubicBezTo>
                    <a:pt x="26341" y="38808"/>
                    <a:pt x="21467" y="38951"/>
                    <a:pt x="16593" y="39044"/>
                  </a:cubicBezTo>
                  <a:lnTo>
                    <a:pt x="440" y="39395"/>
                  </a:lnTo>
                  <a:lnTo>
                    <a:pt x="440" y="39395"/>
                  </a:lnTo>
                  <a:lnTo>
                    <a:pt x="315" y="336"/>
                  </a:lnTo>
                  <a:lnTo>
                    <a:pt x="3629" y="336"/>
                  </a:lnTo>
                  <a:cubicBezTo>
                    <a:pt x="3372" y="894"/>
                    <a:pt x="3395" y="1555"/>
                    <a:pt x="3683" y="2093"/>
                  </a:cubicBezTo>
                  <a:cubicBezTo>
                    <a:pt x="3997" y="2679"/>
                    <a:pt x="4625" y="3077"/>
                    <a:pt x="5274" y="3118"/>
                  </a:cubicBezTo>
                  <a:cubicBezTo>
                    <a:pt x="5608" y="3118"/>
                    <a:pt x="5943" y="3077"/>
                    <a:pt x="6236" y="2930"/>
                  </a:cubicBezTo>
                  <a:cubicBezTo>
                    <a:pt x="6383" y="2867"/>
                    <a:pt x="6529" y="2763"/>
                    <a:pt x="6655" y="2679"/>
                  </a:cubicBezTo>
                  <a:cubicBezTo>
                    <a:pt x="6780" y="2574"/>
                    <a:pt x="6906" y="2470"/>
                    <a:pt x="7010" y="2344"/>
                  </a:cubicBezTo>
                  <a:cubicBezTo>
                    <a:pt x="7136" y="2219"/>
                    <a:pt x="7199" y="2051"/>
                    <a:pt x="7261" y="1905"/>
                  </a:cubicBezTo>
                  <a:cubicBezTo>
                    <a:pt x="7324" y="1758"/>
                    <a:pt x="7387" y="1633"/>
                    <a:pt x="7450" y="1466"/>
                  </a:cubicBezTo>
                  <a:cubicBezTo>
                    <a:pt x="7533" y="1131"/>
                    <a:pt x="7471" y="796"/>
                    <a:pt x="7408" y="482"/>
                  </a:cubicBezTo>
                  <a:cubicBezTo>
                    <a:pt x="7396" y="421"/>
                    <a:pt x="7376" y="367"/>
                    <a:pt x="7354" y="315"/>
                  </a:cubicBezTo>
                  <a:lnTo>
                    <a:pt x="7354" y="315"/>
                  </a:lnTo>
                  <a:lnTo>
                    <a:pt x="10494" y="335"/>
                  </a:lnTo>
                  <a:lnTo>
                    <a:pt x="10494" y="335"/>
                  </a:lnTo>
                  <a:cubicBezTo>
                    <a:pt x="10165" y="896"/>
                    <a:pt x="10150" y="1581"/>
                    <a:pt x="10400" y="2177"/>
                  </a:cubicBezTo>
                  <a:cubicBezTo>
                    <a:pt x="10525" y="2512"/>
                    <a:pt x="10756" y="2784"/>
                    <a:pt x="11049" y="2972"/>
                  </a:cubicBezTo>
                  <a:cubicBezTo>
                    <a:pt x="11362" y="3160"/>
                    <a:pt x="11718" y="3244"/>
                    <a:pt x="12053" y="3244"/>
                  </a:cubicBezTo>
                  <a:cubicBezTo>
                    <a:pt x="12409" y="3244"/>
                    <a:pt x="12764" y="3160"/>
                    <a:pt x="13057" y="2972"/>
                  </a:cubicBezTo>
                  <a:cubicBezTo>
                    <a:pt x="13371" y="2784"/>
                    <a:pt x="13601" y="2512"/>
                    <a:pt x="13727" y="2177"/>
                  </a:cubicBezTo>
                  <a:cubicBezTo>
                    <a:pt x="13970" y="1615"/>
                    <a:pt x="13962" y="918"/>
                    <a:pt x="13672" y="358"/>
                  </a:cubicBezTo>
                  <a:lnTo>
                    <a:pt x="13672" y="358"/>
                  </a:lnTo>
                  <a:lnTo>
                    <a:pt x="17675" y="376"/>
                  </a:lnTo>
                  <a:lnTo>
                    <a:pt x="17675" y="376"/>
                  </a:lnTo>
                  <a:cubicBezTo>
                    <a:pt x="17370" y="796"/>
                    <a:pt x="17235" y="1337"/>
                    <a:pt x="17305" y="1863"/>
                  </a:cubicBezTo>
                  <a:cubicBezTo>
                    <a:pt x="17409" y="2470"/>
                    <a:pt x="17828" y="3014"/>
                    <a:pt x="18330" y="3328"/>
                  </a:cubicBezTo>
                  <a:cubicBezTo>
                    <a:pt x="18581" y="3495"/>
                    <a:pt x="18895" y="3621"/>
                    <a:pt x="19188" y="3663"/>
                  </a:cubicBezTo>
                  <a:cubicBezTo>
                    <a:pt x="19287" y="3676"/>
                    <a:pt x="19389" y="3683"/>
                    <a:pt x="19490" y="3683"/>
                  </a:cubicBezTo>
                  <a:cubicBezTo>
                    <a:pt x="19709" y="3683"/>
                    <a:pt x="19929" y="3650"/>
                    <a:pt x="20129" y="3579"/>
                  </a:cubicBezTo>
                  <a:cubicBezTo>
                    <a:pt x="20715" y="3370"/>
                    <a:pt x="21196" y="2846"/>
                    <a:pt x="21364" y="2240"/>
                  </a:cubicBezTo>
                  <a:lnTo>
                    <a:pt x="21364" y="2219"/>
                  </a:lnTo>
                  <a:lnTo>
                    <a:pt x="21427" y="1738"/>
                  </a:lnTo>
                  <a:lnTo>
                    <a:pt x="21427" y="1717"/>
                  </a:lnTo>
                  <a:cubicBezTo>
                    <a:pt x="21427" y="1424"/>
                    <a:pt x="21364" y="1110"/>
                    <a:pt x="21238" y="838"/>
                  </a:cubicBezTo>
                  <a:cubicBezTo>
                    <a:pt x="21155" y="712"/>
                    <a:pt x="21092" y="587"/>
                    <a:pt x="21008" y="461"/>
                  </a:cubicBezTo>
                  <a:cubicBezTo>
                    <a:pt x="20999" y="448"/>
                    <a:pt x="20990" y="435"/>
                    <a:pt x="20981" y="421"/>
                  </a:cubicBezTo>
                  <a:lnTo>
                    <a:pt x="20981" y="421"/>
                  </a:lnTo>
                  <a:lnTo>
                    <a:pt x="24501" y="439"/>
                  </a:lnTo>
                  <a:lnTo>
                    <a:pt x="24501" y="439"/>
                  </a:lnTo>
                  <a:cubicBezTo>
                    <a:pt x="24241" y="1025"/>
                    <a:pt x="24237" y="1698"/>
                    <a:pt x="24502" y="2282"/>
                  </a:cubicBezTo>
                  <a:cubicBezTo>
                    <a:pt x="24649" y="2616"/>
                    <a:pt x="24900" y="2930"/>
                    <a:pt x="25214" y="3139"/>
                  </a:cubicBezTo>
                  <a:cubicBezTo>
                    <a:pt x="25549" y="3328"/>
                    <a:pt x="25925" y="3432"/>
                    <a:pt x="26302" y="3432"/>
                  </a:cubicBezTo>
                  <a:cubicBezTo>
                    <a:pt x="26678" y="3432"/>
                    <a:pt x="27055" y="3349"/>
                    <a:pt x="27390" y="3139"/>
                  </a:cubicBezTo>
                  <a:cubicBezTo>
                    <a:pt x="27725" y="2930"/>
                    <a:pt x="27976" y="2637"/>
                    <a:pt x="28122" y="2282"/>
                  </a:cubicBezTo>
                  <a:cubicBezTo>
                    <a:pt x="28383" y="1708"/>
                    <a:pt x="28398" y="1033"/>
                    <a:pt x="28156" y="461"/>
                  </a:cubicBezTo>
                  <a:lnTo>
                    <a:pt x="31320" y="461"/>
                  </a:lnTo>
                  <a:cubicBezTo>
                    <a:pt x="31006" y="1060"/>
                    <a:pt x="30976" y="1784"/>
                    <a:pt x="31219" y="2407"/>
                  </a:cubicBezTo>
                  <a:cubicBezTo>
                    <a:pt x="31365" y="2784"/>
                    <a:pt x="31616" y="3139"/>
                    <a:pt x="31972" y="3370"/>
                  </a:cubicBezTo>
                  <a:cubicBezTo>
                    <a:pt x="32328" y="3600"/>
                    <a:pt x="32746" y="3704"/>
                    <a:pt x="33144" y="3704"/>
                  </a:cubicBezTo>
                  <a:cubicBezTo>
                    <a:pt x="33541" y="3704"/>
                    <a:pt x="33981" y="3600"/>
                    <a:pt x="34316" y="3370"/>
                  </a:cubicBezTo>
                  <a:cubicBezTo>
                    <a:pt x="34671" y="3139"/>
                    <a:pt x="34943" y="2784"/>
                    <a:pt x="35090" y="2407"/>
                  </a:cubicBezTo>
                  <a:cubicBezTo>
                    <a:pt x="35331" y="1788"/>
                    <a:pt x="35303" y="1069"/>
                    <a:pt x="34994" y="461"/>
                  </a:cubicBezTo>
                  <a:lnTo>
                    <a:pt x="37472" y="461"/>
                  </a:lnTo>
                  <a:cubicBezTo>
                    <a:pt x="37234" y="1023"/>
                    <a:pt x="37235" y="1674"/>
                    <a:pt x="37475" y="2240"/>
                  </a:cubicBezTo>
                  <a:cubicBezTo>
                    <a:pt x="37622" y="2574"/>
                    <a:pt x="37873" y="2888"/>
                    <a:pt x="38186" y="3077"/>
                  </a:cubicBezTo>
                  <a:cubicBezTo>
                    <a:pt x="38521" y="3286"/>
                    <a:pt x="38898" y="3370"/>
                    <a:pt x="39254" y="3370"/>
                  </a:cubicBezTo>
                  <a:cubicBezTo>
                    <a:pt x="39630" y="3370"/>
                    <a:pt x="40007" y="3286"/>
                    <a:pt x="40321" y="3077"/>
                  </a:cubicBezTo>
                  <a:cubicBezTo>
                    <a:pt x="40655" y="2867"/>
                    <a:pt x="40886" y="2574"/>
                    <a:pt x="41032" y="2219"/>
                  </a:cubicBezTo>
                  <a:cubicBezTo>
                    <a:pt x="41274" y="1665"/>
                    <a:pt x="41273" y="1012"/>
                    <a:pt x="41030" y="459"/>
                  </a:cubicBezTo>
                  <a:lnTo>
                    <a:pt x="41030" y="459"/>
                  </a:lnTo>
                  <a:lnTo>
                    <a:pt x="44741" y="442"/>
                  </a:lnTo>
                  <a:lnTo>
                    <a:pt x="44741" y="442"/>
                  </a:lnTo>
                  <a:cubicBezTo>
                    <a:pt x="44482" y="857"/>
                    <a:pt x="44367" y="1379"/>
                    <a:pt x="44464" y="1863"/>
                  </a:cubicBezTo>
                  <a:cubicBezTo>
                    <a:pt x="44505" y="2177"/>
                    <a:pt x="44631" y="2491"/>
                    <a:pt x="44819" y="2742"/>
                  </a:cubicBezTo>
                  <a:cubicBezTo>
                    <a:pt x="45008" y="2993"/>
                    <a:pt x="45238" y="3202"/>
                    <a:pt x="45510" y="3370"/>
                  </a:cubicBezTo>
                  <a:cubicBezTo>
                    <a:pt x="45761" y="3537"/>
                    <a:pt x="46075" y="3663"/>
                    <a:pt x="46388" y="3704"/>
                  </a:cubicBezTo>
                  <a:cubicBezTo>
                    <a:pt x="46470" y="3715"/>
                    <a:pt x="46552" y="3720"/>
                    <a:pt x="46635" y="3720"/>
                  </a:cubicBezTo>
                  <a:cubicBezTo>
                    <a:pt x="46873" y="3720"/>
                    <a:pt x="47113" y="3677"/>
                    <a:pt x="47330" y="3600"/>
                  </a:cubicBezTo>
                  <a:cubicBezTo>
                    <a:pt x="47937" y="3391"/>
                    <a:pt x="48418" y="2867"/>
                    <a:pt x="48585" y="2261"/>
                  </a:cubicBezTo>
                  <a:lnTo>
                    <a:pt x="48585" y="2240"/>
                  </a:lnTo>
                  <a:lnTo>
                    <a:pt x="48585" y="2219"/>
                  </a:lnTo>
                  <a:lnTo>
                    <a:pt x="48648" y="1738"/>
                  </a:lnTo>
                  <a:lnTo>
                    <a:pt x="48648" y="1717"/>
                  </a:lnTo>
                  <a:cubicBezTo>
                    <a:pt x="48648" y="1424"/>
                    <a:pt x="48585" y="1110"/>
                    <a:pt x="48439" y="838"/>
                  </a:cubicBezTo>
                  <a:cubicBezTo>
                    <a:pt x="48376" y="712"/>
                    <a:pt x="48313" y="566"/>
                    <a:pt x="48209" y="440"/>
                  </a:cubicBezTo>
                  <a:cubicBezTo>
                    <a:pt x="48204" y="433"/>
                    <a:pt x="48198" y="425"/>
                    <a:pt x="48193" y="417"/>
                  </a:cubicBezTo>
                  <a:lnTo>
                    <a:pt x="48193" y="417"/>
                  </a:lnTo>
                  <a:lnTo>
                    <a:pt x="51755" y="400"/>
                  </a:lnTo>
                  <a:lnTo>
                    <a:pt x="51755" y="400"/>
                  </a:lnTo>
                  <a:cubicBezTo>
                    <a:pt x="51489" y="984"/>
                    <a:pt x="51490" y="1678"/>
                    <a:pt x="51745" y="2261"/>
                  </a:cubicBezTo>
                  <a:cubicBezTo>
                    <a:pt x="51891" y="2595"/>
                    <a:pt x="52142" y="2888"/>
                    <a:pt x="52456" y="3077"/>
                  </a:cubicBezTo>
                  <a:cubicBezTo>
                    <a:pt x="52770" y="3265"/>
                    <a:pt x="53147" y="3349"/>
                    <a:pt x="53503" y="3349"/>
                  </a:cubicBezTo>
                  <a:cubicBezTo>
                    <a:pt x="53858" y="3349"/>
                    <a:pt x="54235" y="3265"/>
                    <a:pt x="54549" y="3077"/>
                  </a:cubicBezTo>
                  <a:cubicBezTo>
                    <a:pt x="54863" y="2867"/>
                    <a:pt x="55114" y="2574"/>
                    <a:pt x="55260" y="2240"/>
                  </a:cubicBezTo>
                  <a:cubicBezTo>
                    <a:pt x="55505" y="1637"/>
                    <a:pt x="55496" y="933"/>
                    <a:pt x="55201" y="355"/>
                  </a:cubicBezTo>
                  <a:lnTo>
                    <a:pt x="55201" y="355"/>
                  </a:lnTo>
                  <a:lnTo>
                    <a:pt x="58753" y="337"/>
                  </a:lnTo>
                  <a:lnTo>
                    <a:pt x="58753" y="337"/>
                  </a:lnTo>
                  <a:cubicBezTo>
                    <a:pt x="58367" y="930"/>
                    <a:pt x="58315" y="1708"/>
                    <a:pt x="58566" y="2344"/>
                  </a:cubicBezTo>
                  <a:cubicBezTo>
                    <a:pt x="58713" y="2700"/>
                    <a:pt x="58943" y="3014"/>
                    <a:pt x="59277" y="3223"/>
                  </a:cubicBezTo>
                  <a:cubicBezTo>
                    <a:pt x="59591" y="3432"/>
                    <a:pt x="59968" y="3516"/>
                    <a:pt x="60345" y="3516"/>
                  </a:cubicBezTo>
                  <a:cubicBezTo>
                    <a:pt x="60721" y="3516"/>
                    <a:pt x="61119" y="3432"/>
                    <a:pt x="61433" y="3223"/>
                  </a:cubicBezTo>
                  <a:cubicBezTo>
                    <a:pt x="61746" y="3014"/>
                    <a:pt x="61977" y="2679"/>
                    <a:pt x="62102" y="2344"/>
                  </a:cubicBezTo>
                  <a:cubicBezTo>
                    <a:pt x="62249" y="1989"/>
                    <a:pt x="62290" y="1612"/>
                    <a:pt x="62228" y="1235"/>
                  </a:cubicBezTo>
                  <a:cubicBezTo>
                    <a:pt x="62207" y="1047"/>
                    <a:pt x="62165" y="880"/>
                    <a:pt x="62081" y="691"/>
                  </a:cubicBezTo>
                  <a:cubicBezTo>
                    <a:pt x="62039" y="608"/>
                    <a:pt x="61998" y="524"/>
                    <a:pt x="61956" y="440"/>
                  </a:cubicBezTo>
                  <a:lnTo>
                    <a:pt x="61872" y="336"/>
                  </a:lnTo>
                  <a:cubicBezTo>
                    <a:pt x="61851" y="294"/>
                    <a:pt x="61830" y="273"/>
                    <a:pt x="61809" y="252"/>
                  </a:cubicBezTo>
                  <a:close/>
                  <a:moveTo>
                    <a:pt x="34085" y="1"/>
                  </a:moveTo>
                  <a:lnTo>
                    <a:pt x="34399" y="378"/>
                  </a:lnTo>
                  <a:cubicBezTo>
                    <a:pt x="34797" y="880"/>
                    <a:pt x="34881" y="1633"/>
                    <a:pt x="34650" y="2240"/>
                  </a:cubicBezTo>
                  <a:cubicBezTo>
                    <a:pt x="34525" y="2533"/>
                    <a:pt x="34336" y="2805"/>
                    <a:pt x="34064" y="2972"/>
                  </a:cubicBezTo>
                  <a:cubicBezTo>
                    <a:pt x="33813" y="3160"/>
                    <a:pt x="33479" y="3223"/>
                    <a:pt x="33144" y="3223"/>
                  </a:cubicBezTo>
                  <a:cubicBezTo>
                    <a:pt x="32830" y="3223"/>
                    <a:pt x="32495" y="3160"/>
                    <a:pt x="32223" y="2972"/>
                  </a:cubicBezTo>
                  <a:cubicBezTo>
                    <a:pt x="31972" y="2805"/>
                    <a:pt x="31763" y="2533"/>
                    <a:pt x="31637" y="2240"/>
                  </a:cubicBezTo>
                  <a:cubicBezTo>
                    <a:pt x="31407" y="1633"/>
                    <a:pt x="31491" y="880"/>
                    <a:pt x="31909" y="378"/>
                  </a:cubicBezTo>
                  <a:lnTo>
                    <a:pt x="32202" y="22"/>
                  </a:lnTo>
                  <a:lnTo>
                    <a:pt x="27369" y="22"/>
                  </a:lnTo>
                  <a:lnTo>
                    <a:pt x="27599" y="357"/>
                  </a:lnTo>
                  <a:cubicBezTo>
                    <a:pt x="27934" y="859"/>
                    <a:pt x="27976" y="1549"/>
                    <a:pt x="27725" y="2093"/>
                  </a:cubicBezTo>
                  <a:cubicBezTo>
                    <a:pt x="27620" y="2386"/>
                    <a:pt x="27411" y="2616"/>
                    <a:pt x="27160" y="2763"/>
                  </a:cubicBezTo>
                  <a:cubicBezTo>
                    <a:pt x="26909" y="2930"/>
                    <a:pt x="26616" y="2993"/>
                    <a:pt x="26302" y="2993"/>
                  </a:cubicBezTo>
                  <a:cubicBezTo>
                    <a:pt x="25988" y="2993"/>
                    <a:pt x="25695" y="2930"/>
                    <a:pt x="25444" y="2784"/>
                  </a:cubicBezTo>
                  <a:cubicBezTo>
                    <a:pt x="25193" y="2616"/>
                    <a:pt x="24984" y="2386"/>
                    <a:pt x="24858" y="2114"/>
                  </a:cubicBezTo>
                  <a:cubicBezTo>
                    <a:pt x="24607" y="1549"/>
                    <a:pt x="24649" y="859"/>
                    <a:pt x="24984" y="336"/>
                  </a:cubicBezTo>
                  <a:lnTo>
                    <a:pt x="25193" y="43"/>
                  </a:lnTo>
                  <a:lnTo>
                    <a:pt x="24837" y="43"/>
                  </a:lnTo>
                  <a:lnTo>
                    <a:pt x="20590" y="64"/>
                  </a:lnTo>
                  <a:lnTo>
                    <a:pt x="20150" y="64"/>
                  </a:lnTo>
                  <a:lnTo>
                    <a:pt x="20464" y="357"/>
                  </a:lnTo>
                  <a:cubicBezTo>
                    <a:pt x="20569" y="461"/>
                    <a:pt x="20652" y="545"/>
                    <a:pt x="20736" y="650"/>
                  </a:cubicBezTo>
                  <a:cubicBezTo>
                    <a:pt x="20799" y="754"/>
                    <a:pt x="20862" y="859"/>
                    <a:pt x="20924" y="984"/>
                  </a:cubicBezTo>
                  <a:cubicBezTo>
                    <a:pt x="21047" y="1208"/>
                    <a:pt x="21109" y="1452"/>
                    <a:pt x="21113" y="1697"/>
                  </a:cubicBezTo>
                  <a:lnTo>
                    <a:pt x="21113" y="1697"/>
                  </a:lnTo>
                  <a:lnTo>
                    <a:pt x="21050" y="2177"/>
                  </a:lnTo>
                  <a:lnTo>
                    <a:pt x="21050" y="2156"/>
                  </a:lnTo>
                  <a:cubicBezTo>
                    <a:pt x="20904" y="2658"/>
                    <a:pt x="20527" y="3098"/>
                    <a:pt x="20025" y="3265"/>
                  </a:cubicBezTo>
                  <a:cubicBezTo>
                    <a:pt x="19830" y="3346"/>
                    <a:pt x="19623" y="3377"/>
                    <a:pt x="19413" y="3377"/>
                  </a:cubicBezTo>
                  <a:cubicBezTo>
                    <a:pt x="19352" y="3377"/>
                    <a:pt x="19291" y="3374"/>
                    <a:pt x="19230" y="3370"/>
                  </a:cubicBezTo>
                  <a:cubicBezTo>
                    <a:pt x="18979" y="3328"/>
                    <a:pt x="18727" y="3223"/>
                    <a:pt x="18497" y="3077"/>
                  </a:cubicBezTo>
                  <a:cubicBezTo>
                    <a:pt x="18037" y="2805"/>
                    <a:pt x="17681" y="2323"/>
                    <a:pt x="17598" y="1800"/>
                  </a:cubicBezTo>
                  <a:cubicBezTo>
                    <a:pt x="17493" y="1277"/>
                    <a:pt x="17681" y="712"/>
                    <a:pt x="18058" y="336"/>
                  </a:cubicBezTo>
                  <a:lnTo>
                    <a:pt x="18267" y="105"/>
                  </a:lnTo>
                  <a:lnTo>
                    <a:pt x="17953" y="105"/>
                  </a:lnTo>
                  <a:lnTo>
                    <a:pt x="13455" y="126"/>
                  </a:lnTo>
                  <a:lnTo>
                    <a:pt x="13245" y="126"/>
                  </a:lnTo>
                  <a:lnTo>
                    <a:pt x="13371" y="294"/>
                  </a:lnTo>
                  <a:cubicBezTo>
                    <a:pt x="13727" y="817"/>
                    <a:pt x="13790" y="1528"/>
                    <a:pt x="13538" y="2093"/>
                  </a:cubicBezTo>
                  <a:cubicBezTo>
                    <a:pt x="13413" y="2386"/>
                    <a:pt x="13225" y="2637"/>
                    <a:pt x="12953" y="2805"/>
                  </a:cubicBezTo>
                  <a:cubicBezTo>
                    <a:pt x="12701" y="2972"/>
                    <a:pt x="12367" y="3056"/>
                    <a:pt x="12053" y="3056"/>
                  </a:cubicBezTo>
                  <a:cubicBezTo>
                    <a:pt x="11739" y="3056"/>
                    <a:pt x="11425" y="2972"/>
                    <a:pt x="11153" y="2805"/>
                  </a:cubicBezTo>
                  <a:cubicBezTo>
                    <a:pt x="10902" y="2637"/>
                    <a:pt x="10693" y="2386"/>
                    <a:pt x="10567" y="2114"/>
                  </a:cubicBezTo>
                  <a:cubicBezTo>
                    <a:pt x="10316" y="1528"/>
                    <a:pt x="10379" y="817"/>
                    <a:pt x="10735" y="294"/>
                  </a:cubicBezTo>
                  <a:lnTo>
                    <a:pt x="10839" y="147"/>
                  </a:lnTo>
                  <a:lnTo>
                    <a:pt x="7094" y="147"/>
                  </a:lnTo>
                  <a:lnTo>
                    <a:pt x="7157" y="273"/>
                  </a:lnTo>
                  <a:cubicBezTo>
                    <a:pt x="7199" y="357"/>
                    <a:pt x="7219" y="440"/>
                    <a:pt x="7240" y="524"/>
                  </a:cubicBezTo>
                  <a:lnTo>
                    <a:pt x="7240" y="503"/>
                  </a:lnTo>
                  <a:cubicBezTo>
                    <a:pt x="7303" y="817"/>
                    <a:pt x="7345" y="1131"/>
                    <a:pt x="7282" y="1424"/>
                  </a:cubicBezTo>
                  <a:cubicBezTo>
                    <a:pt x="7178" y="1696"/>
                    <a:pt x="7073" y="2010"/>
                    <a:pt x="6906" y="2240"/>
                  </a:cubicBezTo>
                  <a:cubicBezTo>
                    <a:pt x="6801" y="2344"/>
                    <a:pt x="6675" y="2449"/>
                    <a:pt x="6550" y="2533"/>
                  </a:cubicBezTo>
                  <a:cubicBezTo>
                    <a:pt x="6445" y="2637"/>
                    <a:pt x="6320" y="2721"/>
                    <a:pt x="6173" y="2784"/>
                  </a:cubicBezTo>
                  <a:cubicBezTo>
                    <a:pt x="5936" y="2893"/>
                    <a:pt x="5667" y="2955"/>
                    <a:pt x="5407" y="2955"/>
                  </a:cubicBezTo>
                  <a:cubicBezTo>
                    <a:pt x="5369" y="2955"/>
                    <a:pt x="5332" y="2954"/>
                    <a:pt x="5295" y="2951"/>
                  </a:cubicBezTo>
                  <a:cubicBezTo>
                    <a:pt x="4688" y="2909"/>
                    <a:pt x="4123" y="2554"/>
                    <a:pt x="3830" y="2010"/>
                  </a:cubicBezTo>
                  <a:cubicBezTo>
                    <a:pt x="3537" y="1486"/>
                    <a:pt x="3558" y="796"/>
                    <a:pt x="3851" y="273"/>
                  </a:cubicBezTo>
                  <a:lnTo>
                    <a:pt x="3934" y="147"/>
                  </a:lnTo>
                  <a:lnTo>
                    <a:pt x="126" y="147"/>
                  </a:lnTo>
                  <a:lnTo>
                    <a:pt x="126" y="231"/>
                  </a:lnTo>
                  <a:lnTo>
                    <a:pt x="1" y="39609"/>
                  </a:lnTo>
                  <a:lnTo>
                    <a:pt x="1" y="39839"/>
                  </a:lnTo>
                  <a:lnTo>
                    <a:pt x="231" y="39839"/>
                  </a:lnTo>
                  <a:lnTo>
                    <a:pt x="16614" y="39547"/>
                  </a:lnTo>
                  <a:cubicBezTo>
                    <a:pt x="21415" y="39473"/>
                    <a:pt x="26216" y="39351"/>
                    <a:pt x="31003" y="39351"/>
                  </a:cubicBezTo>
                  <a:cubicBezTo>
                    <a:pt x="31661" y="39351"/>
                    <a:pt x="32319" y="39353"/>
                    <a:pt x="32976" y="39358"/>
                  </a:cubicBezTo>
                  <a:lnTo>
                    <a:pt x="39128" y="39358"/>
                  </a:lnTo>
                  <a:lnTo>
                    <a:pt x="41179" y="39400"/>
                  </a:lnTo>
                  <a:lnTo>
                    <a:pt x="49360" y="39567"/>
                  </a:lnTo>
                  <a:lnTo>
                    <a:pt x="57562" y="39714"/>
                  </a:lnTo>
                  <a:lnTo>
                    <a:pt x="65743" y="39839"/>
                  </a:lnTo>
                  <a:lnTo>
                    <a:pt x="65973" y="39839"/>
                  </a:lnTo>
                  <a:lnTo>
                    <a:pt x="65973" y="39630"/>
                  </a:lnTo>
                  <a:lnTo>
                    <a:pt x="66433" y="19941"/>
                  </a:lnTo>
                  <a:lnTo>
                    <a:pt x="66663" y="10086"/>
                  </a:lnTo>
                  <a:lnTo>
                    <a:pt x="66852" y="231"/>
                  </a:lnTo>
                  <a:lnTo>
                    <a:pt x="66852" y="168"/>
                  </a:lnTo>
                  <a:lnTo>
                    <a:pt x="66789" y="168"/>
                  </a:lnTo>
                  <a:lnTo>
                    <a:pt x="61746" y="231"/>
                  </a:lnTo>
                  <a:cubicBezTo>
                    <a:pt x="61767" y="273"/>
                    <a:pt x="61809" y="315"/>
                    <a:pt x="61830" y="357"/>
                  </a:cubicBezTo>
                  <a:lnTo>
                    <a:pt x="61914" y="482"/>
                  </a:lnTo>
                  <a:cubicBezTo>
                    <a:pt x="61956" y="566"/>
                    <a:pt x="61998" y="629"/>
                    <a:pt x="62018" y="712"/>
                  </a:cubicBezTo>
                  <a:cubicBezTo>
                    <a:pt x="62102" y="880"/>
                    <a:pt x="62144" y="1068"/>
                    <a:pt x="62165" y="1235"/>
                  </a:cubicBezTo>
                  <a:cubicBezTo>
                    <a:pt x="62207" y="1612"/>
                    <a:pt x="62165" y="1968"/>
                    <a:pt x="62039" y="2302"/>
                  </a:cubicBezTo>
                  <a:cubicBezTo>
                    <a:pt x="61893" y="2637"/>
                    <a:pt x="61663" y="2930"/>
                    <a:pt x="61370" y="3118"/>
                  </a:cubicBezTo>
                  <a:cubicBezTo>
                    <a:pt x="61077" y="3328"/>
                    <a:pt x="60700" y="3411"/>
                    <a:pt x="60345" y="3411"/>
                  </a:cubicBezTo>
                  <a:cubicBezTo>
                    <a:pt x="59989" y="3391"/>
                    <a:pt x="59633" y="3307"/>
                    <a:pt x="59340" y="3118"/>
                  </a:cubicBezTo>
                  <a:cubicBezTo>
                    <a:pt x="59047" y="2909"/>
                    <a:pt x="58838" y="2616"/>
                    <a:pt x="58713" y="2302"/>
                  </a:cubicBezTo>
                  <a:cubicBezTo>
                    <a:pt x="58461" y="1633"/>
                    <a:pt x="58545" y="838"/>
                    <a:pt x="59005" y="294"/>
                  </a:cubicBezTo>
                  <a:lnTo>
                    <a:pt x="59131" y="147"/>
                  </a:lnTo>
                  <a:lnTo>
                    <a:pt x="58922" y="147"/>
                  </a:lnTo>
                  <a:lnTo>
                    <a:pt x="54988" y="126"/>
                  </a:lnTo>
                  <a:lnTo>
                    <a:pt x="54758" y="105"/>
                  </a:lnTo>
                  <a:lnTo>
                    <a:pt x="54883" y="294"/>
                  </a:lnTo>
                  <a:cubicBezTo>
                    <a:pt x="55239" y="838"/>
                    <a:pt x="55281" y="1549"/>
                    <a:pt x="55009" y="2135"/>
                  </a:cubicBezTo>
                  <a:cubicBezTo>
                    <a:pt x="54883" y="2428"/>
                    <a:pt x="54674" y="2679"/>
                    <a:pt x="54402" y="2846"/>
                  </a:cubicBezTo>
                  <a:cubicBezTo>
                    <a:pt x="54151" y="2993"/>
                    <a:pt x="53816" y="3077"/>
                    <a:pt x="53503" y="3077"/>
                  </a:cubicBezTo>
                  <a:cubicBezTo>
                    <a:pt x="53189" y="3077"/>
                    <a:pt x="52875" y="2993"/>
                    <a:pt x="52603" y="2826"/>
                  </a:cubicBezTo>
                  <a:cubicBezTo>
                    <a:pt x="52352" y="2658"/>
                    <a:pt x="52142" y="2407"/>
                    <a:pt x="52017" y="2135"/>
                  </a:cubicBezTo>
                  <a:cubicBezTo>
                    <a:pt x="51766" y="1549"/>
                    <a:pt x="51808" y="838"/>
                    <a:pt x="52163" y="315"/>
                  </a:cubicBezTo>
                  <a:lnTo>
                    <a:pt x="52331" y="85"/>
                  </a:lnTo>
                  <a:lnTo>
                    <a:pt x="52038" y="85"/>
                  </a:lnTo>
                  <a:lnTo>
                    <a:pt x="47790" y="64"/>
                  </a:lnTo>
                  <a:lnTo>
                    <a:pt x="47351" y="64"/>
                  </a:lnTo>
                  <a:lnTo>
                    <a:pt x="47665" y="357"/>
                  </a:lnTo>
                  <a:cubicBezTo>
                    <a:pt x="47769" y="461"/>
                    <a:pt x="47853" y="545"/>
                    <a:pt x="47916" y="650"/>
                  </a:cubicBezTo>
                  <a:cubicBezTo>
                    <a:pt x="48000" y="754"/>
                    <a:pt x="48062" y="880"/>
                    <a:pt x="48125" y="984"/>
                  </a:cubicBezTo>
                  <a:cubicBezTo>
                    <a:pt x="48227" y="1208"/>
                    <a:pt x="48289" y="1452"/>
                    <a:pt x="48292" y="1697"/>
                  </a:cubicBezTo>
                  <a:lnTo>
                    <a:pt x="48292" y="1697"/>
                  </a:lnTo>
                  <a:lnTo>
                    <a:pt x="48230" y="2177"/>
                  </a:lnTo>
                  <a:lnTo>
                    <a:pt x="48230" y="2156"/>
                  </a:lnTo>
                  <a:cubicBezTo>
                    <a:pt x="48083" y="2658"/>
                    <a:pt x="47707" y="3077"/>
                    <a:pt x="47205" y="3244"/>
                  </a:cubicBezTo>
                  <a:cubicBezTo>
                    <a:pt x="47029" y="3308"/>
                    <a:pt x="46828" y="3335"/>
                    <a:pt x="46632" y="3335"/>
                  </a:cubicBezTo>
                  <a:cubicBezTo>
                    <a:pt x="46571" y="3335"/>
                    <a:pt x="46511" y="3333"/>
                    <a:pt x="46451" y="3328"/>
                  </a:cubicBezTo>
                  <a:cubicBezTo>
                    <a:pt x="46179" y="3286"/>
                    <a:pt x="45949" y="3181"/>
                    <a:pt x="45719" y="3035"/>
                  </a:cubicBezTo>
                  <a:cubicBezTo>
                    <a:pt x="45280" y="2763"/>
                    <a:pt x="44924" y="2302"/>
                    <a:pt x="44861" y="1800"/>
                  </a:cubicBezTo>
                  <a:cubicBezTo>
                    <a:pt x="44756" y="1298"/>
                    <a:pt x="44945" y="754"/>
                    <a:pt x="45300" y="378"/>
                  </a:cubicBezTo>
                  <a:lnTo>
                    <a:pt x="45656" y="43"/>
                  </a:lnTo>
                  <a:lnTo>
                    <a:pt x="45154" y="43"/>
                  </a:lnTo>
                  <a:lnTo>
                    <a:pt x="40655" y="22"/>
                  </a:lnTo>
                  <a:lnTo>
                    <a:pt x="40258" y="22"/>
                  </a:lnTo>
                  <a:lnTo>
                    <a:pt x="40488" y="357"/>
                  </a:lnTo>
                  <a:cubicBezTo>
                    <a:pt x="40823" y="838"/>
                    <a:pt x="40886" y="1507"/>
                    <a:pt x="40635" y="2051"/>
                  </a:cubicBezTo>
                  <a:cubicBezTo>
                    <a:pt x="40530" y="2323"/>
                    <a:pt x="40342" y="2554"/>
                    <a:pt x="40090" y="2700"/>
                  </a:cubicBezTo>
                  <a:cubicBezTo>
                    <a:pt x="39860" y="2867"/>
                    <a:pt x="39567" y="2930"/>
                    <a:pt x="39254" y="2930"/>
                  </a:cubicBezTo>
                  <a:cubicBezTo>
                    <a:pt x="38961" y="2930"/>
                    <a:pt x="38668" y="2867"/>
                    <a:pt x="38438" y="2700"/>
                  </a:cubicBezTo>
                  <a:cubicBezTo>
                    <a:pt x="38186" y="2554"/>
                    <a:pt x="37998" y="2323"/>
                    <a:pt x="37894" y="2051"/>
                  </a:cubicBezTo>
                  <a:cubicBezTo>
                    <a:pt x="37663" y="1507"/>
                    <a:pt x="37705" y="838"/>
                    <a:pt x="38040" y="378"/>
                  </a:cubicBezTo>
                  <a:lnTo>
                    <a:pt x="38291" y="22"/>
                  </a:lnTo>
                  <a:lnTo>
                    <a:pt x="37852" y="22"/>
                  </a:lnTo>
                  <a:lnTo>
                    <a:pt x="345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7"/>
            <p:cNvSpPr/>
            <p:nvPr/>
          </p:nvSpPr>
          <p:spPr>
            <a:xfrm>
              <a:off x="1576650" y="24256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59612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7"/>
            <p:cNvSpPr/>
            <p:nvPr/>
          </p:nvSpPr>
          <p:spPr>
            <a:xfrm>
              <a:off x="1576650" y="2418350"/>
              <a:ext cx="1490325" cy="14150"/>
            </a:xfrm>
            <a:custGeom>
              <a:avLst/>
              <a:gdLst/>
              <a:ahLst/>
              <a:cxnLst/>
              <a:rect l="l" t="t" r="r" b="b"/>
              <a:pathLst>
                <a:path w="59613" h="566" extrusionOk="0">
                  <a:moveTo>
                    <a:pt x="14898" y="1"/>
                  </a:moveTo>
                  <a:cubicBezTo>
                    <a:pt x="9918" y="42"/>
                    <a:pt x="4960" y="84"/>
                    <a:pt x="1" y="252"/>
                  </a:cubicBezTo>
                  <a:lnTo>
                    <a:pt x="1" y="314"/>
                  </a:lnTo>
                  <a:cubicBezTo>
                    <a:pt x="4960" y="482"/>
                    <a:pt x="9918" y="545"/>
                    <a:pt x="14898" y="566"/>
                  </a:cubicBezTo>
                  <a:cubicBezTo>
                    <a:pt x="17388" y="566"/>
                    <a:pt x="19857" y="545"/>
                    <a:pt x="22347" y="524"/>
                  </a:cubicBezTo>
                  <a:cubicBezTo>
                    <a:pt x="24837" y="524"/>
                    <a:pt x="27327" y="482"/>
                    <a:pt x="29796" y="419"/>
                  </a:cubicBezTo>
                  <a:cubicBezTo>
                    <a:pt x="31619" y="388"/>
                    <a:pt x="33441" y="369"/>
                    <a:pt x="35264" y="369"/>
                  </a:cubicBezTo>
                  <a:cubicBezTo>
                    <a:pt x="35931" y="369"/>
                    <a:pt x="36598" y="372"/>
                    <a:pt x="37266" y="377"/>
                  </a:cubicBezTo>
                  <a:cubicBezTo>
                    <a:pt x="39735" y="398"/>
                    <a:pt x="42224" y="461"/>
                    <a:pt x="44714" y="503"/>
                  </a:cubicBezTo>
                  <a:cubicBezTo>
                    <a:pt x="45706" y="511"/>
                    <a:pt x="46699" y="515"/>
                    <a:pt x="47692" y="515"/>
                  </a:cubicBezTo>
                  <a:cubicBezTo>
                    <a:pt x="51664" y="515"/>
                    <a:pt x="55645" y="448"/>
                    <a:pt x="59612" y="314"/>
                  </a:cubicBezTo>
                  <a:lnTo>
                    <a:pt x="59612" y="252"/>
                  </a:lnTo>
                  <a:cubicBezTo>
                    <a:pt x="55645" y="118"/>
                    <a:pt x="51664" y="51"/>
                    <a:pt x="47692" y="51"/>
                  </a:cubicBezTo>
                  <a:cubicBezTo>
                    <a:pt x="46699" y="51"/>
                    <a:pt x="45706" y="55"/>
                    <a:pt x="44714" y="63"/>
                  </a:cubicBezTo>
                  <a:cubicBezTo>
                    <a:pt x="42224" y="105"/>
                    <a:pt x="39735" y="189"/>
                    <a:pt x="37266" y="210"/>
                  </a:cubicBezTo>
                  <a:cubicBezTo>
                    <a:pt x="34776" y="210"/>
                    <a:pt x="32286" y="189"/>
                    <a:pt x="29796" y="147"/>
                  </a:cubicBezTo>
                  <a:cubicBezTo>
                    <a:pt x="27327" y="84"/>
                    <a:pt x="24837" y="63"/>
                    <a:pt x="22347" y="42"/>
                  </a:cubicBezTo>
                  <a:cubicBezTo>
                    <a:pt x="19857" y="22"/>
                    <a:pt x="17388" y="1"/>
                    <a:pt x="14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7"/>
            <p:cNvSpPr/>
            <p:nvPr/>
          </p:nvSpPr>
          <p:spPr>
            <a:xfrm>
              <a:off x="1576650" y="25365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7"/>
            <p:cNvSpPr/>
            <p:nvPr/>
          </p:nvSpPr>
          <p:spPr>
            <a:xfrm>
              <a:off x="1576650" y="2529625"/>
              <a:ext cx="1490325" cy="14000"/>
            </a:xfrm>
            <a:custGeom>
              <a:avLst/>
              <a:gdLst/>
              <a:ahLst/>
              <a:cxnLst/>
              <a:rect l="l" t="t" r="r" b="b"/>
              <a:pathLst>
                <a:path w="59613" h="560" extrusionOk="0">
                  <a:moveTo>
                    <a:pt x="43221" y="1"/>
                  </a:moveTo>
                  <a:cubicBezTo>
                    <a:pt x="41229" y="1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2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9"/>
                    <a:pt x="22347" y="195"/>
                  </a:cubicBezTo>
                  <a:cubicBezTo>
                    <a:pt x="19857" y="174"/>
                    <a:pt x="17388" y="111"/>
                    <a:pt x="14898" y="69"/>
                  </a:cubicBezTo>
                  <a:cubicBezTo>
                    <a:pt x="13902" y="61"/>
                    <a:pt x="12907" y="57"/>
                    <a:pt x="11913" y="57"/>
                  </a:cubicBezTo>
                  <a:cubicBezTo>
                    <a:pt x="7935" y="57"/>
                    <a:pt x="3968" y="124"/>
                    <a:pt x="1" y="257"/>
                  </a:cubicBezTo>
                  <a:lnTo>
                    <a:pt x="1" y="299"/>
                  </a:lnTo>
                  <a:cubicBezTo>
                    <a:pt x="3987" y="451"/>
                    <a:pt x="7973" y="521"/>
                    <a:pt x="11970" y="521"/>
                  </a:cubicBezTo>
                  <a:cubicBezTo>
                    <a:pt x="12945" y="521"/>
                    <a:pt x="13921" y="517"/>
                    <a:pt x="14898" y="509"/>
                  </a:cubicBezTo>
                  <a:cubicBezTo>
                    <a:pt x="17388" y="467"/>
                    <a:pt x="19857" y="383"/>
                    <a:pt x="22347" y="362"/>
                  </a:cubicBezTo>
                  <a:cubicBezTo>
                    <a:pt x="22804" y="358"/>
                    <a:pt x="23261" y="356"/>
                    <a:pt x="23718" y="356"/>
                  </a:cubicBezTo>
                  <a:cubicBezTo>
                    <a:pt x="25750" y="356"/>
                    <a:pt x="27780" y="391"/>
                    <a:pt x="29796" y="425"/>
                  </a:cubicBezTo>
                  <a:cubicBezTo>
                    <a:pt x="32286" y="467"/>
                    <a:pt x="34776" y="509"/>
                    <a:pt x="37266" y="529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7"/>
                    <a:pt x="44714" y="550"/>
                  </a:cubicBezTo>
                  <a:cubicBezTo>
                    <a:pt x="49673" y="529"/>
                    <a:pt x="54653" y="467"/>
                    <a:pt x="59612" y="299"/>
                  </a:cubicBezTo>
                  <a:lnTo>
                    <a:pt x="59612" y="257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1"/>
                    <a:pt x="43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7"/>
            <p:cNvSpPr/>
            <p:nvPr/>
          </p:nvSpPr>
          <p:spPr>
            <a:xfrm>
              <a:off x="1576650" y="26480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7"/>
            <p:cNvSpPr/>
            <p:nvPr/>
          </p:nvSpPr>
          <p:spPr>
            <a:xfrm>
              <a:off x="1576650" y="2640675"/>
              <a:ext cx="1490325" cy="14150"/>
            </a:xfrm>
            <a:custGeom>
              <a:avLst/>
              <a:gdLst/>
              <a:ahLst/>
              <a:cxnLst/>
              <a:rect l="l" t="t" r="r" b="b"/>
              <a:pathLst>
                <a:path w="59613" h="566" extrusionOk="0">
                  <a:moveTo>
                    <a:pt x="44714" y="0"/>
                  </a:moveTo>
                  <a:cubicBezTo>
                    <a:pt x="42224" y="0"/>
                    <a:pt x="39735" y="21"/>
                    <a:pt x="37266" y="42"/>
                  </a:cubicBezTo>
                  <a:cubicBezTo>
                    <a:pt x="34776" y="63"/>
                    <a:pt x="32286" y="84"/>
                    <a:pt x="29796" y="147"/>
                  </a:cubicBezTo>
                  <a:cubicBezTo>
                    <a:pt x="27327" y="188"/>
                    <a:pt x="24837" y="209"/>
                    <a:pt x="22347" y="209"/>
                  </a:cubicBezTo>
                  <a:cubicBezTo>
                    <a:pt x="19857" y="188"/>
                    <a:pt x="17388" y="105"/>
                    <a:pt x="14898" y="63"/>
                  </a:cubicBezTo>
                  <a:cubicBezTo>
                    <a:pt x="13902" y="55"/>
                    <a:pt x="12907" y="50"/>
                    <a:pt x="11913" y="50"/>
                  </a:cubicBezTo>
                  <a:cubicBezTo>
                    <a:pt x="7935" y="50"/>
                    <a:pt x="3968" y="117"/>
                    <a:pt x="1" y="251"/>
                  </a:cubicBezTo>
                  <a:lnTo>
                    <a:pt x="1" y="314"/>
                  </a:lnTo>
                  <a:cubicBezTo>
                    <a:pt x="3968" y="448"/>
                    <a:pt x="7948" y="515"/>
                    <a:pt x="11921" y="515"/>
                  </a:cubicBezTo>
                  <a:cubicBezTo>
                    <a:pt x="12914" y="515"/>
                    <a:pt x="13906" y="511"/>
                    <a:pt x="14898" y="502"/>
                  </a:cubicBezTo>
                  <a:cubicBezTo>
                    <a:pt x="17388" y="460"/>
                    <a:pt x="19857" y="398"/>
                    <a:pt x="22347" y="377"/>
                  </a:cubicBezTo>
                  <a:cubicBezTo>
                    <a:pt x="23014" y="371"/>
                    <a:pt x="23681" y="369"/>
                    <a:pt x="24348" y="369"/>
                  </a:cubicBezTo>
                  <a:cubicBezTo>
                    <a:pt x="26170" y="369"/>
                    <a:pt x="27988" y="388"/>
                    <a:pt x="29796" y="419"/>
                  </a:cubicBezTo>
                  <a:cubicBezTo>
                    <a:pt x="32286" y="481"/>
                    <a:pt x="34776" y="523"/>
                    <a:pt x="37266" y="523"/>
                  </a:cubicBezTo>
                  <a:cubicBezTo>
                    <a:pt x="39735" y="544"/>
                    <a:pt x="42224" y="565"/>
                    <a:pt x="44714" y="565"/>
                  </a:cubicBezTo>
                  <a:cubicBezTo>
                    <a:pt x="49673" y="544"/>
                    <a:pt x="54653" y="481"/>
                    <a:pt x="59612" y="314"/>
                  </a:cubicBezTo>
                  <a:lnTo>
                    <a:pt x="59612" y="251"/>
                  </a:lnTo>
                  <a:cubicBezTo>
                    <a:pt x="54653" y="84"/>
                    <a:pt x="49673" y="42"/>
                    <a:pt x="44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7"/>
            <p:cNvSpPr/>
            <p:nvPr/>
          </p:nvSpPr>
          <p:spPr>
            <a:xfrm>
              <a:off x="1576650" y="27588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1"/>
                  </a:moveTo>
                  <a:lnTo>
                    <a:pt x="5961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7"/>
            <p:cNvSpPr/>
            <p:nvPr/>
          </p:nvSpPr>
          <p:spPr>
            <a:xfrm>
              <a:off x="1576650" y="2751950"/>
              <a:ext cx="1490325" cy="13975"/>
            </a:xfrm>
            <a:custGeom>
              <a:avLst/>
              <a:gdLst/>
              <a:ahLst/>
              <a:cxnLst/>
              <a:rect l="l" t="t" r="r" b="b"/>
              <a:pathLst>
                <a:path w="59613" h="559" extrusionOk="0">
                  <a:moveTo>
                    <a:pt x="43221" y="0"/>
                  </a:moveTo>
                  <a:cubicBezTo>
                    <a:pt x="41229" y="0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1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8"/>
                    <a:pt x="22347" y="194"/>
                  </a:cubicBezTo>
                  <a:cubicBezTo>
                    <a:pt x="19857" y="173"/>
                    <a:pt x="17388" y="111"/>
                    <a:pt x="14898" y="69"/>
                  </a:cubicBezTo>
                  <a:cubicBezTo>
                    <a:pt x="13757" y="59"/>
                    <a:pt x="12615" y="54"/>
                    <a:pt x="11472" y="54"/>
                  </a:cubicBezTo>
                  <a:cubicBezTo>
                    <a:pt x="7648" y="54"/>
                    <a:pt x="3818" y="112"/>
                    <a:pt x="1" y="257"/>
                  </a:cubicBezTo>
                  <a:lnTo>
                    <a:pt x="1" y="299"/>
                  </a:lnTo>
                  <a:cubicBezTo>
                    <a:pt x="3987" y="450"/>
                    <a:pt x="7987" y="520"/>
                    <a:pt x="11978" y="520"/>
                  </a:cubicBezTo>
                  <a:cubicBezTo>
                    <a:pt x="12952" y="520"/>
                    <a:pt x="13926" y="516"/>
                    <a:pt x="14898" y="508"/>
                  </a:cubicBezTo>
                  <a:cubicBezTo>
                    <a:pt x="17388" y="466"/>
                    <a:pt x="19857" y="383"/>
                    <a:pt x="22347" y="362"/>
                  </a:cubicBezTo>
                  <a:cubicBezTo>
                    <a:pt x="22804" y="358"/>
                    <a:pt x="23261" y="356"/>
                    <a:pt x="23718" y="356"/>
                  </a:cubicBezTo>
                  <a:cubicBezTo>
                    <a:pt x="25750" y="356"/>
                    <a:pt x="27780" y="390"/>
                    <a:pt x="29796" y="424"/>
                  </a:cubicBezTo>
                  <a:cubicBezTo>
                    <a:pt x="32286" y="466"/>
                    <a:pt x="34776" y="508"/>
                    <a:pt x="37266" y="529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6"/>
                    <a:pt x="44714" y="550"/>
                  </a:cubicBezTo>
                  <a:cubicBezTo>
                    <a:pt x="49673" y="529"/>
                    <a:pt x="54653" y="466"/>
                    <a:pt x="59612" y="299"/>
                  </a:cubicBezTo>
                  <a:lnTo>
                    <a:pt x="59612" y="257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0"/>
                    <a:pt x="4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7"/>
            <p:cNvSpPr/>
            <p:nvPr/>
          </p:nvSpPr>
          <p:spPr>
            <a:xfrm>
              <a:off x="1576650" y="28703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1"/>
                  </a:moveTo>
                  <a:lnTo>
                    <a:pt x="5961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7"/>
            <p:cNvSpPr/>
            <p:nvPr/>
          </p:nvSpPr>
          <p:spPr>
            <a:xfrm>
              <a:off x="1576125" y="2862975"/>
              <a:ext cx="1490850" cy="14150"/>
            </a:xfrm>
            <a:custGeom>
              <a:avLst/>
              <a:gdLst/>
              <a:ahLst/>
              <a:cxnLst/>
              <a:rect l="l" t="t" r="r" b="b"/>
              <a:pathLst>
                <a:path w="59634" h="566" extrusionOk="0">
                  <a:moveTo>
                    <a:pt x="44735" y="1"/>
                  </a:moveTo>
                  <a:cubicBezTo>
                    <a:pt x="42245" y="1"/>
                    <a:pt x="39756" y="22"/>
                    <a:pt x="37287" y="43"/>
                  </a:cubicBezTo>
                  <a:cubicBezTo>
                    <a:pt x="34797" y="63"/>
                    <a:pt x="32307" y="84"/>
                    <a:pt x="29817" y="147"/>
                  </a:cubicBezTo>
                  <a:cubicBezTo>
                    <a:pt x="27348" y="189"/>
                    <a:pt x="24858" y="210"/>
                    <a:pt x="22368" y="210"/>
                  </a:cubicBezTo>
                  <a:cubicBezTo>
                    <a:pt x="19878" y="189"/>
                    <a:pt x="17409" y="105"/>
                    <a:pt x="14919" y="63"/>
                  </a:cubicBezTo>
                  <a:cubicBezTo>
                    <a:pt x="13923" y="55"/>
                    <a:pt x="12928" y="51"/>
                    <a:pt x="11934" y="51"/>
                  </a:cubicBezTo>
                  <a:cubicBezTo>
                    <a:pt x="7956" y="51"/>
                    <a:pt x="3989" y="118"/>
                    <a:pt x="22" y="252"/>
                  </a:cubicBezTo>
                  <a:lnTo>
                    <a:pt x="1" y="252"/>
                  </a:lnTo>
                  <a:lnTo>
                    <a:pt x="1" y="315"/>
                  </a:lnTo>
                  <a:cubicBezTo>
                    <a:pt x="3985" y="448"/>
                    <a:pt x="7955" y="515"/>
                    <a:pt x="11934" y="515"/>
                  </a:cubicBezTo>
                  <a:cubicBezTo>
                    <a:pt x="12928" y="515"/>
                    <a:pt x="13923" y="511"/>
                    <a:pt x="14919" y="503"/>
                  </a:cubicBezTo>
                  <a:cubicBezTo>
                    <a:pt x="17409" y="461"/>
                    <a:pt x="19878" y="398"/>
                    <a:pt x="22368" y="377"/>
                  </a:cubicBezTo>
                  <a:cubicBezTo>
                    <a:pt x="22991" y="372"/>
                    <a:pt x="23613" y="369"/>
                    <a:pt x="24235" y="369"/>
                  </a:cubicBezTo>
                  <a:cubicBezTo>
                    <a:pt x="26102" y="369"/>
                    <a:pt x="27965" y="393"/>
                    <a:pt x="29817" y="440"/>
                  </a:cubicBezTo>
                  <a:cubicBezTo>
                    <a:pt x="32307" y="482"/>
                    <a:pt x="34797" y="524"/>
                    <a:pt x="37287" y="524"/>
                  </a:cubicBezTo>
                  <a:cubicBezTo>
                    <a:pt x="39756" y="545"/>
                    <a:pt x="42245" y="566"/>
                    <a:pt x="44735" y="566"/>
                  </a:cubicBezTo>
                  <a:cubicBezTo>
                    <a:pt x="49694" y="545"/>
                    <a:pt x="54674" y="482"/>
                    <a:pt x="59633" y="315"/>
                  </a:cubicBezTo>
                  <a:lnTo>
                    <a:pt x="59633" y="252"/>
                  </a:lnTo>
                  <a:cubicBezTo>
                    <a:pt x="54674" y="84"/>
                    <a:pt x="49694" y="43"/>
                    <a:pt x="447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7"/>
            <p:cNvSpPr/>
            <p:nvPr/>
          </p:nvSpPr>
          <p:spPr>
            <a:xfrm>
              <a:off x="1576650" y="29812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7"/>
            <p:cNvSpPr/>
            <p:nvPr/>
          </p:nvSpPr>
          <p:spPr>
            <a:xfrm>
              <a:off x="1576650" y="2974250"/>
              <a:ext cx="1490325" cy="14000"/>
            </a:xfrm>
            <a:custGeom>
              <a:avLst/>
              <a:gdLst/>
              <a:ahLst/>
              <a:cxnLst/>
              <a:rect l="l" t="t" r="r" b="b"/>
              <a:pathLst>
                <a:path w="59613" h="560" extrusionOk="0">
                  <a:moveTo>
                    <a:pt x="43221" y="1"/>
                  </a:moveTo>
                  <a:cubicBezTo>
                    <a:pt x="41229" y="1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2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9"/>
                    <a:pt x="22347" y="195"/>
                  </a:cubicBezTo>
                  <a:cubicBezTo>
                    <a:pt x="19857" y="174"/>
                    <a:pt x="17388" y="111"/>
                    <a:pt x="14898" y="69"/>
                  </a:cubicBezTo>
                  <a:cubicBezTo>
                    <a:pt x="13906" y="61"/>
                    <a:pt x="12914" y="57"/>
                    <a:pt x="11921" y="57"/>
                  </a:cubicBezTo>
                  <a:cubicBezTo>
                    <a:pt x="7948" y="57"/>
                    <a:pt x="3968" y="124"/>
                    <a:pt x="1" y="258"/>
                  </a:cubicBezTo>
                  <a:lnTo>
                    <a:pt x="1" y="299"/>
                  </a:lnTo>
                  <a:cubicBezTo>
                    <a:pt x="3987" y="451"/>
                    <a:pt x="7987" y="521"/>
                    <a:pt x="11978" y="521"/>
                  </a:cubicBezTo>
                  <a:cubicBezTo>
                    <a:pt x="12952" y="521"/>
                    <a:pt x="13926" y="517"/>
                    <a:pt x="14898" y="509"/>
                  </a:cubicBezTo>
                  <a:cubicBezTo>
                    <a:pt x="17388" y="467"/>
                    <a:pt x="19857" y="383"/>
                    <a:pt x="22347" y="362"/>
                  </a:cubicBezTo>
                  <a:cubicBezTo>
                    <a:pt x="22804" y="358"/>
                    <a:pt x="23261" y="357"/>
                    <a:pt x="23718" y="357"/>
                  </a:cubicBezTo>
                  <a:cubicBezTo>
                    <a:pt x="25750" y="357"/>
                    <a:pt x="27780" y="391"/>
                    <a:pt x="29796" y="425"/>
                  </a:cubicBezTo>
                  <a:cubicBezTo>
                    <a:pt x="32286" y="467"/>
                    <a:pt x="34776" y="509"/>
                    <a:pt x="37266" y="530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7"/>
                    <a:pt x="44714" y="550"/>
                  </a:cubicBezTo>
                  <a:cubicBezTo>
                    <a:pt x="49673" y="530"/>
                    <a:pt x="54653" y="467"/>
                    <a:pt x="59612" y="299"/>
                  </a:cubicBezTo>
                  <a:lnTo>
                    <a:pt x="59612" y="258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1"/>
                    <a:pt x="43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7"/>
            <p:cNvSpPr/>
            <p:nvPr/>
          </p:nvSpPr>
          <p:spPr>
            <a:xfrm>
              <a:off x="1485100" y="2135350"/>
              <a:ext cx="1664500" cy="984500"/>
            </a:xfrm>
            <a:custGeom>
              <a:avLst/>
              <a:gdLst/>
              <a:ahLst/>
              <a:cxnLst/>
              <a:rect l="l" t="t" r="r" b="b"/>
              <a:pathLst>
                <a:path w="66580" h="39380" extrusionOk="0">
                  <a:moveTo>
                    <a:pt x="1" y="1"/>
                  </a:moveTo>
                  <a:lnTo>
                    <a:pt x="1" y="39379"/>
                  </a:lnTo>
                  <a:lnTo>
                    <a:pt x="27202" y="38856"/>
                  </a:lnTo>
                  <a:lnTo>
                    <a:pt x="38856" y="38856"/>
                  </a:lnTo>
                  <a:lnTo>
                    <a:pt x="65534" y="39379"/>
                  </a:lnTo>
                  <a:lnTo>
                    <a:pt x="66580" y="1"/>
                  </a:lnTo>
                  <a:lnTo>
                    <a:pt x="61558" y="1"/>
                  </a:lnTo>
                  <a:cubicBezTo>
                    <a:pt x="62458" y="1089"/>
                    <a:pt x="61977" y="3223"/>
                    <a:pt x="60135" y="3223"/>
                  </a:cubicBezTo>
                  <a:cubicBezTo>
                    <a:pt x="58294" y="3223"/>
                    <a:pt x="57813" y="1089"/>
                    <a:pt x="58713" y="1"/>
                  </a:cubicBezTo>
                  <a:lnTo>
                    <a:pt x="54758" y="1"/>
                  </a:lnTo>
                  <a:cubicBezTo>
                    <a:pt x="55490" y="1089"/>
                    <a:pt x="54988" y="2972"/>
                    <a:pt x="53293" y="2972"/>
                  </a:cubicBezTo>
                  <a:cubicBezTo>
                    <a:pt x="51578" y="2972"/>
                    <a:pt x="51096" y="1089"/>
                    <a:pt x="51808" y="1"/>
                  </a:cubicBezTo>
                  <a:lnTo>
                    <a:pt x="47581" y="1"/>
                  </a:lnTo>
                  <a:cubicBezTo>
                    <a:pt x="47749" y="168"/>
                    <a:pt x="47895" y="357"/>
                    <a:pt x="48000" y="566"/>
                  </a:cubicBezTo>
                  <a:cubicBezTo>
                    <a:pt x="48167" y="838"/>
                    <a:pt x="48251" y="1152"/>
                    <a:pt x="48251" y="1487"/>
                  </a:cubicBezTo>
                  <a:cubicBezTo>
                    <a:pt x="48230" y="1633"/>
                    <a:pt x="48209" y="1800"/>
                    <a:pt x="48188" y="1968"/>
                  </a:cubicBezTo>
                  <a:cubicBezTo>
                    <a:pt x="48104" y="2261"/>
                    <a:pt x="47937" y="2533"/>
                    <a:pt x="47728" y="2763"/>
                  </a:cubicBezTo>
                  <a:cubicBezTo>
                    <a:pt x="47393" y="3098"/>
                    <a:pt x="46912" y="3286"/>
                    <a:pt x="46451" y="3286"/>
                  </a:cubicBezTo>
                  <a:cubicBezTo>
                    <a:pt x="46117" y="3286"/>
                    <a:pt x="45803" y="3202"/>
                    <a:pt x="45531" y="3035"/>
                  </a:cubicBezTo>
                  <a:cubicBezTo>
                    <a:pt x="45301" y="2930"/>
                    <a:pt x="45112" y="2784"/>
                    <a:pt x="44945" y="2595"/>
                  </a:cubicBezTo>
                  <a:cubicBezTo>
                    <a:pt x="44610" y="2240"/>
                    <a:pt x="44401" y="1800"/>
                    <a:pt x="44401" y="1298"/>
                  </a:cubicBezTo>
                  <a:cubicBezTo>
                    <a:pt x="44401" y="817"/>
                    <a:pt x="44610" y="336"/>
                    <a:pt x="44945" y="1"/>
                  </a:cubicBezTo>
                  <a:lnTo>
                    <a:pt x="40446" y="1"/>
                  </a:lnTo>
                  <a:cubicBezTo>
                    <a:pt x="41179" y="1047"/>
                    <a:pt x="40718" y="2909"/>
                    <a:pt x="39044" y="2909"/>
                  </a:cubicBezTo>
                  <a:lnTo>
                    <a:pt x="38856" y="2909"/>
                  </a:lnTo>
                  <a:cubicBezTo>
                    <a:pt x="37329" y="2763"/>
                    <a:pt x="36931" y="1005"/>
                    <a:pt x="37643" y="1"/>
                  </a:cubicBezTo>
                  <a:lnTo>
                    <a:pt x="34358" y="1"/>
                  </a:lnTo>
                  <a:cubicBezTo>
                    <a:pt x="35257" y="1089"/>
                    <a:pt x="34776" y="3223"/>
                    <a:pt x="32935" y="3223"/>
                  </a:cubicBezTo>
                  <a:cubicBezTo>
                    <a:pt x="32286" y="3223"/>
                    <a:pt x="31805" y="2951"/>
                    <a:pt x="31491" y="2554"/>
                  </a:cubicBezTo>
                  <a:cubicBezTo>
                    <a:pt x="30926" y="1842"/>
                    <a:pt x="30926" y="712"/>
                    <a:pt x="31512" y="1"/>
                  </a:cubicBezTo>
                  <a:lnTo>
                    <a:pt x="27557" y="1"/>
                  </a:lnTo>
                  <a:cubicBezTo>
                    <a:pt x="28101" y="796"/>
                    <a:pt x="27976" y="2010"/>
                    <a:pt x="27202" y="2616"/>
                  </a:cubicBezTo>
                  <a:cubicBezTo>
                    <a:pt x="26930" y="2847"/>
                    <a:pt x="26553" y="2972"/>
                    <a:pt x="26093" y="2972"/>
                  </a:cubicBezTo>
                  <a:cubicBezTo>
                    <a:pt x="24377" y="2972"/>
                    <a:pt x="23896" y="1089"/>
                    <a:pt x="24607" y="1"/>
                  </a:cubicBezTo>
                  <a:lnTo>
                    <a:pt x="20381" y="1"/>
                  </a:lnTo>
                  <a:cubicBezTo>
                    <a:pt x="20548" y="168"/>
                    <a:pt x="20694" y="357"/>
                    <a:pt x="20799" y="566"/>
                  </a:cubicBezTo>
                  <a:cubicBezTo>
                    <a:pt x="20966" y="838"/>
                    <a:pt x="21050" y="1152"/>
                    <a:pt x="21050" y="1487"/>
                  </a:cubicBezTo>
                  <a:cubicBezTo>
                    <a:pt x="21029" y="1633"/>
                    <a:pt x="21008" y="1800"/>
                    <a:pt x="20987" y="1968"/>
                  </a:cubicBezTo>
                  <a:cubicBezTo>
                    <a:pt x="20904" y="2261"/>
                    <a:pt x="20736" y="2533"/>
                    <a:pt x="20527" y="2763"/>
                  </a:cubicBezTo>
                  <a:cubicBezTo>
                    <a:pt x="20192" y="3098"/>
                    <a:pt x="19711" y="3286"/>
                    <a:pt x="19251" y="3286"/>
                  </a:cubicBezTo>
                  <a:cubicBezTo>
                    <a:pt x="18916" y="3286"/>
                    <a:pt x="18602" y="3202"/>
                    <a:pt x="18330" y="3035"/>
                  </a:cubicBezTo>
                  <a:cubicBezTo>
                    <a:pt x="18100" y="2930"/>
                    <a:pt x="17912" y="2784"/>
                    <a:pt x="17744" y="2595"/>
                  </a:cubicBezTo>
                  <a:cubicBezTo>
                    <a:pt x="17409" y="2240"/>
                    <a:pt x="17200" y="1800"/>
                    <a:pt x="17200" y="1298"/>
                  </a:cubicBezTo>
                  <a:cubicBezTo>
                    <a:pt x="17200" y="817"/>
                    <a:pt x="17409" y="336"/>
                    <a:pt x="17744" y="1"/>
                  </a:cubicBezTo>
                  <a:lnTo>
                    <a:pt x="13246" y="1"/>
                  </a:lnTo>
                  <a:cubicBezTo>
                    <a:pt x="13978" y="1047"/>
                    <a:pt x="13518" y="2909"/>
                    <a:pt x="11844" y="2909"/>
                  </a:cubicBezTo>
                  <a:cubicBezTo>
                    <a:pt x="10170" y="2909"/>
                    <a:pt x="9710" y="1047"/>
                    <a:pt x="10442" y="1"/>
                  </a:cubicBezTo>
                  <a:lnTo>
                    <a:pt x="7010" y="1"/>
                  </a:lnTo>
                  <a:cubicBezTo>
                    <a:pt x="7052" y="85"/>
                    <a:pt x="7073" y="168"/>
                    <a:pt x="7115" y="252"/>
                  </a:cubicBezTo>
                  <a:cubicBezTo>
                    <a:pt x="7157" y="608"/>
                    <a:pt x="7241" y="984"/>
                    <a:pt x="7115" y="1319"/>
                  </a:cubicBezTo>
                  <a:cubicBezTo>
                    <a:pt x="6969" y="1654"/>
                    <a:pt x="6864" y="1968"/>
                    <a:pt x="6592" y="2198"/>
                  </a:cubicBezTo>
                  <a:cubicBezTo>
                    <a:pt x="6320" y="2428"/>
                    <a:pt x="6048" y="2637"/>
                    <a:pt x="5671" y="2721"/>
                  </a:cubicBezTo>
                  <a:cubicBezTo>
                    <a:pt x="5514" y="2763"/>
                    <a:pt x="5352" y="2784"/>
                    <a:pt x="5187" y="2784"/>
                  </a:cubicBezTo>
                  <a:cubicBezTo>
                    <a:pt x="5023" y="2784"/>
                    <a:pt x="4855" y="2763"/>
                    <a:pt x="4688" y="2721"/>
                  </a:cubicBezTo>
                  <a:cubicBezTo>
                    <a:pt x="4374" y="2637"/>
                    <a:pt x="4102" y="2470"/>
                    <a:pt x="3851" y="2240"/>
                  </a:cubicBezTo>
                  <a:cubicBezTo>
                    <a:pt x="3516" y="1905"/>
                    <a:pt x="3307" y="1424"/>
                    <a:pt x="3307" y="922"/>
                  </a:cubicBezTo>
                  <a:cubicBezTo>
                    <a:pt x="3307" y="587"/>
                    <a:pt x="3412" y="273"/>
                    <a:pt x="3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7"/>
            <p:cNvSpPr/>
            <p:nvPr/>
          </p:nvSpPr>
          <p:spPr>
            <a:xfrm>
              <a:off x="1479875" y="2129600"/>
              <a:ext cx="1671300" cy="996000"/>
            </a:xfrm>
            <a:custGeom>
              <a:avLst/>
              <a:gdLst/>
              <a:ahLst/>
              <a:cxnLst/>
              <a:rect l="l" t="t" r="r" b="b"/>
              <a:pathLst>
                <a:path w="66852" h="39840" extrusionOk="0">
                  <a:moveTo>
                    <a:pt x="61788" y="231"/>
                  </a:moveTo>
                  <a:lnTo>
                    <a:pt x="66724" y="293"/>
                  </a:lnTo>
                  <a:lnTo>
                    <a:pt x="66724" y="293"/>
                  </a:lnTo>
                  <a:lnTo>
                    <a:pt x="66391" y="10065"/>
                  </a:lnTo>
                  <a:lnTo>
                    <a:pt x="66098" y="19920"/>
                  </a:lnTo>
                  <a:lnTo>
                    <a:pt x="65519" y="39374"/>
                  </a:lnTo>
                  <a:lnTo>
                    <a:pt x="65519" y="39374"/>
                  </a:lnTo>
                  <a:lnTo>
                    <a:pt x="57541" y="39191"/>
                  </a:lnTo>
                  <a:lnTo>
                    <a:pt x="49360" y="39023"/>
                  </a:lnTo>
                  <a:lnTo>
                    <a:pt x="41158" y="38856"/>
                  </a:lnTo>
                  <a:lnTo>
                    <a:pt x="39128" y="38814"/>
                  </a:lnTo>
                  <a:lnTo>
                    <a:pt x="32976" y="38814"/>
                  </a:lnTo>
                  <a:cubicBezTo>
                    <a:pt x="32225" y="38805"/>
                    <a:pt x="31473" y="38802"/>
                    <a:pt x="30722" y="38802"/>
                  </a:cubicBezTo>
                  <a:cubicBezTo>
                    <a:pt x="26012" y="38802"/>
                    <a:pt x="21303" y="38954"/>
                    <a:pt x="16593" y="39044"/>
                  </a:cubicBezTo>
                  <a:lnTo>
                    <a:pt x="419" y="39375"/>
                  </a:lnTo>
                  <a:lnTo>
                    <a:pt x="419" y="39375"/>
                  </a:lnTo>
                  <a:lnTo>
                    <a:pt x="315" y="335"/>
                  </a:lnTo>
                  <a:lnTo>
                    <a:pt x="315" y="335"/>
                  </a:lnTo>
                  <a:lnTo>
                    <a:pt x="3615" y="316"/>
                  </a:lnTo>
                  <a:lnTo>
                    <a:pt x="3615" y="316"/>
                  </a:lnTo>
                  <a:cubicBezTo>
                    <a:pt x="3350" y="863"/>
                    <a:pt x="3371" y="1550"/>
                    <a:pt x="3662" y="2093"/>
                  </a:cubicBezTo>
                  <a:cubicBezTo>
                    <a:pt x="3976" y="2658"/>
                    <a:pt x="4604" y="3077"/>
                    <a:pt x="5274" y="3097"/>
                  </a:cubicBezTo>
                  <a:cubicBezTo>
                    <a:pt x="5316" y="3100"/>
                    <a:pt x="5358" y="3101"/>
                    <a:pt x="5400" y="3101"/>
                  </a:cubicBezTo>
                  <a:cubicBezTo>
                    <a:pt x="5688" y="3101"/>
                    <a:pt x="5962" y="3040"/>
                    <a:pt x="6236" y="2930"/>
                  </a:cubicBezTo>
                  <a:cubicBezTo>
                    <a:pt x="6382" y="2846"/>
                    <a:pt x="6529" y="2763"/>
                    <a:pt x="6654" y="2658"/>
                  </a:cubicBezTo>
                  <a:cubicBezTo>
                    <a:pt x="6780" y="2553"/>
                    <a:pt x="6906" y="2470"/>
                    <a:pt x="7010" y="2323"/>
                  </a:cubicBezTo>
                  <a:cubicBezTo>
                    <a:pt x="7115" y="2198"/>
                    <a:pt x="7198" y="2051"/>
                    <a:pt x="7261" y="1905"/>
                  </a:cubicBezTo>
                  <a:cubicBezTo>
                    <a:pt x="7324" y="1758"/>
                    <a:pt x="7387" y="1612"/>
                    <a:pt x="7429" y="1445"/>
                  </a:cubicBezTo>
                  <a:cubicBezTo>
                    <a:pt x="7512" y="1110"/>
                    <a:pt x="7450" y="775"/>
                    <a:pt x="7408" y="482"/>
                  </a:cubicBezTo>
                  <a:lnTo>
                    <a:pt x="7408" y="461"/>
                  </a:lnTo>
                  <a:cubicBezTo>
                    <a:pt x="7385" y="416"/>
                    <a:pt x="7369" y="365"/>
                    <a:pt x="7352" y="315"/>
                  </a:cubicBezTo>
                  <a:lnTo>
                    <a:pt x="10477" y="315"/>
                  </a:lnTo>
                  <a:cubicBezTo>
                    <a:pt x="10162" y="879"/>
                    <a:pt x="10129" y="1581"/>
                    <a:pt x="10379" y="2177"/>
                  </a:cubicBezTo>
                  <a:cubicBezTo>
                    <a:pt x="10525" y="2491"/>
                    <a:pt x="10756" y="2784"/>
                    <a:pt x="11048" y="2972"/>
                  </a:cubicBezTo>
                  <a:cubicBezTo>
                    <a:pt x="11341" y="3160"/>
                    <a:pt x="11697" y="3244"/>
                    <a:pt x="12053" y="3244"/>
                  </a:cubicBezTo>
                  <a:cubicBezTo>
                    <a:pt x="12388" y="3244"/>
                    <a:pt x="12743" y="3160"/>
                    <a:pt x="13057" y="2972"/>
                  </a:cubicBezTo>
                  <a:cubicBezTo>
                    <a:pt x="13350" y="2784"/>
                    <a:pt x="13580" y="2491"/>
                    <a:pt x="13727" y="2177"/>
                  </a:cubicBezTo>
                  <a:cubicBezTo>
                    <a:pt x="13973" y="1589"/>
                    <a:pt x="13945" y="897"/>
                    <a:pt x="13641" y="336"/>
                  </a:cubicBezTo>
                  <a:lnTo>
                    <a:pt x="13641" y="336"/>
                  </a:lnTo>
                  <a:lnTo>
                    <a:pt x="17664" y="355"/>
                  </a:lnTo>
                  <a:lnTo>
                    <a:pt x="17664" y="355"/>
                  </a:lnTo>
                  <a:cubicBezTo>
                    <a:pt x="17353" y="769"/>
                    <a:pt x="17216" y="1328"/>
                    <a:pt x="17305" y="1842"/>
                  </a:cubicBezTo>
                  <a:cubicBezTo>
                    <a:pt x="17409" y="2470"/>
                    <a:pt x="17807" y="2993"/>
                    <a:pt x="18330" y="3328"/>
                  </a:cubicBezTo>
                  <a:cubicBezTo>
                    <a:pt x="18581" y="3474"/>
                    <a:pt x="18874" y="3621"/>
                    <a:pt x="19188" y="3662"/>
                  </a:cubicBezTo>
                  <a:cubicBezTo>
                    <a:pt x="19269" y="3673"/>
                    <a:pt x="19350" y="3678"/>
                    <a:pt x="19431" y="3678"/>
                  </a:cubicBezTo>
                  <a:cubicBezTo>
                    <a:pt x="19662" y="3678"/>
                    <a:pt x="19891" y="3635"/>
                    <a:pt x="20108" y="3558"/>
                  </a:cubicBezTo>
                  <a:cubicBezTo>
                    <a:pt x="20715" y="3349"/>
                    <a:pt x="21175" y="2846"/>
                    <a:pt x="21343" y="2240"/>
                  </a:cubicBezTo>
                  <a:lnTo>
                    <a:pt x="21364" y="2219"/>
                  </a:lnTo>
                  <a:lnTo>
                    <a:pt x="21427" y="1737"/>
                  </a:lnTo>
                  <a:lnTo>
                    <a:pt x="21427" y="1717"/>
                  </a:lnTo>
                  <a:cubicBezTo>
                    <a:pt x="21427" y="1403"/>
                    <a:pt x="21364" y="1089"/>
                    <a:pt x="21217" y="817"/>
                  </a:cubicBezTo>
                  <a:cubicBezTo>
                    <a:pt x="21155" y="691"/>
                    <a:pt x="21092" y="566"/>
                    <a:pt x="20987" y="440"/>
                  </a:cubicBezTo>
                  <a:cubicBezTo>
                    <a:pt x="20978" y="427"/>
                    <a:pt x="20969" y="413"/>
                    <a:pt x="20959" y="400"/>
                  </a:cubicBezTo>
                  <a:lnTo>
                    <a:pt x="20959" y="400"/>
                  </a:lnTo>
                  <a:lnTo>
                    <a:pt x="24487" y="418"/>
                  </a:lnTo>
                  <a:lnTo>
                    <a:pt x="24487" y="418"/>
                  </a:lnTo>
                  <a:cubicBezTo>
                    <a:pt x="24225" y="994"/>
                    <a:pt x="24232" y="1673"/>
                    <a:pt x="24481" y="2261"/>
                  </a:cubicBezTo>
                  <a:cubicBezTo>
                    <a:pt x="24628" y="2616"/>
                    <a:pt x="24879" y="2909"/>
                    <a:pt x="25214" y="3118"/>
                  </a:cubicBezTo>
                  <a:cubicBezTo>
                    <a:pt x="25548" y="3328"/>
                    <a:pt x="25925" y="3411"/>
                    <a:pt x="26302" y="3411"/>
                  </a:cubicBezTo>
                  <a:cubicBezTo>
                    <a:pt x="26657" y="3411"/>
                    <a:pt x="27055" y="3328"/>
                    <a:pt x="27390" y="3118"/>
                  </a:cubicBezTo>
                  <a:cubicBezTo>
                    <a:pt x="27704" y="2930"/>
                    <a:pt x="27976" y="2616"/>
                    <a:pt x="28122" y="2261"/>
                  </a:cubicBezTo>
                  <a:cubicBezTo>
                    <a:pt x="28366" y="1685"/>
                    <a:pt x="28378" y="1022"/>
                    <a:pt x="28133" y="442"/>
                  </a:cubicBezTo>
                  <a:lnTo>
                    <a:pt x="28133" y="442"/>
                  </a:lnTo>
                  <a:lnTo>
                    <a:pt x="31291" y="459"/>
                  </a:lnTo>
                  <a:lnTo>
                    <a:pt x="31291" y="459"/>
                  </a:lnTo>
                  <a:cubicBezTo>
                    <a:pt x="30991" y="1054"/>
                    <a:pt x="30975" y="1773"/>
                    <a:pt x="31198" y="2407"/>
                  </a:cubicBezTo>
                  <a:cubicBezTo>
                    <a:pt x="31365" y="2784"/>
                    <a:pt x="31616" y="3118"/>
                    <a:pt x="31972" y="3349"/>
                  </a:cubicBezTo>
                  <a:cubicBezTo>
                    <a:pt x="32328" y="3579"/>
                    <a:pt x="32746" y="3683"/>
                    <a:pt x="33144" y="3683"/>
                  </a:cubicBezTo>
                  <a:cubicBezTo>
                    <a:pt x="33541" y="3683"/>
                    <a:pt x="33960" y="3579"/>
                    <a:pt x="34315" y="3349"/>
                  </a:cubicBezTo>
                  <a:cubicBezTo>
                    <a:pt x="34671" y="3118"/>
                    <a:pt x="34922" y="2784"/>
                    <a:pt x="35069" y="2407"/>
                  </a:cubicBezTo>
                  <a:cubicBezTo>
                    <a:pt x="35308" y="1774"/>
                    <a:pt x="35296" y="1056"/>
                    <a:pt x="34986" y="461"/>
                  </a:cubicBezTo>
                  <a:lnTo>
                    <a:pt x="37463" y="461"/>
                  </a:lnTo>
                  <a:cubicBezTo>
                    <a:pt x="37220" y="1018"/>
                    <a:pt x="37235" y="1653"/>
                    <a:pt x="37475" y="2219"/>
                  </a:cubicBezTo>
                  <a:cubicBezTo>
                    <a:pt x="37621" y="2553"/>
                    <a:pt x="37852" y="2867"/>
                    <a:pt x="38186" y="3077"/>
                  </a:cubicBezTo>
                  <a:cubicBezTo>
                    <a:pt x="38474" y="3249"/>
                    <a:pt x="38814" y="3351"/>
                    <a:pt x="39158" y="3351"/>
                  </a:cubicBezTo>
                  <a:cubicBezTo>
                    <a:pt x="39190" y="3351"/>
                    <a:pt x="39222" y="3350"/>
                    <a:pt x="39253" y="3349"/>
                  </a:cubicBezTo>
                  <a:cubicBezTo>
                    <a:pt x="39609" y="3349"/>
                    <a:pt x="39986" y="3265"/>
                    <a:pt x="40321" y="3077"/>
                  </a:cubicBezTo>
                  <a:cubicBezTo>
                    <a:pt x="40634" y="2867"/>
                    <a:pt x="40886" y="2553"/>
                    <a:pt x="41032" y="2219"/>
                  </a:cubicBezTo>
                  <a:cubicBezTo>
                    <a:pt x="41258" y="1646"/>
                    <a:pt x="41267" y="1002"/>
                    <a:pt x="41013" y="440"/>
                  </a:cubicBezTo>
                  <a:lnTo>
                    <a:pt x="44726" y="440"/>
                  </a:lnTo>
                  <a:cubicBezTo>
                    <a:pt x="44466" y="858"/>
                    <a:pt x="44362" y="1367"/>
                    <a:pt x="44443" y="1863"/>
                  </a:cubicBezTo>
                  <a:cubicBezTo>
                    <a:pt x="44505" y="2177"/>
                    <a:pt x="44631" y="2470"/>
                    <a:pt x="44819" y="2721"/>
                  </a:cubicBezTo>
                  <a:cubicBezTo>
                    <a:pt x="45007" y="2972"/>
                    <a:pt x="45238" y="3202"/>
                    <a:pt x="45510" y="3369"/>
                  </a:cubicBezTo>
                  <a:cubicBezTo>
                    <a:pt x="45761" y="3516"/>
                    <a:pt x="46075" y="3662"/>
                    <a:pt x="46388" y="3704"/>
                  </a:cubicBezTo>
                  <a:cubicBezTo>
                    <a:pt x="46469" y="3715"/>
                    <a:pt x="46552" y="3720"/>
                    <a:pt x="46635" y="3720"/>
                  </a:cubicBezTo>
                  <a:cubicBezTo>
                    <a:pt x="46872" y="3720"/>
                    <a:pt x="47113" y="3677"/>
                    <a:pt x="47330" y="3600"/>
                  </a:cubicBezTo>
                  <a:cubicBezTo>
                    <a:pt x="47937" y="3369"/>
                    <a:pt x="48418" y="2846"/>
                    <a:pt x="48585" y="2240"/>
                  </a:cubicBezTo>
                  <a:lnTo>
                    <a:pt x="48585" y="2219"/>
                  </a:lnTo>
                  <a:lnTo>
                    <a:pt x="48648" y="1737"/>
                  </a:lnTo>
                  <a:lnTo>
                    <a:pt x="48648" y="1717"/>
                  </a:lnTo>
                  <a:cubicBezTo>
                    <a:pt x="48648" y="1403"/>
                    <a:pt x="48564" y="1089"/>
                    <a:pt x="48439" y="817"/>
                  </a:cubicBezTo>
                  <a:cubicBezTo>
                    <a:pt x="48355" y="691"/>
                    <a:pt x="48292" y="566"/>
                    <a:pt x="48209" y="440"/>
                  </a:cubicBezTo>
                  <a:cubicBezTo>
                    <a:pt x="48196" y="425"/>
                    <a:pt x="48184" y="411"/>
                    <a:pt x="48172" y="396"/>
                  </a:cubicBezTo>
                  <a:lnTo>
                    <a:pt x="48172" y="396"/>
                  </a:lnTo>
                  <a:lnTo>
                    <a:pt x="51757" y="379"/>
                  </a:lnTo>
                  <a:lnTo>
                    <a:pt x="51757" y="379"/>
                  </a:lnTo>
                  <a:cubicBezTo>
                    <a:pt x="51468" y="963"/>
                    <a:pt x="51466" y="1650"/>
                    <a:pt x="51724" y="2240"/>
                  </a:cubicBezTo>
                  <a:cubicBezTo>
                    <a:pt x="51891" y="2574"/>
                    <a:pt x="52121" y="2867"/>
                    <a:pt x="52456" y="3056"/>
                  </a:cubicBezTo>
                  <a:cubicBezTo>
                    <a:pt x="52770" y="3265"/>
                    <a:pt x="53147" y="3349"/>
                    <a:pt x="53502" y="3349"/>
                  </a:cubicBezTo>
                  <a:cubicBezTo>
                    <a:pt x="53858" y="3349"/>
                    <a:pt x="54235" y="3265"/>
                    <a:pt x="54549" y="3056"/>
                  </a:cubicBezTo>
                  <a:cubicBezTo>
                    <a:pt x="54862" y="2867"/>
                    <a:pt x="55093" y="2574"/>
                    <a:pt x="55239" y="2240"/>
                  </a:cubicBezTo>
                  <a:cubicBezTo>
                    <a:pt x="55503" y="1637"/>
                    <a:pt x="55478" y="932"/>
                    <a:pt x="55180" y="354"/>
                  </a:cubicBezTo>
                  <a:lnTo>
                    <a:pt x="55180" y="354"/>
                  </a:lnTo>
                  <a:lnTo>
                    <a:pt x="58731" y="317"/>
                  </a:lnTo>
                  <a:lnTo>
                    <a:pt x="58731" y="317"/>
                  </a:lnTo>
                  <a:cubicBezTo>
                    <a:pt x="58346" y="910"/>
                    <a:pt x="58295" y="1689"/>
                    <a:pt x="58545" y="2344"/>
                  </a:cubicBezTo>
                  <a:cubicBezTo>
                    <a:pt x="58692" y="2700"/>
                    <a:pt x="58943" y="3014"/>
                    <a:pt x="59256" y="3223"/>
                  </a:cubicBezTo>
                  <a:cubicBezTo>
                    <a:pt x="59570" y="3432"/>
                    <a:pt x="59968" y="3516"/>
                    <a:pt x="60344" y="3516"/>
                  </a:cubicBezTo>
                  <a:cubicBezTo>
                    <a:pt x="60721" y="3516"/>
                    <a:pt x="61098" y="3411"/>
                    <a:pt x="61412" y="3202"/>
                  </a:cubicBezTo>
                  <a:cubicBezTo>
                    <a:pt x="61725" y="2993"/>
                    <a:pt x="61956" y="2679"/>
                    <a:pt x="62102" y="2323"/>
                  </a:cubicBezTo>
                  <a:cubicBezTo>
                    <a:pt x="62228" y="1968"/>
                    <a:pt x="62269" y="1591"/>
                    <a:pt x="62228" y="1235"/>
                  </a:cubicBezTo>
                  <a:cubicBezTo>
                    <a:pt x="62186" y="1047"/>
                    <a:pt x="62144" y="859"/>
                    <a:pt x="62081" y="691"/>
                  </a:cubicBezTo>
                  <a:cubicBezTo>
                    <a:pt x="62039" y="608"/>
                    <a:pt x="61997" y="524"/>
                    <a:pt x="61956" y="440"/>
                  </a:cubicBezTo>
                  <a:lnTo>
                    <a:pt x="61872" y="315"/>
                  </a:lnTo>
                  <a:cubicBezTo>
                    <a:pt x="61851" y="294"/>
                    <a:pt x="61830" y="273"/>
                    <a:pt x="61788" y="231"/>
                  </a:cubicBezTo>
                  <a:close/>
                  <a:moveTo>
                    <a:pt x="27369" y="1"/>
                  </a:moveTo>
                  <a:lnTo>
                    <a:pt x="27599" y="356"/>
                  </a:lnTo>
                  <a:cubicBezTo>
                    <a:pt x="27913" y="838"/>
                    <a:pt x="27976" y="1549"/>
                    <a:pt x="27725" y="2093"/>
                  </a:cubicBezTo>
                  <a:cubicBezTo>
                    <a:pt x="27599" y="2365"/>
                    <a:pt x="27411" y="2595"/>
                    <a:pt x="27160" y="2763"/>
                  </a:cubicBezTo>
                  <a:cubicBezTo>
                    <a:pt x="26909" y="2909"/>
                    <a:pt x="26595" y="2993"/>
                    <a:pt x="26302" y="2993"/>
                  </a:cubicBezTo>
                  <a:cubicBezTo>
                    <a:pt x="25988" y="2993"/>
                    <a:pt x="25695" y="2930"/>
                    <a:pt x="25423" y="2763"/>
                  </a:cubicBezTo>
                  <a:cubicBezTo>
                    <a:pt x="25172" y="2616"/>
                    <a:pt x="24984" y="2365"/>
                    <a:pt x="24858" y="2093"/>
                  </a:cubicBezTo>
                  <a:cubicBezTo>
                    <a:pt x="24607" y="1549"/>
                    <a:pt x="24649" y="838"/>
                    <a:pt x="24984" y="336"/>
                  </a:cubicBezTo>
                  <a:lnTo>
                    <a:pt x="25172" y="43"/>
                  </a:lnTo>
                  <a:lnTo>
                    <a:pt x="24816" y="43"/>
                  </a:lnTo>
                  <a:lnTo>
                    <a:pt x="20590" y="64"/>
                  </a:lnTo>
                  <a:lnTo>
                    <a:pt x="20150" y="64"/>
                  </a:lnTo>
                  <a:lnTo>
                    <a:pt x="20464" y="356"/>
                  </a:lnTo>
                  <a:cubicBezTo>
                    <a:pt x="20548" y="440"/>
                    <a:pt x="20652" y="545"/>
                    <a:pt x="20715" y="649"/>
                  </a:cubicBezTo>
                  <a:cubicBezTo>
                    <a:pt x="20799" y="733"/>
                    <a:pt x="20862" y="859"/>
                    <a:pt x="20924" y="984"/>
                  </a:cubicBezTo>
                  <a:cubicBezTo>
                    <a:pt x="21026" y="1188"/>
                    <a:pt x="21089" y="1432"/>
                    <a:pt x="21092" y="1696"/>
                  </a:cubicBezTo>
                  <a:lnTo>
                    <a:pt x="21092" y="1696"/>
                  </a:lnTo>
                  <a:lnTo>
                    <a:pt x="21029" y="2177"/>
                  </a:lnTo>
                  <a:lnTo>
                    <a:pt x="21029" y="2135"/>
                  </a:lnTo>
                  <a:cubicBezTo>
                    <a:pt x="20903" y="2658"/>
                    <a:pt x="20506" y="3077"/>
                    <a:pt x="20004" y="3265"/>
                  </a:cubicBezTo>
                  <a:cubicBezTo>
                    <a:pt x="19820" y="3326"/>
                    <a:pt x="19636" y="3365"/>
                    <a:pt x="19444" y="3365"/>
                  </a:cubicBezTo>
                  <a:cubicBezTo>
                    <a:pt x="19374" y="3365"/>
                    <a:pt x="19302" y="3360"/>
                    <a:pt x="19230" y="3349"/>
                  </a:cubicBezTo>
                  <a:cubicBezTo>
                    <a:pt x="18958" y="3328"/>
                    <a:pt x="18727" y="3223"/>
                    <a:pt x="18476" y="3077"/>
                  </a:cubicBezTo>
                  <a:cubicBezTo>
                    <a:pt x="18037" y="2784"/>
                    <a:pt x="17660" y="2323"/>
                    <a:pt x="17577" y="1800"/>
                  </a:cubicBezTo>
                  <a:cubicBezTo>
                    <a:pt x="17493" y="1277"/>
                    <a:pt x="17660" y="712"/>
                    <a:pt x="18037" y="315"/>
                  </a:cubicBezTo>
                  <a:lnTo>
                    <a:pt x="18267" y="105"/>
                  </a:lnTo>
                  <a:lnTo>
                    <a:pt x="17953" y="105"/>
                  </a:lnTo>
                  <a:lnTo>
                    <a:pt x="13455" y="126"/>
                  </a:lnTo>
                  <a:lnTo>
                    <a:pt x="13245" y="126"/>
                  </a:lnTo>
                  <a:lnTo>
                    <a:pt x="13371" y="294"/>
                  </a:lnTo>
                  <a:cubicBezTo>
                    <a:pt x="13727" y="796"/>
                    <a:pt x="13789" y="1507"/>
                    <a:pt x="13538" y="2093"/>
                  </a:cubicBezTo>
                  <a:cubicBezTo>
                    <a:pt x="13413" y="2386"/>
                    <a:pt x="13204" y="2637"/>
                    <a:pt x="12952" y="2805"/>
                  </a:cubicBezTo>
                  <a:cubicBezTo>
                    <a:pt x="12680" y="2972"/>
                    <a:pt x="12367" y="3035"/>
                    <a:pt x="12053" y="3035"/>
                  </a:cubicBezTo>
                  <a:cubicBezTo>
                    <a:pt x="11739" y="3035"/>
                    <a:pt x="11425" y="2972"/>
                    <a:pt x="11153" y="2805"/>
                  </a:cubicBezTo>
                  <a:cubicBezTo>
                    <a:pt x="10881" y="2637"/>
                    <a:pt x="10672" y="2386"/>
                    <a:pt x="10567" y="2093"/>
                  </a:cubicBezTo>
                  <a:cubicBezTo>
                    <a:pt x="10316" y="1507"/>
                    <a:pt x="10358" y="796"/>
                    <a:pt x="10714" y="273"/>
                  </a:cubicBezTo>
                  <a:lnTo>
                    <a:pt x="10818" y="126"/>
                  </a:lnTo>
                  <a:lnTo>
                    <a:pt x="10651" y="126"/>
                  </a:lnTo>
                  <a:lnTo>
                    <a:pt x="7219" y="147"/>
                  </a:lnTo>
                  <a:lnTo>
                    <a:pt x="7094" y="147"/>
                  </a:lnTo>
                  <a:lnTo>
                    <a:pt x="7136" y="252"/>
                  </a:lnTo>
                  <a:cubicBezTo>
                    <a:pt x="7178" y="336"/>
                    <a:pt x="7219" y="419"/>
                    <a:pt x="7240" y="503"/>
                  </a:cubicBezTo>
                  <a:cubicBezTo>
                    <a:pt x="7282" y="817"/>
                    <a:pt x="7345" y="1131"/>
                    <a:pt x="7282" y="1403"/>
                  </a:cubicBezTo>
                  <a:cubicBezTo>
                    <a:pt x="7178" y="1675"/>
                    <a:pt x="7073" y="2009"/>
                    <a:pt x="6885" y="2219"/>
                  </a:cubicBezTo>
                  <a:cubicBezTo>
                    <a:pt x="6801" y="2344"/>
                    <a:pt x="6675" y="2428"/>
                    <a:pt x="6550" y="2533"/>
                  </a:cubicBezTo>
                  <a:cubicBezTo>
                    <a:pt x="6424" y="2616"/>
                    <a:pt x="6299" y="2721"/>
                    <a:pt x="6173" y="2784"/>
                  </a:cubicBezTo>
                  <a:cubicBezTo>
                    <a:pt x="5936" y="2875"/>
                    <a:pt x="5668" y="2934"/>
                    <a:pt x="5395" y="2934"/>
                  </a:cubicBezTo>
                  <a:cubicBezTo>
                    <a:pt x="5355" y="2934"/>
                    <a:pt x="5314" y="2933"/>
                    <a:pt x="5274" y="2930"/>
                  </a:cubicBezTo>
                  <a:cubicBezTo>
                    <a:pt x="4667" y="2909"/>
                    <a:pt x="4102" y="2533"/>
                    <a:pt x="3830" y="2009"/>
                  </a:cubicBezTo>
                  <a:cubicBezTo>
                    <a:pt x="3537" y="1465"/>
                    <a:pt x="3537" y="796"/>
                    <a:pt x="3851" y="273"/>
                  </a:cubicBezTo>
                  <a:lnTo>
                    <a:pt x="3913" y="147"/>
                  </a:lnTo>
                  <a:lnTo>
                    <a:pt x="3767" y="147"/>
                  </a:lnTo>
                  <a:lnTo>
                    <a:pt x="210" y="126"/>
                  </a:lnTo>
                  <a:lnTo>
                    <a:pt x="105" y="126"/>
                  </a:lnTo>
                  <a:lnTo>
                    <a:pt x="105" y="231"/>
                  </a:lnTo>
                  <a:lnTo>
                    <a:pt x="1" y="39609"/>
                  </a:lnTo>
                  <a:lnTo>
                    <a:pt x="1" y="39818"/>
                  </a:lnTo>
                  <a:lnTo>
                    <a:pt x="210" y="39818"/>
                  </a:lnTo>
                  <a:lnTo>
                    <a:pt x="16593" y="39546"/>
                  </a:lnTo>
                  <a:cubicBezTo>
                    <a:pt x="21394" y="39473"/>
                    <a:pt x="26195" y="39351"/>
                    <a:pt x="30997" y="39351"/>
                  </a:cubicBezTo>
                  <a:cubicBezTo>
                    <a:pt x="31656" y="39351"/>
                    <a:pt x="32316" y="39353"/>
                    <a:pt x="32976" y="39358"/>
                  </a:cubicBezTo>
                  <a:lnTo>
                    <a:pt x="39107" y="39358"/>
                  </a:lnTo>
                  <a:lnTo>
                    <a:pt x="41158" y="39400"/>
                  </a:lnTo>
                  <a:lnTo>
                    <a:pt x="49360" y="39546"/>
                  </a:lnTo>
                  <a:lnTo>
                    <a:pt x="57541" y="39714"/>
                  </a:lnTo>
                  <a:lnTo>
                    <a:pt x="65743" y="39839"/>
                  </a:lnTo>
                  <a:lnTo>
                    <a:pt x="65952" y="39839"/>
                  </a:lnTo>
                  <a:lnTo>
                    <a:pt x="65973" y="39609"/>
                  </a:lnTo>
                  <a:lnTo>
                    <a:pt x="66412" y="19920"/>
                  </a:lnTo>
                  <a:lnTo>
                    <a:pt x="66642" y="10086"/>
                  </a:lnTo>
                  <a:lnTo>
                    <a:pt x="66852" y="231"/>
                  </a:lnTo>
                  <a:lnTo>
                    <a:pt x="66852" y="168"/>
                  </a:lnTo>
                  <a:lnTo>
                    <a:pt x="66789" y="168"/>
                  </a:lnTo>
                  <a:lnTo>
                    <a:pt x="61746" y="210"/>
                  </a:lnTo>
                  <a:cubicBezTo>
                    <a:pt x="61767" y="252"/>
                    <a:pt x="61788" y="315"/>
                    <a:pt x="61830" y="356"/>
                  </a:cubicBezTo>
                  <a:lnTo>
                    <a:pt x="61893" y="461"/>
                  </a:lnTo>
                  <a:cubicBezTo>
                    <a:pt x="61935" y="545"/>
                    <a:pt x="61977" y="629"/>
                    <a:pt x="62018" y="712"/>
                  </a:cubicBezTo>
                  <a:cubicBezTo>
                    <a:pt x="62081" y="880"/>
                    <a:pt x="62123" y="1047"/>
                    <a:pt x="62144" y="1235"/>
                  </a:cubicBezTo>
                  <a:cubicBezTo>
                    <a:pt x="62207" y="1591"/>
                    <a:pt x="62165" y="1968"/>
                    <a:pt x="62018" y="2302"/>
                  </a:cubicBezTo>
                  <a:cubicBezTo>
                    <a:pt x="61893" y="2637"/>
                    <a:pt x="61663" y="2930"/>
                    <a:pt x="61370" y="3118"/>
                  </a:cubicBezTo>
                  <a:cubicBezTo>
                    <a:pt x="61056" y="3307"/>
                    <a:pt x="60700" y="3390"/>
                    <a:pt x="60344" y="3390"/>
                  </a:cubicBezTo>
                  <a:cubicBezTo>
                    <a:pt x="59989" y="3390"/>
                    <a:pt x="59633" y="3307"/>
                    <a:pt x="59340" y="3097"/>
                  </a:cubicBezTo>
                  <a:cubicBezTo>
                    <a:pt x="59047" y="2909"/>
                    <a:pt x="58817" y="2616"/>
                    <a:pt x="58692" y="2281"/>
                  </a:cubicBezTo>
                  <a:cubicBezTo>
                    <a:pt x="58440" y="1633"/>
                    <a:pt x="58545" y="817"/>
                    <a:pt x="58984" y="294"/>
                  </a:cubicBezTo>
                  <a:lnTo>
                    <a:pt x="59110" y="147"/>
                  </a:lnTo>
                  <a:lnTo>
                    <a:pt x="58922" y="126"/>
                  </a:lnTo>
                  <a:lnTo>
                    <a:pt x="54967" y="105"/>
                  </a:lnTo>
                  <a:lnTo>
                    <a:pt x="54758" y="105"/>
                  </a:lnTo>
                  <a:lnTo>
                    <a:pt x="54883" y="294"/>
                  </a:lnTo>
                  <a:cubicBezTo>
                    <a:pt x="55218" y="838"/>
                    <a:pt x="55260" y="1549"/>
                    <a:pt x="55009" y="2135"/>
                  </a:cubicBezTo>
                  <a:cubicBezTo>
                    <a:pt x="54883" y="2407"/>
                    <a:pt x="54674" y="2658"/>
                    <a:pt x="54402" y="2825"/>
                  </a:cubicBezTo>
                  <a:cubicBezTo>
                    <a:pt x="54130" y="2993"/>
                    <a:pt x="53816" y="3056"/>
                    <a:pt x="53502" y="3056"/>
                  </a:cubicBezTo>
                  <a:cubicBezTo>
                    <a:pt x="53168" y="3056"/>
                    <a:pt x="52854" y="2993"/>
                    <a:pt x="52603" y="2825"/>
                  </a:cubicBezTo>
                  <a:cubicBezTo>
                    <a:pt x="52331" y="2658"/>
                    <a:pt x="52142" y="2407"/>
                    <a:pt x="52017" y="2114"/>
                  </a:cubicBezTo>
                  <a:cubicBezTo>
                    <a:pt x="51766" y="1549"/>
                    <a:pt x="51808" y="838"/>
                    <a:pt x="52142" y="315"/>
                  </a:cubicBezTo>
                  <a:lnTo>
                    <a:pt x="52310" y="64"/>
                  </a:lnTo>
                  <a:lnTo>
                    <a:pt x="52017" y="64"/>
                  </a:lnTo>
                  <a:lnTo>
                    <a:pt x="47790" y="43"/>
                  </a:lnTo>
                  <a:lnTo>
                    <a:pt x="47351" y="43"/>
                  </a:lnTo>
                  <a:lnTo>
                    <a:pt x="47665" y="356"/>
                  </a:lnTo>
                  <a:cubicBezTo>
                    <a:pt x="47748" y="440"/>
                    <a:pt x="47832" y="545"/>
                    <a:pt x="47916" y="649"/>
                  </a:cubicBezTo>
                  <a:cubicBezTo>
                    <a:pt x="48000" y="754"/>
                    <a:pt x="48041" y="859"/>
                    <a:pt x="48104" y="984"/>
                  </a:cubicBezTo>
                  <a:cubicBezTo>
                    <a:pt x="48223" y="1202"/>
                    <a:pt x="48267" y="1439"/>
                    <a:pt x="48271" y="1677"/>
                  </a:cubicBezTo>
                  <a:lnTo>
                    <a:pt x="48271" y="1677"/>
                  </a:lnTo>
                  <a:lnTo>
                    <a:pt x="48209" y="2156"/>
                  </a:lnTo>
                  <a:lnTo>
                    <a:pt x="48230" y="2135"/>
                  </a:lnTo>
                  <a:lnTo>
                    <a:pt x="48230" y="2135"/>
                  </a:lnTo>
                  <a:cubicBezTo>
                    <a:pt x="48083" y="2637"/>
                    <a:pt x="47686" y="3056"/>
                    <a:pt x="47204" y="3223"/>
                  </a:cubicBezTo>
                  <a:cubicBezTo>
                    <a:pt x="47021" y="3284"/>
                    <a:pt x="46826" y="3323"/>
                    <a:pt x="46636" y="3323"/>
                  </a:cubicBezTo>
                  <a:cubicBezTo>
                    <a:pt x="46566" y="3323"/>
                    <a:pt x="46498" y="3318"/>
                    <a:pt x="46430" y="3307"/>
                  </a:cubicBezTo>
                  <a:cubicBezTo>
                    <a:pt x="46179" y="3265"/>
                    <a:pt x="45949" y="3181"/>
                    <a:pt x="45719" y="3035"/>
                  </a:cubicBezTo>
                  <a:cubicBezTo>
                    <a:pt x="45279" y="2763"/>
                    <a:pt x="44924" y="2281"/>
                    <a:pt x="44840" y="1779"/>
                  </a:cubicBezTo>
                  <a:cubicBezTo>
                    <a:pt x="44756" y="1277"/>
                    <a:pt x="44924" y="733"/>
                    <a:pt x="45300" y="377"/>
                  </a:cubicBezTo>
                  <a:lnTo>
                    <a:pt x="45635" y="22"/>
                  </a:lnTo>
                  <a:lnTo>
                    <a:pt x="40258" y="22"/>
                  </a:lnTo>
                  <a:lnTo>
                    <a:pt x="40488" y="356"/>
                  </a:lnTo>
                  <a:cubicBezTo>
                    <a:pt x="40823" y="838"/>
                    <a:pt x="40865" y="1507"/>
                    <a:pt x="40634" y="2051"/>
                  </a:cubicBezTo>
                  <a:cubicBezTo>
                    <a:pt x="40509" y="2323"/>
                    <a:pt x="40321" y="2553"/>
                    <a:pt x="40090" y="2700"/>
                  </a:cubicBezTo>
                  <a:cubicBezTo>
                    <a:pt x="39839" y="2846"/>
                    <a:pt x="39546" y="2909"/>
                    <a:pt x="39253" y="2909"/>
                  </a:cubicBezTo>
                  <a:cubicBezTo>
                    <a:pt x="38961" y="2909"/>
                    <a:pt x="38668" y="2846"/>
                    <a:pt x="38417" y="2700"/>
                  </a:cubicBezTo>
                  <a:cubicBezTo>
                    <a:pt x="38186" y="2553"/>
                    <a:pt x="37998" y="2302"/>
                    <a:pt x="37873" y="2051"/>
                  </a:cubicBezTo>
                  <a:cubicBezTo>
                    <a:pt x="37642" y="1507"/>
                    <a:pt x="37705" y="838"/>
                    <a:pt x="38040" y="356"/>
                  </a:cubicBezTo>
                  <a:lnTo>
                    <a:pt x="38291" y="1"/>
                  </a:lnTo>
                  <a:lnTo>
                    <a:pt x="34085" y="1"/>
                  </a:lnTo>
                  <a:lnTo>
                    <a:pt x="34378" y="377"/>
                  </a:lnTo>
                  <a:cubicBezTo>
                    <a:pt x="34797" y="880"/>
                    <a:pt x="34880" y="1633"/>
                    <a:pt x="34650" y="2219"/>
                  </a:cubicBezTo>
                  <a:cubicBezTo>
                    <a:pt x="34525" y="2533"/>
                    <a:pt x="34315" y="2784"/>
                    <a:pt x="34064" y="2972"/>
                  </a:cubicBezTo>
                  <a:cubicBezTo>
                    <a:pt x="33792" y="3139"/>
                    <a:pt x="33479" y="3223"/>
                    <a:pt x="33144" y="3223"/>
                  </a:cubicBezTo>
                  <a:cubicBezTo>
                    <a:pt x="32809" y="3223"/>
                    <a:pt x="32495" y="3139"/>
                    <a:pt x="32223" y="2972"/>
                  </a:cubicBezTo>
                  <a:cubicBezTo>
                    <a:pt x="31951" y="2805"/>
                    <a:pt x="31763" y="2533"/>
                    <a:pt x="31637" y="2219"/>
                  </a:cubicBezTo>
                  <a:cubicBezTo>
                    <a:pt x="31407" y="1633"/>
                    <a:pt x="31491" y="880"/>
                    <a:pt x="31888" y="377"/>
                  </a:cubicBezTo>
                  <a:lnTo>
                    <a:pt x="32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7"/>
            <p:cNvSpPr/>
            <p:nvPr/>
          </p:nvSpPr>
          <p:spPr>
            <a:xfrm>
              <a:off x="1569850" y="2418875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59633" y="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7"/>
            <p:cNvSpPr/>
            <p:nvPr/>
          </p:nvSpPr>
          <p:spPr>
            <a:xfrm>
              <a:off x="1569850" y="25303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7"/>
            <p:cNvSpPr/>
            <p:nvPr/>
          </p:nvSpPr>
          <p:spPr>
            <a:xfrm>
              <a:off x="1569850" y="26412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7"/>
            <p:cNvSpPr/>
            <p:nvPr/>
          </p:nvSpPr>
          <p:spPr>
            <a:xfrm>
              <a:off x="1569850" y="27526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1"/>
                  </a:moveTo>
                  <a:lnTo>
                    <a:pt x="596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7"/>
            <p:cNvSpPr/>
            <p:nvPr/>
          </p:nvSpPr>
          <p:spPr>
            <a:xfrm>
              <a:off x="1569850" y="28635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1"/>
                  </a:moveTo>
                  <a:lnTo>
                    <a:pt x="596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7"/>
            <p:cNvSpPr/>
            <p:nvPr/>
          </p:nvSpPr>
          <p:spPr>
            <a:xfrm>
              <a:off x="1569850" y="2974925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57"/>
          <p:cNvSpPr txBox="1">
            <a:spLocks noGrp="1"/>
          </p:cNvSpPr>
          <p:nvPr>
            <p:ph type="subTitle" idx="1"/>
          </p:nvPr>
        </p:nvSpPr>
        <p:spPr>
          <a:xfrm>
            <a:off x="1142451" y="3613218"/>
            <a:ext cx="7375313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1"/>
                </a:solidFill>
              </a:rPr>
              <a:t>Let’s discuss in pair in 4 minutes  </a:t>
            </a:r>
            <a:endParaRPr sz="3600" b="1" dirty="0">
              <a:solidFill>
                <a:schemeClr val="accent1"/>
              </a:solidFill>
            </a:endParaRPr>
          </a:p>
        </p:txBody>
      </p:sp>
      <p:sp>
        <p:nvSpPr>
          <p:cNvPr id="997" name="Google Shape;997;p57"/>
          <p:cNvSpPr txBox="1">
            <a:spLocks noGrp="1"/>
          </p:cNvSpPr>
          <p:nvPr>
            <p:ph type="title"/>
          </p:nvPr>
        </p:nvSpPr>
        <p:spPr>
          <a:xfrm rot="-294622">
            <a:off x="2640895" y="115281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What you should do </a:t>
            </a:r>
            <a:r>
              <a:rPr lang="en-US" sz="4000" dirty="0">
                <a:solidFill>
                  <a:schemeClr val="accent1"/>
                </a:solidFill>
              </a:rPr>
              <a:t>before,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during,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/>
              <a:t>and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after</a:t>
            </a:r>
            <a:r>
              <a:rPr lang="en-US" sz="4000" dirty="0"/>
              <a:t> a flood?</a:t>
            </a:r>
            <a:endParaRPr sz="4000" dirty="0">
              <a:solidFill>
                <a:schemeClr val="dk1"/>
              </a:solidFill>
            </a:endParaRPr>
          </a:p>
        </p:txBody>
      </p:sp>
      <p:grpSp>
        <p:nvGrpSpPr>
          <p:cNvPr id="998" name="Google Shape;998;p57"/>
          <p:cNvGrpSpPr/>
          <p:nvPr/>
        </p:nvGrpSpPr>
        <p:grpSpPr>
          <a:xfrm rot="-899960">
            <a:off x="723858" y="2091631"/>
            <a:ext cx="1162490" cy="1124891"/>
            <a:chOff x="3230800" y="2649825"/>
            <a:chExt cx="1162525" cy="1124925"/>
          </a:xfrm>
        </p:grpSpPr>
        <p:sp>
          <p:nvSpPr>
            <p:cNvPr id="999" name="Google Shape;999;p57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7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7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7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7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7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57"/>
          <p:cNvGrpSpPr/>
          <p:nvPr/>
        </p:nvGrpSpPr>
        <p:grpSpPr>
          <a:xfrm rot="899960">
            <a:off x="7294118" y="1144672"/>
            <a:ext cx="1136591" cy="989820"/>
            <a:chOff x="4696925" y="4062125"/>
            <a:chExt cx="1136625" cy="989850"/>
          </a:xfrm>
        </p:grpSpPr>
        <p:sp>
          <p:nvSpPr>
            <p:cNvPr id="1006" name="Google Shape;1006;p57"/>
            <p:cNvSpPr/>
            <p:nvPr/>
          </p:nvSpPr>
          <p:spPr>
            <a:xfrm>
              <a:off x="4696925" y="4062125"/>
              <a:ext cx="1136625" cy="624600"/>
            </a:xfrm>
            <a:custGeom>
              <a:avLst/>
              <a:gdLst/>
              <a:ahLst/>
              <a:cxnLst/>
              <a:rect l="l" t="t" r="r" b="b"/>
              <a:pathLst>
                <a:path w="45465" h="24984" extrusionOk="0">
                  <a:moveTo>
                    <a:pt x="30626" y="652"/>
                  </a:moveTo>
                  <a:cubicBezTo>
                    <a:pt x="30707" y="652"/>
                    <a:pt x="30789" y="654"/>
                    <a:pt x="30872" y="657"/>
                  </a:cubicBezTo>
                  <a:cubicBezTo>
                    <a:pt x="33941" y="724"/>
                    <a:pt x="36977" y="3860"/>
                    <a:pt x="34475" y="6728"/>
                  </a:cubicBezTo>
                  <a:cubicBezTo>
                    <a:pt x="34275" y="6985"/>
                    <a:pt x="34466" y="7290"/>
                    <a:pt x="34713" y="7290"/>
                  </a:cubicBezTo>
                  <a:cubicBezTo>
                    <a:pt x="34755" y="7290"/>
                    <a:pt x="34798" y="7281"/>
                    <a:pt x="34842" y="7262"/>
                  </a:cubicBezTo>
                  <a:cubicBezTo>
                    <a:pt x="34901" y="7301"/>
                    <a:pt x="34959" y="7317"/>
                    <a:pt x="35024" y="7317"/>
                  </a:cubicBezTo>
                  <a:cubicBezTo>
                    <a:pt x="35071" y="7317"/>
                    <a:pt x="35120" y="7309"/>
                    <a:pt x="35175" y="7295"/>
                  </a:cubicBezTo>
                  <a:cubicBezTo>
                    <a:pt x="36000" y="6937"/>
                    <a:pt x="36949" y="6763"/>
                    <a:pt x="37920" y="6763"/>
                  </a:cubicBezTo>
                  <a:cubicBezTo>
                    <a:pt x="41195" y="6763"/>
                    <a:pt x="44734" y="8734"/>
                    <a:pt x="44682" y="12232"/>
                  </a:cubicBezTo>
                  <a:cubicBezTo>
                    <a:pt x="44603" y="15623"/>
                    <a:pt x="41873" y="17352"/>
                    <a:pt x="38964" y="17352"/>
                  </a:cubicBezTo>
                  <a:cubicBezTo>
                    <a:pt x="38210" y="17352"/>
                    <a:pt x="37445" y="17236"/>
                    <a:pt x="36710" y="17002"/>
                  </a:cubicBezTo>
                  <a:cubicBezTo>
                    <a:pt x="36576" y="16702"/>
                    <a:pt x="36376" y="16369"/>
                    <a:pt x="36143" y="16068"/>
                  </a:cubicBezTo>
                  <a:cubicBezTo>
                    <a:pt x="36075" y="15984"/>
                    <a:pt x="35986" y="15948"/>
                    <a:pt x="35895" y="15948"/>
                  </a:cubicBezTo>
                  <a:cubicBezTo>
                    <a:pt x="35627" y="15948"/>
                    <a:pt x="35343" y="16253"/>
                    <a:pt x="35542" y="16502"/>
                  </a:cubicBezTo>
                  <a:cubicBezTo>
                    <a:pt x="35609" y="16569"/>
                    <a:pt x="35642" y="16635"/>
                    <a:pt x="35676" y="16702"/>
                  </a:cubicBezTo>
                  <a:cubicBezTo>
                    <a:pt x="35576" y="16802"/>
                    <a:pt x="35542" y="16969"/>
                    <a:pt x="35676" y="17036"/>
                  </a:cubicBezTo>
                  <a:cubicBezTo>
                    <a:pt x="35776" y="17102"/>
                    <a:pt x="35876" y="17136"/>
                    <a:pt x="35976" y="17202"/>
                  </a:cubicBezTo>
                  <a:cubicBezTo>
                    <a:pt x="37899" y="20805"/>
                    <a:pt x="33349" y="24203"/>
                    <a:pt x="29166" y="24203"/>
                  </a:cubicBezTo>
                  <a:cubicBezTo>
                    <a:pt x="27037" y="24203"/>
                    <a:pt x="25003" y="23322"/>
                    <a:pt x="23967" y="21139"/>
                  </a:cubicBezTo>
                  <a:cubicBezTo>
                    <a:pt x="24001" y="21072"/>
                    <a:pt x="24034" y="21005"/>
                    <a:pt x="24068" y="20938"/>
                  </a:cubicBezTo>
                  <a:cubicBezTo>
                    <a:pt x="24181" y="20666"/>
                    <a:pt x="23970" y="20424"/>
                    <a:pt x="23760" y="20424"/>
                  </a:cubicBezTo>
                  <a:cubicBezTo>
                    <a:pt x="23662" y="20424"/>
                    <a:pt x="23564" y="20477"/>
                    <a:pt x="23500" y="20605"/>
                  </a:cubicBezTo>
                  <a:cubicBezTo>
                    <a:pt x="22466" y="22540"/>
                    <a:pt x="20632" y="24074"/>
                    <a:pt x="18330" y="24174"/>
                  </a:cubicBezTo>
                  <a:cubicBezTo>
                    <a:pt x="18223" y="24181"/>
                    <a:pt x="18114" y="24185"/>
                    <a:pt x="18002" y="24185"/>
                  </a:cubicBezTo>
                  <a:cubicBezTo>
                    <a:pt x="17065" y="24185"/>
                    <a:pt x="15980" y="23925"/>
                    <a:pt x="15295" y="23240"/>
                  </a:cubicBezTo>
                  <a:cubicBezTo>
                    <a:pt x="14027" y="21973"/>
                    <a:pt x="14627" y="20105"/>
                    <a:pt x="15028" y="18570"/>
                  </a:cubicBezTo>
                  <a:cubicBezTo>
                    <a:pt x="15161" y="18470"/>
                    <a:pt x="15261" y="18403"/>
                    <a:pt x="15361" y="18303"/>
                  </a:cubicBezTo>
                  <a:cubicBezTo>
                    <a:pt x="15596" y="18069"/>
                    <a:pt x="15383" y="17753"/>
                    <a:pt x="15119" y="17753"/>
                  </a:cubicBezTo>
                  <a:cubicBezTo>
                    <a:pt x="15045" y="17753"/>
                    <a:pt x="14967" y="17778"/>
                    <a:pt x="14894" y="17836"/>
                  </a:cubicBezTo>
                  <a:cubicBezTo>
                    <a:pt x="12943" y="19412"/>
                    <a:pt x="9914" y="20971"/>
                    <a:pt x="7093" y="20971"/>
                  </a:cubicBezTo>
                  <a:cubicBezTo>
                    <a:pt x="5912" y="20971"/>
                    <a:pt x="4767" y="20697"/>
                    <a:pt x="3753" y="20038"/>
                  </a:cubicBezTo>
                  <a:cubicBezTo>
                    <a:pt x="1218" y="18337"/>
                    <a:pt x="2652" y="14801"/>
                    <a:pt x="4620" y="13266"/>
                  </a:cubicBezTo>
                  <a:cubicBezTo>
                    <a:pt x="6121" y="12065"/>
                    <a:pt x="7856" y="11732"/>
                    <a:pt x="9757" y="11732"/>
                  </a:cubicBezTo>
                  <a:cubicBezTo>
                    <a:pt x="9791" y="11765"/>
                    <a:pt x="9857" y="11765"/>
                    <a:pt x="9924" y="11799"/>
                  </a:cubicBezTo>
                  <a:cubicBezTo>
                    <a:pt x="9943" y="11803"/>
                    <a:pt x="9962" y="11806"/>
                    <a:pt x="9980" y="11806"/>
                  </a:cubicBezTo>
                  <a:cubicBezTo>
                    <a:pt x="10221" y="11806"/>
                    <a:pt x="10403" y="11422"/>
                    <a:pt x="10124" y="11298"/>
                  </a:cubicBezTo>
                  <a:cubicBezTo>
                    <a:pt x="7756" y="10131"/>
                    <a:pt x="7256" y="7129"/>
                    <a:pt x="9290" y="5327"/>
                  </a:cubicBezTo>
                  <a:cubicBezTo>
                    <a:pt x="10149" y="4569"/>
                    <a:pt x="11320" y="4173"/>
                    <a:pt x="12465" y="4173"/>
                  </a:cubicBezTo>
                  <a:cubicBezTo>
                    <a:pt x="13989" y="4173"/>
                    <a:pt x="15467" y="4875"/>
                    <a:pt x="16095" y="6361"/>
                  </a:cubicBezTo>
                  <a:cubicBezTo>
                    <a:pt x="16095" y="6461"/>
                    <a:pt x="16129" y="6562"/>
                    <a:pt x="16129" y="6662"/>
                  </a:cubicBezTo>
                  <a:cubicBezTo>
                    <a:pt x="16145" y="6895"/>
                    <a:pt x="16312" y="7012"/>
                    <a:pt x="16479" y="7012"/>
                  </a:cubicBezTo>
                  <a:cubicBezTo>
                    <a:pt x="16646" y="7012"/>
                    <a:pt x="16812" y="6895"/>
                    <a:pt x="16829" y="6662"/>
                  </a:cubicBezTo>
                  <a:cubicBezTo>
                    <a:pt x="17029" y="4593"/>
                    <a:pt x="17429" y="2492"/>
                    <a:pt x="19364" y="1358"/>
                  </a:cubicBezTo>
                  <a:cubicBezTo>
                    <a:pt x="19957" y="1004"/>
                    <a:pt x="20601" y="837"/>
                    <a:pt x="21227" y="837"/>
                  </a:cubicBezTo>
                  <a:cubicBezTo>
                    <a:pt x="22784" y="837"/>
                    <a:pt x="24220" y="1875"/>
                    <a:pt x="24434" y="3659"/>
                  </a:cubicBezTo>
                  <a:cubicBezTo>
                    <a:pt x="24468" y="3726"/>
                    <a:pt x="24501" y="3793"/>
                    <a:pt x="24568" y="3826"/>
                  </a:cubicBezTo>
                  <a:cubicBezTo>
                    <a:pt x="24590" y="3915"/>
                    <a:pt x="24672" y="3974"/>
                    <a:pt x="24753" y="3974"/>
                  </a:cubicBezTo>
                  <a:cubicBezTo>
                    <a:pt x="24794" y="3974"/>
                    <a:pt x="24835" y="3960"/>
                    <a:pt x="24868" y="3926"/>
                  </a:cubicBezTo>
                  <a:cubicBezTo>
                    <a:pt x="26321" y="2086"/>
                    <a:pt x="28179" y="652"/>
                    <a:pt x="30626" y="652"/>
                  </a:cubicBezTo>
                  <a:close/>
                  <a:moveTo>
                    <a:pt x="21165" y="0"/>
                  </a:moveTo>
                  <a:cubicBezTo>
                    <a:pt x="20889" y="0"/>
                    <a:pt x="20609" y="29"/>
                    <a:pt x="20332" y="90"/>
                  </a:cubicBezTo>
                  <a:cubicBezTo>
                    <a:pt x="17896" y="624"/>
                    <a:pt x="16429" y="2926"/>
                    <a:pt x="16162" y="5294"/>
                  </a:cubicBezTo>
                  <a:cubicBezTo>
                    <a:pt x="15531" y="4086"/>
                    <a:pt x="14082" y="3580"/>
                    <a:pt x="12589" y="3580"/>
                  </a:cubicBezTo>
                  <a:cubicBezTo>
                    <a:pt x="11319" y="3580"/>
                    <a:pt x="10016" y="3947"/>
                    <a:pt x="9157" y="4560"/>
                  </a:cubicBezTo>
                  <a:cubicBezTo>
                    <a:pt x="6989" y="6128"/>
                    <a:pt x="6622" y="9764"/>
                    <a:pt x="8790" y="11298"/>
                  </a:cubicBezTo>
                  <a:cubicBezTo>
                    <a:pt x="8755" y="11298"/>
                    <a:pt x="8719" y="11297"/>
                    <a:pt x="8684" y="11297"/>
                  </a:cubicBezTo>
                  <a:cubicBezTo>
                    <a:pt x="4927" y="11297"/>
                    <a:pt x="0" y="14772"/>
                    <a:pt x="1752" y="18770"/>
                  </a:cubicBezTo>
                  <a:cubicBezTo>
                    <a:pt x="2666" y="20878"/>
                    <a:pt x="4570" y="21657"/>
                    <a:pt x="6713" y="21657"/>
                  </a:cubicBezTo>
                  <a:cubicBezTo>
                    <a:pt x="9419" y="21657"/>
                    <a:pt x="12506" y="20415"/>
                    <a:pt x="14461" y="19037"/>
                  </a:cubicBezTo>
                  <a:lnTo>
                    <a:pt x="14461" y="19037"/>
                  </a:lnTo>
                  <a:cubicBezTo>
                    <a:pt x="13527" y="21506"/>
                    <a:pt x="13860" y="24141"/>
                    <a:pt x="16962" y="24775"/>
                  </a:cubicBezTo>
                  <a:cubicBezTo>
                    <a:pt x="17352" y="24857"/>
                    <a:pt x="17743" y="24897"/>
                    <a:pt x="18131" y="24897"/>
                  </a:cubicBezTo>
                  <a:cubicBezTo>
                    <a:pt x="20408" y="24897"/>
                    <a:pt x="22594" y="23543"/>
                    <a:pt x="23734" y="21606"/>
                  </a:cubicBezTo>
                  <a:cubicBezTo>
                    <a:pt x="24557" y="24006"/>
                    <a:pt x="26659" y="24983"/>
                    <a:pt x="28963" y="24983"/>
                  </a:cubicBezTo>
                  <a:cubicBezTo>
                    <a:pt x="33287" y="24983"/>
                    <a:pt x="38326" y="21541"/>
                    <a:pt x="36977" y="17603"/>
                  </a:cubicBezTo>
                  <a:lnTo>
                    <a:pt x="36977" y="17603"/>
                  </a:lnTo>
                  <a:cubicBezTo>
                    <a:pt x="37694" y="17836"/>
                    <a:pt x="38436" y="17948"/>
                    <a:pt x="39169" y="17948"/>
                  </a:cubicBezTo>
                  <a:cubicBezTo>
                    <a:pt x="42322" y="17948"/>
                    <a:pt x="45302" y="15859"/>
                    <a:pt x="45383" y="12232"/>
                  </a:cubicBezTo>
                  <a:cubicBezTo>
                    <a:pt x="45465" y="8306"/>
                    <a:pt x="41601" y="6051"/>
                    <a:pt x="37947" y="6051"/>
                  </a:cubicBezTo>
                  <a:cubicBezTo>
                    <a:pt x="37130" y="6051"/>
                    <a:pt x="36325" y="6163"/>
                    <a:pt x="35576" y="6395"/>
                  </a:cubicBezTo>
                  <a:cubicBezTo>
                    <a:pt x="36877" y="4193"/>
                    <a:pt x="35376" y="1324"/>
                    <a:pt x="32974" y="424"/>
                  </a:cubicBezTo>
                  <a:cubicBezTo>
                    <a:pt x="32248" y="140"/>
                    <a:pt x="31481" y="7"/>
                    <a:pt x="30713" y="7"/>
                  </a:cubicBezTo>
                  <a:cubicBezTo>
                    <a:pt x="28408" y="7"/>
                    <a:pt x="26094" y="1208"/>
                    <a:pt x="24868" y="3159"/>
                  </a:cubicBezTo>
                  <a:cubicBezTo>
                    <a:pt x="24723" y="1302"/>
                    <a:pt x="23013" y="0"/>
                    <a:pt x="2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7"/>
            <p:cNvSpPr/>
            <p:nvPr/>
          </p:nvSpPr>
          <p:spPr>
            <a:xfrm>
              <a:off x="4727350" y="4077650"/>
              <a:ext cx="1087925" cy="589375"/>
            </a:xfrm>
            <a:custGeom>
              <a:avLst/>
              <a:gdLst/>
              <a:ahLst/>
              <a:cxnLst/>
              <a:rect l="l" t="t" r="r" b="b"/>
              <a:pathLst>
                <a:path w="43517" h="23575" extrusionOk="0">
                  <a:moveTo>
                    <a:pt x="29487" y="1"/>
                  </a:moveTo>
                  <a:cubicBezTo>
                    <a:pt x="27002" y="1"/>
                    <a:pt x="25119" y="1446"/>
                    <a:pt x="23651" y="3305"/>
                  </a:cubicBezTo>
                  <a:cubicBezTo>
                    <a:pt x="23618" y="3339"/>
                    <a:pt x="23577" y="3353"/>
                    <a:pt x="23536" y="3353"/>
                  </a:cubicBezTo>
                  <a:cubicBezTo>
                    <a:pt x="23455" y="3353"/>
                    <a:pt x="23373" y="3294"/>
                    <a:pt x="23351" y="3205"/>
                  </a:cubicBezTo>
                  <a:cubicBezTo>
                    <a:pt x="23284" y="3172"/>
                    <a:pt x="23251" y="3105"/>
                    <a:pt x="23217" y="3038"/>
                  </a:cubicBezTo>
                  <a:cubicBezTo>
                    <a:pt x="23002" y="1243"/>
                    <a:pt x="21550" y="203"/>
                    <a:pt x="19982" y="203"/>
                  </a:cubicBezTo>
                  <a:cubicBezTo>
                    <a:pt x="19366" y="203"/>
                    <a:pt x="18731" y="364"/>
                    <a:pt x="18147" y="703"/>
                  </a:cubicBezTo>
                  <a:cubicBezTo>
                    <a:pt x="16212" y="1871"/>
                    <a:pt x="15812" y="3972"/>
                    <a:pt x="15612" y="6041"/>
                  </a:cubicBezTo>
                  <a:cubicBezTo>
                    <a:pt x="15595" y="6274"/>
                    <a:pt x="15429" y="6391"/>
                    <a:pt x="15262" y="6391"/>
                  </a:cubicBezTo>
                  <a:cubicBezTo>
                    <a:pt x="15095" y="6391"/>
                    <a:pt x="14928" y="6274"/>
                    <a:pt x="14912" y="6041"/>
                  </a:cubicBezTo>
                  <a:cubicBezTo>
                    <a:pt x="14912" y="5941"/>
                    <a:pt x="14878" y="5840"/>
                    <a:pt x="14878" y="5740"/>
                  </a:cubicBezTo>
                  <a:cubicBezTo>
                    <a:pt x="14250" y="4254"/>
                    <a:pt x="12772" y="3552"/>
                    <a:pt x="11248" y="3552"/>
                  </a:cubicBezTo>
                  <a:cubicBezTo>
                    <a:pt x="10103" y="3552"/>
                    <a:pt x="8932" y="3948"/>
                    <a:pt x="8073" y="4706"/>
                  </a:cubicBezTo>
                  <a:cubicBezTo>
                    <a:pt x="6039" y="6508"/>
                    <a:pt x="6539" y="9510"/>
                    <a:pt x="8907" y="10677"/>
                  </a:cubicBezTo>
                  <a:cubicBezTo>
                    <a:pt x="9186" y="10801"/>
                    <a:pt x="9004" y="11185"/>
                    <a:pt x="8763" y="11185"/>
                  </a:cubicBezTo>
                  <a:cubicBezTo>
                    <a:pt x="8745" y="11185"/>
                    <a:pt x="8726" y="11182"/>
                    <a:pt x="8707" y="11178"/>
                  </a:cubicBezTo>
                  <a:cubicBezTo>
                    <a:pt x="8640" y="11144"/>
                    <a:pt x="8574" y="11144"/>
                    <a:pt x="8540" y="11111"/>
                  </a:cubicBezTo>
                  <a:cubicBezTo>
                    <a:pt x="6639" y="11111"/>
                    <a:pt x="4904" y="11444"/>
                    <a:pt x="3403" y="12645"/>
                  </a:cubicBezTo>
                  <a:cubicBezTo>
                    <a:pt x="1435" y="14180"/>
                    <a:pt x="1" y="17716"/>
                    <a:pt x="2536" y="19417"/>
                  </a:cubicBezTo>
                  <a:cubicBezTo>
                    <a:pt x="3550" y="20076"/>
                    <a:pt x="4695" y="20350"/>
                    <a:pt x="5876" y="20350"/>
                  </a:cubicBezTo>
                  <a:cubicBezTo>
                    <a:pt x="8697" y="20350"/>
                    <a:pt x="11726" y="18791"/>
                    <a:pt x="13677" y="17215"/>
                  </a:cubicBezTo>
                  <a:cubicBezTo>
                    <a:pt x="13750" y="17157"/>
                    <a:pt x="13828" y="17132"/>
                    <a:pt x="13902" y="17132"/>
                  </a:cubicBezTo>
                  <a:cubicBezTo>
                    <a:pt x="14166" y="17132"/>
                    <a:pt x="14379" y="17448"/>
                    <a:pt x="14144" y="17682"/>
                  </a:cubicBezTo>
                  <a:cubicBezTo>
                    <a:pt x="14044" y="17782"/>
                    <a:pt x="13944" y="17849"/>
                    <a:pt x="13811" y="17949"/>
                  </a:cubicBezTo>
                  <a:cubicBezTo>
                    <a:pt x="13410" y="19484"/>
                    <a:pt x="12810" y="21352"/>
                    <a:pt x="14078" y="22619"/>
                  </a:cubicBezTo>
                  <a:cubicBezTo>
                    <a:pt x="14793" y="23334"/>
                    <a:pt x="15942" y="23557"/>
                    <a:pt x="16905" y="23557"/>
                  </a:cubicBezTo>
                  <a:cubicBezTo>
                    <a:pt x="16976" y="23557"/>
                    <a:pt x="17045" y="23555"/>
                    <a:pt x="17113" y="23553"/>
                  </a:cubicBezTo>
                  <a:cubicBezTo>
                    <a:pt x="19415" y="23453"/>
                    <a:pt x="21249" y="21919"/>
                    <a:pt x="22283" y="19984"/>
                  </a:cubicBezTo>
                  <a:cubicBezTo>
                    <a:pt x="22347" y="19856"/>
                    <a:pt x="22445" y="19803"/>
                    <a:pt x="22543" y="19803"/>
                  </a:cubicBezTo>
                  <a:cubicBezTo>
                    <a:pt x="22753" y="19803"/>
                    <a:pt x="22964" y="20045"/>
                    <a:pt x="22851" y="20317"/>
                  </a:cubicBezTo>
                  <a:cubicBezTo>
                    <a:pt x="22817" y="20384"/>
                    <a:pt x="22784" y="20451"/>
                    <a:pt x="22750" y="20518"/>
                  </a:cubicBezTo>
                  <a:cubicBezTo>
                    <a:pt x="23784" y="22696"/>
                    <a:pt x="25811" y="23574"/>
                    <a:pt x="27936" y="23574"/>
                  </a:cubicBezTo>
                  <a:cubicBezTo>
                    <a:pt x="32122" y="23574"/>
                    <a:pt x="36684" y="20166"/>
                    <a:pt x="34759" y="16581"/>
                  </a:cubicBezTo>
                  <a:cubicBezTo>
                    <a:pt x="34659" y="16515"/>
                    <a:pt x="34559" y="16481"/>
                    <a:pt x="34459" y="16415"/>
                  </a:cubicBezTo>
                  <a:cubicBezTo>
                    <a:pt x="34325" y="16348"/>
                    <a:pt x="34359" y="16181"/>
                    <a:pt x="34459" y="16081"/>
                  </a:cubicBezTo>
                  <a:cubicBezTo>
                    <a:pt x="34425" y="16014"/>
                    <a:pt x="34359" y="15948"/>
                    <a:pt x="34325" y="15881"/>
                  </a:cubicBezTo>
                  <a:cubicBezTo>
                    <a:pt x="34126" y="15632"/>
                    <a:pt x="34410" y="15327"/>
                    <a:pt x="34678" y="15327"/>
                  </a:cubicBezTo>
                  <a:cubicBezTo>
                    <a:pt x="34769" y="15327"/>
                    <a:pt x="34858" y="15363"/>
                    <a:pt x="34926" y="15447"/>
                  </a:cubicBezTo>
                  <a:cubicBezTo>
                    <a:pt x="35159" y="15748"/>
                    <a:pt x="35359" y="16081"/>
                    <a:pt x="35493" y="16381"/>
                  </a:cubicBezTo>
                  <a:cubicBezTo>
                    <a:pt x="36228" y="16615"/>
                    <a:pt x="36993" y="16731"/>
                    <a:pt x="37747" y="16731"/>
                  </a:cubicBezTo>
                  <a:cubicBezTo>
                    <a:pt x="40656" y="16731"/>
                    <a:pt x="43386" y="15002"/>
                    <a:pt x="43465" y="11611"/>
                  </a:cubicBezTo>
                  <a:cubicBezTo>
                    <a:pt x="43517" y="8113"/>
                    <a:pt x="39978" y="6142"/>
                    <a:pt x="36703" y="6142"/>
                  </a:cubicBezTo>
                  <a:cubicBezTo>
                    <a:pt x="35732" y="6142"/>
                    <a:pt x="34783" y="6316"/>
                    <a:pt x="33958" y="6674"/>
                  </a:cubicBezTo>
                  <a:cubicBezTo>
                    <a:pt x="33903" y="6688"/>
                    <a:pt x="33854" y="6696"/>
                    <a:pt x="33807" y="6696"/>
                  </a:cubicBezTo>
                  <a:cubicBezTo>
                    <a:pt x="33742" y="6696"/>
                    <a:pt x="33684" y="6680"/>
                    <a:pt x="33625" y="6641"/>
                  </a:cubicBezTo>
                  <a:cubicBezTo>
                    <a:pt x="33581" y="6660"/>
                    <a:pt x="33538" y="6669"/>
                    <a:pt x="33496" y="6669"/>
                  </a:cubicBezTo>
                  <a:cubicBezTo>
                    <a:pt x="33249" y="6669"/>
                    <a:pt x="33058" y="6364"/>
                    <a:pt x="33258" y="6107"/>
                  </a:cubicBezTo>
                  <a:cubicBezTo>
                    <a:pt x="35760" y="3239"/>
                    <a:pt x="32724" y="103"/>
                    <a:pt x="29655" y="3"/>
                  </a:cubicBezTo>
                  <a:cubicBezTo>
                    <a:pt x="29599" y="1"/>
                    <a:pt x="29543" y="1"/>
                    <a:pt x="2948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7"/>
            <p:cNvSpPr/>
            <p:nvPr/>
          </p:nvSpPr>
          <p:spPr>
            <a:xfrm>
              <a:off x="5230225" y="4689575"/>
              <a:ext cx="83400" cy="128075"/>
            </a:xfrm>
            <a:custGeom>
              <a:avLst/>
              <a:gdLst/>
              <a:ahLst/>
              <a:cxnLst/>
              <a:rect l="l" t="t" r="r" b="b"/>
              <a:pathLst>
                <a:path w="3336" h="5123" extrusionOk="0">
                  <a:moveTo>
                    <a:pt x="1501" y="811"/>
                  </a:moveTo>
                  <a:cubicBezTo>
                    <a:pt x="1968" y="1411"/>
                    <a:pt x="2469" y="2045"/>
                    <a:pt x="2602" y="2812"/>
                  </a:cubicBezTo>
                  <a:cubicBezTo>
                    <a:pt x="2738" y="3625"/>
                    <a:pt x="1940" y="4607"/>
                    <a:pt x="1287" y="4607"/>
                  </a:cubicBezTo>
                  <a:cubicBezTo>
                    <a:pt x="975" y="4607"/>
                    <a:pt x="697" y="4384"/>
                    <a:pt x="567" y="3813"/>
                  </a:cubicBezTo>
                  <a:cubicBezTo>
                    <a:pt x="334" y="2779"/>
                    <a:pt x="1201" y="1845"/>
                    <a:pt x="1501" y="811"/>
                  </a:cubicBezTo>
                  <a:close/>
                  <a:moveTo>
                    <a:pt x="1437" y="1"/>
                  </a:moveTo>
                  <a:cubicBezTo>
                    <a:pt x="1382" y="1"/>
                    <a:pt x="1335" y="35"/>
                    <a:pt x="1335" y="110"/>
                  </a:cubicBezTo>
                  <a:cubicBezTo>
                    <a:pt x="1134" y="1344"/>
                    <a:pt x="0" y="2312"/>
                    <a:pt x="0" y="3613"/>
                  </a:cubicBezTo>
                  <a:cubicBezTo>
                    <a:pt x="0" y="4397"/>
                    <a:pt x="532" y="5123"/>
                    <a:pt x="1344" y="5123"/>
                  </a:cubicBezTo>
                  <a:cubicBezTo>
                    <a:pt x="1396" y="5123"/>
                    <a:pt x="1448" y="5120"/>
                    <a:pt x="1501" y="5114"/>
                  </a:cubicBezTo>
                  <a:cubicBezTo>
                    <a:pt x="2302" y="5047"/>
                    <a:pt x="2969" y="4313"/>
                    <a:pt x="3136" y="3513"/>
                  </a:cubicBezTo>
                  <a:cubicBezTo>
                    <a:pt x="3336" y="2312"/>
                    <a:pt x="2469" y="1178"/>
                    <a:pt x="1735" y="310"/>
                  </a:cubicBezTo>
                  <a:cubicBezTo>
                    <a:pt x="1701" y="244"/>
                    <a:pt x="1635" y="244"/>
                    <a:pt x="1601" y="210"/>
                  </a:cubicBezTo>
                  <a:lnTo>
                    <a:pt x="1601" y="144"/>
                  </a:lnTo>
                  <a:cubicBezTo>
                    <a:pt x="1583" y="52"/>
                    <a:pt x="1504" y="1"/>
                    <a:pt x="143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7"/>
            <p:cNvSpPr/>
            <p:nvPr/>
          </p:nvSpPr>
          <p:spPr>
            <a:xfrm>
              <a:off x="5238550" y="4709825"/>
              <a:ext cx="60125" cy="94925"/>
            </a:xfrm>
            <a:custGeom>
              <a:avLst/>
              <a:gdLst/>
              <a:ahLst/>
              <a:cxnLst/>
              <a:rect l="l" t="t" r="r" b="b"/>
              <a:pathLst>
                <a:path w="2405" h="3797" extrusionOk="0">
                  <a:moveTo>
                    <a:pt x="1168" y="1"/>
                  </a:moveTo>
                  <a:cubicBezTo>
                    <a:pt x="868" y="1035"/>
                    <a:pt x="1" y="1969"/>
                    <a:pt x="234" y="3003"/>
                  </a:cubicBezTo>
                  <a:cubicBezTo>
                    <a:pt x="364" y="3574"/>
                    <a:pt x="642" y="3797"/>
                    <a:pt x="954" y="3797"/>
                  </a:cubicBezTo>
                  <a:cubicBezTo>
                    <a:pt x="1607" y="3797"/>
                    <a:pt x="2405" y="2815"/>
                    <a:pt x="2269" y="2002"/>
                  </a:cubicBezTo>
                  <a:cubicBezTo>
                    <a:pt x="2136" y="1235"/>
                    <a:pt x="1635" y="601"/>
                    <a:pt x="1168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7"/>
            <p:cNvSpPr/>
            <p:nvPr/>
          </p:nvSpPr>
          <p:spPr>
            <a:xfrm>
              <a:off x="5070950" y="4776300"/>
              <a:ext cx="84250" cy="128900"/>
            </a:xfrm>
            <a:custGeom>
              <a:avLst/>
              <a:gdLst/>
              <a:ahLst/>
              <a:cxnLst/>
              <a:rect l="l" t="t" r="r" b="b"/>
              <a:pathLst>
                <a:path w="3370" h="5156" extrusionOk="0">
                  <a:moveTo>
                    <a:pt x="1501" y="844"/>
                  </a:moveTo>
                  <a:cubicBezTo>
                    <a:pt x="1968" y="1411"/>
                    <a:pt x="2502" y="2045"/>
                    <a:pt x="2635" y="2812"/>
                  </a:cubicBezTo>
                  <a:cubicBezTo>
                    <a:pt x="2770" y="3645"/>
                    <a:pt x="1964" y="4614"/>
                    <a:pt x="1302" y="4614"/>
                  </a:cubicBezTo>
                  <a:cubicBezTo>
                    <a:pt x="983" y="4614"/>
                    <a:pt x="697" y="4388"/>
                    <a:pt x="567" y="3813"/>
                  </a:cubicBezTo>
                  <a:cubicBezTo>
                    <a:pt x="334" y="2779"/>
                    <a:pt x="1234" y="1845"/>
                    <a:pt x="1501" y="844"/>
                  </a:cubicBezTo>
                  <a:close/>
                  <a:moveTo>
                    <a:pt x="1462" y="1"/>
                  </a:moveTo>
                  <a:cubicBezTo>
                    <a:pt x="1405" y="1"/>
                    <a:pt x="1349" y="35"/>
                    <a:pt x="1334" y="110"/>
                  </a:cubicBezTo>
                  <a:cubicBezTo>
                    <a:pt x="1134" y="1345"/>
                    <a:pt x="0" y="2312"/>
                    <a:pt x="33" y="3613"/>
                  </a:cubicBezTo>
                  <a:cubicBezTo>
                    <a:pt x="33" y="4399"/>
                    <a:pt x="538" y="5156"/>
                    <a:pt x="1350" y="5156"/>
                  </a:cubicBezTo>
                  <a:cubicBezTo>
                    <a:pt x="1399" y="5156"/>
                    <a:pt x="1450" y="5153"/>
                    <a:pt x="1501" y="5147"/>
                  </a:cubicBezTo>
                  <a:cubicBezTo>
                    <a:pt x="2335" y="5047"/>
                    <a:pt x="3002" y="4313"/>
                    <a:pt x="3136" y="3513"/>
                  </a:cubicBezTo>
                  <a:cubicBezTo>
                    <a:pt x="3369" y="2312"/>
                    <a:pt x="2502" y="1178"/>
                    <a:pt x="1768" y="310"/>
                  </a:cubicBezTo>
                  <a:cubicBezTo>
                    <a:pt x="1735" y="244"/>
                    <a:pt x="1668" y="244"/>
                    <a:pt x="1601" y="244"/>
                  </a:cubicBezTo>
                  <a:lnTo>
                    <a:pt x="1601" y="144"/>
                  </a:lnTo>
                  <a:cubicBezTo>
                    <a:pt x="1601" y="52"/>
                    <a:pt x="1531" y="1"/>
                    <a:pt x="14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7"/>
            <p:cNvSpPr/>
            <p:nvPr/>
          </p:nvSpPr>
          <p:spPr>
            <a:xfrm>
              <a:off x="5079275" y="4797400"/>
              <a:ext cx="60950" cy="94250"/>
            </a:xfrm>
            <a:custGeom>
              <a:avLst/>
              <a:gdLst/>
              <a:ahLst/>
              <a:cxnLst/>
              <a:rect l="l" t="t" r="r" b="b"/>
              <a:pathLst>
                <a:path w="2438" h="3770" extrusionOk="0">
                  <a:moveTo>
                    <a:pt x="1168" y="0"/>
                  </a:moveTo>
                  <a:cubicBezTo>
                    <a:pt x="901" y="1001"/>
                    <a:pt x="1" y="1935"/>
                    <a:pt x="234" y="2969"/>
                  </a:cubicBezTo>
                  <a:cubicBezTo>
                    <a:pt x="364" y="3544"/>
                    <a:pt x="650" y="3770"/>
                    <a:pt x="969" y="3770"/>
                  </a:cubicBezTo>
                  <a:cubicBezTo>
                    <a:pt x="1631" y="3770"/>
                    <a:pt x="2437" y="2801"/>
                    <a:pt x="2302" y="1968"/>
                  </a:cubicBezTo>
                  <a:cubicBezTo>
                    <a:pt x="2169" y="1201"/>
                    <a:pt x="1635" y="567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5418675" y="4762950"/>
              <a:ext cx="84275" cy="128225"/>
            </a:xfrm>
            <a:custGeom>
              <a:avLst/>
              <a:gdLst/>
              <a:ahLst/>
              <a:cxnLst/>
              <a:rect l="l" t="t" r="r" b="b"/>
              <a:pathLst>
                <a:path w="3371" h="5129" extrusionOk="0">
                  <a:moveTo>
                    <a:pt x="1535" y="811"/>
                  </a:moveTo>
                  <a:cubicBezTo>
                    <a:pt x="2002" y="1412"/>
                    <a:pt x="2503" y="2045"/>
                    <a:pt x="2636" y="2813"/>
                  </a:cubicBezTo>
                  <a:cubicBezTo>
                    <a:pt x="2771" y="3645"/>
                    <a:pt x="1965" y="4614"/>
                    <a:pt x="1303" y="4614"/>
                  </a:cubicBezTo>
                  <a:cubicBezTo>
                    <a:pt x="984" y="4614"/>
                    <a:pt x="698" y="4389"/>
                    <a:pt x="568" y="3813"/>
                  </a:cubicBezTo>
                  <a:cubicBezTo>
                    <a:pt x="335" y="2779"/>
                    <a:pt x="1235" y="1845"/>
                    <a:pt x="1535" y="811"/>
                  </a:cubicBezTo>
                  <a:close/>
                  <a:moveTo>
                    <a:pt x="1463" y="1"/>
                  </a:moveTo>
                  <a:cubicBezTo>
                    <a:pt x="1406" y="1"/>
                    <a:pt x="1350" y="35"/>
                    <a:pt x="1335" y="111"/>
                  </a:cubicBezTo>
                  <a:cubicBezTo>
                    <a:pt x="1135" y="1345"/>
                    <a:pt x="1" y="2312"/>
                    <a:pt x="34" y="3613"/>
                  </a:cubicBezTo>
                  <a:cubicBezTo>
                    <a:pt x="34" y="4385"/>
                    <a:pt x="521" y="5129"/>
                    <a:pt x="1334" y="5129"/>
                  </a:cubicBezTo>
                  <a:cubicBezTo>
                    <a:pt x="1399" y="5129"/>
                    <a:pt x="1466" y="5124"/>
                    <a:pt x="1535" y="5114"/>
                  </a:cubicBezTo>
                  <a:cubicBezTo>
                    <a:pt x="2336" y="5047"/>
                    <a:pt x="3003" y="4314"/>
                    <a:pt x="3137" y="3513"/>
                  </a:cubicBezTo>
                  <a:cubicBezTo>
                    <a:pt x="3370" y="2312"/>
                    <a:pt x="2503" y="1178"/>
                    <a:pt x="1769" y="311"/>
                  </a:cubicBezTo>
                  <a:cubicBezTo>
                    <a:pt x="1736" y="244"/>
                    <a:pt x="1669" y="244"/>
                    <a:pt x="1602" y="211"/>
                  </a:cubicBezTo>
                  <a:lnTo>
                    <a:pt x="1602" y="144"/>
                  </a:lnTo>
                  <a:cubicBezTo>
                    <a:pt x="1602" y="52"/>
                    <a:pt x="1532" y="1"/>
                    <a:pt x="14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5427025" y="4783225"/>
              <a:ext cx="60950" cy="95100"/>
            </a:xfrm>
            <a:custGeom>
              <a:avLst/>
              <a:gdLst/>
              <a:ahLst/>
              <a:cxnLst/>
              <a:rect l="l" t="t" r="r" b="b"/>
              <a:pathLst>
                <a:path w="2438" h="3804" extrusionOk="0">
                  <a:moveTo>
                    <a:pt x="1201" y="0"/>
                  </a:moveTo>
                  <a:cubicBezTo>
                    <a:pt x="901" y="1034"/>
                    <a:pt x="1" y="1968"/>
                    <a:pt x="234" y="3002"/>
                  </a:cubicBezTo>
                  <a:cubicBezTo>
                    <a:pt x="364" y="3578"/>
                    <a:pt x="650" y="3803"/>
                    <a:pt x="969" y="3803"/>
                  </a:cubicBezTo>
                  <a:cubicBezTo>
                    <a:pt x="1631" y="3803"/>
                    <a:pt x="2437" y="2834"/>
                    <a:pt x="2302" y="2002"/>
                  </a:cubicBezTo>
                  <a:cubicBezTo>
                    <a:pt x="2169" y="1234"/>
                    <a:pt x="1668" y="601"/>
                    <a:pt x="12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7"/>
            <p:cNvSpPr/>
            <p:nvPr/>
          </p:nvSpPr>
          <p:spPr>
            <a:xfrm>
              <a:off x="5245225" y="4923350"/>
              <a:ext cx="84250" cy="128625"/>
            </a:xfrm>
            <a:custGeom>
              <a:avLst/>
              <a:gdLst/>
              <a:ahLst/>
              <a:cxnLst/>
              <a:rect l="l" t="t" r="r" b="b"/>
              <a:pathLst>
                <a:path w="3370" h="5145" extrusionOk="0">
                  <a:moveTo>
                    <a:pt x="1502" y="833"/>
                  </a:moveTo>
                  <a:cubicBezTo>
                    <a:pt x="1969" y="1433"/>
                    <a:pt x="2469" y="2067"/>
                    <a:pt x="2603" y="2801"/>
                  </a:cubicBezTo>
                  <a:cubicBezTo>
                    <a:pt x="2761" y="3638"/>
                    <a:pt x="1953" y="4628"/>
                    <a:pt x="1292" y="4628"/>
                  </a:cubicBezTo>
                  <a:cubicBezTo>
                    <a:pt x="978" y="4628"/>
                    <a:pt x="697" y="4405"/>
                    <a:pt x="568" y="3835"/>
                  </a:cubicBezTo>
                  <a:cubicBezTo>
                    <a:pt x="334" y="2768"/>
                    <a:pt x="1202" y="1867"/>
                    <a:pt x="1502" y="833"/>
                  </a:cubicBezTo>
                  <a:close/>
                  <a:moveTo>
                    <a:pt x="1437" y="0"/>
                  </a:moveTo>
                  <a:cubicBezTo>
                    <a:pt x="1382" y="0"/>
                    <a:pt x="1335" y="29"/>
                    <a:pt x="1335" y="99"/>
                  </a:cubicBezTo>
                  <a:cubicBezTo>
                    <a:pt x="1135" y="1367"/>
                    <a:pt x="1" y="2301"/>
                    <a:pt x="1" y="3635"/>
                  </a:cubicBezTo>
                  <a:cubicBezTo>
                    <a:pt x="1" y="4420"/>
                    <a:pt x="532" y="5145"/>
                    <a:pt x="1345" y="5145"/>
                  </a:cubicBezTo>
                  <a:cubicBezTo>
                    <a:pt x="1396" y="5145"/>
                    <a:pt x="1448" y="5142"/>
                    <a:pt x="1502" y="5136"/>
                  </a:cubicBezTo>
                  <a:cubicBezTo>
                    <a:pt x="2302" y="5036"/>
                    <a:pt x="3003" y="4302"/>
                    <a:pt x="3136" y="3535"/>
                  </a:cubicBezTo>
                  <a:cubicBezTo>
                    <a:pt x="3370" y="2334"/>
                    <a:pt x="2469" y="1200"/>
                    <a:pt x="1769" y="333"/>
                  </a:cubicBezTo>
                  <a:cubicBezTo>
                    <a:pt x="1702" y="266"/>
                    <a:pt x="1635" y="233"/>
                    <a:pt x="1602" y="233"/>
                  </a:cubicBezTo>
                  <a:lnTo>
                    <a:pt x="1602" y="133"/>
                  </a:lnTo>
                  <a:cubicBezTo>
                    <a:pt x="1602" y="55"/>
                    <a:pt x="1512" y="0"/>
                    <a:pt x="143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7"/>
            <p:cNvSpPr/>
            <p:nvPr/>
          </p:nvSpPr>
          <p:spPr>
            <a:xfrm>
              <a:off x="5253575" y="4944175"/>
              <a:ext cx="60675" cy="94875"/>
            </a:xfrm>
            <a:custGeom>
              <a:avLst/>
              <a:gdLst/>
              <a:ahLst/>
              <a:cxnLst/>
              <a:rect l="l" t="t" r="r" b="b"/>
              <a:pathLst>
                <a:path w="2427" h="3795" extrusionOk="0">
                  <a:moveTo>
                    <a:pt x="1168" y="0"/>
                  </a:moveTo>
                  <a:cubicBezTo>
                    <a:pt x="868" y="1034"/>
                    <a:pt x="0" y="1935"/>
                    <a:pt x="234" y="3002"/>
                  </a:cubicBezTo>
                  <a:cubicBezTo>
                    <a:pt x="363" y="3572"/>
                    <a:pt x="644" y="3795"/>
                    <a:pt x="958" y="3795"/>
                  </a:cubicBezTo>
                  <a:cubicBezTo>
                    <a:pt x="1619" y="3795"/>
                    <a:pt x="2427" y="2805"/>
                    <a:pt x="2269" y="1968"/>
                  </a:cubicBezTo>
                  <a:cubicBezTo>
                    <a:pt x="2135" y="1234"/>
                    <a:pt x="1635" y="600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7"/>
            <p:cNvSpPr/>
            <p:nvPr/>
          </p:nvSpPr>
          <p:spPr>
            <a:xfrm>
              <a:off x="4920825" y="4062125"/>
              <a:ext cx="912725" cy="624450"/>
            </a:xfrm>
            <a:custGeom>
              <a:avLst/>
              <a:gdLst/>
              <a:ahLst/>
              <a:cxnLst/>
              <a:rect l="l" t="t" r="r" b="b"/>
              <a:pathLst>
                <a:path w="36509" h="24978" extrusionOk="0">
                  <a:moveTo>
                    <a:pt x="12209" y="0"/>
                  </a:moveTo>
                  <a:cubicBezTo>
                    <a:pt x="11933" y="0"/>
                    <a:pt x="11653" y="29"/>
                    <a:pt x="11376" y="90"/>
                  </a:cubicBezTo>
                  <a:cubicBezTo>
                    <a:pt x="8940" y="624"/>
                    <a:pt x="7473" y="2926"/>
                    <a:pt x="7206" y="5294"/>
                  </a:cubicBezTo>
                  <a:cubicBezTo>
                    <a:pt x="6575" y="4086"/>
                    <a:pt x="5126" y="3580"/>
                    <a:pt x="3633" y="3580"/>
                  </a:cubicBezTo>
                  <a:cubicBezTo>
                    <a:pt x="2363" y="3580"/>
                    <a:pt x="1060" y="3947"/>
                    <a:pt x="201" y="4560"/>
                  </a:cubicBezTo>
                  <a:cubicBezTo>
                    <a:pt x="134" y="4593"/>
                    <a:pt x="67" y="4660"/>
                    <a:pt x="1" y="4694"/>
                  </a:cubicBezTo>
                  <a:cubicBezTo>
                    <a:pt x="334" y="4760"/>
                    <a:pt x="635" y="4827"/>
                    <a:pt x="935" y="4894"/>
                  </a:cubicBezTo>
                  <a:cubicBezTo>
                    <a:pt x="1705" y="4427"/>
                    <a:pt x="2623" y="4184"/>
                    <a:pt x="3522" y="4184"/>
                  </a:cubicBezTo>
                  <a:cubicBezTo>
                    <a:pt x="5001" y="4184"/>
                    <a:pt x="6430" y="4839"/>
                    <a:pt x="7072" y="6228"/>
                  </a:cubicBezTo>
                  <a:cubicBezTo>
                    <a:pt x="7539" y="4393"/>
                    <a:pt x="8340" y="2659"/>
                    <a:pt x="9708" y="1858"/>
                  </a:cubicBezTo>
                  <a:cubicBezTo>
                    <a:pt x="9908" y="1658"/>
                    <a:pt x="10141" y="1491"/>
                    <a:pt x="10408" y="1358"/>
                  </a:cubicBezTo>
                  <a:cubicBezTo>
                    <a:pt x="11001" y="1004"/>
                    <a:pt x="11645" y="837"/>
                    <a:pt x="12271" y="837"/>
                  </a:cubicBezTo>
                  <a:cubicBezTo>
                    <a:pt x="13828" y="837"/>
                    <a:pt x="15264" y="1875"/>
                    <a:pt x="15478" y="3659"/>
                  </a:cubicBezTo>
                  <a:cubicBezTo>
                    <a:pt x="15512" y="3726"/>
                    <a:pt x="15545" y="3793"/>
                    <a:pt x="15612" y="3826"/>
                  </a:cubicBezTo>
                  <a:cubicBezTo>
                    <a:pt x="15634" y="3915"/>
                    <a:pt x="15716" y="3974"/>
                    <a:pt x="15797" y="3974"/>
                  </a:cubicBezTo>
                  <a:cubicBezTo>
                    <a:pt x="15838" y="3974"/>
                    <a:pt x="15879" y="3960"/>
                    <a:pt x="15912" y="3926"/>
                  </a:cubicBezTo>
                  <a:cubicBezTo>
                    <a:pt x="17397" y="2086"/>
                    <a:pt x="19226" y="652"/>
                    <a:pt x="21670" y="652"/>
                  </a:cubicBezTo>
                  <a:cubicBezTo>
                    <a:pt x="21751" y="652"/>
                    <a:pt x="21833" y="654"/>
                    <a:pt x="21916" y="657"/>
                  </a:cubicBezTo>
                  <a:cubicBezTo>
                    <a:pt x="24985" y="724"/>
                    <a:pt x="28021" y="3860"/>
                    <a:pt x="25519" y="6728"/>
                  </a:cubicBezTo>
                  <a:cubicBezTo>
                    <a:pt x="25319" y="6985"/>
                    <a:pt x="25510" y="7290"/>
                    <a:pt x="25757" y="7290"/>
                  </a:cubicBezTo>
                  <a:cubicBezTo>
                    <a:pt x="25799" y="7290"/>
                    <a:pt x="25842" y="7281"/>
                    <a:pt x="25886" y="7262"/>
                  </a:cubicBezTo>
                  <a:cubicBezTo>
                    <a:pt x="25945" y="7301"/>
                    <a:pt x="26003" y="7317"/>
                    <a:pt x="26068" y="7317"/>
                  </a:cubicBezTo>
                  <a:cubicBezTo>
                    <a:pt x="26115" y="7317"/>
                    <a:pt x="26164" y="7309"/>
                    <a:pt x="26219" y="7295"/>
                  </a:cubicBezTo>
                  <a:cubicBezTo>
                    <a:pt x="27044" y="6937"/>
                    <a:pt x="27993" y="6763"/>
                    <a:pt x="28964" y="6763"/>
                  </a:cubicBezTo>
                  <a:cubicBezTo>
                    <a:pt x="32239" y="6763"/>
                    <a:pt x="35778" y="8734"/>
                    <a:pt x="35726" y="12232"/>
                  </a:cubicBezTo>
                  <a:cubicBezTo>
                    <a:pt x="35647" y="15623"/>
                    <a:pt x="32917" y="17352"/>
                    <a:pt x="30008" y="17352"/>
                  </a:cubicBezTo>
                  <a:cubicBezTo>
                    <a:pt x="29254" y="17352"/>
                    <a:pt x="28489" y="17236"/>
                    <a:pt x="27754" y="17002"/>
                  </a:cubicBezTo>
                  <a:cubicBezTo>
                    <a:pt x="27620" y="16702"/>
                    <a:pt x="27420" y="16369"/>
                    <a:pt x="27187" y="16068"/>
                  </a:cubicBezTo>
                  <a:cubicBezTo>
                    <a:pt x="27119" y="15984"/>
                    <a:pt x="27030" y="15948"/>
                    <a:pt x="26939" y="15948"/>
                  </a:cubicBezTo>
                  <a:cubicBezTo>
                    <a:pt x="26671" y="15948"/>
                    <a:pt x="26387" y="16253"/>
                    <a:pt x="26586" y="16502"/>
                  </a:cubicBezTo>
                  <a:cubicBezTo>
                    <a:pt x="26620" y="16569"/>
                    <a:pt x="26686" y="16635"/>
                    <a:pt x="26720" y="16702"/>
                  </a:cubicBezTo>
                  <a:cubicBezTo>
                    <a:pt x="26620" y="16802"/>
                    <a:pt x="26586" y="16969"/>
                    <a:pt x="26720" y="17036"/>
                  </a:cubicBezTo>
                  <a:cubicBezTo>
                    <a:pt x="26820" y="17102"/>
                    <a:pt x="26920" y="17136"/>
                    <a:pt x="27020" y="17202"/>
                  </a:cubicBezTo>
                  <a:cubicBezTo>
                    <a:pt x="28944" y="20806"/>
                    <a:pt x="24398" y="24189"/>
                    <a:pt x="20210" y="24189"/>
                  </a:cubicBezTo>
                  <a:cubicBezTo>
                    <a:pt x="19242" y="24189"/>
                    <a:pt x="18292" y="24008"/>
                    <a:pt x="17447" y="23607"/>
                  </a:cubicBezTo>
                  <a:cubicBezTo>
                    <a:pt x="17230" y="23640"/>
                    <a:pt x="17005" y="23657"/>
                    <a:pt x="16775" y="23657"/>
                  </a:cubicBezTo>
                  <a:cubicBezTo>
                    <a:pt x="16546" y="23657"/>
                    <a:pt x="16312" y="23640"/>
                    <a:pt x="16079" y="23607"/>
                  </a:cubicBezTo>
                  <a:lnTo>
                    <a:pt x="16079" y="23607"/>
                  </a:lnTo>
                  <a:cubicBezTo>
                    <a:pt x="17112" y="24562"/>
                    <a:pt x="18526" y="24978"/>
                    <a:pt x="20026" y="24978"/>
                  </a:cubicBezTo>
                  <a:cubicBezTo>
                    <a:pt x="24339" y="24978"/>
                    <a:pt x="29357" y="21538"/>
                    <a:pt x="28021" y="17603"/>
                  </a:cubicBezTo>
                  <a:lnTo>
                    <a:pt x="28021" y="17603"/>
                  </a:lnTo>
                  <a:cubicBezTo>
                    <a:pt x="28738" y="17836"/>
                    <a:pt x="29480" y="17948"/>
                    <a:pt x="30213" y="17948"/>
                  </a:cubicBezTo>
                  <a:cubicBezTo>
                    <a:pt x="33366" y="17948"/>
                    <a:pt x="36346" y="15859"/>
                    <a:pt x="36427" y="12232"/>
                  </a:cubicBezTo>
                  <a:cubicBezTo>
                    <a:pt x="36508" y="8285"/>
                    <a:pt x="32658" y="6048"/>
                    <a:pt x="29008" y="6048"/>
                  </a:cubicBezTo>
                  <a:cubicBezTo>
                    <a:pt x="28186" y="6048"/>
                    <a:pt x="27374" y="6162"/>
                    <a:pt x="26620" y="6395"/>
                  </a:cubicBezTo>
                  <a:cubicBezTo>
                    <a:pt x="27921" y="4193"/>
                    <a:pt x="26420" y="1324"/>
                    <a:pt x="24018" y="424"/>
                  </a:cubicBezTo>
                  <a:cubicBezTo>
                    <a:pt x="23292" y="140"/>
                    <a:pt x="22525" y="7"/>
                    <a:pt x="21757" y="7"/>
                  </a:cubicBezTo>
                  <a:cubicBezTo>
                    <a:pt x="19452" y="7"/>
                    <a:pt x="17138" y="1208"/>
                    <a:pt x="15912" y="3159"/>
                  </a:cubicBezTo>
                  <a:cubicBezTo>
                    <a:pt x="15767" y="1302"/>
                    <a:pt x="14057" y="0"/>
                    <a:pt x="1220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7"/>
            <p:cNvSpPr/>
            <p:nvPr/>
          </p:nvSpPr>
          <p:spPr>
            <a:xfrm>
              <a:off x="4762375" y="4345775"/>
              <a:ext cx="190975" cy="221125"/>
            </a:xfrm>
            <a:custGeom>
              <a:avLst/>
              <a:gdLst/>
              <a:ahLst/>
              <a:cxnLst/>
              <a:rect l="l" t="t" r="r" b="b"/>
              <a:pathLst>
                <a:path w="7639" h="8845" extrusionOk="0">
                  <a:moveTo>
                    <a:pt x="6400" y="0"/>
                  </a:moveTo>
                  <a:cubicBezTo>
                    <a:pt x="6338" y="0"/>
                    <a:pt x="6273" y="6"/>
                    <a:pt x="6205" y="19"/>
                  </a:cubicBezTo>
                  <a:cubicBezTo>
                    <a:pt x="2536" y="719"/>
                    <a:pt x="1" y="5623"/>
                    <a:pt x="2636" y="8692"/>
                  </a:cubicBezTo>
                  <a:cubicBezTo>
                    <a:pt x="2734" y="8799"/>
                    <a:pt x="2850" y="8844"/>
                    <a:pt x="2964" y="8844"/>
                  </a:cubicBezTo>
                  <a:cubicBezTo>
                    <a:pt x="3275" y="8844"/>
                    <a:pt x="3577" y="8509"/>
                    <a:pt x="3503" y="8191"/>
                  </a:cubicBezTo>
                  <a:cubicBezTo>
                    <a:pt x="2870" y="5156"/>
                    <a:pt x="3470" y="2688"/>
                    <a:pt x="6639" y="1653"/>
                  </a:cubicBezTo>
                  <a:cubicBezTo>
                    <a:pt x="7639" y="1310"/>
                    <a:pt x="7322" y="0"/>
                    <a:pt x="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57"/>
          <p:cNvGrpSpPr/>
          <p:nvPr/>
        </p:nvGrpSpPr>
        <p:grpSpPr>
          <a:xfrm rot="899960">
            <a:off x="7401401" y="2853572"/>
            <a:ext cx="1029344" cy="1053306"/>
            <a:chOff x="2741400" y="3123300"/>
            <a:chExt cx="1029375" cy="1053338"/>
          </a:xfrm>
        </p:grpSpPr>
        <p:sp>
          <p:nvSpPr>
            <p:cNvPr id="1019" name="Google Shape;1019;p57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7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7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7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7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7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7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7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7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7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57"/>
          <p:cNvGrpSpPr/>
          <p:nvPr/>
        </p:nvGrpSpPr>
        <p:grpSpPr>
          <a:xfrm rot="-1800044">
            <a:off x="790389" y="771788"/>
            <a:ext cx="666060" cy="709259"/>
            <a:chOff x="3894875" y="1871850"/>
            <a:chExt cx="666075" cy="709275"/>
          </a:xfrm>
        </p:grpSpPr>
        <p:sp>
          <p:nvSpPr>
            <p:cNvPr id="1030" name="Google Shape;1030;p57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7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7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7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7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7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57"/>
          <p:cNvGrpSpPr/>
          <p:nvPr/>
        </p:nvGrpSpPr>
        <p:grpSpPr>
          <a:xfrm rot="-899960">
            <a:off x="513615" y="3974488"/>
            <a:ext cx="822250" cy="403738"/>
            <a:chOff x="2595463" y="4500650"/>
            <a:chExt cx="822275" cy="403750"/>
          </a:xfrm>
        </p:grpSpPr>
        <p:sp>
          <p:nvSpPr>
            <p:cNvPr id="1037" name="Google Shape;1037;p57"/>
            <p:cNvSpPr/>
            <p:nvPr/>
          </p:nvSpPr>
          <p:spPr>
            <a:xfrm>
              <a:off x="3221088" y="4511375"/>
              <a:ext cx="196650" cy="198900"/>
            </a:xfrm>
            <a:custGeom>
              <a:avLst/>
              <a:gdLst/>
              <a:ahLst/>
              <a:cxnLst/>
              <a:rect l="l" t="t" r="r" b="b"/>
              <a:pathLst>
                <a:path w="7866" h="795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7" y="1374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2"/>
                    <a:pt x="6464" y="3342"/>
                    <a:pt x="7198" y="3643"/>
                  </a:cubicBezTo>
                  <a:cubicBezTo>
                    <a:pt x="6598" y="4176"/>
                    <a:pt x="5964" y="4477"/>
                    <a:pt x="5197" y="4643"/>
                  </a:cubicBezTo>
                  <a:cubicBezTo>
                    <a:pt x="5141" y="4610"/>
                    <a:pt x="5074" y="4591"/>
                    <a:pt x="5010" y="4591"/>
                  </a:cubicBezTo>
                  <a:cubicBezTo>
                    <a:pt x="4882" y="4591"/>
                    <a:pt x="4763" y="4666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878"/>
                    <a:pt x="3295" y="5244"/>
                  </a:cubicBezTo>
                  <a:cubicBezTo>
                    <a:pt x="3274" y="5180"/>
                    <a:pt x="3240" y="5157"/>
                    <a:pt x="3200" y="5157"/>
                  </a:cubicBezTo>
                  <a:cubicBezTo>
                    <a:pt x="3177" y="5157"/>
                    <a:pt x="3153" y="5165"/>
                    <a:pt x="3129" y="5177"/>
                  </a:cubicBezTo>
                  <a:cubicBezTo>
                    <a:pt x="3084" y="5088"/>
                    <a:pt x="2980" y="5029"/>
                    <a:pt x="2877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44"/>
                    <a:pt x="1728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1" y="2575"/>
                    <a:pt x="827" y="1841"/>
                  </a:cubicBezTo>
                  <a:lnTo>
                    <a:pt x="827" y="1841"/>
                  </a:lnTo>
                  <a:cubicBezTo>
                    <a:pt x="1594" y="2008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08"/>
                    <a:pt x="3496" y="2375"/>
                  </a:cubicBezTo>
                  <a:cubicBezTo>
                    <a:pt x="3963" y="1808"/>
                    <a:pt x="4496" y="1274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2" y="1308"/>
                    <a:pt x="3295" y="2108"/>
                  </a:cubicBezTo>
                  <a:cubicBezTo>
                    <a:pt x="3295" y="2108"/>
                    <a:pt x="3295" y="2108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8"/>
                    <a:pt x="359" y="1237"/>
                    <a:pt x="343" y="1237"/>
                  </a:cubicBezTo>
                  <a:cubicBezTo>
                    <a:pt x="137" y="1237"/>
                    <a:pt x="0" y="1425"/>
                    <a:pt x="93" y="1641"/>
                  </a:cubicBezTo>
                  <a:cubicBezTo>
                    <a:pt x="527" y="2475"/>
                    <a:pt x="960" y="3342"/>
                    <a:pt x="1461" y="4143"/>
                  </a:cubicBezTo>
                  <a:cubicBezTo>
                    <a:pt x="1227" y="4910"/>
                    <a:pt x="894" y="5677"/>
                    <a:pt x="393" y="6311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4" y="6678"/>
                  </a:cubicBezTo>
                  <a:cubicBezTo>
                    <a:pt x="1561" y="6445"/>
                    <a:pt x="2361" y="6044"/>
                    <a:pt x="3062" y="5444"/>
                  </a:cubicBezTo>
                  <a:cubicBezTo>
                    <a:pt x="3295" y="6345"/>
                    <a:pt x="3862" y="7179"/>
                    <a:pt x="4430" y="7879"/>
                  </a:cubicBezTo>
                  <a:cubicBezTo>
                    <a:pt x="4473" y="7933"/>
                    <a:pt x="4527" y="7956"/>
                    <a:pt x="4582" y="7956"/>
                  </a:cubicBezTo>
                  <a:cubicBezTo>
                    <a:pt x="4697" y="7956"/>
                    <a:pt x="4818" y="7858"/>
                    <a:pt x="4863" y="7746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43"/>
                    <a:pt x="7732" y="3376"/>
                  </a:cubicBezTo>
                  <a:cubicBezTo>
                    <a:pt x="7031" y="3042"/>
                    <a:pt x="6264" y="2775"/>
                    <a:pt x="5497" y="2609"/>
                  </a:cubicBezTo>
                  <a:cubicBezTo>
                    <a:pt x="5497" y="2575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7"/>
            <p:cNvSpPr/>
            <p:nvPr/>
          </p:nvSpPr>
          <p:spPr>
            <a:xfrm>
              <a:off x="3241738" y="4530700"/>
              <a:ext cx="159325" cy="159325"/>
            </a:xfrm>
            <a:custGeom>
              <a:avLst/>
              <a:gdLst/>
              <a:ahLst/>
              <a:cxnLst/>
              <a:rect l="l" t="t" r="r" b="b"/>
              <a:pathLst>
                <a:path w="6373" h="6373" extrusionOk="0">
                  <a:moveTo>
                    <a:pt x="4271" y="1"/>
                  </a:moveTo>
                  <a:lnTo>
                    <a:pt x="4271" y="1"/>
                  </a:lnTo>
                  <a:cubicBezTo>
                    <a:pt x="3670" y="501"/>
                    <a:pt x="3137" y="1035"/>
                    <a:pt x="2670" y="1602"/>
                  </a:cubicBezTo>
                  <a:cubicBezTo>
                    <a:pt x="2636" y="1635"/>
                    <a:pt x="2603" y="1669"/>
                    <a:pt x="2536" y="1669"/>
                  </a:cubicBezTo>
                  <a:cubicBezTo>
                    <a:pt x="2509" y="1751"/>
                    <a:pt x="2436" y="1811"/>
                    <a:pt x="2337" y="1811"/>
                  </a:cubicBezTo>
                  <a:cubicBezTo>
                    <a:pt x="2315" y="1811"/>
                    <a:pt x="2293" y="1808"/>
                    <a:pt x="2269" y="1802"/>
                  </a:cubicBezTo>
                  <a:cubicBezTo>
                    <a:pt x="1535" y="1469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35" y="1802"/>
                    <a:pt x="701" y="2503"/>
                    <a:pt x="1002" y="3270"/>
                  </a:cubicBezTo>
                  <a:cubicBezTo>
                    <a:pt x="1068" y="3370"/>
                    <a:pt x="1002" y="3437"/>
                    <a:pt x="902" y="3470"/>
                  </a:cubicBezTo>
                  <a:cubicBezTo>
                    <a:pt x="835" y="4104"/>
                    <a:pt x="668" y="4671"/>
                    <a:pt x="368" y="5205"/>
                  </a:cubicBezTo>
                  <a:cubicBezTo>
                    <a:pt x="902" y="4971"/>
                    <a:pt x="1435" y="4671"/>
                    <a:pt x="1902" y="4304"/>
                  </a:cubicBezTo>
                  <a:cubicBezTo>
                    <a:pt x="1947" y="4271"/>
                    <a:pt x="1999" y="4256"/>
                    <a:pt x="2051" y="4256"/>
                  </a:cubicBezTo>
                  <a:cubicBezTo>
                    <a:pt x="2154" y="4256"/>
                    <a:pt x="2258" y="4315"/>
                    <a:pt x="2303" y="4404"/>
                  </a:cubicBezTo>
                  <a:cubicBezTo>
                    <a:pt x="2327" y="4392"/>
                    <a:pt x="2351" y="4384"/>
                    <a:pt x="2374" y="4384"/>
                  </a:cubicBezTo>
                  <a:cubicBezTo>
                    <a:pt x="2414" y="4384"/>
                    <a:pt x="2448" y="4407"/>
                    <a:pt x="2469" y="4471"/>
                  </a:cubicBezTo>
                  <a:cubicBezTo>
                    <a:pt x="2870" y="5105"/>
                    <a:pt x="3237" y="5772"/>
                    <a:pt x="3704" y="6372"/>
                  </a:cubicBezTo>
                  <a:cubicBezTo>
                    <a:pt x="3904" y="5638"/>
                    <a:pt x="4004" y="4871"/>
                    <a:pt x="3937" y="4071"/>
                  </a:cubicBezTo>
                  <a:cubicBezTo>
                    <a:pt x="3937" y="3893"/>
                    <a:pt x="4056" y="3818"/>
                    <a:pt x="4184" y="3818"/>
                  </a:cubicBezTo>
                  <a:cubicBezTo>
                    <a:pt x="4248" y="3818"/>
                    <a:pt x="4315" y="3837"/>
                    <a:pt x="4371" y="3870"/>
                  </a:cubicBezTo>
                  <a:cubicBezTo>
                    <a:pt x="5138" y="3704"/>
                    <a:pt x="5772" y="3403"/>
                    <a:pt x="6372" y="2870"/>
                  </a:cubicBezTo>
                  <a:cubicBezTo>
                    <a:pt x="5638" y="2569"/>
                    <a:pt x="4904" y="2369"/>
                    <a:pt x="4137" y="2236"/>
                  </a:cubicBezTo>
                  <a:cubicBezTo>
                    <a:pt x="3837" y="2169"/>
                    <a:pt x="3937" y="1769"/>
                    <a:pt x="4237" y="1769"/>
                  </a:cubicBezTo>
                  <a:cubicBezTo>
                    <a:pt x="4137" y="1202"/>
                    <a:pt x="4171" y="601"/>
                    <a:pt x="42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7"/>
            <p:cNvSpPr/>
            <p:nvPr/>
          </p:nvSpPr>
          <p:spPr>
            <a:xfrm>
              <a:off x="2595463" y="450065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19" y="1"/>
                  </a:moveTo>
                  <a:cubicBezTo>
                    <a:pt x="6491" y="1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0" y="8341"/>
                    <a:pt x="200" y="8542"/>
                    <a:pt x="400" y="8575"/>
                  </a:cubicBezTo>
                  <a:cubicBezTo>
                    <a:pt x="1358" y="8689"/>
                    <a:pt x="2284" y="8741"/>
                    <a:pt x="3222" y="8741"/>
                  </a:cubicBezTo>
                  <a:cubicBezTo>
                    <a:pt x="3656" y="8741"/>
                    <a:pt x="4093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8" y="13378"/>
                    <a:pt x="567" y="15713"/>
                  </a:cubicBezTo>
                  <a:cubicBezTo>
                    <a:pt x="441" y="15941"/>
                    <a:pt x="621" y="16150"/>
                    <a:pt x="818" y="16150"/>
                  </a:cubicBezTo>
                  <a:cubicBezTo>
                    <a:pt x="880" y="16150"/>
                    <a:pt x="945" y="16129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3" y="7241"/>
                    <a:pt x="9073" y="7141"/>
                  </a:cubicBezTo>
                  <a:cubicBezTo>
                    <a:pt x="9140" y="7074"/>
                    <a:pt x="9140" y="6974"/>
                    <a:pt x="9040" y="6940"/>
                  </a:cubicBezTo>
                  <a:cubicBezTo>
                    <a:pt x="7506" y="6507"/>
                    <a:pt x="5771" y="6440"/>
                    <a:pt x="4170" y="6340"/>
                  </a:cubicBezTo>
                  <a:cubicBezTo>
                    <a:pt x="5604" y="4806"/>
                    <a:pt x="6538" y="2804"/>
                    <a:pt x="7005" y="769"/>
                  </a:cubicBezTo>
                  <a:cubicBezTo>
                    <a:pt x="7049" y="615"/>
                    <a:pt x="6919" y="505"/>
                    <a:pt x="6787" y="505"/>
                  </a:cubicBezTo>
                  <a:cubicBezTo>
                    <a:pt x="6719" y="505"/>
                    <a:pt x="6650" y="534"/>
                    <a:pt x="6605" y="603"/>
                  </a:cubicBezTo>
                  <a:cubicBezTo>
                    <a:pt x="6605" y="603"/>
                    <a:pt x="6605" y="636"/>
                    <a:pt x="6572" y="669"/>
                  </a:cubicBezTo>
                  <a:cubicBezTo>
                    <a:pt x="6038" y="2804"/>
                    <a:pt x="5070" y="4572"/>
                    <a:pt x="3803" y="6340"/>
                  </a:cubicBezTo>
                  <a:cubicBezTo>
                    <a:pt x="3770" y="6340"/>
                    <a:pt x="3703" y="6307"/>
                    <a:pt x="3669" y="6307"/>
                  </a:cubicBezTo>
                  <a:cubicBezTo>
                    <a:pt x="3336" y="6307"/>
                    <a:pt x="3336" y="6807"/>
                    <a:pt x="3669" y="6840"/>
                  </a:cubicBezTo>
                  <a:cubicBezTo>
                    <a:pt x="5003" y="7011"/>
                    <a:pt x="6481" y="7229"/>
                    <a:pt x="7878" y="7229"/>
                  </a:cubicBezTo>
                  <a:cubicBezTo>
                    <a:pt x="8124" y="7229"/>
                    <a:pt x="8367" y="7222"/>
                    <a:pt x="8606" y="7207"/>
                  </a:cubicBezTo>
                  <a:lnTo>
                    <a:pt x="8606" y="7207"/>
                  </a:lnTo>
                  <a:cubicBezTo>
                    <a:pt x="6572" y="9776"/>
                    <a:pt x="4370" y="12177"/>
                    <a:pt x="1968" y="14412"/>
                  </a:cubicBezTo>
                  <a:cubicBezTo>
                    <a:pt x="3069" y="12411"/>
                    <a:pt x="4170" y="10410"/>
                    <a:pt x="5070" y="8308"/>
                  </a:cubicBezTo>
                  <a:cubicBezTo>
                    <a:pt x="5118" y="8214"/>
                    <a:pt x="5031" y="8119"/>
                    <a:pt x="4941" y="8119"/>
                  </a:cubicBezTo>
                  <a:cubicBezTo>
                    <a:pt x="4904" y="8119"/>
                    <a:pt x="4866" y="8136"/>
                    <a:pt x="4837" y="8175"/>
                  </a:cubicBezTo>
                  <a:cubicBezTo>
                    <a:pt x="4837" y="8208"/>
                    <a:pt x="4837" y="8208"/>
                    <a:pt x="4837" y="8208"/>
                  </a:cubicBezTo>
                  <a:cubicBezTo>
                    <a:pt x="4770" y="8141"/>
                    <a:pt x="4704" y="8075"/>
                    <a:pt x="4603" y="8075"/>
                  </a:cubicBezTo>
                  <a:cubicBezTo>
                    <a:pt x="4092" y="8102"/>
                    <a:pt x="3587" y="8118"/>
                    <a:pt x="3085" y="8118"/>
                  </a:cubicBezTo>
                  <a:cubicBezTo>
                    <a:pt x="2374" y="8118"/>
                    <a:pt x="1671" y="8086"/>
                    <a:pt x="968" y="8008"/>
                  </a:cubicBezTo>
                  <a:cubicBezTo>
                    <a:pt x="2769" y="5473"/>
                    <a:pt x="4603" y="2971"/>
                    <a:pt x="6438" y="469"/>
                  </a:cubicBezTo>
                  <a:cubicBezTo>
                    <a:pt x="6505" y="369"/>
                    <a:pt x="6572" y="269"/>
                    <a:pt x="6638" y="202"/>
                  </a:cubicBezTo>
                  <a:cubicBezTo>
                    <a:pt x="6689" y="101"/>
                    <a:pt x="6606" y="1"/>
                    <a:pt x="651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7"/>
            <p:cNvSpPr/>
            <p:nvPr/>
          </p:nvSpPr>
          <p:spPr>
            <a:xfrm>
              <a:off x="2619638" y="45123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6" y="2502"/>
                    <a:pt x="1802" y="5004"/>
                    <a:pt x="1" y="7539"/>
                  </a:cubicBezTo>
                  <a:cubicBezTo>
                    <a:pt x="704" y="7617"/>
                    <a:pt x="1407" y="7649"/>
                    <a:pt x="2118" y="7649"/>
                  </a:cubicBezTo>
                  <a:cubicBezTo>
                    <a:pt x="2620" y="7649"/>
                    <a:pt x="3125" y="7633"/>
                    <a:pt x="3636" y="7606"/>
                  </a:cubicBezTo>
                  <a:cubicBezTo>
                    <a:pt x="3737" y="7606"/>
                    <a:pt x="3803" y="7672"/>
                    <a:pt x="3870" y="7739"/>
                  </a:cubicBezTo>
                  <a:cubicBezTo>
                    <a:pt x="3870" y="7739"/>
                    <a:pt x="3870" y="7739"/>
                    <a:pt x="3870" y="7706"/>
                  </a:cubicBezTo>
                  <a:cubicBezTo>
                    <a:pt x="3899" y="7667"/>
                    <a:pt x="3937" y="7650"/>
                    <a:pt x="3974" y="7650"/>
                  </a:cubicBezTo>
                  <a:cubicBezTo>
                    <a:pt x="4064" y="7650"/>
                    <a:pt x="4151" y="7745"/>
                    <a:pt x="4103" y="7839"/>
                  </a:cubicBezTo>
                  <a:cubicBezTo>
                    <a:pt x="3203" y="9941"/>
                    <a:pt x="2102" y="11942"/>
                    <a:pt x="1001" y="13943"/>
                  </a:cubicBezTo>
                  <a:cubicBezTo>
                    <a:pt x="3403" y="11708"/>
                    <a:pt x="5605" y="9307"/>
                    <a:pt x="7639" y="6738"/>
                  </a:cubicBezTo>
                  <a:lnTo>
                    <a:pt x="7639" y="6738"/>
                  </a:lnTo>
                  <a:cubicBezTo>
                    <a:pt x="7400" y="6753"/>
                    <a:pt x="7157" y="6760"/>
                    <a:pt x="6911" y="6760"/>
                  </a:cubicBezTo>
                  <a:cubicBezTo>
                    <a:pt x="5514" y="6760"/>
                    <a:pt x="4036" y="6542"/>
                    <a:pt x="2702" y="6371"/>
                  </a:cubicBezTo>
                  <a:cubicBezTo>
                    <a:pt x="2369" y="6338"/>
                    <a:pt x="2369" y="5838"/>
                    <a:pt x="2702" y="5838"/>
                  </a:cubicBezTo>
                  <a:cubicBezTo>
                    <a:pt x="2736" y="5838"/>
                    <a:pt x="2803" y="5871"/>
                    <a:pt x="2836" y="5871"/>
                  </a:cubicBezTo>
                  <a:cubicBezTo>
                    <a:pt x="4103" y="4103"/>
                    <a:pt x="5071" y="2335"/>
                    <a:pt x="5605" y="200"/>
                  </a:cubicBezTo>
                  <a:cubicBezTo>
                    <a:pt x="5638" y="167"/>
                    <a:pt x="5638" y="134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0" build="p"/>
      <p:bldP spid="9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/>
          <p:nvPr/>
        </p:nvGrpSpPr>
        <p:grpSpPr>
          <a:xfrm rot="505510">
            <a:off x="791943" y="1856989"/>
            <a:ext cx="2607431" cy="2521796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53"/>
          <p:cNvGrpSpPr/>
          <p:nvPr/>
        </p:nvGrpSpPr>
        <p:grpSpPr>
          <a:xfrm rot="506857">
            <a:off x="3266382" y="1856169"/>
            <a:ext cx="2608555" cy="2521665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53"/>
          <p:cNvGrpSpPr/>
          <p:nvPr/>
        </p:nvGrpSpPr>
        <p:grpSpPr>
          <a:xfrm rot="502076">
            <a:off x="5743134" y="1858240"/>
            <a:ext cx="2604561" cy="2522113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53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Prepare an emergency kit.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426089" y="327607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4. Discuss what you should do before, during, and after a flood. </a:t>
            </a:r>
            <a:endParaRPr sz="1800" dirty="0"/>
          </a:p>
        </p:txBody>
      </p:sp>
      <p:sp>
        <p:nvSpPr>
          <p:cNvPr id="758" name="Google Shape;758;p53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Avoid moving water.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 err="1"/>
              <a:t>fter</a:t>
            </a:r>
            <a:r>
              <a:rPr lang="en" dirty="0"/>
              <a:t> a flood</a:t>
            </a:r>
            <a:endParaRPr dirty="0"/>
          </a:p>
        </p:txBody>
      </p:sp>
      <p:sp>
        <p:nvSpPr>
          <p:cNvPr id="760" name="Google Shape;760;p53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Stay inside a safe and high place.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61" name="Google Shape;761;p53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 err="1"/>
              <a:t>uring</a:t>
            </a:r>
            <a:r>
              <a:rPr lang="en" dirty="0"/>
              <a:t> a flood </a:t>
            </a:r>
            <a:endParaRPr dirty="0"/>
          </a:p>
        </p:txBody>
      </p:sp>
      <p:sp>
        <p:nvSpPr>
          <p:cNvPr id="762" name="Google Shape;762;p53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/>
              <a:t>efore</a:t>
            </a:r>
            <a:r>
              <a:rPr lang="en" dirty="0"/>
              <a:t> a flood</a:t>
            </a:r>
            <a:endParaRPr dirty="0"/>
          </a:p>
        </p:txBody>
      </p:sp>
      <p:grpSp>
        <p:nvGrpSpPr>
          <p:cNvPr id="763" name="Google Shape;763;p53"/>
          <p:cNvGrpSpPr/>
          <p:nvPr/>
        </p:nvGrpSpPr>
        <p:grpSpPr>
          <a:xfrm>
            <a:off x="7446354" y="624568"/>
            <a:ext cx="972541" cy="1198922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53"/>
          <p:cNvGrpSpPr/>
          <p:nvPr/>
        </p:nvGrpSpPr>
        <p:grpSpPr>
          <a:xfrm rot="190561" flipH="1">
            <a:off x="4544190" y="837008"/>
            <a:ext cx="1189799" cy="532166"/>
            <a:chOff x="2750925" y="2801625"/>
            <a:chExt cx="1189875" cy="532200"/>
          </a:xfrm>
        </p:grpSpPr>
        <p:grpSp>
          <p:nvGrpSpPr>
            <p:cNvPr id="774" name="Google Shape;774;p53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775" name="Google Shape;775;p53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3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3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3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3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0" name="Google Shape;780;p53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 build="p"/>
      <p:bldP spid="758" grpId="0" build="p"/>
      <p:bldP spid="76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173026" y="2848018"/>
            <a:ext cx="1012811" cy="1243157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2765204" y="3935774"/>
            <a:ext cx="1426194" cy="7508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1654179" y="2721370"/>
            <a:ext cx="1660529" cy="1241779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2338760" y="3489134"/>
            <a:ext cx="1660529" cy="1241779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396460" y="4320544"/>
            <a:ext cx="803872" cy="4422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1" y="3499192"/>
            <a:ext cx="952277" cy="7673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20024" y="2148781"/>
            <a:ext cx="828208" cy="6745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541266" y="2640373"/>
            <a:ext cx="2260858" cy="12877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30994" y="2262080"/>
            <a:ext cx="2794151" cy="14621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26484" y="2846468"/>
            <a:ext cx="1946606" cy="10708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512440" y="2504523"/>
            <a:ext cx="2026748" cy="1070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1905092" y="3956864"/>
            <a:ext cx="1060240" cy="137712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209029" y="3983985"/>
            <a:ext cx="1823503" cy="1241779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704327" y="3317194"/>
            <a:ext cx="1412870" cy="15226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4285786" y="2600089"/>
            <a:ext cx="2501369" cy="1814483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096374" y="3174742"/>
            <a:ext cx="518171" cy="517477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2845564" y="3869678"/>
            <a:ext cx="514048" cy="519854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1849801" y="4372760"/>
            <a:ext cx="544124" cy="5502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506896" y="3574233"/>
            <a:ext cx="1713596" cy="10843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255025" y="3355872"/>
            <a:ext cx="1660529" cy="1241779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713431" y="3811801"/>
            <a:ext cx="505481" cy="511190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907893" y="-648721"/>
            <a:ext cx="365522" cy="36552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369977" y="184797"/>
            <a:ext cx="42046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Emergency Rescue</a:t>
            </a: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96542" y="4143625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waterproof containers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8075" y="4118602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Throw away all your valuables to save yourself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39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a plastic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22516" y="4353235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59749" y="405832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73" y="3534920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8337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a safety deposit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2" y="3524718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7" y="-1725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327442" y="560107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602350" y="1220230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  <a:sym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7690020" y="766137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  <a:sym typeface="Acme"/>
              </a:rPr>
              <a:t>START</a:t>
            </a:r>
          </a:p>
        </p:txBody>
      </p:sp>
      <p:pic>
        <p:nvPicPr>
          <p:cNvPr id="1026" name="Picture 2" descr="NBYTSecure Your Valuables Anywhere with NBYT Cabinet Safes - Portable,  Waterproof, and Code Changeable. Keep Your Money, Passport, and Phone Safe  in our Small Safe Box for Travel and Dorm Rooms. -">
            <a:extLst>
              <a:ext uri="{FF2B5EF4-FFF2-40B4-BE49-F238E27FC236}">
                <a16:creationId xmlns:a16="http://schemas.microsoft.com/office/drawing/2014/main" id="{FA0F5BC2-E613-99E0-4FD1-9A2A7CC8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7" b="98504" l="336" r="98993">
                        <a14:foregroundMark x1="8613" y1="36325" x2="3915" y2="37179"/>
                        <a14:foregroundMark x1="559" y1="41346" x2="1007" y2="38675"/>
                        <a14:foregroundMark x1="29530" y1="15278" x2="62975" y2="6410"/>
                        <a14:foregroundMark x1="62975" y1="6410" x2="62975" y2="6410"/>
                        <a14:foregroundMark x1="59060" y1="2991" x2="60403" y2="2137"/>
                        <a14:foregroundMark x1="53464" y1="76180" x2="54362" y2="75000"/>
                        <a14:foregroundMark x1="52573" y1="77350" x2="52609" y2="77303"/>
                        <a14:foregroundMark x1="94136" y1="69739" x2="95078" y2="70085"/>
                        <a14:foregroundMark x1="41387" y1="89850" x2="42729" y2="88462"/>
                        <a14:foregroundMark x1="42394" y1="90278" x2="47875" y2="84936"/>
                        <a14:foregroundMark x1="53450" y1="98342" x2="54665" y2="98274"/>
                        <a14:foregroundMark x1="48658" y1="98611" x2="52026" y2="98422"/>
                        <a14:foregroundMark x1="41611" y1="90598" x2="39933" y2="91346"/>
                        <a14:foregroundMark x1="39933" y1="92201" x2="42170" y2="91132"/>
                        <a14:foregroundMark x1="97315" y1="80662" x2="98993" y2="75855"/>
                        <a14:backgroundMark x1="54251" y1="99252" x2="53132" y2="99679"/>
                        <a14:backgroundMark x1="52908" y1="99466" x2="52908" y2="99466"/>
                        <a14:backgroundMark x1="40157" y1="94017" x2="40492" y2="93056"/>
                        <a14:backgroundMark x1="39933" y1="94017" x2="40716" y2="93483"/>
                        <a14:backgroundMark x1="56823" y1="98932" x2="56488" y2="98397"/>
                        <a14:backgroundMark x1="56040" y1="98397" x2="54922" y2="98611"/>
                        <a14:backgroundMark x1="56488" y1="98611" x2="56040" y2="98397"/>
                        <a14:backgroundMark x1="45190" y1="97650" x2="46421" y2="97543"/>
                        <a14:backgroundMark x1="45638" y1="98077" x2="46421" y2="99786"/>
                        <a14:backgroundMark x1="91387" y1="70192" x2="93624" y2="69658"/>
                        <a14:backgroundMark x1="91387" y1="70192" x2="94183" y2="69658"/>
                        <a14:backgroundMark x1="51119" y1="75748" x2="54027" y2="74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26" y="-60569"/>
            <a:ext cx="3188204" cy="333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635</Words>
  <Application>Microsoft Office PowerPoint</Application>
  <PresentationFormat>On-screen Show (16:9)</PresentationFormat>
  <Paragraphs>101</Paragraphs>
  <Slides>15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Actor</vt:lpstr>
      <vt:lpstr>Calibri</vt:lpstr>
      <vt:lpstr>Milonga</vt:lpstr>
      <vt:lpstr>Catamaran</vt:lpstr>
      <vt:lpstr>Calibri Light</vt:lpstr>
      <vt:lpstr>Acme</vt:lpstr>
      <vt:lpstr>Arial</vt:lpstr>
      <vt:lpstr>Calendar &amp; Weather Personal Organizer for Pre-K by Slidesgo</vt:lpstr>
      <vt:lpstr>Office Theme</vt:lpstr>
      <vt:lpstr>Unit 9. Natural Disaster</vt:lpstr>
      <vt:lpstr>Name all things in this picture in 2 minutes</vt:lpstr>
      <vt:lpstr>Objectives</vt:lpstr>
      <vt:lpstr>Before a storm</vt:lpstr>
      <vt:lpstr>Ex 3. Listen again and tick T (True) or F (False) for each sentence. </vt:lpstr>
      <vt:lpstr>What you should do before, during, and after a flood?</vt:lpstr>
      <vt:lpstr>Ex 4. Discuss what you should do before, during, and after a flood.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leanrt today?</vt:lpstr>
      <vt:lpstr>H0MEWORK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9. Natural Disaster</dc:title>
  <cp:lastModifiedBy>NGUYEN THU HA 20180697</cp:lastModifiedBy>
  <cp:revision>24</cp:revision>
  <dcterms:modified xsi:type="dcterms:W3CDTF">2025-04-12T04:26:06Z</dcterms:modified>
</cp:coreProperties>
</file>