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59" r:id="rId4"/>
    <p:sldId id="279" r:id="rId5"/>
    <p:sldId id="316" r:id="rId6"/>
    <p:sldId id="350" r:id="rId7"/>
    <p:sldId id="353" r:id="rId8"/>
    <p:sldId id="283" r:id="rId9"/>
    <p:sldId id="276" r:id="rId10"/>
    <p:sldId id="327" r:id="rId11"/>
    <p:sldId id="354" r:id="rId12"/>
    <p:sldId id="355" r:id="rId13"/>
    <p:sldId id="356" r:id="rId14"/>
    <p:sldId id="348" r:id="rId15"/>
    <p:sldId id="349" r:id="rId16"/>
    <p:sldId id="351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8"/>
    <a:srgbClr val="F16649"/>
    <a:srgbClr val="0070C0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FE2424-3B3A-8231-1F14-AE294121EB6D}"/>
              </a:ext>
            </a:extLst>
          </p:cNvPr>
          <p:cNvSpPr/>
          <p:nvPr/>
        </p:nvSpPr>
        <p:spPr>
          <a:xfrm>
            <a:off x="2927525" y="2256725"/>
            <a:ext cx="6336949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38C604-552F-3800-C507-61A81430AA0F}"/>
              </a:ext>
            </a:extLst>
          </p:cNvPr>
          <p:cNvSpPr/>
          <p:nvPr/>
        </p:nvSpPr>
        <p:spPr>
          <a:xfrm>
            <a:off x="2927525" y="5063511"/>
            <a:ext cx="6336949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8765CE6-A5D8-8BD5-6270-19C68AB7D9D3}"/>
              </a:ext>
            </a:extLst>
          </p:cNvPr>
          <p:cNvSpPr/>
          <p:nvPr/>
        </p:nvSpPr>
        <p:spPr>
          <a:xfrm>
            <a:off x="2927525" y="3660118"/>
            <a:ext cx="6336949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D3944E30-A536-CA3D-9C94-F0FE38B1005A}"/>
              </a:ext>
            </a:extLst>
          </p:cNvPr>
          <p:cNvSpPr/>
          <p:nvPr/>
        </p:nvSpPr>
        <p:spPr>
          <a:xfrm>
            <a:off x="1078803" y="2217034"/>
            <a:ext cx="4098727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8014B9-1544-1758-4C68-C5341D21ECC8}"/>
              </a:ext>
            </a:extLst>
          </p:cNvPr>
          <p:cNvSpPr/>
          <p:nvPr/>
        </p:nvSpPr>
        <p:spPr>
          <a:xfrm>
            <a:off x="6545766" y="2217034"/>
            <a:ext cx="3305003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DA0AA2B-3B0A-580B-4709-B86BD01E68A3}"/>
              </a:ext>
            </a:extLst>
          </p:cNvPr>
          <p:cNvSpPr txBox="1"/>
          <p:nvPr/>
        </p:nvSpPr>
        <p:spPr>
          <a:xfrm>
            <a:off x="1078803" y="4015534"/>
            <a:ext cx="1033543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are you doing, Phong?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house! That's a UFO.</a:t>
            </a:r>
          </a:p>
          <a:p>
            <a:pPr algn="l"/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looks like a UFO but it's my house in the future.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776DE-BC89-B899-A8DB-7B008A9C010C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31421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83FC1A-E1F8-818F-53A7-0B96A796A8C6}"/>
              </a:ext>
            </a:extLst>
          </p:cNvPr>
          <p:cNvSpPr/>
          <p:nvPr/>
        </p:nvSpPr>
        <p:spPr>
          <a:xfrm>
            <a:off x="1131589" y="2456563"/>
            <a:ext cx="2418472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C7EECCC-6D0C-8A04-93F0-3062CFF370AC}"/>
              </a:ext>
            </a:extLst>
          </p:cNvPr>
          <p:cNvSpPr/>
          <p:nvPr/>
        </p:nvSpPr>
        <p:spPr>
          <a:xfrm>
            <a:off x="4097698" y="2487395"/>
            <a:ext cx="4226495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8083B-9584-B026-A5EB-8F755237F5EA}"/>
              </a:ext>
            </a:extLst>
          </p:cNvPr>
          <p:cNvSpPr txBox="1"/>
          <p:nvPr/>
        </p:nvSpPr>
        <p:spPr>
          <a:xfrm>
            <a:off x="1078804" y="4556592"/>
            <a:ext cx="7135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Where will it be?</a:t>
            </a:r>
          </a:p>
          <a:p>
            <a:pPr algn="l"/>
            <a:r>
              <a:rPr lang="en-US" sz="36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61478-EBAA-96EC-C797-CDE1EBDEF32E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33341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612DE85-7C44-983D-C073-3A6D09C235A6}"/>
              </a:ext>
            </a:extLst>
          </p:cNvPr>
          <p:cNvSpPr/>
          <p:nvPr/>
        </p:nvSpPr>
        <p:spPr>
          <a:xfrm>
            <a:off x="1131589" y="2507226"/>
            <a:ext cx="2418472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D463CC1-8C8B-47A8-BEA6-2EAC213EF872}"/>
              </a:ext>
            </a:extLst>
          </p:cNvPr>
          <p:cNvSpPr/>
          <p:nvPr/>
        </p:nvSpPr>
        <p:spPr>
          <a:xfrm>
            <a:off x="4330526" y="2522048"/>
            <a:ext cx="6752170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smart TVs and 10 robots.</a:t>
            </a:r>
            <a:endParaRPr lang="en-VN" sz="32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68AB867-0378-41E5-01BD-55BD745956D1}"/>
              </a:ext>
            </a:extLst>
          </p:cNvPr>
          <p:cNvSpPr txBox="1"/>
          <p:nvPr/>
        </p:nvSpPr>
        <p:spPr>
          <a:xfrm>
            <a:off x="1131589" y="4668232"/>
            <a:ext cx="99288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36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appliances might the house have?</a:t>
            </a:r>
          </a:p>
          <a:p>
            <a:pPr algn="l"/>
            <a:r>
              <a:rPr lang="en-US" sz="36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3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have</a:t>
            </a:r>
            <a:r>
              <a:rPr lang="en-US" sz="36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smart TVs and ten robots.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DE2D6-9763-A404-B5E0-AA9CF56669AF}"/>
              </a:ext>
            </a:extLst>
          </p:cNvPr>
          <p:cNvSpPr txBox="1"/>
          <p:nvPr/>
        </p:nvSpPr>
        <p:spPr>
          <a:xfrm>
            <a:off x="1131589" y="131260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write down the words or phrases that show: </a:t>
            </a:r>
          </a:p>
        </p:txBody>
      </p:sp>
    </p:spTree>
    <p:extLst>
      <p:ext uri="{BB962C8B-B14F-4D97-AF65-F5344CB8AC3E}">
        <p14:creationId xmlns:p14="http://schemas.microsoft.com/office/powerpoint/2010/main" val="2522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Tick ✓ True (T) or False (F).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A61B8A1-09E2-232E-AAED-EAAC15F56574}"/>
              </a:ext>
            </a:extLst>
          </p:cNvPr>
          <p:cNvSpPr txBox="1"/>
          <p:nvPr/>
        </p:nvSpPr>
        <p:spPr>
          <a:xfrm>
            <a:off x="853175" y="2183495"/>
            <a:ext cx="7844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will be in the mountains.       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F8D5A05-BD44-9306-6294-6E5BFD56FCD2}"/>
              </a:ext>
            </a:extLst>
          </p:cNvPr>
          <p:cNvSpPr txBox="1"/>
          <p:nvPr/>
        </p:nvSpPr>
        <p:spPr>
          <a:xfrm>
            <a:off x="862831" y="2875992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will be large.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BBBA03F-CEB1-8965-E086-FF5805828F79}"/>
              </a:ext>
            </a:extLst>
          </p:cNvPr>
          <p:cNvSpPr txBox="1"/>
          <p:nvPr/>
        </p:nvSpPr>
        <p:spPr>
          <a:xfrm>
            <a:off x="862831" y="3568489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There'll be a lot of rooms in his house.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E4AEA11-B615-7B7F-CB2F-CD9ABE191227}"/>
              </a:ext>
            </a:extLst>
          </p:cNvPr>
          <p:cNvSpPr txBox="1"/>
          <p:nvPr/>
        </p:nvSpPr>
        <p:spPr>
          <a:xfrm>
            <a:off x="862831" y="4358915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have a smart TV and five robots.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3BFE8C7-62E1-27E3-6B7A-1D905EEFEFCC}"/>
              </a:ext>
            </a:extLst>
          </p:cNvPr>
          <p:cNvSpPr/>
          <p:nvPr/>
        </p:nvSpPr>
        <p:spPr>
          <a:xfrm>
            <a:off x="9611495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E23E0C0-63E6-797A-B138-C39DB3260B01}"/>
              </a:ext>
            </a:extLst>
          </p:cNvPr>
          <p:cNvSpPr/>
          <p:nvPr/>
        </p:nvSpPr>
        <p:spPr>
          <a:xfrm>
            <a:off x="10320907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62C388FF-44EF-9452-37F9-E3894356925C}"/>
              </a:ext>
            </a:extLst>
          </p:cNvPr>
          <p:cNvSpPr/>
          <p:nvPr/>
        </p:nvSpPr>
        <p:spPr>
          <a:xfrm>
            <a:off x="9621152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3C3D51F2-845E-27E9-FEAC-47A9972F9DFD}"/>
              </a:ext>
            </a:extLst>
          </p:cNvPr>
          <p:cNvSpPr/>
          <p:nvPr/>
        </p:nvSpPr>
        <p:spPr>
          <a:xfrm>
            <a:off x="10330564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650F5437-4116-6FF3-9714-B0B7C040DF2D}"/>
              </a:ext>
            </a:extLst>
          </p:cNvPr>
          <p:cNvSpPr/>
          <p:nvPr/>
        </p:nvSpPr>
        <p:spPr>
          <a:xfrm>
            <a:off x="9621152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33C386D9-7A79-2E39-9B1B-BB026A46A8E7}"/>
              </a:ext>
            </a:extLst>
          </p:cNvPr>
          <p:cNvSpPr/>
          <p:nvPr/>
        </p:nvSpPr>
        <p:spPr>
          <a:xfrm>
            <a:off x="10330564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6C248FFE-216C-697E-D309-0E0324911E76}"/>
              </a:ext>
            </a:extLst>
          </p:cNvPr>
          <p:cNvSpPr/>
          <p:nvPr/>
        </p:nvSpPr>
        <p:spPr>
          <a:xfrm>
            <a:off x="9621152" y="453816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2C9A497-97B6-B4B4-B822-37BA71AD2BAE}"/>
              </a:ext>
            </a:extLst>
          </p:cNvPr>
          <p:cNvSpPr/>
          <p:nvPr/>
        </p:nvSpPr>
        <p:spPr>
          <a:xfrm>
            <a:off x="10330564" y="453816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8454FE30-9FF1-1A83-AD53-13902705D4C5}"/>
              </a:ext>
            </a:extLst>
          </p:cNvPr>
          <p:cNvSpPr txBox="1"/>
          <p:nvPr/>
        </p:nvSpPr>
        <p:spPr>
          <a:xfrm>
            <a:off x="10294687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99B26969-8E86-4353-3E39-1B86C3FF711F}"/>
              </a:ext>
            </a:extLst>
          </p:cNvPr>
          <p:cNvSpPr txBox="1"/>
          <p:nvPr/>
        </p:nvSpPr>
        <p:spPr>
          <a:xfrm>
            <a:off x="9709924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pic>
        <p:nvPicPr>
          <p:cNvPr id="52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CDDFBF71-9A6A-6071-3EBC-D9FF6BBA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2488093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B86E8F0E-ABCF-D7E7-AA82-B4F6557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316587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E4D0759-8C65-43F6-F3C4-0C37C1C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31" y="389006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C1B0051-E2FE-860A-60B6-F993CD5C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143" y="4599376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E5F097F0-F6A4-717C-0577-D89ED2E0882E}"/>
              </a:ext>
            </a:extLst>
          </p:cNvPr>
          <p:cNvSpPr txBox="1"/>
          <p:nvPr/>
        </p:nvSpPr>
        <p:spPr>
          <a:xfrm>
            <a:off x="2606075" y="4585053"/>
            <a:ext cx="6099716" cy="523220"/>
          </a:xfrm>
          <a:prstGeom prst="rect">
            <a:avLst/>
          </a:prstGeom>
          <a:solidFill>
            <a:srgbClr val="E8F6F8"/>
          </a:solidFill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  <a:endParaRPr lang="vi-VN" sz="2800" dirty="0"/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10E89856-D5DE-1916-D3F6-F31A5FD8773E}"/>
              </a:ext>
            </a:extLst>
          </p:cNvPr>
          <p:cNvSpPr txBox="1"/>
          <p:nvPr/>
        </p:nvSpPr>
        <p:spPr>
          <a:xfrm>
            <a:off x="802647" y="5422405"/>
            <a:ext cx="102803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30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727260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Order the words to make a phrase about a place.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BB2A8E3-7C18-12BE-81BA-661D82CE7317}"/>
              </a:ext>
            </a:extLst>
          </p:cNvPr>
          <p:cNvSpPr txBox="1"/>
          <p:nvPr/>
        </p:nvSpPr>
        <p:spPr>
          <a:xfrm>
            <a:off x="691539" y="2012519"/>
            <a:ext cx="5155061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sea/ a/ by/ the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on/ in/  the / city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/ in/ at / town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the/ on/ in/ mountains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3019C5B-DFB5-2549-DFDF-EB32A079CB6D}"/>
              </a:ext>
            </a:extLst>
          </p:cNvPr>
          <p:cNvSpPr txBox="1"/>
          <p:nvPr/>
        </p:nvSpPr>
        <p:spPr>
          <a:xfrm>
            <a:off x="6345402" y="2259468"/>
            <a:ext cx="5422326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countryside / a/ the / in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Moon / in / the / on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/ at/ the / sky</a:t>
            </a:r>
          </a:p>
          <a:p>
            <a:pPr algn="l">
              <a:spcBef>
                <a:spcPts val="600"/>
              </a:spcBef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2850B3CB-0049-C043-FF9A-60B9FDFE2F4D}"/>
              </a:ext>
            </a:extLst>
          </p:cNvPr>
          <p:cNvSpPr txBox="1"/>
          <p:nvPr/>
        </p:nvSpPr>
        <p:spPr>
          <a:xfrm>
            <a:off x="1118979" y="2508794"/>
            <a:ext cx="1923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sea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3B8A3DB-171B-136B-582E-3DAD366B3F66}"/>
              </a:ext>
            </a:extLst>
          </p:cNvPr>
          <p:cNvSpPr txBox="1"/>
          <p:nvPr/>
        </p:nvSpPr>
        <p:spPr>
          <a:xfrm>
            <a:off x="1118979" y="36158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city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879C0E29-0798-2798-5BD2-E9AFED212684}"/>
              </a:ext>
            </a:extLst>
          </p:cNvPr>
          <p:cNvSpPr txBox="1"/>
          <p:nvPr/>
        </p:nvSpPr>
        <p:spPr>
          <a:xfrm>
            <a:off x="1154975" y="4770108"/>
            <a:ext cx="214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town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1FD8AEE-8989-736B-8223-47ADDB62ECEE}"/>
              </a:ext>
            </a:extLst>
          </p:cNvPr>
          <p:cNvSpPr txBox="1"/>
          <p:nvPr/>
        </p:nvSpPr>
        <p:spPr>
          <a:xfrm>
            <a:off x="1118979" y="5877116"/>
            <a:ext cx="3075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mountains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C1255F2-035A-FF71-D923-F6FCABBF26E4}"/>
              </a:ext>
            </a:extLst>
          </p:cNvPr>
          <p:cNvSpPr txBox="1"/>
          <p:nvPr/>
        </p:nvSpPr>
        <p:spPr>
          <a:xfrm>
            <a:off x="6670195" y="2713979"/>
            <a:ext cx="32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countryside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6CA35259-CF65-F2DF-3225-DFF420456750}"/>
              </a:ext>
            </a:extLst>
          </p:cNvPr>
          <p:cNvSpPr txBox="1"/>
          <p:nvPr/>
        </p:nvSpPr>
        <p:spPr>
          <a:xfrm>
            <a:off x="6815868" y="3832248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Moon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C48E12F-63D8-CDB3-7FAC-CF190D77C7A8}"/>
              </a:ext>
            </a:extLst>
          </p:cNvPr>
          <p:cNvSpPr txBox="1"/>
          <p:nvPr/>
        </p:nvSpPr>
        <p:spPr>
          <a:xfrm>
            <a:off x="6815868" y="4992421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Describe to your classmates what can you see outside the window of your future houses. Your group tries to guess where your house is.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2" descr="Căn hộ dịch vụ (serviced apartment) là gì?">
            <a:extLst>
              <a:ext uri="{FF2B5EF4-FFF2-40B4-BE49-F238E27FC236}">
                <a16:creationId xmlns:a16="http://schemas.microsoft.com/office/drawing/2014/main" id="{5831F25A-83F9-DE85-693B-F18D30EC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1" y="2213358"/>
            <a:ext cx="5003256" cy="333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Ufo Window Images – Browse 5,762 Stock Photos, Vectors, and Video | Adobe  Stock">
            <a:extLst>
              <a:ext uri="{FF2B5EF4-FFF2-40B4-BE49-F238E27FC236}">
                <a16:creationId xmlns:a16="http://schemas.microsoft.com/office/drawing/2014/main" id="{AA6ECFBF-812B-82CE-39D1-DC901DF0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75" y="1487088"/>
            <a:ext cx="5003256" cy="281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nnovative Sustainable Villa Built from Glass, Steel and Concrete">
            <a:extLst>
              <a:ext uri="{FF2B5EF4-FFF2-40B4-BE49-F238E27FC236}">
                <a16:creationId xmlns:a16="http://schemas.microsoft.com/office/drawing/2014/main" id="{465FFAF5-C48C-D169-F545-99025972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63" y="3754653"/>
            <a:ext cx="4317493" cy="29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E2BB0-C7EB-4142-EB31-26000C8E902B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the unit topic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2314548"/>
            <a:ext cx="673892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Prepare for the Project in Lesson 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45" y="2109596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405987" y="2624669"/>
            <a:ext cx="53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9"/>
                </a:solidFill>
              </a:rPr>
              <a:t>Our houses in the future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8456" y="146501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8F2FB5-C5D7-7CF6-90A0-4152960C5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729" y="3429000"/>
            <a:ext cx="4379232" cy="32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E7386-B8D8-2A04-2E00-D419DBF20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D6BDAE6-292D-27FC-8594-EF3EFE11E11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3A9D6C5D-0F49-ED45-B17D-140D986DFCB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E734A19E-5F6D-4579-A3D9-84AAA79F52A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715C9F18-7417-9C9E-12B5-76029370EAF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EE87FB-36F1-29F1-D360-9C76B3AB6D0E}"/>
              </a:ext>
            </a:extLst>
          </p:cNvPr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A2F024-787B-EAD6-C1D2-7262ABB502EC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4370F60A-9067-9C50-85BA-E5C42F746D37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7F14BB9-BF22-46DE-3A23-9ABD7934DE02}"/>
              </a:ext>
            </a:extLst>
          </p:cNvPr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3CAB7E-D490-8797-FA3E-39D3FA7B75B1}"/>
              </a:ext>
            </a:extLst>
          </p:cNvPr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4C9678-3A7C-611F-49D4-B9F5C085994B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7EE73A-5A79-0926-CD84-2B2BA832E362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99BE7E-1FDB-0907-C29C-6F43C11148CE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514B0-F50B-D450-1576-8A44D5E1A748}"/>
              </a:ext>
            </a:extLst>
          </p:cNvPr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12EB24-CE5C-2D98-A9E9-C4E5D038F640}"/>
              </a:ext>
            </a:extLst>
          </p:cNvPr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8EEF61-9C8F-B26F-B280-41AD82DD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79EA8A-A390-DB98-EEDA-4F6B3F75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39C02AC-A684-47B2-9D14-63B772882C65}"/>
              </a:ext>
            </a:extLst>
          </p:cNvPr>
          <p:cNvSpPr txBox="1"/>
          <p:nvPr/>
        </p:nvSpPr>
        <p:spPr>
          <a:xfrm>
            <a:off x="2994450" y="2843852"/>
            <a:ext cx="883733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Identify the </a:t>
            </a:r>
            <a:r>
              <a:rPr lang="en-US" sz="2400" b="1" dirty="0">
                <a:solidFill>
                  <a:srgbClr val="FF0000"/>
                </a:solidFill>
              </a:rPr>
              <a:t>topic</a:t>
            </a:r>
            <a:r>
              <a:rPr lang="en-US" sz="2400" dirty="0"/>
              <a:t> of the unit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74B6DB-27BA-F504-CFD6-94313D69D1DD}"/>
              </a:ext>
            </a:extLst>
          </p:cNvPr>
          <p:cNvSpPr/>
          <p:nvPr/>
        </p:nvSpPr>
        <p:spPr>
          <a:xfrm>
            <a:off x="2383134" y="2843852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1</a:t>
            </a:r>
            <a:endParaRPr lang="en-GB" sz="3300" dirty="0">
              <a:solidFill>
                <a:srgbClr val="0D9FA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0A58A-E777-35CF-B611-DBD7FCE2F8E8}"/>
              </a:ext>
            </a:extLst>
          </p:cNvPr>
          <p:cNvSpPr txBox="1"/>
          <p:nvPr/>
        </p:nvSpPr>
        <p:spPr>
          <a:xfrm>
            <a:off x="4105072" y="3937268"/>
            <a:ext cx="633875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Identify the </a:t>
            </a:r>
            <a:r>
              <a:rPr lang="en-US" sz="2400" b="1" dirty="0">
                <a:solidFill>
                  <a:srgbClr val="FF0000"/>
                </a:solidFill>
              </a:rPr>
              <a:t>vocabulary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grammar</a:t>
            </a:r>
            <a:r>
              <a:rPr lang="en-US" sz="2400" dirty="0"/>
              <a:t> in the unit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1A134-FE6B-851E-D9B9-D48ADF7B549A}"/>
              </a:ext>
            </a:extLst>
          </p:cNvPr>
          <p:cNvSpPr/>
          <p:nvPr/>
        </p:nvSpPr>
        <p:spPr>
          <a:xfrm>
            <a:off x="3493756" y="3900833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2</a:t>
            </a:r>
            <a:endParaRPr lang="en-GB" sz="3300" dirty="0">
              <a:solidFill>
                <a:srgbClr val="0D9F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 race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8B662D-7717-8E74-A722-8945B05B2B6A}"/>
              </a:ext>
            </a:extLst>
          </p:cNvPr>
          <p:cNvSpPr/>
          <p:nvPr/>
        </p:nvSpPr>
        <p:spPr>
          <a:xfrm>
            <a:off x="6014720" y="3303995"/>
            <a:ext cx="4783552" cy="20854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TYPES OF HOUSES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E26BCE-9041-7D58-ADFB-4E59B363688C}"/>
              </a:ext>
            </a:extLst>
          </p:cNvPr>
          <p:cNvSpPr/>
          <p:nvPr/>
        </p:nvSpPr>
        <p:spPr>
          <a:xfrm>
            <a:off x="9266153" y="2048398"/>
            <a:ext cx="2558426" cy="11153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building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A13507-76C9-603A-EC79-747621F4B844}"/>
              </a:ext>
            </a:extLst>
          </p:cNvPr>
          <p:cNvSpPr/>
          <p:nvPr/>
        </p:nvSpPr>
        <p:spPr>
          <a:xfrm>
            <a:off x="9266153" y="5567593"/>
            <a:ext cx="2558426" cy="11153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cottage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E5A2B0-5B54-B825-EF03-8908323DF905}"/>
              </a:ext>
            </a:extLst>
          </p:cNvPr>
          <p:cNvSpPr/>
          <p:nvPr/>
        </p:nvSpPr>
        <p:spPr>
          <a:xfrm>
            <a:off x="5534165" y="5607546"/>
            <a:ext cx="2558426" cy="11153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bungalow</a:t>
            </a:r>
            <a:endParaRPr lang="en-GB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960730" y="1128732"/>
            <a:ext cx="5414968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	UFO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38548" y="4526268"/>
            <a:ext cx="4150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bay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xác</a:t>
            </a:r>
            <a:r>
              <a:rPr lang="en-US" sz="4800" dirty="0"/>
              <a:t> </a:t>
            </a:r>
            <a:r>
              <a:rPr lang="en-US" sz="4800" dirty="0" err="1"/>
              <a:t>định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543204" y="2351457"/>
            <a:ext cx="3176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əʊ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ung Quốc sử dụng trí tuệ nhân tạo để theo dõi UFO - Tonghop.org">
            <a:extLst>
              <a:ext uri="{FF2B5EF4-FFF2-40B4-BE49-F238E27FC236}">
                <a16:creationId xmlns:a16="http://schemas.microsoft.com/office/drawing/2014/main" id="{EA32E392-1915-F35D-8472-C5E626F9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2" y="2262532"/>
            <a:ext cx="5414968" cy="30485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0D7B8F68-3594-1D6D-913D-0088BB30D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5271" y="3276865"/>
            <a:ext cx="1037459" cy="10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solar energy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4720" y="4985788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lượng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636634" y="2689283"/>
            <a:ext cx="5503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/ˈsəʊlə(r) ˈenə(r)dʒi/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EVN announces rooftop solar power buyback to promote renewable energy">
            <a:extLst>
              <a:ext uri="{FF2B5EF4-FFF2-40B4-BE49-F238E27FC236}">
                <a16:creationId xmlns:a16="http://schemas.microsoft.com/office/drawing/2014/main" id="{B3287C4E-A5CD-6D8E-F2BF-D72148E6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0" y="2969057"/>
            <a:ext cx="4845476" cy="323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4FE0E54B-6C86-2451-4C67-5870E9726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0901" y="3790893"/>
            <a:ext cx="1194895" cy="11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smart TV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123" y="4696620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TV </a:t>
            </a:r>
            <a:r>
              <a:rPr lang="en-US" sz="4800" dirty="0" err="1"/>
              <a:t>thông</a:t>
            </a:r>
            <a:r>
              <a:rPr lang="en-US" sz="4800" dirty="0"/>
              <a:t> </a:t>
            </a:r>
            <a:r>
              <a:rPr lang="en-US" sz="4800" dirty="0" err="1"/>
              <a:t>minh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69820" y="2689283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 smɑːt ˌtiː ˈviː 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6E911FE-058C-E916-C045-801E6147B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0" y="1281605"/>
            <a:ext cx="4477349" cy="4477349"/>
          </a:xfrm>
          <a:prstGeom prst="rect">
            <a:avLst/>
          </a:prstGeom>
        </p:spPr>
      </p:pic>
      <p:pic>
        <p:nvPicPr>
          <p:cNvPr id="3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B6B1E657-7480-9BAF-8508-A1AEB92F5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750" y="3668140"/>
            <a:ext cx="1055195" cy="10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321779"/>
              </p:ext>
            </p:extLst>
          </p:nvPr>
        </p:nvGraphicFramePr>
        <p:xfrm>
          <a:off x="634257" y="1776308"/>
          <a:ext cx="10760926" cy="44204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UFO (n)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neɪbəhʊd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bay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solar energy (n)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səʊ.lər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en.ə.dʒi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smart TV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smɑːt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 ˈviː 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3250498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8F99F7E-3F43-1F16-C5BD-D98F12C1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347" y="1556166"/>
            <a:ext cx="6067000" cy="107007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1. Who are they?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95B55F85-361A-24FF-DABD-99284A886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64" y="507531"/>
            <a:ext cx="6554164" cy="594196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FA7247A-3C46-9E22-BC31-F021D2C0DCB1}"/>
              </a:ext>
            </a:extLst>
          </p:cNvPr>
          <p:cNvSpPr txBox="1">
            <a:spLocks/>
          </p:cNvSpPr>
          <p:nvPr/>
        </p:nvSpPr>
        <p:spPr>
          <a:xfrm>
            <a:off x="5740347" y="3179638"/>
            <a:ext cx="6067000" cy="10700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2. What is </a:t>
            </a:r>
            <a:r>
              <a:rPr lang="en-US" sz="3200" dirty="0" err="1">
                <a:latin typeface="Arial Black" panose="020B0A04020102020204" pitchFamily="34" charset="0"/>
              </a:rPr>
              <a:t>Phong</a:t>
            </a:r>
            <a:r>
              <a:rPr lang="en-US" sz="3200" dirty="0">
                <a:latin typeface="Arial Black" panose="020B0A04020102020204" pitchFamily="34" charset="0"/>
              </a:rPr>
              <a:t> doing?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B8ABF0F-7A0E-A1B6-2E7F-0CB478660483}"/>
              </a:ext>
            </a:extLst>
          </p:cNvPr>
          <p:cNvSpPr txBox="1">
            <a:spLocks/>
          </p:cNvSpPr>
          <p:nvPr/>
        </p:nvSpPr>
        <p:spPr>
          <a:xfrm>
            <a:off x="5740347" y="4855399"/>
            <a:ext cx="6067000" cy="13665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3. What are they talking about?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F8D8780-FCF4-0340-8346-95598ABF6642}"/>
              </a:ext>
            </a:extLst>
          </p:cNvPr>
          <p:cNvSpPr txBox="1">
            <a:spLocks/>
          </p:cNvSpPr>
          <p:nvPr/>
        </p:nvSpPr>
        <p:spPr>
          <a:xfrm>
            <a:off x="691376" y="2051824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/>
              <a:t>Nick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BCE73-42E0-40F9-4B99-BB7F493AC265}"/>
              </a:ext>
            </a:extLst>
          </p:cNvPr>
          <p:cNvSpPr txBox="1">
            <a:spLocks/>
          </p:cNvSpPr>
          <p:nvPr/>
        </p:nvSpPr>
        <p:spPr>
          <a:xfrm>
            <a:off x="4153680" y="5426370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err="1"/>
              <a:t>Phong</a:t>
            </a:r>
            <a:endParaRPr lang="en-US" sz="2400" dirty="0"/>
          </a:p>
        </p:txBody>
      </p:sp>
      <p:pic>
        <p:nvPicPr>
          <p:cNvPr id="4" name="Track 23">
            <a:hlinkClick r:id="" action="ppaction://media"/>
            <a:extLst>
              <a:ext uri="{FF2B5EF4-FFF2-40B4-BE49-F238E27FC236}">
                <a16:creationId xmlns:a16="http://schemas.microsoft.com/office/drawing/2014/main" id="{7DE82904-2B6F-C73F-7059-088C1DB47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2951" y="297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3681</TotalTime>
  <Words>674</Words>
  <Application>Microsoft Office PowerPoint</Application>
  <PresentationFormat>Widescreen</PresentationFormat>
  <Paragraphs>152</Paragraphs>
  <Slides>19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Chau Philomene One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Who are they?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Tuấn Anh Phạm</cp:lastModifiedBy>
  <cp:revision>226</cp:revision>
  <dcterms:created xsi:type="dcterms:W3CDTF">2020-12-09T02:04:09Z</dcterms:created>
  <dcterms:modified xsi:type="dcterms:W3CDTF">2025-04-12T06:00:06Z</dcterms:modified>
</cp:coreProperties>
</file>