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8" r:id="rId2"/>
    <p:sldId id="257" r:id="rId3"/>
    <p:sldId id="260" r:id="rId4"/>
    <p:sldId id="261" r:id="rId5"/>
    <p:sldId id="262" r:id="rId6"/>
    <p:sldId id="263" r:id="rId7"/>
    <p:sldId id="264" r:id="rId8"/>
    <p:sldId id="272" r:id="rId9"/>
    <p:sldId id="266" r:id="rId10"/>
    <p:sldId id="273" r:id="rId11"/>
    <p:sldId id="268" r:id="rId12"/>
    <p:sldId id="274" r:id="rId13"/>
    <p:sldId id="270" r:id="rId14"/>
    <p:sldId id="271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2BE021-92F4-4B23-8497-ECB25CB0433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BD89D8-1546-4745-8AFE-E078D9CFBD45}">
      <dgm:prSet custT="1"/>
      <dgm:spPr>
        <a:solidFill>
          <a:srgbClr val="008000"/>
        </a:solidFill>
        <a:scene3d>
          <a:camera prst="orthographicFront"/>
          <a:lightRig rig="threePt" dir="t"/>
        </a:scene3d>
        <a:sp3d>
          <a:bevelT w="368300" prst="cross"/>
        </a:sp3d>
      </dgm:spPr>
      <dgm:t>
        <a:bodyPr/>
        <a:lstStyle/>
        <a:p>
          <a:pPr algn="just"/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trí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địa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phạm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vi</a:t>
          </a:r>
        </a:p>
      </dgm:t>
    </dgm:pt>
    <dgm:pt modelId="{EAA4AEE5-B19D-4ED8-8557-81F10FC15FDD}" type="parTrans" cxnId="{767A3BB2-9CCB-4220-A3ED-97668AB050E8}">
      <dgm:prSet/>
      <dgm:spPr/>
      <dgm:t>
        <a:bodyPr/>
        <a:lstStyle/>
        <a:p>
          <a:endParaRPr lang="en-US"/>
        </a:p>
      </dgm:t>
    </dgm:pt>
    <dgm:pt modelId="{BF6B723D-F298-44C4-A206-9028E677FE2D}" type="sibTrans" cxnId="{767A3BB2-9CCB-4220-A3ED-97668AB050E8}">
      <dgm:prSet/>
      <dgm:spPr/>
      <dgm:t>
        <a:bodyPr/>
        <a:lstStyle/>
        <a:p>
          <a:endParaRPr lang="en-US"/>
        </a:p>
      </dgm:t>
    </dgm:pt>
    <dgm:pt modelId="{EED96FE5-0F30-4B64-B734-5BD53457B220}">
      <dgm:prSet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w="368300" prst="cross"/>
        </a:sp3d>
      </dgm:spPr>
      <dgm:t>
        <a:bodyPr/>
        <a:lstStyle/>
        <a:p>
          <a:pPr algn="just"/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Hệ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quả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địa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lịch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sử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kiến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ra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châu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>
              <a:latin typeface="Arial" panose="020B0604020202020204" pitchFamily="34" charset="0"/>
              <a:cs typeface="Arial" panose="020B0604020202020204" pitchFamily="34" charset="0"/>
            </a:rPr>
            <a:t>Mỹ</a:t>
          </a:r>
          <a:endParaRPr lang="en-US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C95A1E-86CE-4A6F-B969-D57CDB23A6C5}" type="parTrans" cxnId="{E27DD0FC-7D3A-4C18-9097-9A71268D8A87}">
      <dgm:prSet/>
      <dgm:spPr/>
      <dgm:t>
        <a:bodyPr/>
        <a:lstStyle/>
        <a:p>
          <a:endParaRPr lang="en-US"/>
        </a:p>
      </dgm:t>
    </dgm:pt>
    <dgm:pt modelId="{FA4A37F4-41F3-4A9E-BF26-4782558FD802}" type="sibTrans" cxnId="{E27DD0FC-7D3A-4C18-9097-9A71268D8A87}">
      <dgm:prSet/>
      <dgm:spPr/>
      <dgm:t>
        <a:bodyPr/>
        <a:lstStyle/>
        <a:p>
          <a:endParaRPr lang="en-US"/>
        </a:p>
      </dgm:t>
    </dgm:pt>
    <dgm:pt modelId="{45407BD0-5BB8-4436-ABBF-8F5113E4BA8F}" type="pres">
      <dgm:prSet presAssocID="{FD2BE021-92F4-4B23-8497-ECB25CB0433C}" presName="linear" presStyleCnt="0">
        <dgm:presLayoutVars>
          <dgm:dir/>
          <dgm:animLvl val="lvl"/>
          <dgm:resizeHandles val="exact"/>
        </dgm:presLayoutVars>
      </dgm:prSet>
      <dgm:spPr/>
    </dgm:pt>
    <dgm:pt modelId="{59F316FA-F56B-4547-9052-C1E5E608AEBE}" type="pres">
      <dgm:prSet presAssocID="{D5BD89D8-1546-4745-8AFE-E078D9CFBD45}" presName="parentLin" presStyleCnt="0"/>
      <dgm:spPr/>
    </dgm:pt>
    <dgm:pt modelId="{7BC1F724-355F-4DF2-AC62-FA5EA749ACD5}" type="pres">
      <dgm:prSet presAssocID="{D5BD89D8-1546-4745-8AFE-E078D9CFBD45}" presName="parentLeftMargin" presStyleLbl="node1" presStyleIdx="0" presStyleCnt="2"/>
      <dgm:spPr/>
    </dgm:pt>
    <dgm:pt modelId="{F3824C64-5BF8-43EC-A3E9-7072512537F6}" type="pres">
      <dgm:prSet presAssocID="{D5BD89D8-1546-4745-8AFE-E078D9CFBD45}" presName="parentText" presStyleLbl="node1" presStyleIdx="0" presStyleCnt="2" custScaleX="124950" custScaleY="215429" custLinFactY="100000" custLinFactNeighborX="61850" custLinFactNeighborY="101329">
        <dgm:presLayoutVars>
          <dgm:chMax val="0"/>
          <dgm:bulletEnabled val="1"/>
        </dgm:presLayoutVars>
      </dgm:prSet>
      <dgm:spPr/>
    </dgm:pt>
    <dgm:pt modelId="{592E30C1-2FDC-4289-8EBC-82B8B434A28B}" type="pres">
      <dgm:prSet presAssocID="{D5BD89D8-1546-4745-8AFE-E078D9CFBD45}" presName="negativeSpace" presStyleCnt="0"/>
      <dgm:spPr/>
    </dgm:pt>
    <dgm:pt modelId="{F84AA388-1D02-4C7C-AAAF-C50904250D35}" type="pres">
      <dgm:prSet presAssocID="{D5BD89D8-1546-4745-8AFE-E078D9CFBD45}" presName="childText" presStyleLbl="conFgAcc1" presStyleIdx="0" presStyleCnt="2" custScaleY="284023" custLinFactY="-36168" custLinFactNeighborX="-145" custLinFactNeighborY="-100000">
        <dgm:presLayoutVars>
          <dgm:bulletEnabled val="1"/>
        </dgm:presLayoutVars>
      </dgm:prSet>
      <dgm:spPr>
        <a:solidFill>
          <a:schemeClr val="accent5">
            <a:lumMod val="40000"/>
            <a:lumOff val="60000"/>
            <a:alpha val="90000"/>
          </a:schemeClr>
        </a:solidFill>
      </dgm:spPr>
    </dgm:pt>
    <dgm:pt modelId="{79CF5C90-3384-4D67-ACE7-6ECA132D6FDB}" type="pres">
      <dgm:prSet presAssocID="{BF6B723D-F298-44C4-A206-9028E677FE2D}" presName="spaceBetweenRectangles" presStyleCnt="0"/>
      <dgm:spPr/>
    </dgm:pt>
    <dgm:pt modelId="{A91AB97B-0E49-443B-B437-7CE927607F1E}" type="pres">
      <dgm:prSet presAssocID="{EED96FE5-0F30-4B64-B734-5BD53457B220}" presName="parentLin" presStyleCnt="0"/>
      <dgm:spPr/>
    </dgm:pt>
    <dgm:pt modelId="{B577071B-59DD-49D8-82FD-297CADF9A6A0}" type="pres">
      <dgm:prSet presAssocID="{EED96FE5-0F30-4B64-B734-5BD53457B220}" presName="parentLeftMargin" presStyleLbl="node1" presStyleIdx="0" presStyleCnt="2"/>
      <dgm:spPr/>
    </dgm:pt>
    <dgm:pt modelId="{9F79D255-A56A-4041-AC95-998ECE60FEB4}" type="pres">
      <dgm:prSet presAssocID="{EED96FE5-0F30-4B64-B734-5BD53457B220}" presName="parentText" presStyleLbl="node1" presStyleIdx="1" presStyleCnt="2" custScaleX="137936" custScaleY="283328" custLinFactY="100000" custLinFactNeighborX="75337" custLinFactNeighborY="100399">
        <dgm:presLayoutVars>
          <dgm:chMax val="0"/>
          <dgm:bulletEnabled val="1"/>
        </dgm:presLayoutVars>
      </dgm:prSet>
      <dgm:spPr/>
    </dgm:pt>
    <dgm:pt modelId="{87C76564-DC14-4282-8C65-FD611180419B}" type="pres">
      <dgm:prSet presAssocID="{EED96FE5-0F30-4B64-B734-5BD53457B220}" presName="negativeSpace" presStyleCnt="0"/>
      <dgm:spPr/>
    </dgm:pt>
    <dgm:pt modelId="{EE285CBC-4CA5-4C1C-B2F4-79FCAED61B5C}" type="pres">
      <dgm:prSet presAssocID="{EED96FE5-0F30-4B64-B734-5BD53457B220}" presName="childText" presStyleLbl="conFgAcc1" presStyleIdx="1" presStyleCnt="2" custScaleY="284023" custLinFactY="-2652" custLinFactNeighborX="-1758" custLinFactNeighborY="-100000">
        <dgm:presLayoutVars>
          <dgm:bulletEnabled val="1"/>
        </dgm:presLayoutVars>
      </dgm:prSet>
      <dgm:spPr>
        <a:solidFill>
          <a:schemeClr val="accent2">
            <a:lumMod val="40000"/>
            <a:lumOff val="60000"/>
            <a:alpha val="90000"/>
          </a:schemeClr>
        </a:solidFill>
      </dgm:spPr>
    </dgm:pt>
  </dgm:ptLst>
  <dgm:cxnLst>
    <dgm:cxn modelId="{574A2D23-4135-4968-AA2C-5F228B2B8B22}" type="presOf" srcId="{EED96FE5-0F30-4B64-B734-5BD53457B220}" destId="{B577071B-59DD-49D8-82FD-297CADF9A6A0}" srcOrd="0" destOrd="0" presId="urn:microsoft.com/office/officeart/2005/8/layout/list1"/>
    <dgm:cxn modelId="{F19D7A43-69DD-45E7-A3B3-CD0A21AD0A18}" type="presOf" srcId="{EED96FE5-0F30-4B64-B734-5BD53457B220}" destId="{9F79D255-A56A-4041-AC95-998ECE60FEB4}" srcOrd="1" destOrd="0" presId="urn:microsoft.com/office/officeart/2005/8/layout/list1"/>
    <dgm:cxn modelId="{3A0C0659-EFB0-4F7D-A1AC-C49AB1D8801F}" type="presOf" srcId="{D5BD89D8-1546-4745-8AFE-E078D9CFBD45}" destId="{7BC1F724-355F-4DF2-AC62-FA5EA749ACD5}" srcOrd="0" destOrd="0" presId="urn:microsoft.com/office/officeart/2005/8/layout/list1"/>
    <dgm:cxn modelId="{20A76293-310F-46A9-9ED4-F5FDA8E57DA4}" type="presOf" srcId="{FD2BE021-92F4-4B23-8497-ECB25CB0433C}" destId="{45407BD0-5BB8-4436-ABBF-8F5113E4BA8F}" srcOrd="0" destOrd="0" presId="urn:microsoft.com/office/officeart/2005/8/layout/list1"/>
    <dgm:cxn modelId="{767A3BB2-9CCB-4220-A3ED-97668AB050E8}" srcId="{FD2BE021-92F4-4B23-8497-ECB25CB0433C}" destId="{D5BD89D8-1546-4745-8AFE-E078D9CFBD45}" srcOrd="0" destOrd="0" parTransId="{EAA4AEE5-B19D-4ED8-8557-81F10FC15FDD}" sibTransId="{BF6B723D-F298-44C4-A206-9028E677FE2D}"/>
    <dgm:cxn modelId="{512C3BCD-BC29-457B-BC66-8A3BA24119F4}" type="presOf" srcId="{D5BD89D8-1546-4745-8AFE-E078D9CFBD45}" destId="{F3824C64-5BF8-43EC-A3E9-7072512537F6}" srcOrd="1" destOrd="0" presId="urn:microsoft.com/office/officeart/2005/8/layout/list1"/>
    <dgm:cxn modelId="{E27DD0FC-7D3A-4C18-9097-9A71268D8A87}" srcId="{FD2BE021-92F4-4B23-8497-ECB25CB0433C}" destId="{EED96FE5-0F30-4B64-B734-5BD53457B220}" srcOrd="1" destOrd="0" parTransId="{AFC95A1E-86CE-4A6F-B969-D57CDB23A6C5}" sibTransId="{FA4A37F4-41F3-4A9E-BF26-4782558FD802}"/>
    <dgm:cxn modelId="{0DE3CE44-E48D-43EA-B82B-153FFCFEB985}" type="presParOf" srcId="{45407BD0-5BB8-4436-ABBF-8F5113E4BA8F}" destId="{59F316FA-F56B-4547-9052-C1E5E608AEBE}" srcOrd="0" destOrd="0" presId="urn:microsoft.com/office/officeart/2005/8/layout/list1"/>
    <dgm:cxn modelId="{52CD9480-62E6-4CEC-8643-DFF83CD46243}" type="presParOf" srcId="{59F316FA-F56B-4547-9052-C1E5E608AEBE}" destId="{7BC1F724-355F-4DF2-AC62-FA5EA749ACD5}" srcOrd="0" destOrd="0" presId="urn:microsoft.com/office/officeart/2005/8/layout/list1"/>
    <dgm:cxn modelId="{F9509ED2-286A-46C4-97A1-2FF8104D6844}" type="presParOf" srcId="{59F316FA-F56B-4547-9052-C1E5E608AEBE}" destId="{F3824C64-5BF8-43EC-A3E9-7072512537F6}" srcOrd="1" destOrd="0" presId="urn:microsoft.com/office/officeart/2005/8/layout/list1"/>
    <dgm:cxn modelId="{EB17594F-34F7-4895-B575-7DD679FAD7DD}" type="presParOf" srcId="{45407BD0-5BB8-4436-ABBF-8F5113E4BA8F}" destId="{592E30C1-2FDC-4289-8EBC-82B8B434A28B}" srcOrd="1" destOrd="0" presId="urn:microsoft.com/office/officeart/2005/8/layout/list1"/>
    <dgm:cxn modelId="{8556C08B-2BC1-4FB3-B202-582B5388F55F}" type="presParOf" srcId="{45407BD0-5BB8-4436-ABBF-8F5113E4BA8F}" destId="{F84AA388-1D02-4C7C-AAAF-C50904250D35}" srcOrd="2" destOrd="0" presId="urn:microsoft.com/office/officeart/2005/8/layout/list1"/>
    <dgm:cxn modelId="{103B8BD4-21C2-4CC6-9D11-490BC4E057B6}" type="presParOf" srcId="{45407BD0-5BB8-4436-ABBF-8F5113E4BA8F}" destId="{79CF5C90-3384-4D67-ACE7-6ECA132D6FDB}" srcOrd="3" destOrd="0" presId="urn:microsoft.com/office/officeart/2005/8/layout/list1"/>
    <dgm:cxn modelId="{257CB399-2D82-4BD0-804A-E95C0822C77D}" type="presParOf" srcId="{45407BD0-5BB8-4436-ABBF-8F5113E4BA8F}" destId="{A91AB97B-0E49-443B-B437-7CE927607F1E}" srcOrd="4" destOrd="0" presId="urn:microsoft.com/office/officeart/2005/8/layout/list1"/>
    <dgm:cxn modelId="{DC3A2614-C6C7-4B76-BEE5-99C07B7386E0}" type="presParOf" srcId="{A91AB97B-0E49-443B-B437-7CE927607F1E}" destId="{B577071B-59DD-49D8-82FD-297CADF9A6A0}" srcOrd="0" destOrd="0" presId="urn:microsoft.com/office/officeart/2005/8/layout/list1"/>
    <dgm:cxn modelId="{9F83B596-F9E7-4DEF-A499-B9E7F7F2FC4A}" type="presParOf" srcId="{A91AB97B-0E49-443B-B437-7CE927607F1E}" destId="{9F79D255-A56A-4041-AC95-998ECE60FEB4}" srcOrd="1" destOrd="0" presId="urn:microsoft.com/office/officeart/2005/8/layout/list1"/>
    <dgm:cxn modelId="{9849126D-DDF0-4F8D-B157-F5CA4B5BABE2}" type="presParOf" srcId="{45407BD0-5BB8-4436-ABBF-8F5113E4BA8F}" destId="{87C76564-DC14-4282-8C65-FD611180419B}" srcOrd="5" destOrd="0" presId="urn:microsoft.com/office/officeart/2005/8/layout/list1"/>
    <dgm:cxn modelId="{266669C3-E1F6-48CB-9D36-B755727CB0C3}" type="presParOf" srcId="{45407BD0-5BB8-4436-ABBF-8F5113E4BA8F}" destId="{EE285CBC-4CA5-4C1C-B2F4-79FCAED61B5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FAC45B-8419-4123-AA9C-351A22402F04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7BF23EE1-4F28-4620-84ED-FB88C613D0D0}">
      <dgm:prSet phldrT="[Text]" custT="1"/>
      <dgm:spPr/>
      <dgm:t>
        <a:bodyPr/>
        <a:lstStyle/>
        <a:p>
          <a:pPr algn="l"/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Mở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ra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thời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kì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khám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phá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và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chinh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phục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thế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giới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gm:t>
    </dgm:pt>
    <dgm:pt modelId="{D9C81BF4-3CF4-47FF-918F-7775E33DA96C}" type="parTrans" cxnId="{9294BE0A-3B6E-469A-A7D7-9C381F1B2D5F}">
      <dgm:prSet/>
      <dgm:spPr/>
      <dgm:t>
        <a:bodyPr/>
        <a:lstStyle/>
        <a:p>
          <a:endParaRPr lang="en-US"/>
        </a:p>
      </dgm:t>
    </dgm:pt>
    <dgm:pt modelId="{14ABF5D0-C549-4D49-8883-FE0BF373A673}" type="sibTrans" cxnId="{9294BE0A-3B6E-469A-A7D7-9C381F1B2D5F}">
      <dgm:prSet/>
      <dgm:spPr/>
      <dgm:t>
        <a:bodyPr/>
        <a:lstStyle/>
        <a:p>
          <a:endParaRPr lang="en-US"/>
        </a:p>
      </dgm:t>
    </dgm:pt>
    <dgm:pt modelId="{8BC730B8-D8B0-4844-A537-D305867E0EA7}">
      <dgm:prSet phldrT="[Text]" custT="1"/>
      <dgm:spPr/>
      <dgm:t>
        <a:bodyPr/>
        <a:lstStyle/>
        <a:p>
          <a:pPr algn="l"/>
          <a:r>
            <a:rPr lang="en-US" sz="2000" dirty="0">
              <a:latin typeface="Arial" pitchFamily="34" charset="0"/>
              <a:cs typeface="Arial" pitchFamily="34" charset="0"/>
            </a:rPr>
            <a:t>-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Người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châu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Âu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xâm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chiếm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và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khai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phá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châu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Mỹ</a:t>
          </a:r>
          <a:r>
            <a:rPr lang="en-US" sz="2000" b="1" dirty="0">
              <a:latin typeface="Arial" pitchFamily="34" charset="0"/>
              <a:cs typeface="Arial" pitchFamily="34" charset="0"/>
            </a:rPr>
            <a:t>.</a:t>
          </a:r>
        </a:p>
      </dgm:t>
    </dgm:pt>
    <dgm:pt modelId="{B9B569B8-9110-423C-B95C-2993AF905044}" type="parTrans" cxnId="{3206331E-AB22-4D32-873C-DD1CA60D9C97}">
      <dgm:prSet/>
      <dgm:spPr/>
      <dgm:t>
        <a:bodyPr/>
        <a:lstStyle/>
        <a:p>
          <a:endParaRPr lang="en-US"/>
        </a:p>
      </dgm:t>
    </dgm:pt>
    <dgm:pt modelId="{C947556C-3F96-4CD0-BDE2-77655326C9A0}" type="sibTrans" cxnId="{3206331E-AB22-4D32-873C-DD1CA60D9C97}">
      <dgm:prSet/>
      <dgm:spPr/>
      <dgm:t>
        <a:bodyPr/>
        <a:lstStyle/>
        <a:p>
          <a:endParaRPr lang="en-US"/>
        </a:p>
      </dgm:t>
    </dgm:pt>
    <dgm:pt modelId="{72BCF90F-DAEA-4E17-9BBB-7E3BA03D6FA4}">
      <dgm:prSet phldrT="[Text]" custT="1"/>
      <dgm:spPr/>
      <dgm:t>
        <a:bodyPr/>
        <a:lstStyle/>
        <a:p>
          <a:pPr algn="l"/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-Di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dân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từ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các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châu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lục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khác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sang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châu</a:t>
          </a:r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Mỹ</a:t>
          </a:r>
          <a:endParaRPr lang="en-US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B8304FB-6B82-4404-95AA-0AF8685644E0}" type="parTrans" cxnId="{64CA2747-1E71-403C-9BD1-4962A3E3BA5F}">
      <dgm:prSet/>
      <dgm:spPr/>
      <dgm:t>
        <a:bodyPr/>
        <a:lstStyle/>
        <a:p>
          <a:endParaRPr lang="en-US"/>
        </a:p>
      </dgm:t>
    </dgm:pt>
    <dgm:pt modelId="{E01A978D-495F-458B-81AC-006304B3BC27}" type="sibTrans" cxnId="{64CA2747-1E71-403C-9BD1-4962A3E3BA5F}">
      <dgm:prSet/>
      <dgm:spPr/>
      <dgm:t>
        <a:bodyPr/>
        <a:lstStyle/>
        <a:p>
          <a:endParaRPr lang="en-US"/>
        </a:p>
      </dgm:t>
    </dgm:pt>
    <dgm:pt modelId="{F0C46CBB-268F-4B28-9A9E-F81CF04AF957}" type="pres">
      <dgm:prSet presAssocID="{52FAC45B-8419-4123-AA9C-351A22402F04}" presName="Name0" presStyleCnt="0">
        <dgm:presLayoutVars>
          <dgm:dir/>
          <dgm:resizeHandles val="exact"/>
        </dgm:presLayoutVars>
      </dgm:prSet>
      <dgm:spPr/>
    </dgm:pt>
    <dgm:pt modelId="{DB9CA596-C79A-44AC-8062-A578A7FF69DD}" type="pres">
      <dgm:prSet presAssocID="{52FAC45B-8419-4123-AA9C-351A22402F04}" presName="bkgdShp" presStyleLbl="alignAccFollowNode1" presStyleIdx="0" presStyleCnt="1"/>
      <dgm:spPr/>
    </dgm:pt>
    <dgm:pt modelId="{000B2C3B-50FD-4200-A29F-D9443CD614C3}" type="pres">
      <dgm:prSet presAssocID="{52FAC45B-8419-4123-AA9C-351A22402F04}" presName="linComp" presStyleCnt="0"/>
      <dgm:spPr/>
    </dgm:pt>
    <dgm:pt modelId="{E758EAA1-4359-44DA-9A35-624492AE8447}" type="pres">
      <dgm:prSet presAssocID="{7BF23EE1-4F28-4620-84ED-FB88C613D0D0}" presName="compNode" presStyleCnt="0"/>
      <dgm:spPr/>
    </dgm:pt>
    <dgm:pt modelId="{E265CBC7-4A4F-4E7D-9E15-7168C2DB52CB}" type="pres">
      <dgm:prSet presAssocID="{7BF23EE1-4F28-4620-84ED-FB88C613D0D0}" presName="node" presStyleLbl="node1" presStyleIdx="0" presStyleCnt="3" custScaleX="114365">
        <dgm:presLayoutVars>
          <dgm:bulletEnabled val="1"/>
        </dgm:presLayoutVars>
      </dgm:prSet>
      <dgm:spPr/>
    </dgm:pt>
    <dgm:pt modelId="{797B233D-4568-4860-85E8-D31B0D789095}" type="pres">
      <dgm:prSet presAssocID="{7BF23EE1-4F28-4620-84ED-FB88C613D0D0}" presName="invisiNode" presStyleLbl="node1" presStyleIdx="0" presStyleCnt="3"/>
      <dgm:spPr/>
    </dgm:pt>
    <dgm:pt modelId="{CF03DDBE-A11A-4EF2-B621-EC4EB33175E5}" type="pres">
      <dgm:prSet presAssocID="{7BF23EE1-4F28-4620-84ED-FB88C613D0D0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FC8AD7B-3EA5-4034-8A43-BBBCDE37AA55}" type="pres">
      <dgm:prSet presAssocID="{14ABF5D0-C549-4D49-8883-FE0BF373A673}" presName="sibTrans" presStyleLbl="sibTrans2D1" presStyleIdx="0" presStyleCnt="0"/>
      <dgm:spPr/>
    </dgm:pt>
    <dgm:pt modelId="{45EB1817-13F8-4DD4-AD88-A2689EF742B4}" type="pres">
      <dgm:prSet presAssocID="{8BC730B8-D8B0-4844-A537-D305867E0EA7}" presName="compNode" presStyleCnt="0"/>
      <dgm:spPr/>
    </dgm:pt>
    <dgm:pt modelId="{A9A41CD6-78B9-440D-9AA5-51C8125AA1E6}" type="pres">
      <dgm:prSet presAssocID="{8BC730B8-D8B0-4844-A537-D305867E0EA7}" presName="node" presStyleLbl="node1" presStyleIdx="1" presStyleCnt="3">
        <dgm:presLayoutVars>
          <dgm:bulletEnabled val="1"/>
        </dgm:presLayoutVars>
      </dgm:prSet>
      <dgm:spPr/>
    </dgm:pt>
    <dgm:pt modelId="{0B1E2832-5C0E-42C9-B71D-1DEA74FD00E7}" type="pres">
      <dgm:prSet presAssocID="{8BC730B8-D8B0-4844-A537-D305867E0EA7}" presName="invisiNode" presStyleLbl="node1" presStyleIdx="1" presStyleCnt="3"/>
      <dgm:spPr/>
    </dgm:pt>
    <dgm:pt modelId="{63907EFB-0442-4888-A0D2-A7CD9D5CAF80}" type="pres">
      <dgm:prSet presAssocID="{8BC730B8-D8B0-4844-A537-D305867E0EA7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7FE69C5-D14B-40E2-90FE-159BA7C1C3F7}" type="pres">
      <dgm:prSet presAssocID="{C947556C-3F96-4CD0-BDE2-77655326C9A0}" presName="sibTrans" presStyleLbl="sibTrans2D1" presStyleIdx="0" presStyleCnt="0"/>
      <dgm:spPr/>
    </dgm:pt>
    <dgm:pt modelId="{C8D25D26-5D6C-42F7-BEFE-4B5420DCEEBF}" type="pres">
      <dgm:prSet presAssocID="{72BCF90F-DAEA-4E17-9BBB-7E3BA03D6FA4}" presName="compNode" presStyleCnt="0"/>
      <dgm:spPr/>
    </dgm:pt>
    <dgm:pt modelId="{DCB3EC0E-17A2-4ED6-9769-89D4F696AA62}" type="pres">
      <dgm:prSet presAssocID="{72BCF90F-DAEA-4E17-9BBB-7E3BA03D6FA4}" presName="node" presStyleLbl="node1" presStyleIdx="2" presStyleCnt="3">
        <dgm:presLayoutVars>
          <dgm:bulletEnabled val="1"/>
        </dgm:presLayoutVars>
      </dgm:prSet>
      <dgm:spPr/>
    </dgm:pt>
    <dgm:pt modelId="{299E5155-FD90-4356-BA84-1FB519316513}" type="pres">
      <dgm:prSet presAssocID="{72BCF90F-DAEA-4E17-9BBB-7E3BA03D6FA4}" presName="invisiNode" presStyleLbl="node1" presStyleIdx="2" presStyleCnt="3"/>
      <dgm:spPr/>
    </dgm:pt>
    <dgm:pt modelId="{6DBDB8A0-29B3-4524-BA87-4C1E64FBD775}" type="pres">
      <dgm:prSet presAssocID="{72BCF90F-DAEA-4E17-9BBB-7E3BA03D6FA4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294BE0A-3B6E-469A-A7D7-9C381F1B2D5F}" srcId="{52FAC45B-8419-4123-AA9C-351A22402F04}" destId="{7BF23EE1-4F28-4620-84ED-FB88C613D0D0}" srcOrd="0" destOrd="0" parTransId="{D9C81BF4-3CF4-47FF-918F-7775E33DA96C}" sibTransId="{14ABF5D0-C549-4D49-8883-FE0BF373A673}"/>
    <dgm:cxn modelId="{3206331E-AB22-4D32-873C-DD1CA60D9C97}" srcId="{52FAC45B-8419-4123-AA9C-351A22402F04}" destId="{8BC730B8-D8B0-4844-A537-D305867E0EA7}" srcOrd="1" destOrd="0" parTransId="{B9B569B8-9110-423C-B95C-2993AF905044}" sibTransId="{C947556C-3F96-4CD0-BDE2-77655326C9A0}"/>
    <dgm:cxn modelId="{408A8D24-4C27-4277-9E6F-3B04A8D51D81}" type="presOf" srcId="{52FAC45B-8419-4123-AA9C-351A22402F04}" destId="{F0C46CBB-268F-4B28-9A9E-F81CF04AF957}" srcOrd="0" destOrd="0" presId="urn:microsoft.com/office/officeart/2005/8/layout/pList2"/>
    <dgm:cxn modelId="{CD25692C-A415-4F9D-9B86-667DB2965D57}" type="presOf" srcId="{7BF23EE1-4F28-4620-84ED-FB88C613D0D0}" destId="{E265CBC7-4A4F-4E7D-9E15-7168C2DB52CB}" srcOrd="0" destOrd="0" presId="urn:microsoft.com/office/officeart/2005/8/layout/pList2"/>
    <dgm:cxn modelId="{9DCE8039-1930-4680-A782-6F1147744B0A}" type="presOf" srcId="{C947556C-3F96-4CD0-BDE2-77655326C9A0}" destId="{07FE69C5-D14B-40E2-90FE-159BA7C1C3F7}" srcOrd="0" destOrd="0" presId="urn:microsoft.com/office/officeart/2005/8/layout/pList2"/>
    <dgm:cxn modelId="{5EA56D65-3C60-4AD2-BD9C-8EB3ACA3A502}" type="presOf" srcId="{14ABF5D0-C549-4D49-8883-FE0BF373A673}" destId="{DFC8AD7B-3EA5-4034-8A43-BBBCDE37AA55}" srcOrd="0" destOrd="0" presId="urn:microsoft.com/office/officeart/2005/8/layout/pList2"/>
    <dgm:cxn modelId="{64CA2747-1E71-403C-9BD1-4962A3E3BA5F}" srcId="{52FAC45B-8419-4123-AA9C-351A22402F04}" destId="{72BCF90F-DAEA-4E17-9BBB-7E3BA03D6FA4}" srcOrd="2" destOrd="0" parTransId="{BB8304FB-6B82-4404-95AA-0AF8685644E0}" sibTransId="{E01A978D-495F-458B-81AC-006304B3BC27}"/>
    <dgm:cxn modelId="{EDE9799C-9B19-4CCB-AC1D-BB2D515F21E3}" type="presOf" srcId="{72BCF90F-DAEA-4E17-9BBB-7E3BA03D6FA4}" destId="{DCB3EC0E-17A2-4ED6-9769-89D4F696AA62}" srcOrd="0" destOrd="0" presId="urn:microsoft.com/office/officeart/2005/8/layout/pList2"/>
    <dgm:cxn modelId="{E7B830C7-9B49-455C-85F9-8C2AA85C4563}" type="presOf" srcId="{8BC730B8-D8B0-4844-A537-D305867E0EA7}" destId="{A9A41CD6-78B9-440D-9AA5-51C8125AA1E6}" srcOrd="0" destOrd="0" presId="urn:microsoft.com/office/officeart/2005/8/layout/pList2"/>
    <dgm:cxn modelId="{BBD27EE1-EA4C-4A48-A45D-050C7CF099BA}" type="presParOf" srcId="{F0C46CBB-268F-4B28-9A9E-F81CF04AF957}" destId="{DB9CA596-C79A-44AC-8062-A578A7FF69DD}" srcOrd="0" destOrd="0" presId="urn:microsoft.com/office/officeart/2005/8/layout/pList2"/>
    <dgm:cxn modelId="{235CBA0D-864B-4703-AAD1-4649596CF081}" type="presParOf" srcId="{F0C46CBB-268F-4B28-9A9E-F81CF04AF957}" destId="{000B2C3B-50FD-4200-A29F-D9443CD614C3}" srcOrd="1" destOrd="0" presId="urn:microsoft.com/office/officeart/2005/8/layout/pList2"/>
    <dgm:cxn modelId="{B4B1B87C-7062-42D7-B4E0-A94624750F94}" type="presParOf" srcId="{000B2C3B-50FD-4200-A29F-D9443CD614C3}" destId="{E758EAA1-4359-44DA-9A35-624492AE8447}" srcOrd="0" destOrd="0" presId="urn:microsoft.com/office/officeart/2005/8/layout/pList2"/>
    <dgm:cxn modelId="{58990AE5-D22E-4F0E-B597-DF29AC5B9717}" type="presParOf" srcId="{E758EAA1-4359-44DA-9A35-624492AE8447}" destId="{E265CBC7-4A4F-4E7D-9E15-7168C2DB52CB}" srcOrd="0" destOrd="0" presId="urn:microsoft.com/office/officeart/2005/8/layout/pList2"/>
    <dgm:cxn modelId="{C2EBEFC3-B964-4B10-89B0-2B5725E51305}" type="presParOf" srcId="{E758EAA1-4359-44DA-9A35-624492AE8447}" destId="{797B233D-4568-4860-85E8-D31B0D789095}" srcOrd="1" destOrd="0" presId="urn:microsoft.com/office/officeart/2005/8/layout/pList2"/>
    <dgm:cxn modelId="{D8F7F17F-F8D2-4754-A9B2-9BC55CF831D3}" type="presParOf" srcId="{E758EAA1-4359-44DA-9A35-624492AE8447}" destId="{CF03DDBE-A11A-4EF2-B621-EC4EB33175E5}" srcOrd="2" destOrd="0" presId="urn:microsoft.com/office/officeart/2005/8/layout/pList2"/>
    <dgm:cxn modelId="{DC8DC7E8-49F6-43C9-A10C-5743A4A49E7E}" type="presParOf" srcId="{000B2C3B-50FD-4200-A29F-D9443CD614C3}" destId="{DFC8AD7B-3EA5-4034-8A43-BBBCDE37AA55}" srcOrd="1" destOrd="0" presId="urn:microsoft.com/office/officeart/2005/8/layout/pList2"/>
    <dgm:cxn modelId="{671BA66B-F5D6-42DD-B01B-E7A4ADC5E327}" type="presParOf" srcId="{000B2C3B-50FD-4200-A29F-D9443CD614C3}" destId="{45EB1817-13F8-4DD4-AD88-A2689EF742B4}" srcOrd="2" destOrd="0" presId="urn:microsoft.com/office/officeart/2005/8/layout/pList2"/>
    <dgm:cxn modelId="{26C55255-A23A-43C0-94C7-A3BE99BB5C1F}" type="presParOf" srcId="{45EB1817-13F8-4DD4-AD88-A2689EF742B4}" destId="{A9A41CD6-78B9-440D-9AA5-51C8125AA1E6}" srcOrd="0" destOrd="0" presId="urn:microsoft.com/office/officeart/2005/8/layout/pList2"/>
    <dgm:cxn modelId="{BC5273F8-4965-4395-BAA8-17D59FBBAC00}" type="presParOf" srcId="{45EB1817-13F8-4DD4-AD88-A2689EF742B4}" destId="{0B1E2832-5C0E-42C9-B71D-1DEA74FD00E7}" srcOrd="1" destOrd="0" presId="urn:microsoft.com/office/officeart/2005/8/layout/pList2"/>
    <dgm:cxn modelId="{4DDEB512-C948-4247-83BE-E01A6068348C}" type="presParOf" srcId="{45EB1817-13F8-4DD4-AD88-A2689EF742B4}" destId="{63907EFB-0442-4888-A0D2-A7CD9D5CAF80}" srcOrd="2" destOrd="0" presId="urn:microsoft.com/office/officeart/2005/8/layout/pList2"/>
    <dgm:cxn modelId="{67BDA4E7-054B-499B-A13C-EF72D5C647F2}" type="presParOf" srcId="{000B2C3B-50FD-4200-A29F-D9443CD614C3}" destId="{07FE69C5-D14B-40E2-90FE-159BA7C1C3F7}" srcOrd="3" destOrd="0" presId="urn:microsoft.com/office/officeart/2005/8/layout/pList2"/>
    <dgm:cxn modelId="{E31F65D1-78D2-49D5-B7DB-570677100FF4}" type="presParOf" srcId="{000B2C3B-50FD-4200-A29F-D9443CD614C3}" destId="{C8D25D26-5D6C-42F7-BEFE-4B5420DCEEBF}" srcOrd="4" destOrd="0" presId="urn:microsoft.com/office/officeart/2005/8/layout/pList2"/>
    <dgm:cxn modelId="{6791AD3D-FCD9-48DD-B95F-604E24356234}" type="presParOf" srcId="{C8D25D26-5D6C-42F7-BEFE-4B5420DCEEBF}" destId="{DCB3EC0E-17A2-4ED6-9769-89D4F696AA62}" srcOrd="0" destOrd="0" presId="urn:microsoft.com/office/officeart/2005/8/layout/pList2"/>
    <dgm:cxn modelId="{D3056A91-9DB5-4AA7-93D7-0AEEE0FAEE9D}" type="presParOf" srcId="{C8D25D26-5D6C-42F7-BEFE-4B5420DCEEBF}" destId="{299E5155-FD90-4356-BA84-1FB519316513}" srcOrd="1" destOrd="0" presId="urn:microsoft.com/office/officeart/2005/8/layout/pList2"/>
    <dgm:cxn modelId="{EF353DDE-B5B0-4930-93D4-0B530B650E77}" type="presParOf" srcId="{C8D25D26-5D6C-42F7-BEFE-4B5420DCEEBF}" destId="{6DBDB8A0-29B3-4524-BA87-4C1E64FBD77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AA388-1D02-4C7C-AAAF-C50904250D35}">
      <dsp:nvSpPr>
        <dsp:cNvPr id="0" name=""/>
        <dsp:cNvSpPr/>
      </dsp:nvSpPr>
      <dsp:spPr>
        <a:xfrm>
          <a:off x="0" y="460732"/>
          <a:ext cx="7168242" cy="787311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24C64-5BF8-43EC-A3E9-7072512537F6}">
      <dsp:nvSpPr>
        <dsp:cNvPr id="0" name=""/>
        <dsp:cNvSpPr/>
      </dsp:nvSpPr>
      <dsp:spPr>
        <a:xfrm>
          <a:off x="579523" y="736964"/>
          <a:ext cx="6263580" cy="699541"/>
        </a:xfrm>
        <a:prstGeom prst="round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3683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660" tIns="0" rIns="189660" bIns="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trí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địa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phạm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vi</a:t>
          </a:r>
        </a:p>
      </dsp:txBody>
      <dsp:txXfrm>
        <a:off x="613672" y="771113"/>
        <a:ext cx="6195282" cy="631243"/>
      </dsp:txXfrm>
    </dsp:sp>
    <dsp:sp modelId="{EE285CBC-4CA5-4C1C-B2F4-79FCAED61B5C}">
      <dsp:nvSpPr>
        <dsp:cNvPr id="0" name=""/>
        <dsp:cNvSpPr/>
      </dsp:nvSpPr>
      <dsp:spPr>
        <a:xfrm>
          <a:off x="0" y="2055053"/>
          <a:ext cx="7168242" cy="787311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9D255-A56A-4041-AC95-998ECE60FEB4}">
      <dsp:nvSpPr>
        <dsp:cNvPr id="0" name=""/>
        <dsp:cNvSpPr/>
      </dsp:nvSpPr>
      <dsp:spPr>
        <a:xfrm>
          <a:off x="355077" y="2117837"/>
          <a:ext cx="6813164" cy="920022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368300" prst="cross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660" tIns="0" rIns="189660" bIns="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Hệ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quả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địa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lịch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sử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kiến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ra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châu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>
              <a:latin typeface="Arial" panose="020B0604020202020204" pitchFamily="34" charset="0"/>
              <a:cs typeface="Arial" panose="020B0604020202020204" pitchFamily="34" charset="0"/>
            </a:rPr>
            <a:t>Mỹ</a:t>
          </a:r>
          <a:endParaRPr lang="en-US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9989" y="2162749"/>
        <a:ext cx="6723340" cy="830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CA596-C79A-44AC-8062-A578A7FF69DD}">
      <dsp:nvSpPr>
        <dsp:cNvPr id="0" name=""/>
        <dsp:cNvSpPr/>
      </dsp:nvSpPr>
      <dsp:spPr>
        <a:xfrm>
          <a:off x="0" y="0"/>
          <a:ext cx="6096000" cy="18288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3DDBE-A11A-4EF2-B621-EC4EB33175E5}">
      <dsp:nvSpPr>
        <dsp:cNvPr id="0" name=""/>
        <dsp:cNvSpPr/>
      </dsp:nvSpPr>
      <dsp:spPr>
        <a:xfrm>
          <a:off x="308228" y="243840"/>
          <a:ext cx="1712356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5CBC7-4A4F-4E7D-9E15-7168C2DB52CB}">
      <dsp:nvSpPr>
        <dsp:cNvPr id="0" name=""/>
        <dsp:cNvSpPr/>
      </dsp:nvSpPr>
      <dsp:spPr>
        <a:xfrm rot="10800000">
          <a:off x="185238" y="1828799"/>
          <a:ext cx="1958336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Mở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ra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thời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kì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khám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phá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và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chinh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phục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thế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giới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sp:txBody>
      <dsp:txXfrm rot="10800000">
        <a:off x="245464" y="1828799"/>
        <a:ext cx="1837884" cy="2174974"/>
      </dsp:txXfrm>
    </dsp:sp>
    <dsp:sp modelId="{63907EFB-0442-4888-A0D2-A7CD9D5CAF80}">
      <dsp:nvSpPr>
        <dsp:cNvPr id="0" name=""/>
        <dsp:cNvSpPr/>
      </dsp:nvSpPr>
      <dsp:spPr>
        <a:xfrm>
          <a:off x="2314811" y="243840"/>
          <a:ext cx="1712356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41CD6-78B9-440D-9AA5-51C8125AA1E6}">
      <dsp:nvSpPr>
        <dsp:cNvPr id="0" name=""/>
        <dsp:cNvSpPr/>
      </dsp:nvSpPr>
      <dsp:spPr>
        <a:xfrm rot="10800000">
          <a:off x="2314811" y="1828799"/>
          <a:ext cx="1712356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itchFamily="34" charset="0"/>
              <a:cs typeface="Arial" pitchFamily="34" charset="0"/>
            </a:rPr>
            <a:t>-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Người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châu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Âu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xâm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chiếm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và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khai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phá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châu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Mỹ</a:t>
          </a:r>
          <a:r>
            <a:rPr lang="en-US" sz="2000" b="1" kern="1200" dirty="0">
              <a:latin typeface="Arial" pitchFamily="34" charset="0"/>
              <a:cs typeface="Arial" pitchFamily="34" charset="0"/>
            </a:rPr>
            <a:t>.</a:t>
          </a:r>
        </a:p>
      </dsp:txBody>
      <dsp:txXfrm rot="10800000">
        <a:off x="2367472" y="1828799"/>
        <a:ext cx="1607034" cy="2182539"/>
      </dsp:txXfrm>
    </dsp:sp>
    <dsp:sp modelId="{6DBDB8A0-29B3-4524-BA87-4C1E64FBD775}">
      <dsp:nvSpPr>
        <dsp:cNvPr id="0" name=""/>
        <dsp:cNvSpPr/>
      </dsp:nvSpPr>
      <dsp:spPr>
        <a:xfrm>
          <a:off x="4198404" y="243840"/>
          <a:ext cx="1712356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3EC0E-17A2-4ED6-9769-89D4F696AA62}">
      <dsp:nvSpPr>
        <dsp:cNvPr id="0" name=""/>
        <dsp:cNvSpPr/>
      </dsp:nvSpPr>
      <dsp:spPr>
        <a:xfrm rot="10800000">
          <a:off x="4198404" y="1828799"/>
          <a:ext cx="1712356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-Di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dân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từ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các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châu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lục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khác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sang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châu</a:t>
          </a: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Mỹ</a:t>
          </a:r>
          <a:endParaRPr lang="en-US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10800000">
        <a:off x="4251065" y="1828799"/>
        <a:ext cx="1607034" cy="2182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C5D9F-9A4C-4E03-8AF2-09D12721FD0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FA072-C1B7-46FE-9FF8-43C643DC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5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6950F-916A-4AE5-9F58-CD83682552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0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FA072-C1B7-46FE-9FF8-43C643DC2F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4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90E5D-756A-4D23-909D-8331BD252F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1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1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5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9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7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5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0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9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1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7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5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E465A-C86E-4CA0-AEE2-8C74D9AF2B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E0979-8403-46E0-B446-C9E2CC61F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0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T&#432;%20li&#7879;u%20-%20Columbus%20t&#236;m%20ra%20ch&#226;u%20M&#297;.mp4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96F9-9221-4082-B618-23AB7FACD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776" y="419738"/>
            <a:ext cx="4939868" cy="627101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77483-F2DA-45C5-92FD-24F986DEF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777" y="1696999"/>
            <a:ext cx="5329946" cy="215864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2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(3hs/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2’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3C85FF-61C9-45B7-A9EA-2BAE38B727A3}"/>
              </a:ext>
            </a:extLst>
          </p:cNvPr>
          <p:cNvCxnSpPr/>
          <p:nvPr/>
        </p:nvCxnSpPr>
        <p:spPr>
          <a:xfrm>
            <a:off x="3689481" y="1046839"/>
            <a:ext cx="495716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EE95E3B-5CAC-4285-BE02-762721D35A79}"/>
              </a:ext>
            </a:extLst>
          </p:cNvPr>
          <p:cNvSpPr/>
          <p:nvPr/>
        </p:nvSpPr>
        <p:spPr>
          <a:xfrm>
            <a:off x="3575408" y="1136062"/>
            <a:ext cx="5461316" cy="512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vi-VN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tên các quốc gia ở châu Mỹ</a:t>
            </a:r>
            <a:endParaRPr lang="en-US" sz="21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2" descr="Lý thuyết Địa Lí 7 Bài 35: Khái quát châu Mĩ hay, chi tiết">
            <a:extLst>
              <a:ext uri="{FF2B5EF4-FFF2-40B4-BE49-F238E27FC236}">
                <a16:creationId xmlns:a16="http://schemas.microsoft.com/office/drawing/2014/main" id="{2FD08016-44E2-40C0-ADE0-26D0366F0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8" y="94474"/>
            <a:ext cx="3468129" cy="49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azil map isolated icon Royalty Free Vector Image">
            <a:extLst>
              <a:ext uri="{FF2B5EF4-FFF2-40B4-BE49-F238E27FC236}">
                <a16:creationId xmlns:a16="http://schemas.microsoft.com/office/drawing/2014/main" id="{CE52C0A8-B062-45B5-A70D-486C547B6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5"/>
          <a:stretch/>
        </p:blipFill>
        <p:spPr bwMode="auto">
          <a:xfrm>
            <a:off x="3706776" y="3855644"/>
            <a:ext cx="1175765" cy="117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ctor Map of Canada - Flag | Free Vector Maps">
            <a:extLst>
              <a:ext uri="{FF2B5EF4-FFF2-40B4-BE49-F238E27FC236}">
                <a16:creationId xmlns:a16="http://schemas.microsoft.com/office/drawing/2014/main" id="{CAC7C357-B277-41F0-A6D9-52E5E94F2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10886" r="14357" b="13573"/>
          <a:stretch/>
        </p:blipFill>
        <p:spPr bwMode="auto">
          <a:xfrm>
            <a:off x="5187598" y="3684222"/>
            <a:ext cx="1531701" cy="121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ock Vector Us Map Icon Vector Illustration 4 Stock Image - Illustration  of land, artwork: 130429779">
            <a:extLst>
              <a:ext uri="{FF2B5EF4-FFF2-40B4-BE49-F238E27FC236}">
                <a16:creationId xmlns:a16="http://schemas.microsoft.com/office/drawing/2014/main" id="{A7D861FD-6571-488E-A997-1EB508D02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t="25478" r="10354" b="28989"/>
          <a:stretch/>
        </p:blipFill>
        <p:spPr bwMode="auto">
          <a:xfrm>
            <a:off x="6937974" y="3855644"/>
            <a:ext cx="2034283" cy="123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133350"/>
            <a:ext cx="899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2050" name="Picture 2" descr="Các kỹ thuật dạy học tích cự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" y="581024"/>
            <a:ext cx="4111336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742950"/>
            <a:ext cx="48006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NHÓM</a:t>
            </a:r>
          </a:p>
          <a:p>
            <a:r>
              <a:rPr lang="en-US" dirty="0"/>
              <a:t>- </a:t>
            </a:r>
            <a:r>
              <a:rPr lang="en-US" sz="2200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en-US" sz="2200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: 6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nhóm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200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: Theo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Mỹ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Mỹ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sz="2200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200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200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200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200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200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suy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lập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1’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ô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nhân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ô ý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chung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(2’)</a:t>
            </a:r>
          </a:p>
        </p:txBody>
      </p:sp>
    </p:spTree>
    <p:extLst>
      <p:ext uri="{BB962C8B-B14F-4D97-AF65-F5344CB8AC3E}">
        <p14:creationId xmlns:p14="http://schemas.microsoft.com/office/powerpoint/2010/main" val="10120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7709" y="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kiến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6" descr="Cô-lôm-bô tìm ra châu Mỹ vào năm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92927" cy="12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93303920"/>
              </p:ext>
            </p:extLst>
          </p:nvPr>
        </p:nvGraphicFramePr>
        <p:xfrm>
          <a:off x="609600" y="10795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89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13. Vị trí địa lí, phạm vi và việc phát kiến ra châu Mỹ SGK Địa lí 7  Cánh Diều | SGK Lịch sử và Địa lí lớp 7 - Cánh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6250"/>
            <a:ext cx="580356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845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Google Shape;1554;p57">
            <a:extLst>
              <a:ext uri="{FF2B5EF4-FFF2-40B4-BE49-F238E27FC236}">
                <a16:creationId xmlns:a16="http://schemas.microsoft.com/office/drawing/2014/main" id="{8ED130C8-8E3B-4633-B038-708CEEFB9E20}"/>
              </a:ext>
            </a:extLst>
          </p:cNvPr>
          <p:cNvSpPr txBox="1">
            <a:spLocks/>
          </p:cNvSpPr>
          <p:nvPr/>
        </p:nvSpPr>
        <p:spPr>
          <a:xfrm>
            <a:off x="6477000" y="1047750"/>
            <a:ext cx="2506134" cy="26246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algn="just" defTabSz="514350">
              <a:lnSpc>
                <a:spcPct val="130000"/>
              </a:lnSpc>
              <a:buClr>
                <a:srgbClr val="E32747"/>
              </a:buClr>
              <a:defRPr/>
            </a:pP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Các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dòng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nhập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cư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vào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Mỹ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đã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làm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thay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đổi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đặc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điểm dân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cư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văn hóa và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lịch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sử của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lục</a:t>
            </a:r>
            <a:r>
              <a:rPr lang="en-US" sz="2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này</a:t>
            </a:r>
          </a:p>
        </p:txBody>
      </p:sp>
    </p:spTree>
    <p:extLst>
      <p:ext uri="{BB962C8B-B14F-4D97-AF65-F5344CB8AC3E}">
        <p14:creationId xmlns:p14="http://schemas.microsoft.com/office/powerpoint/2010/main" val="204498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0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hristopher Columbus - Nhà Thám Hiểm Vĩ Đại Và Sự Thật Về Chuyến Hải Trình  Tìm Ra “Tân Thế Giới”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90550"/>
            <a:ext cx="7335149" cy="319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6191" y="3821186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(10 – 15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thám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hiểm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lôm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bô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5945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7" descr="bs00554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4000500"/>
            <a:ext cx="2019300" cy="103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586220" y="1428750"/>
            <a:ext cx="8229600" cy="146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40820" rIns="81639" bIns="4082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marL="457200" indent="-457200"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1534991" y="567705"/>
            <a:ext cx="6096000" cy="69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40820" rIns="81639" bIns="40820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Hướng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95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âu Mỹ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52550"/>
            <a:ext cx="4191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8659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CHƯƠNG 4: CHÂU MỸ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13: VỊ TRÍ ĐỊA LÍ, PHẠM VI CHÂU MỸ. SỰ PHÁT KIẾN RA CHÂU MỸ</a:t>
            </a:r>
          </a:p>
        </p:txBody>
      </p:sp>
    </p:spTree>
    <p:extLst>
      <p:ext uri="{BB962C8B-B14F-4D97-AF65-F5344CB8AC3E}">
        <p14:creationId xmlns:p14="http://schemas.microsoft.com/office/powerpoint/2010/main" val="1436559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564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43187" y="233240"/>
            <a:ext cx="3986213" cy="6409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381000" h="342900"/>
            <a:bevelB w="4889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115" y="428626"/>
            <a:ext cx="7808510" cy="593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87" y="304090"/>
            <a:ext cx="7500938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27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BÀI HỌC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95863972"/>
              </p:ext>
            </p:extLst>
          </p:nvPr>
        </p:nvGraphicFramePr>
        <p:xfrm>
          <a:off x="1261383" y="1105240"/>
          <a:ext cx="7168242" cy="3095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Cube 5"/>
          <p:cNvSpPr/>
          <p:nvPr/>
        </p:nvSpPr>
        <p:spPr>
          <a:xfrm>
            <a:off x="1261383" y="2957513"/>
            <a:ext cx="583236" cy="642938"/>
          </a:xfrm>
          <a:prstGeom prst="cube">
            <a:avLst/>
          </a:prstGeom>
          <a:solidFill>
            <a:srgbClr val="C0000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Cube 6"/>
          <p:cNvSpPr/>
          <p:nvPr/>
        </p:nvSpPr>
        <p:spPr>
          <a:xfrm>
            <a:off x="1674189" y="1414463"/>
            <a:ext cx="518944" cy="685800"/>
          </a:xfrm>
          <a:prstGeom prst="cube">
            <a:avLst/>
          </a:prstGeom>
          <a:solidFill>
            <a:srgbClr val="00800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4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824C64-5BF8-43EC-A3E9-707251253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F3824C64-5BF8-43EC-A3E9-707251253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4AA388-1D02-4C7C-AAAF-C50904250D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F84AA388-1D02-4C7C-AAAF-C50904250D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79D255-A56A-4041-AC95-998ECE60F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9F79D255-A56A-4041-AC95-998ECE60F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285CBC-4CA5-4C1C-B2F4-79FCAED61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EE285CBC-4CA5-4C1C-B2F4-79FCAED61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Sub>
          <a:bldDgm bld="one"/>
        </p:bldSub>
      </p:bldGraphic>
      <p:bldP spid="6" grpId="0" animBg="1"/>
      <p:bldP spid="6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D1062-16B3-4199-8DB9-230E3EF1AD43}"/>
              </a:ext>
            </a:extLst>
          </p:cNvPr>
          <p:cNvSpPr txBox="1">
            <a:spLocks/>
          </p:cNvSpPr>
          <p:nvPr/>
        </p:nvSpPr>
        <p:spPr>
          <a:xfrm>
            <a:off x="1583065" y="113373"/>
            <a:ext cx="5043767" cy="587828"/>
          </a:xfrm>
          <a:prstGeom prst="rect">
            <a:avLst/>
          </a:prstGeom>
          <a:solidFill>
            <a:srgbClr val="002060"/>
          </a:solidFill>
        </p:spPr>
        <p:txBody>
          <a:bodyPr lIns="68580" tIns="34290" rIns="68580" bIns="3429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B2FE57-D8C6-422B-9B9D-BAD44B4A7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248648"/>
              </p:ext>
            </p:extLst>
          </p:nvPr>
        </p:nvGraphicFramePr>
        <p:xfrm>
          <a:off x="184936" y="2123350"/>
          <a:ext cx="8699642" cy="192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0532">
                  <a:extLst>
                    <a:ext uri="{9D8B030D-6E8A-4147-A177-3AD203B41FA5}">
                      <a16:colId xmlns:a16="http://schemas.microsoft.com/office/drawing/2014/main" val="603328966"/>
                    </a:ext>
                  </a:extLst>
                </a:gridCol>
                <a:gridCol w="2809110">
                  <a:extLst>
                    <a:ext uri="{9D8B030D-6E8A-4147-A177-3AD203B41FA5}">
                      <a16:colId xmlns:a16="http://schemas.microsoft.com/office/drawing/2014/main" val="1784812133"/>
                    </a:ext>
                  </a:extLst>
                </a:gridCol>
              </a:tblGrid>
              <a:tr h="38404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Vị trí địa lí (nằm ở bán cầu nào)?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697941"/>
                  </a:ext>
                </a:extLst>
              </a:tr>
              <a:tr h="38404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Diện tích, đứng thứ mấy trong các châu lục?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798762"/>
                  </a:ext>
                </a:extLst>
              </a:tr>
              <a:tr h="38404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Tiếp giáp với những đại dương nào?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476662"/>
                  </a:ext>
                </a:extLst>
              </a:tr>
              <a:tr h="38404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Phạm vi lãnh thổ (theo vĩ độ)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901611"/>
                  </a:ext>
                </a:extLst>
              </a:tr>
              <a:tr h="38404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Lãnh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thổ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gồm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mấy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khu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vực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48349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1566BC9-FA8E-43A7-B397-84960D6574E7}"/>
              </a:ext>
            </a:extLst>
          </p:cNvPr>
          <p:cNvSpPr/>
          <p:nvPr/>
        </p:nvSpPr>
        <p:spPr>
          <a:xfrm>
            <a:off x="1481818" y="814574"/>
            <a:ext cx="7556873" cy="1038746"/>
          </a:xfrm>
          <a:custGeom>
            <a:avLst/>
            <a:gdLst>
              <a:gd name="connsiteX0" fmla="*/ 0 w 10075830"/>
              <a:gd name="connsiteY0" fmla="*/ 0 h 1384995"/>
              <a:gd name="connsiteX1" fmla="*/ 391179 w 10075830"/>
              <a:gd name="connsiteY1" fmla="*/ 0 h 1384995"/>
              <a:gd name="connsiteX2" fmla="*/ 681600 w 10075830"/>
              <a:gd name="connsiteY2" fmla="*/ 0 h 1384995"/>
              <a:gd name="connsiteX3" fmla="*/ 1173538 w 10075830"/>
              <a:gd name="connsiteY3" fmla="*/ 0 h 1384995"/>
              <a:gd name="connsiteX4" fmla="*/ 1766234 w 10075830"/>
              <a:gd name="connsiteY4" fmla="*/ 0 h 1384995"/>
              <a:gd name="connsiteX5" fmla="*/ 2358930 w 10075830"/>
              <a:gd name="connsiteY5" fmla="*/ 0 h 1384995"/>
              <a:gd name="connsiteX6" fmla="*/ 2750109 w 10075830"/>
              <a:gd name="connsiteY6" fmla="*/ 0 h 1384995"/>
              <a:gd name="connsiteX7" fmla="*/ 3342805 w 10075830"/>
              <a:gd name="connsiteY7" fmla="*/ 0 h 1384995"/>
              <a:gd name="connsiteX8" fmla="*/ 3733984 w 10075830"/>
              <a:gd name="connsiteY8" fmla="*/ 0 h 1384995"/>
              <a:gd name="connsiteX9" fmla="*/ 4225922 w 10075830"/>
              <a:gd name="connsiteY9" fmla="*/ 0 h 1384995"/>
              <a:gd name="connsiteX10" fmla="*/ 4516343 w 10075830"/>
              <a:gd name="connsiteY10" fmla="*/ 0 h 1384995"/>
              <a:gd name="connsiteX11" fmla="*/ 5310555 w 10075830"/>
              <a:gd name="connsiteY11" fmla="*/ 0 h 1384995"/>
              <a:gd name="connsiteX12" fmla="*/ 5701734 w 10075830"/>
              <a:gd name="connsiteY12" fmla="*/ 0 h 1384995"/>
              <a:gd name="connsiteX13" fmla="*/ 6395189 w 10075830"/>
              <a:gd name="connsiteY13" fmla="*/ 0 h 1384995"/>
              <a:gd name="connsiteX14" fmla="*/ 7088643 w 10075830"/>
              <a:gd name="connsiteY14" fmla="*/ 0 h 1384995"/>
              <a:gd name="connsiteX15" fmla="*/ 7479822 w 10075830"/>
              <a:gd name="connsiteY15" fmla="*/ 0 h 1384995"/>
              <a:gd name="connsiteX16" fmla="*/ 8274035 w 10075830"/>
              <a:gd name="connsiteY16" fmla="*/ 0 h 1384995"/>
              <a:gd name="connsiteX17" fmla="*/ 8765972 w 10075830"/>
              <a:gd name="connsiteY17" fmla="*/ 0 h 1384995"/>
              <a:gd name="connsiteX18" fmla="*/ 9358668 w 10075830"/>
              <a:gd name="connsiteY18" fmla="*/ 0 h 1384995"/>
              <a:gd name="connsiteX19" fmla="*/ 10075830 w 10075830"/>
              <a:gd name="connsiteY19" fmla="*/ 0 h 1384995"/>
              <a:gd name="connsiteX20" fmla="*/ 10075830 w 10075830"/>
              <a:gd name="connsiteY20" fmla="*/ 475515 h 1384995"/>
              <a:gd name="connsiteX21" fmla="*/ 10075830 w 10075830"/>
              <a:gd name="connsiteY21" fmla="*/ 895630 h 1384995"/>
              <a:gd name="connsiteX22" fmla="*/ 10075830 w 10075830"/>
              <a:gd name="connsiteY22" fmla="*/ 1384995 h 1384995"/>
              <a:gd name="connsiteX23" fmla="*/ 9785409 w 10075830"/>
              <a:gd name="connsiteY23" fmla="*/ 1384995 h 1384995"/>
              <a:gd name="connsiteX24" fmla="*/ 9192713 w 10075830"/>
              <a:gd name="connsiteY24" fmla="*/ 1384995 h 1384995"/>
              <a:gd name="connsiteX25" fmla="*/ 8398501 w 10075830"/>
              <a:gd name="connsiteY25" fmla="*/ 1384995 h 1384995"/>
              <a:gd name="connsiteX26" fmla="*/ 7906563 w 10075830"/>
              <a:gd name="connsiteY26" fmla="*/ 1384995 h 1384995"/>
              <a:gd name="connsiteX27" fmla="*/ 7414625 w 10075830"/>
              <a:gd name="connsiteY27" fmla="*/ 1384995 h 1384995"/>
              <a:gd name="connsiteX28" fmla="*/ 7023446 w 10075830"/>
              <a:gd name="connsiteY28" fmla="*/ 1384995 h 1384995"/>
              <a:gd name="connsiteX29" fmla="*/ 6632267 w 10075830"/>
              <a:gd name="connsiteY29" fmla="*/ 1384995 h 1384995"/>
              <a:gd name="connsiteX30" fmla="*/ 6039571 w 10075830"/>
              <a:gd name="connsiteY30" fmla="*/ 1384995 h 1384995"/>
              <a:gd name="connsiteX31" fmla="*/ 5446875 w 10075830"/>
              <a:gd name="connsiteY31" fmla="*/ 1384995 h 1384995"/>
              <a:gd name="connsiteX32" fmla="*/ 4954938 w 10075830"/>
              <a:gd name="connsiteY32" fmla="*/ 1384995 h 1384995"/>
              <a:gd name="connsiteX33" fmla="*/ 4463000 w 10075830"/>
              <a:gd name="connsiteY33" fmla="*/ 1384995 h 1384995"/>
              <a:gd name="connsiteX34" fmla="*/ 3668788 w 10075830"/>
              <a:gd name="connsiteY34" fmla="*/ 1384995 h 1384995"/>
              <a:gd name="connsiteX35" fmla="*/ 3076092 w 10075830"/>
              <a:gd name="connsiteY35" fmla="*/ 1384995 h 1384995"/>
              <a:gd name="connsiteX36" fmla="*/ 2281879 w 10075830"/>
              <a:gd name="connsiteY36" fmla="*/ 1384995 h 1384995"/>
              <a:gd name="connsiteX37" fmla="*/ 1991458 w 10075830"/>
              <a:gd name="connsiteY37" fmla="*/ 1384995 h 1384995"/>
              <a:gd name="connsiteX38" fmla="*/ 1197246 w 10075830"/>
              <a:gd name="connsiteY38" fmla="*/ 1384995 h 1384995"/>
              <a:gd name="connsiteX39" fmla="*/ 806066 w 10075830"/>
              <a:gd name="connsiteY39" fmla="*/ 1384995 h 1384995"/>
              <a:gd name="connsiteX40" fmla="*/ 0 w 10075830"/>
              <a:gd name="connsiteY40" fmla="*/ 1384995 h 1384995"/>
              <a:gd name="connsiteX41" fmla="*/ 0 w 10075830"/>
              <a:gd name="connsiteY41" fmla="*/ 964880 h 1384995"/>
              <a:gd name="connsiteX42" fmla="*/ 0 w 10075830"/>
              <a:gd name="connsiteY42" fmla="*/ 544765 h 1384995"/>
              <a:gd name="connsiteX43" fmla="*/ 0 w 10075830"/>
              <a:gd name="connsiteY43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075830" h="1384995" fill="none" extrusionOk="0">
                <a:moveTo>
                  <a:pt x="0" y="0"/>
                </a:moveTo>
                <a:cubicBezTo>
                  <a:pt x="142603" y="-35663"/>
                  <a:pt x="217663" y="43098"/>
                  <a:pt x="391179" y="0"/>
                </a:cubicBezTo>
                <a:cubicBezTo>
                  <a:pt x="564695" y="-43098"/>
                  <a:pt x="585443" y="26105"/>
                  <a:pt x="681600" y="0"/>
                </a:cubicBezTo>
                <a:cubicBezTo>
                  <a:pt x="777757" y="-26105"/>
                  <a:pt x="981343" y="14143"/>
                  <a:pt x="1173538" y="0"/>
                </a:cubicBezTo>
                <a:cubicBezTo>
                  <a:pt x="1365733" y="-14143"/>
                  <a:pt x="1524266" y="62577"/>
                  <a:pt x="1766234" y="0"/>
                </a:cubicBezTo>
                <a:cubicBezTo>
                  <a:pt x="2008202" y="-62577"/>
                  <a:pt x="2210369" y="62921"/>
                  <a:pt x="2358930" y="0"/>
                </a:cubicBezTo>
                <a:cubicBezTo>
                  <a:pt x="2507491" y="-62921"/>
                  <a:pt x="2667413" y="24198"/>
                  <a:pt x="2750109" y="0"/>
                </a:cubicBezTo>
                <a:cubicBezTo>
                  <a:pt x="2832805" y="-24198"/>
                  <a:pt x="3053089" y="7604"/>
                  <a:pt x="3342805" y="0"/>
                </a:cubicBezTo>
                <a:cubicBezTo>
                  <a:pt x="3632521" y="-7604"/>
                  <a:pt x="3592491" y="43877"/>
                  <a:pt x="3733984" y="0"/>
                </a:cubicBezTo>
                <a:cubicBezTo>
                  <a:pt x="3875477" y="-43877"/>
                  <a:pt x="3980679" y="42098"/>
                  <a:pt x="4225922" y="0"/>
                </a:cubicBezTo>
                <a:cubicBezTo>
                  <a:pt x="4471165" y="-42098"/>
                  <a:pt x="4447677" y="24552"/>
                  <a:pt x="4516343" y="0"/>
                </a:cubicBezTo>
                <a:cubicBezTo>
                  <a:pt x="4585009" y="-24552"/>
                  <a:pt x="5109793" y="47902"/>
                  <a:pt x="5310555" y="0"/>
                </a:cubicBezTo>
                <a:cubicBezTo>
                  <a:pt x="5511317" y="-47902"/>
                  <a:pt x="5582156" y="2843"/>
                  <a:pt x="5701734" y="0"/>
                </a:cubicBezTo>
                <a:cubicBezTo>
                  <a:pt x="5821312" y="-2843"/>
                  <a:pt x="6094374" y="72963"/>
                  <a:pt x="6395189" y="0"/>
                </a:cubicBezTo>
                <a:cubicBezTo>
                  <a:pt x="6696004" y="-72963"/>
                  <a:pt x="6906509" y="26041"/>
                  <a:pt x="7088643" y="0"/>
                </a:cubicBezTo>
                <a:cubicBezTo>
                  <a:pt x="7270777" y="-26041"/>
                  <a:pt x="7372458" y="3918"/>
                  <a:pt x="7479822" y="0"/>
                </a:cubicBezTo>
                <a:cubicBezTo>
                  <a:pt x="7587186" y="-3918"/>
                  <a:pt x="8049569" y="55368"/>
                  <a:pt x="8274035" y="0"/>
                </a:cubicBezTo>
                <a:cubicBezTo>
                  <a:pt x="8498501" y="-55368"/>
                  <a:pt x="8538330" y="55101"/>
                  <a:pt x="8765972" y="0"/>
                </a:cubicBezTo>
                <a:cubicBezTo>
                  <a:pt x="8993614" y="-55101"/>
                  <a:pt x="9094121" y="22577"/>
                  <a:pt x="9358668" y="0"/>
                </a:cubicBezTo>
                <a:cubicBezTo>
                  <a:pt x="9623215" y="-22577"/>
                  <a:pt x="9862968" y="82130"/>
                  <a:pt x="10075830" y="0"/>
                </a:cubicBezTo>
                <a:cubicBezTo>
                  <a:pt x="10115269" y="154647"/>
                  <a:pt x="10061104" y="376932"/>
                  <a:pt x="10075830" y="475515"/>
                </a:cubicBezTo>
                <a:cubicBezTo>
                  <a:pt x="10090556" y="574099"/>
                  <a:pt x="10065981" y="758041"/>
                  <a:pt x="10075830" y="895630"/>
                </a:cubicBezTo>
                <a:cubicBezTo>
                  <a:pt x="10085679" y="1033219"/>
                  <a:pt x="10065632" y="1205676"/>
                  <a:pt x="10075830" y="1384995"/>
                </a:cubicBezTo>
                <a:cubicBezTo>
                  <a:pt x="9995730" y="1411781"/>
                  <a:pt x="9889643" y="1375772"/>
                  <a:pt x="9785409" y="1384995"/>
                </a:cubicBezTo>
                <a:cubicBezTo>
                  <a:pt x="9681175" y="1394218"/>
                  <a:pt x="9312757" y="1350006"/>
                  <a:pt x="9192713" y="1384995"/>
                </a:cubicBezTo>
                <a:cubicBezTo>
                  <a:pt x="9072669" y="1419984"/>
                  <a:pt x="8656375" y="1339825"/>
                  <a:pt x="8398501" y="1384995"/>
                </a:cubicBezTo>
                <a:cubicBezTo>
                  <a:pt x="8140627" y="1430165"/>
                  <a:pt x="8103092" y="1348053"/>
                  <a:pt x="7906563" y="1384995"/>
                </a:cubicBezTo>
                <a:cubicBezTo>
                  <a:pt x="7710034" y="1421937"/>
                  <a:pt x="7644382" y="1366924"/>
                  <a:pt x="7414625" y="1384995"/>
                </a:cubicBezTo>
                <a:cubicBezTo>
                  <a:pt x="7184868" y="1403066"/>
                  <a:pt x="7196772" y="1345251"/>
                  <a:pt x="7023446" y="1384995"/>
                </a:cubicBezTo>
                <a:cubicBezTo>
                  <a:pt x="6850120" y="1424739"/>
                  <a:pt x="6731872" y="1373000"/>
                  <a:pt x="6632267" y="1384995"/>
                </a:cubicBezTo>
                <a:cubicBezTo>
                  <a:pt x="6532662" y="1396990"/>
                  <a:pt x="6187430" y="1330919"/>
                  <a:pt x="6039571" y="1384995"/>
                </a:cubicBezTo>
                <a:cubicBezTo>
                  <a:pt x="5891712" y="1439071"/>
                  <a:pt x="5715885" y="1317553"/>
                  <a:pt x="5446875" y="1384995"/>
                </a:cubicBezTo>
                <a:cubicBezTo>
                  <a:pt x="5177865" y="1452437"/>
                  <a:pt x="5060690" y="1342235"/>
                  <a:pt x="4954938" y="1384995"/>
                </a:cubicBezTo>
                <a:cubicBezTo>
                  <a:pt x="4849186" y="1427755"/>
                  <a:pt x="4613533" y="1338273"/>
                  <a:pt x="4463000" y="1384995"/>
                </a:cubicBezTo>
                <a:cubicBezTo>
                  <a:pt x="4312467" y="1431717"/>
                  <a:pt x="3923320" y="1339966"/>
                  <a:pt x="3668788" y="1384995"/>
                </a:cubicBezTo>
                <a:cubicBezTo>
                  <a:pt x="3414256" y="1430024"/>
                  <a:pt x="3358821" y="1374787"/>
                  <a:pt x="3076092" y="1384995"/>
                </a:cubicBezTo>
                <a:cubicBezTo>
                  <a:pt x="2793363" y="1395203"/>
                  <a:pt x="2633416" y="1313000"/>
                  <a:pt x="2281879" y="1384995"/>
                </a:cubicBezTo>
                <a:cubicBezTo>
                  <a:pt x="1930342" y="1456990"/>
                  <a:pt x="2073587" y="1384869"/>
                  <a:pt x="1991458" y="1384995"/>
                </a:cubicBezTo>
                <a:cubicBezTo>
                  <a:pt x="1909329" y="1385121"/>
                  <a:pt x="1511610" y="1340054"/>
                  <a:pt x="1197246" y="1384995"/>
                </a:cubicBezTo>
                <a:cubicBezTo>
                  <a:pt x="882882" y="1429936"/>
                  <a:pt x="933650" y="1373702"/>
                  <a:pt x="806066" y="1384995"/>
                </a:cubicBezTo>
                <a:cubicBezTo>
                  <a:pt x="678482" y="1396288"/>
                  <a:pt x="193680" y="1294021"/>
                  <a:pt x="0" y="1384995"/>
                </a:cubicBezTo>
                <a:cubicBezTo>
                  <a:pt x="-41593" y="1297476"/>
                  <a:pt x="30178" y="1082115"/>
                  <a:pt x="0" y="964880"/>
                </a:cubicBezTo>
                <a:cubicBezTo>
                  <a:pt x="-30178" y="847645"/>
                  <a:pt x="47717" y="659752"/>
                  <a:pt x="0" y="544765"/>
                </a:cubicBezTo>
                <a:cubicBezTo>
                  <a:pt x="-47717" y="429779"/>
                  <a:pt x="49544" y="221399"/>
                  <a:pt x="0" y="0"/>
                </a:cubicBezTo>
                <a:close/>
              </a:path>
              <a:path w="10075830" h="1384995" stroke="0" extrusionOk="0">
                <a:moveTo>
                  <a:pt x="0" y="0"/>
                </a:moveTo>
                <a:cubicBezTo>
                  <a:pt x="327239" y="-31911"/>
                  <a:pt x="551625" y="61112"/>
                  <a:pt x="794212" y="0"/>
                </a:cubicBezTo>
                <a:cubicBezTo>
                  <a:pt x="1036799" y="-61112"/>
                  <a:pt x="978957" y="29830"/>
                  <a:pt x="1084633" y="0"/>
                </a:cubicBezTo>
                <a:cubicBezTo>
                  <a:pt x="1190309" y="-29830"/>
                  <a:pt x="1299074" y="14420"/>
                  <a:pt x="1375054" y="0"/>
                </a:cubicBezTo>
                <a:cubicBezTo>
                  <a:pt x="1451034" y="-14420"/>
                  <a:pt x="1918009" y="54814"/>
                  <a:pt x="2169267" y="0"/>
                </a:cubicBezTo>
                <a:cubicBezTo>
                  <a:pt x="2420525" y="-54814"/>
                  <a:pt x="2523217" y="69286"/>
                  <a:pt x="2761963" y="0"/>
                </a:cubicBezTo>
                <a:cubicBezTo>
                  <a:pt x="3000709" y="-69286"/>
                  <a:pt x="2969273" y="34115"/>
                  <a:pt x="3153142" y="0"/>
                </a:cubicBezTo>
                <a:cubicBezTo>
                  <a:pt x="3337011" y="-34115"/>
                  <a:pt x="3669131" y="8949"/>
                  <a:pt x="3846596" y="0"/>
                </a:cubicBezTo>
                <a:cubicBezTo>
                  <a:pt x="4024061" y="-8949"/>
                  <a:pt x="4186053" y="4947"/>
                  <a:pt x="4439292" y="0"/>
                </a:cubicBezTo>
                <a:cubicBezTo>
                  <a:pt x="4692531" y="-4947"/>
                  <a:pt x="4845707" y="62058"/>
                  <a:pt x="5233505" y="0"/>
                </a:cubicBezTo>
                <a:cubicBezTo>
                  <a:pt x="5621303" y="-62058"/>
                  <a:pt x="5734520" y="48105"/>
                  <a:pt x="5926959" y="0"/>
                </a:cubicBezTo>
                <a:cubicBezTo>
                  <a:pt x="6119398" y="-48105"/>
                  <a:pt x="6250653" y="57934"/>
                  <a:pt x="6418896" y="0"/>
                </a:cubicBezTo>
                <a:cubicBezTo>
                  <a:pt x="6587139" y="-57934"/>
                  <a:pt x="6779095" y="24506"/>
                  <a:pt x="7011592" y="0"/>
                </a:cubicBezTo>
                <a:cubicBezTo>
                  <a:pt x="7244089" y="-24506"/>
                  <a:pt x="7513076" y="20638"/>
                  <a:pt x="7805805" y="0"/>
                </a:cubicBezTo>
                <a:cubicBezTo>
                  <a:pt x="8098534" y="-20638"/>
                  <a:pt x="8134722" y="33916"/>
                  <a:pt x="8297742" y="0"/>
                </a:cubicBezTo>
                <a:cubicBezTo>
                  <a:pt x="8460762" y="-33916"/>
                  <a:pt x="8487798" y="10573"/>
                  <a:pt x="8588163" y="0"/>
                </a:cubicBezTo>
                <a:cubicBezTo>
                  <a:pt x="8688528" y="-10573"/>
                  <a:pt x="8857258" y="57453"/>
                  <a:pt x="9080101" y="0"/>
                </a:cubicBezTo>
                <a:cubicBezTo>
                  <a:pt x="9302944" y="-57453"/>
                  <a:pt x="9773363" y="85271"/>
                  <a:pt x="10075830" y="0"/>
                </a:cubicBezTo>
                <a:cubicBezTo>
                  <a:pt x="10090093" y="100800"/>
                  <a:pt x="10048470" y="294863"/>
                  <a:pt x="10075830" y="433965"/>
                </a:cubicBezTo>
                <a:cubicBezTo>
                  <a:pt x="10103190" y="573067"/>
                  <a:pt x="10072400" y="790768"/>
                  <a:pt x="10075830" y="895630"/>
                </a:cubicBezTo>
                <a:cubicBezTo>
                  <a:pt x="10079260" y="1000493"/>
                  <a:pt x="10018806" y="1264456"/>
                  <a:pt x="10075830" y="1384995"/>
                </a:cubicBezTo>
                <a:cubicBezTo>
                  <a:pt x="9949344" y="1388403"/>
                  <a:pt x="9820187" y="1341575"/>
                  <a:pt x="9684651" y="1384995"/>
                </a:cubicBezTo>
                <a:cubicBezTo>
                  <a:pt x="9549115" y="1428415"/>
                  <a:pt x="9493540" y="1354326"/>
                  <a:pt x="9394230" y="1384995"/>
                </a:cubicBezTo>
                <a:cubicBezTo>
                  <a:pt x="9294920" y="1415664"/>
                  <a:pt x="9163407" y="1357539"/>
                  <a:pt x="9103809" y="1384995"/>
                </a:cubicBezTo>
                <a:cubicBezTo>
                  <a:pt x="9044211" y="1412451"/>
                  <a:pt x="8671452" y="1331686"/>
                  <a:pt x="8511113" y="1384995"/>
                </a:cubicBezTo>
                <a:cubicBezTo>
                  <a:pt x="8350774" y="1438304"/>
                  <a:pt x="8142471" y="1331436"/>
                  <a:pt x="8019175" y="1384995"/>
                </a:cubicBezTo>
                <a:cubicBezTo>
                  <a:pt x="7895879" y="1438554"/>
                  <a:pt x="7778348" y="1368652"/>
                  <a:pt x="7627996" y="1384995"/>
                </a:cubicBezTo>
                <a:cubicBezTo>
                  <a:pt x="7477644" y="1401338"/>
                  <a:pt x="7163278" y="1339666"/>
                  <a:pt x="6833784" y="1384995"/>
                </a:cubicBezTo>
                <a:cubicBezTo>
                  <a:pt x="6504290" y="1430324"/>
                  <a:pt x="6532569" y="1356537"/>
                  <a:pt x="6341846" y="1384995"/>
                </a:cubicBezTo>
                <a:cubicBezTo>
                  <a:pt x="6151123" y="1413453"/>
                  <a:pt x="5931946" y="1301918"/>
                  <a:pt x="5648392" y="1384995"/>
                </a:cubicBezTo>
                <a:cubicBezTo>
                  <a:pt x="5364838" y="1468072"/>
                  <a:pt x="5446149" y="1383799"/>
                  <a:pt x="5257212" y="1384995"/>
                </a:cubicBezTo>
                <a:cubicBezTo>
                  <a:pt x="5068275" y="1386191"/>
                  <a:pt x="4676539" y="1352921"/>
                  <a:pt x="4463000" y="1384995"/>
                </a:cubicBezTo>
                <a:cubicBezTo>
                  <a:pt x="4249461" y="1417069"/>
                  <a:pt x="4261535" y="1365764"/>
                  <a:pt x="4172579" y="1384995"/>
                </a:cubicBezTo>
                <a:cubicBezTo>
                  <a:pt x="4083623" y="1404226"/>
                  <a:pt x="3790534" y="1350974"/>
                  <a:pt x="3680641" y="1384995"/>
                </a:cubicBezTo>
                <a:cubicBezTo>
                  <a:pt x="3570748" y="1419016"/>
                  <a:pt x="3475863" y="1354498"/>
                  <a:pt x="3289462" y="1384995"/>
                </a:cubicBezTo>
                <a:cubicBezTo>
                  <a:pt x="3103061" y="1415492"/>
                  <a:pt x="3135428" y="1355799"/>
                  <a:pt x="2999041" y="1384995"/>
                </a:cubicBezTo>
                <a:cubicBezTo>
                  <a:pt x="2862654" y="1414191"/>
                  <a:pt x="2578004" y="1375911"/>
                  <a:pt x="2305587" y="1384995"/>
                </a:cubicBezTo>
                <a:cubicBezTo>
                  <a:pt x="2033170" y="1394079"/>
                  <a:pt x="1891538" y="1342046"/>
                  <a:pt x="1612133" y="1384995"/>
                </a:cubicBezTo>
                <a:cubicBezTo>
                  <a:pt x="1332728" y="1427944"/>
                  <a:pt x="1212364" y="1344588"/>
                  <a:pt x="817920" y="1384995"/>
                </a:cubicBezTo>
                <a:cubicBezTo>
                  <a:pt x="423476" y="1425402"/>
                  <a:pt x="664410" y="1373865"/>
                  <a:pt x="527499" y="1384995"/>
                </a:cubicBezTo>
                <a:cubicBezTo>
                  <a:pt x="390588" y="1396125"/>
                  <a:pt x="169632" y="1334910"/>
                  <a:pt x="0" y="1384995"/>
                </a:cubicBezTo>
                <a:cubicBezTo>
                  <a:pt x="-10393" y="1217044"/>
                  <a:pt x="26265" y="1089790"/>
                  <a:pt x="0" y="909480"/>
                </a:cubicBezTo>
                <a:cubicBezTo>
                  <a:pt x="-26265" y="729170"/>
                  <a:pt x="38520" y="669423"/>
                  <a:pt x="0" y="433965"/>
                </a:cubicBezTo>
                <a:cubicBezTo>
                  <a:pt x="-38520" y="198508"/>
                  <a:pt x="10912" y="133328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7732471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Q</a:t>
            </a:r>
            <a:r>
              <a:rPr lang="vi-VN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 sát vị trí địa lí của châu Mỹ và những thông tin thu thập được từ hiểu biết của bản thân, từ sách giáo khoa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4DDC02-CCA3-45C7-8CC8-1D0702A24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304"/>
            <a:ext cx="1460815" cy="1459761"/>
          </a:xfrm>
          <a:prstGeom prst="rect">
            <a:avLst/>
          </a:prstGeom>
        </p:spPr>
      </p:pic>
      <p:pic>
        <p:nvPicPr>
          <p:cNvPr id="6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161023A2-24A6-483B-84E1-997E92161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5099" y="64880"/>
            <a:ext cx="1256016" cy="7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2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5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ây Bán cầu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95350"/>
            <a:ext cx="76200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977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367678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977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0" y="615120"/>
            <a:ext cx="4953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42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triệu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km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nằm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giáp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Phía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bắc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Bắc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Băng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Phía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Dương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Phía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Dương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vi: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liền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72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B - 54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</a:t>
            </a:r>
          </a:p>
          <a:p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thổ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địa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Bắc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Nam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bởi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hẹp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Mỹ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20220523051805_wm_shs-lich-su-va-dia-li-7">
            <a:extLst>
              <a:ext uri="{FF2B5EF4-FFF2-40B4-BE49-F238E27FC236}">
                <a16:creationId xmlns:a16="http://schemas.microsoft.com/office/drawing/2014/main" id="{AD1506FE-9053-4C3C-8ADA-C4010BA8B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5052" r="7823" b="10452"/>
          <a:stretch/>
        </p:blipFill>
        <p:spPr bwMode="auto">
          <a:xfrm>
            <a:off x="76200" y="549197"/>
            <a:ext cx="4009870" cy="49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3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8" descr="thuyen">
            <a:extLst>
              <a:ext uri="{FF2B5EF4-FFF2-40B4-BE49-F238E27FC236}">
                <a16:creationId xmlns:a16="http://schemas.microsoft.com/office/drawing/2014/main" id="{A5357C7D-F2FA-4050-B575-42ADFDDEE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2145">
            <a:off x="2098917" y="2249820"/>
            <a:ext cx="4159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DF8FBB-8A5F-47EA-AFFB-4396D7031EE8}"/>
              </a:ext>
            </a:extLst>
          </p:cNvPr>
          <p:cNvSpPr/>
          <p:nvPr/>
        </p:nvSpPr>
        <p:spPr>
          <a:xfrm>
            <a:off x="4145685" y="0"/>
            <a:ext cx="4998315" cy="14542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KÊNH ĐÀO PA-NA-MA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altLang="vi-VN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37AD86-B12B-41B6-B7F9-50C4513ED474}"/>
              </a:ext>
            </a:extLst>
          </p:cNvPr>
          <p:cNvSpPr/>
          <p:nvPr/>
        </p:nvSpPr>
        <p:spPr>
          <a:xfrm>
            <a:off x="6295584" y="1426116"/>
            <a:ext cx="2826115" cy="200824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vi-VN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endParaRPr lang="en-US" altLang="vi-VN" sz="21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vi-VN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altLang="vi-VN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altLang="vi-VN" sz="21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vi-VN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endParaRPr lang="en-US" altLang="vi-VN" sz="21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Protected Blog › Log in | Think pair share, Visible thinking, Higher order  thinking skills">
            <a:extLst>
              <a:ext uri="{FF2B5EF4-FFF2-40B4-BE49-F238E27FC236}">
                <a16:creationId xmlns:a16="http://schemas.microsoft.com/office/drawing/2014/main" id="{8093DDE3-1679-425B-A18A-F16C949B7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90" y="1492426"/>
            <a:ext cx="1809696" cy="194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4338796-2438-492A-9472-0F86C41DAAC9}"/>
              </a:ext>
            </a:extLst>
          </p:cNvPr>
          <p:cNvSpPr/>
          <p:nvPr/>
        </p:nvSpPr>
        <p:spPr>
          <a:xfrm>
            <a:off x="4331490" y="3580159"/>
            <a:ext cx="4572000" cy="145424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lIns="68580" tIns="34290" rIns="68580" bIns="3429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vi-VN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altLang="vi-V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altLang="vi-V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altLang="vi-VN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vi-V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vi-V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altLang="vi-V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altLang="vi-V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altLang="vi-VN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20220523051805_wm_shs-lich-su-va-dia-li-7">
            <a:extLst>
              <a:ext uri="{FF2B5EF4-FFF2-40B4-BE49-F238E27FC236}">
                <a16:creationId xmlns:a16="http://schemas.microsoft.com/office/drawing/2014/main" id="{80293F3A-0409-4124-80DE-237C191F9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5052" r="7823" b="10452"/>
          <a:stretch/>
        </p:blipFill>
        <p:spPr bwMode="auto">
          <a:xfrm>
            <a:off x="0" y="-27378"/>
            <a:ext cx="4009870" cy="49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8" descr="thuyen">
            <a:extLst>
              <a:ext uri="{FF2B5EF4-FFF2-40B4-BE49-F238E27FC236}">
                <a16:creationId xmlns:a16="http://schemas.microsoft.com/office/drawing/2014/main" id="{13B815DE-477E-45FB-8F9D-26DC1D7E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2145">
            <a:off x="2318549" y="2161523"/>
            <a:ext cx="4159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8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3 -0.1 L -0.03463 -0.09977 C -0.0207 -0.09236 -0.02721 -0.0956 -0.01523 -0.08958 C -0.0138 -0.08889 -0.01237 -0.08773 -0.01106 -0.0875 L 0.0112 -0.08542 C 0.01446 -0.08403 0.01771 -0.08241 0.02097 -0.08125 C 0.02396 -0.08032 0.03125 -0.08009 0.03477 -0.07708 L 0.04727 -0.06458 C 0.0487 -0.06319 0.05013 -0.06157 0.05144 -0.06042 C 0.05703 -0.05625 0.06302 -0.05301 0.0681 -0.04792 C 0.07175 -0.04444 0.07839 -0.03796 0.08203 -0.03333 C 0.0836 -0.03148 0.08464 -0.0287 0.0862 -0.02708 C 0.09623 -0.0162 0.09427 -0.01782 0.10287 -0.01458 C 0.1043 -0.0125 0.10547 -0.00995 0.10703 -0.00833 C 0.11107 -0.00463 0.11511 -0.00393 0.11953 -0.00208 C 0.1211 -0.00162 0.1224 -0.00093 0.1237 -3.7037E-7 C 0.13763 0.01042 0.11641 -0.00278 0.13347 0.00833 C 0.13868 0.01157 0.13711 0.0088 0.1418 0.01458 C 0.15248 0.02778 0.13985 0.01458 0.15013 0.025 C 0.15105 0.02708 0.15222 0.02894 0.15287 0.03125 C 0.15352 0.0331 0.15352 0.03542 0.1543 0.0375 C 0.15586 0.0419 0.15873 0.04514 0.15977 0.05 L 0.16263 0.0625 C 0.1625 0.06806 0.16993 0.12477 0.15287 0.13333 L 0.1487 0.13542 C 0.14727 0.1375 0.1461 0.13982 0.14453 0.14167 C 0.14323 0.14329 0.14167 0.14398 0.14037 0.14583 C 0.13724 0.15046 0.13685 0.15648 0.13477 0.1625 C 0.13412 0.16458 0.13295 0.16644 0.13203 0.16875 C 0.13099 0.1713 0.13047 0.17431 0.1293 0.17708 C 0.12761 0.18125 0.12513 0.18519 0.1237 0.18958 C 0.11537 0.21482 0.12605 0.18357 0.1181 0.20417 C 0.11706 0.20671 0.1168 0.21019 0.11537 0.2125 C 0.11381 0.21505 0.11159 0.2162 0.10977 0.21875 C 0.10717 0.22269 0.10508 0.23032 0.10144 0.23333 C 0.09987 0.23472 0.09779 0.23472 0.09597 0.23542 C 0.09219 0.23889 0.08894 0.24375 0.08477 0.24583 C 0.08347 0.24653 0.0819 0.24676 0.0806 0.24792 C 0.06029 0.26458 0.07774 0.25324 0.06263 0.2625 C 0.06172 0.26458 0.06107 0.26713 0.05977 0.26875 C 0.05743 0.27199 0.0543 0.27431 0.05144 0.27708 C 0.05013 0.27847 0.04857 0.2794 0.04727 0.28125 C 0.03815 0.29491 0.04818 0.28194 0.03894 0.28958 C 0.02552 0.30069 0.03594 0.29583 0.02513 0.3 C 0.02214 0.30463 0.02071 0.30741 0.0168 0.31042 C 0.0155 0.31134 0.01394 0.31157 0.01263 0.3125 C 0.0112 0.31366 0.01003 0.31574 0.00847 0.31667 C 0.00573 0.31852 0.00248 0.31829 0.00013 0.32083 C -0.0013 0.32222 -0.0026 0.32384 -0.00403 0.325 C -0.01549 0.33357 -0.00039 0.31921 -0.01237 0.33125 C -0.01328 0.33403 -0.01484 0.33657 -0.01523 0.33958 C -0.01536 0.34236 -0.01432 0.34514 -0.0138 0.34792 C -0.01106 0.36134 -0.01237 0.35741 -0.0082 0.36667 C -0.00781 0.36944 -0.00729 0.37222 -0.0069 0.375 C -0.00638 0.37708 -0.00547 0.37894 -0.00547 0.38125 C -0.00547 0.38681 -0.00586 0.39236 -0.0069 0.39792 C -0.00716 0.40023 -0.0082 0.40255 -0.00963 0.40417 C -0.01119 0.40602 -0.01328 0.40694 -0.01523 0.40833 C -0.01757 0.40556 -0.022 0.40046 -0.02487 0.39792 C -0.03398 0.39005 -0.02786 0.39769 -0.0388 0.38542 C -0.04062 0.38333 -0.04257 0.38171 -0.0444 0.37917 C -0.04557 0.37732 -0.04596 0.37477 -0.04713 0.37292 C -0.05039 0.3669 -0.0513 0.36644 -0.05547 0.3625 C -0.05638 0.36042 -0.05755 0.35857 -0.0582 0.35625 C -0.06289 0.33773 -0.0552 0.30417 -0.05403 0.29375 C -0.05286 0.28357 -0.05286 0.28588 -0.04856 0.27708 C -0.04583 0.25903 -0.0444 0.25278 -0.0444 0.23333 C -0.0444 0.22546 -0.04505 0.21782 -0.0457 0.21042 C -0.04596 0.20671 -0.04596 0.20324 -0.04713 0.2 C -0.04791 0.19722 -0.04987 0.19583 -0.0513 0.19375 C -0.05286 0.19097 -0.05403 0.18819 -0.05547 0.18542 C -0.05976 0.16574 -0.05273 0.19468 -0.06106 0.17292 C -0.06198 0.17037 -0.06132 0.16713 -0.06237 0.16458 C -0.06328 0.16204 -0.06536 0.16065 -0.06653 0.15833 C -0.06757 0.15625 -0.06862 0.15417 -0.0694 0.15208 C -0.06992 0.15 -0.07005 0.14769 -0.0707 0.14583 C -0.07773 0.12477 -0.06888 0.15671 -0.0763 0.13125 C -0.07812 0.12477 -0.07812 0.11991 -0.07903 0.1125 C -0.07864 0.09583 -0.07825 0.07894 -0.07773 0.0625 C -0.07734 0.05532 -0.0763 0.04861 -0.0763 0.04167 C -0.0763 0.01574 -0.07343 0.02083 -0.0819 0.0125 L -0.08737 0.025 L -0.08463 0.02083 L -0.0901 0.01875 " pathEditMode="relative" rAng="0" ptsTypes="AAAAAAAAAAAAAAAAAAAAAAAAAAAAA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5 0.0243 L -0.05312 0.107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ênh đào Panama: đặc điểm, lịch sử, cấu tạo và tầm quan trọng | Khí tượng  m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ênh đào Panama: đặc điểm, lịch sử, cấu tạo và tầm quan trọng | Khí tượng  m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KÊNH ĐÀO PANAMA – KỲ QUAN “THÉP” CỦA THẾ GIỚI HIỆN Đ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686"/>
            <a:ext cx="4038600" cy="228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4267200" y="7937"/>
            <a:ext cx="4876800" cy="492601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Kênh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Panama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64km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1882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bởi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Pháp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1904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kênh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đào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1920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kênh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Panama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 descr="Mãn nhãn với nguyên lý hoạt động của 21 điều trong cuộc sống - Phần 2 - El  Nin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290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86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3335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2" action="ppaction://hlinkfile"/>
              </a:rPr>
              <a:t>Mỹ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Phát hiện ra châu Mỹ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" y="595015"/>
            <a:ext cx="4648200" cy="42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00600" y="595016"/>
            <a:ext cx="4191000" cy="42304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video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/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? </a:t>
            </a:r>
          </a:p>
          <a:p>
            <a:pPr algn="just"/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- Ai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? Ai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khẳng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/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kỉ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15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hải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thám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hiểm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nhằm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đích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57936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2.4|0.8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728</Words>
  <Application>Microsoft Office PowerPoint</Application>
  <PresentationFormat>On-screen Show (16:9)</PresentationFormat>
  <Paragraphs>71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#9Slide03 Roboto Medium</vt:lpstr>
      <vt:lpstr>Arial</vt:lpstr>
      <vt:lpstr>Calibri</vt:lpstr>
      <vt:lpstr>Tahoma</vt:lpstr>
      <vt:lpstr>Times New Roman</vt:lpstr>
      <vt:lpstr>Wingdings</vt:lpstr>
      <vt:lpstr>Office Theme</vt:lpstr>
      <vt:lpstr>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nhanh hơn</dc:title>
  <dc:creator>Techsi.vn</dc:creator>
  <cp:lastModifiedBy>hoa pham</cp:lastModifiedBy>
  <cp:revision>22</cp:revision>
  <dcterms:created xsi:type="dcterms:W3CDTF">2022-07-14T15:37:53Z</dcterms:created>
  <dcterms:modified xsi:type="dcterms:W3CDTF">2025-04-12T05:57:03Z</dcterms:modified>
</cp:coreProperties>
</file>