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12" r:id="rId4"/>
    <p:sldMasterId id="2147483758" r:id="rId5"/>
    <p:sldMasterId id="2147483769" r:id="rId6"/>
  </p:sldMasterIdLst>
  <p:notesMasterIdLst>
    <p:notesMasterId r:id="rId30"/>
  </p:notesMasterIdLst>
  <p:sldIdLst>
    <p:sldId id="8707" r:id="rId7"/>
    <p:sldId id="8696" r:id="rId8"/>
    <p:sldId id="391" r:id="rId9"/>
    <p:sldId id="279" r:id="rId10"/>
    <p:sldId id="278" r:id="rId11"/>
    <p:sldId id="299" r:id="rId12"/>
    <p:sldId id="8717" r:id="rId13"/>
    <p:sldId id="8725" r:id="rId14"/>
    <p:sldId id="8719" r:id="rId15"/>
    <p:sldId id="8726" r:id="rId16"/>
    <p:sldId id="8727" r:id="rId17"/>
    <p:sldId id="8728" r:id="rId18"/>
    <p:sldId id="8723" r:id="rId19"/>
    <p:sldId id="290" r:id="rId20"/>
    <p:sldId id="318" r:id="rId21"/>
    <p:sldId id="8729" r:id="rId22"/>
    <p:sldId id="319" r:id="rId23"/>
    <p:sldId id="320" r:id="rId24"/>
    <p:sldId id="321" r:id="rId25"/>
    <p:sldId id="2637" r:id="rId26"/>
    <p:sldId id="323" r:id="rId27"/>
    <p:sldId id="8704" r:id="rId28"/>
    <p:sldId id="32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A74"/>
    <a:srgbClr val="F0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9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2025/9/28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2442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6457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2025/9/28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0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119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8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3079" y="91392"/>
            <a:ext cx="11954777" cy="6721505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968368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65" name="Google Shape;65;p2"/>
          <p:cNvGrpSpPr/>
          <p:nvPr/>
        </p:nvGrpSpPr>
        <p:grpSpPr>
          <a:xfrm>
            <a:off x="10501989" y="2958677"/>
            <a:ext cx="3183795" cy="3520261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59"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9547052" y="3795779"/>
            <a:ext cx="2390217" cy="2318351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429537" y="3651799"/>
            <a:ext cx="1754003" cy="2655631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846202" y="4876667"/>
            <a:ext cx="64996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24002" y="1132733"/>
            <a:ext cx="5944000" cy="3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97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303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9627372" y="6591707"/>
            <a:ext cx="149281" cy="52676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7215204" y="6587927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8083479" y="6552183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9627892" y="6381930"/>
            <a:ext cx="148250" cy="51433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9071201" y="6587930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81426" y="91392"/>
            <a:ext cx="12036429" cy="6721505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415200" y="413467"/>
            <a:ext cx="11361600" cy="60312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596">
                <a:solidFill>
                  <a:srgbClr val="434343"/>
                </a:solidFill>
              </a:defRPr>
            </a:lvl1pPr>
            <a:lvl2pPr marL="1216151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4227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2302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0378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48453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56529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64604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72680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132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197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63079" y="147201"/>
            <a:ext cx="11954777" cy="6665697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968367" y="720000"/>
            <a:ext cx="63460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482" name="Google Shape;482;p7"/>
          <p:cNvGrpSpPr/>
          <p:nvPr/>
        </p:nvGrpSpPr>
        <p:grpSpPr>
          <a:xfrm>
            <a:off x="8829704" y="960926"/>
            <a:ext cx="1848307" cy="3435465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6655560" y="3482387"/>
            <a:ext cx="2353743" cy="2655604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11232003" y="2119592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529" name="Google Shape;529;p7"/>
          <p:cNvSpPr/>
          <p:nvPr/>
        </p:nvSpPr>
        <p:spPr>
          <a:xfrm>
            <a:off x="8763768" y="5721665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627167" y="1302784"/>
            <a:ext cx="5028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627167" y="2119584"/>
            <a:ext cx="5028400" cy="3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053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862">
                <a:solidFill>
                  <a:srgbClr val="434343"/>
                </a:solidFill>
              </a:defRPr>
            </a:lvl1pPr>
            <a:lvl2pPr marL="1216151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7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2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78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3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29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4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0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738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"/>
          <p:cNvSpPr/>
          <p:nvPr/>
        </p:nvSpPr>
        <p:spPr>
          <a:xfrm>
            <a:off x="227068" y="921902"/>
            <a:ext cx="6355776" cy="2798109"/>
          </a:xfrm>
          <a:custGeom>
            <a:avLst/>
            <a:gdLst/>
            <a:ahLst/>
            <a:cxnLst/>
            <a:rect l="l" t="t" r="r" b="b"/>
            <a:pathLst>
              <a:path w="194109" h="85937" extrusionOk="0">
                <a:moveTo>
                  <a:pt x="9511" y="44211"/>
                </a:moveTo>
                <a:cubicBezTo>
                  <a:pt x="12538" y="42065"/>
                  <a:pt x="18362" y="46051"/>
                  <a:pt x="18707" y="47660"/>
                </a:cubicBezTo>
                <a:cubicBezTo>
                  <a:pt x="19052" y="49269"/>
                  <a:pt x="14530" y="56128"/>
                  <a:pt x="11580" y="53867"/>
                </a:cubicBezTo>
                <a:cubicBezTo>
                  <a:pt x="8630" y="51606"/>
                  <a:pt x="62" y="41183"/>
                  <a:pt x="1005" y="34095"/>
                </a:cubicBezTo>
                <a:cubicBezTo>
                  <a:pt x="1948" y="27007"/>
                  <a:pt x="4010" y="15889"/>
                  <a:pt x="17236" y="11341"/>
                </a:cubicBezTo>
                <a:cubicBezTo>
                  <a:pt x="30462" y="6793"/>
                  <a:pt x="58881" y="8695"/>
                  <a:pt x="80360" y="6806"/>
                </a:cubicBezTo>
                <a:cubicBezTo>
                  <a:pt x="101840" y="4917"/>
                  <a:pt x="128842" y="100"/>
                  <a:pt x="146113" y="5"/>
                </a:cubicBezTo>
                <a:cubicBezTo>
                  <a:pt x="163384" y="-89"/>
                  <a:pt x="176009" y="1232"/>
                  <a:pt x="183987" y="6239"/>
                </a:cubicBezTo>
                <a:cubicBezTo>
                  <a:pt x="191965" y="11246"/>
                  <a:pt x="194770" y="23451"/>
                  <a:pt x="193981" y="30045"/>
                </a:cubicBezTo>
                <a:cubicBezTo>
                  <a:pt x="193192" y="36639"/>
                  <a:pt x="181357" y="40058"/>
                  <a:pt x="179253" y="45801"/>
                </a:cubicBezTo>
                <a:cubicBezTo>
                  <a:pt x="177149" y="51544"/>
                  <a:pt x="187231" y="58289"/>
                  <a:pt x="181357" y="64505"/>
                </a:cubicBezTo>
                <a:cubicBezTo>
                  <a:pt x="175483" y="70721"/>
                  <a:pt x="169853" y="79926"/>
                  <a:pt x="144009" y="83096"/>
                </a:cubicBezTo>
                <a:cubicBezTo>
                  <a:pt x="118165" y="86266"/>
                  <a:pt x="50205" y="87285"/>
                  <a:pt x="26294" y="83525"/>
                </a:cubicBezTo>
                <a:cubicBezTo>
                  <a:pt x="2383" y="79765"/>
                  <a:pt x="3342" y="67086"/>
                  <a:pt x="545" y="60534"/>
                </a:cubicBezTo>
                <a:cubicBezTo>
                  <a:pt x="-2252" y="53982"/>
                  <a:pt x="6484" y="46357"/>
                  <a:pt x="9511" y="4421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59" name="Google Shape;759;p10"/>
          <p:cNvGrpSpPr/>
          <p:nvPr/>
        </p:nvGrpSpPr>
        <p:grpSpPr>
          <a:xfrm>
            <a:off x="831002" y="291934"/>
            <a:ext cx="10961566" cy="4702300"/>
            <a:chOff x="623250" y="218950"/>
            <a:chExt cx="8221175" cy="3526725"/>
          </a:xfrm>
        </p:grpSpPr>
        <p:sp>
          <p:nvSpPr>
            <p:cNvPr id="760" name="Google Shape;760;p10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623250" y="35617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763" name="Google Shape;763;p10"/>
          <p:cNvGrpSpPr/>
          <p:nvPr/>
        </p:nvGrpSpPr>
        <p:grpSpPr>
          <a:xfrm>
            <a:off x="-279000" y="720016"/>
            <a:ext cx="12470990" cy="3295391"/>
            <a:chOff x="-209251" y="540010"/>
            <a:chExt cx="9353243" cy="2471543"/>
          </a:xfrm>
        </p:grpSpPr>
        <p:sp>
          <p:nvSpPr>
            <p:cNvPr id="764" name="Google Shape;764;p10"/>
            <p:cNvSpPr/>
            <p:nvPr/>
          </p:nvSpPr>
          <p:spPr>
            <a:xfrm>
              <a:off x="-209251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8214749" y="54001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1496625" y="269930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7225074" y="1224835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359"/>
                <a:t> </a:t>
              </a:r>
              <a:endParaRPr sz="2359"/>
            </a:p>
          </p:txBody>
        </p:sp>
      </p:grpSp>
      <p:sp>
        <p:nvSpPr>
          <p:cNvPr id="768" name="Google Shape;768;p10"/>
          <p:cNvSpPr txBox="1">
            <a:spLocks noGrp="1"/>
          </p:cNvSpPr>
          <p:nvPr>
            <p:ph type="title"/>
          </p:nvPr>
        </p:nvSpPr>
        <p:spPr>
          <a:xfrm>
            <a:off x="960000" y="1286100"/>
            <a:ext cx="5056800" cy="21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65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9" name="Google Shape;769;p10"/>
          <p:cNvGrpSpPr/>
          <p:nvPr/>
        </p:nvGrpSpPr>
        <p:grpSpPr>
          <a:xfrm>
            <a:off x="381051" y="5452000"/>
            <a:ext cx="1157901" cy="686000"/>
            <a:chOff x="2575700" y="1885000"/>
            <a:chExt cx="868425" cy="514500"/>
          </a:xfrm>
        </p:grpSpPr>
        <p:sp>
          <p:nvSpPr>
            <p:cNvPr id="770" name="Google Shape;770;p10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</p:spTree>
    <p:extLst>
      <p:ext uri="{BB962C8B-B14F-4D97-AF65-F5344CB8AC3E}">
        <p14:creationId xmlns:p14="http://schemas.microsoft.com/office/powerpoint/2010/main" val="776596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64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8"/>
          <p:cNvSpPr/>
          <p:nvPr/>
        </p:nvSpPr>
        <p:spPr>
          <a:xfrm>
            <a:off x="1720035" y="1655800"/>
            <a:ext cx="4154000" cy="3546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1800" name="Google Shape;1800;p28"/>
          <p:cNvSpPr txBox="1">
            <a:spLocks noGrp="1"/>
          </p:cNvSpPr>
          <p:nvPr>
            <p:ph type="title"/>
          </p:nvPr>
        </p:nvSpPr>
        <p:spPr>
          <a:xfrm>
            <a:off x="1912600" y="1995600"/>
            <a:ext cx="3768800" cy="2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985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77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63078" y="105370"/>
            <a:ext cx="11860750" cy="6609251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960000" y="397367"/>
            <a:ext cx="10272000" cy="606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8981540" y="3592579"/>
            <a:ext cx="2390217" cy="2318351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9394201" y="380470"/>
            <a:ext cx="2105634" cy="3636633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1274502" y="1024802"/>
            <a:ext cx="1019067" cy="1006067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2254887" y="5510812"/>
            <a:ext cx="2715126" cy="2473629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7203901" y="5510745"/>
            <a:ext cx="2715252" cy="2473744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184291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87579" y="147199"/>
            <a:ext cx="11854230" cy="6577724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960000" y="726633"/>
            <a:ext cx="102720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26" name="Google Shape;2526;p39"/>
          <p:cNvSpPr/>
          <p:nvPr/>
        </p:nvSpPr>
        <p:spPr>
          <a:xfrm>
            <a:off x="7470651" y="2272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8714968" y="3093067"/>
            <a:ext cx="1157901" cy="6860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9146231" y="20385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3" name="Google Shape;2533;p39"/>
          <p:cNvSpPr/>
          <p:nvPr/>
        </p:nvSpPr>
        <p:spPr>
          <a:xfrm>
            <a:off x="9568085" y="4064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4" name="Google Shape;2534;p39"/>
          <p:cNvSpPr/>
          <p:nvPr/>
        </p:nvSpPr>
        <p:spPr>
          <a:xfrm>
            <a:off x="9568085" y="1648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5" name="Google Shape;2535;p39"/>
          <p:cNvSpPr/>
          <p:nvPr/>
        </p:nvSpPr>
        <p:spPr>
          <a:xfrm>
            <a:off x="7780785" y="4976213"/>
            <a:ext cx="1238990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6" name="Google Shape;2536;p39"/>
          <p:cNvSpPr/>
          <p:nvPr/>
        </p:nvSpPr>
        <p:spPr>
          <a:xfrm flipH="1">
            <a:off x="9146231" y="44849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7" name="Google Shape;2537;p39"/>
          <p:cNvSpPr/>
          <p:nvPr/>
        </p:nvSpPr>
        <p:spPr>
          <a:xfrm flipH="1">
            <a:off x="7660632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538" name="Google Shape;2538;p39"/>
          <p:cNvSpPr/>
          <p:nvPr/>
        </p:nvSpPr>
        <p:spPr>
          <a:xfrm flipH="1">
            <a:off x="10669199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750073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87579" y="147199"/>
            <a:ext cx="11854230" cy="6577724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2153534" y="726633"/>
            <a:ext cx="79224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555094" y="2741407"/>
            <a:ext cx="2462728" cy="457727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8914812" y="1203256"/>
            <a:ext cx="2353801" cy="2655671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9259831" y="5537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sp>
        <p:nvSpPr>
          <p:cNvPr id="2638" name="Google Shape;2638;p40"/>
          <p:cNvSpPr/>
          <p:nvPr/>
        </p:nvSpPr>
        <p:spPr>
          <a:xfrm flipH="1">
            <a:off x="5985681" y="902800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520450" y="784213"/>
            <a:ext cx="9347391" cy="4752336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59"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59"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3079765" y="4907433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59"/>
          </a:p>
        </p:txBody>
      </p:sp>
    </p:spTree>
    <p:extLst>
      <p:ext uri="{BB962C8B-B14F-4D97-AF65-F5344CB8AC3E}">
        <p14:creationId xmlns:p14="http://schemas.microsoft.com/office/powerpoint/2010/main" val="14015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7751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4917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20310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7693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9814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7903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1858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68298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27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1784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573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3272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47" r:id="rId8"/>
    <p:sldLayoutId id="2147483748" r:id="rId9"/>
    <p:sldLayoutId id="2147483749" r:id="rId10"/>
    <p:sldLayoutId id="2147483750" r:id="rId11"/>
    <p:sldLayoutId id="2147483755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795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0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5.wdp"/><Relationship Id="rId4" Type="http://schemas.openxmlformats.org/officeDocument/2006/relationships/image" Target="../media/image54.png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5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Chào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mừng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các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con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đến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với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tiết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học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65F9E4-DE74-B86F-979A-8995EE8097DF}"/>
              </a:ext>
            </a:extLst>
          </p:cNvPr>
          <p:cNvSpPr txBox="1"/>
          <p:nvPr/>
        </p:nvSpPr>
        <p:spPr>
          <a:xfrm>
            <a:off x="5017372" y="3030933"/>
            <a:ext cx="4238714" cy="58477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4 –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98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FDC8F-E3E5-385F-FC51-6A84F5FA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05398960-AF5F-1F75-5B0B-8A167041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A181A8-A11E-2AEF-EE37-9B7BFBC87DAA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B9D5FB3A-5D17-4891-E94E-149CD03E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425B84-97D0-CC67-4835-76E082871D38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50B1AB-22D1-D1C3-DF45-35F4EFBEC464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476CCE-06A4-7FD0-B7F0-63D3E1DE09CD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5EBDAD-3418-02AE-638C-4354FA70F72C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C01CE-2DB1-4E70-7D58-FA982D7943D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3CB287-1112-C668-B634-D85773D3996A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3CA088-237E-880D-2190-19B32847CEA6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49DC5-2298-F9D5-2623-6705B9A8F60B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739E57-23E6-B8F4-DDE1-43324F4D216F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B7FA1-ADE1-779B-1007-5DF3FBB04DF9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FE2CE-C1F6-0088-003E-FA857AF1CBF3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C252B1-A741-BCF1-79BA-88000C82CEE2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23190C6F-1AEF-D4D8-0B14-9ABEE20C6C6D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587C4FF-9B0D-0204-2293-575454EC4090}"/>
              </a:ext>
            </a:extLst>
          </p:cNvPr>
          <p:cNvSpPr/>
          <p:nvPr/>
        </p:nvSpPr>
        <p:spPr>
          <a:xfrm>
            <a:off x="6924681" y="4006599"/>
            <a:ext cx="4333873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40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DB773-A9EA-4E93-4745-18E21669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FC052347-D201-B4B1-7943-24BCEF1E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2CC095-60A0-A5C1-8CD3-F806A319596D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487FEE56-8BF1-CD7E-1C6C-8A48082B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714F7-A3B1-3863-B734-7C55EB942730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BBFF27-1C7F-315C-34A4-47E54CF21BA4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FABF4-A687-2EFB-93A8-9F508CF09A2F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E7DD3-A139-369C-1AD6-B47677F35544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69E00-8C28-53BE-2BD0-DC351E7B1E19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7DE5D1-33B7-CD36-9208-A5D4783A56C8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916BF9-A837-159F-8F48-29B621177D8F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F32A6-A045-218E-B7C3-420A5A11A5CA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78B5CB-E997-ED7D-B7E4-21F725BB2C7E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F1D625-2438-2E0B-97E0-62A21303EFBE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AAE3E2-B138-81E9-104B-D45EF11D54DA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2E6FA5-0432-4E39-BBA2-FE6874E1A3E5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06CDD87F-A769-6A03-EBB8-E406DFD6C957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2127387-03A4-F6C3-7DE0-BAFDC5E43634}"/>
              </a:ext>
            </a:extLst>
          </p:cNvPr>
          <p:cNvSpPr/>
          <p:nvPr/>
        </p:nvSpPr>
        <p:spPr>
          <a:xfrm>
            <a:off x="6924681" y="4006599"/>
            <a:ext cx="4333873" cy="1827193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74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E404F9-85A8-FFDF-2F32-66C490C4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BEC4AD88-6DA8-EC82-BE92-B59EADFA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33FE3B-D281-31CB-098E-5B9DC5C4B8F3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923BD2C5-D023-CC6A-7C5D-CB4757DD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EBA31-935C-C6F0-11D1-F3A0C30A15A2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5FA7CE-0070-F2B8-02BB-17D4FD6B6D02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69643-BD6D-FD82-F11F-AE261E68C5B4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77C3BA-DCA1-E863-951C-62D1D34B7956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C5D2E-74F6-910A-4E26-52F55408B986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6D11C-45C6-70C8-1A69-BE3DFFC1F8B8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A69D63-F433-7FAC-CCE7-D5DF1CA6CE24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14284F-F0EC-0A1F-9503-602ECC6925BA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A9C789-14ED-D16A-9DE9-089599C5471E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965926-1485-2A40-7327-0EFA63B6A971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4C555-A924-6D8B-6DBD-AFDF8BEA1F4C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74BA7D-999F-C003-CAE9-72137EB6D516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B9630AEE-2D30-C342-6240-DEF14F5EEB0C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D913687-CE9C-1A90-4CA4-11AC5C90B087}"/>
              </a:ext>
            </a:extLst>
          </p:cNvPr>
          <p:cNvSpPr/>
          <p:nvPr/>
        </p:nvSpPr>
        <p:spPr>
          <a:xfrm>
            <a:off x="6924681" y="4006599"/>
            <a:ext cx="4333873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826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74293" y="17907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 lạ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74291" y="442154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188646" y="6016107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29891" y="2308461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31943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66049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B1C29226-0D20-6109-DB6A-90CDC927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7AD8F51-AFA8-F594-F79D-EF061D37269C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1640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901566" y="4998436"/>
            <a:ext cx="9207966" cy="1238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851235" y="2979958"/>
            <a:ext cx="609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63D09-5CA2-491E-0960-6DB7FAF3A445}"/>
              </a:ext>
            </a:extLst>
          </p:cNvPr>
          <p:cNvSpPr/>
          <p:nvPr/>
        </p:nvSpPr>
        <p:spPr>
          <a:xfrm>
            <a:off x="3646635" y="2626802"/>
            <a:ext cx="625660" cy="60601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04567-350B-D85D-5EB4-5BC0B545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69AEC10B-45DF-7790-C119-6A18374E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80DC65-6DBD-9C93-83A1-EEA23F5A2276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E345140A-85DC-2003-4F6C-B7815866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40631-42C9-2F1B-C4B2-68B5FDAB6C21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A329BF-545A-9AED-3A4F-F5C626268AD7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E031E5-2CD6-DA5D-211E-364F1FDE6465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6CE982-0979-4688-159D-9375FFE03C00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58A12-846E-DC29-4691-C909A858B9A1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7BD191-337E-CDB0-F143-B2320F342330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3E793-F7B6-959F-EBEF-0E7CA5AF2596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79F411-BC63-F934-7FD4-18EF7DA25B79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227D22-C4D6-C7F2-5CA6-C43DAA96B5D9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FB788F-998A-BE45-682F-2F8E50D40722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55B311-D891-AE82-875D-B00F7F0269F7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A96478-1778-253C-D10F-ABD06FC74F55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30A44BBA-A213-C855-A877-CFFED3A72903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1AF812-48B2-FDF8-EE41-FB107902DED3}"/>
              </a:ext>
            </a:extLst>
          </p:cNvPr>
          <p:cNvSpPr/>
          <p:nvPr/>
        </p:nvSpPr>
        <p:spPr>
          <a:xfrm>
            <a:off x="6924682" y="4006599"/>
            <a:ext cx="2731936" cy="89017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81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BE30E-223B-0066-0F1C-446714A05E61}"/>
              </a:ext>
            </a:extLst>
          </p:cNvPr>
          <p:cNvSpPr txBox="1"/>
          <p:nvPr/>
        </p:nvSpPr>
        <p:spPr>
          <a:xfrm>
            <a:off x="2515549" y="853029"/>
            <a:ext cx="710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unito Black" panose="00000A00000000000000" pitchFamily="2" charset="0"/>
                <a:ea typeface="+mn-ea"/>
                <a:cs typeface="+mn-cs"/>
              </a:rPr>
              <a:t>Mùa hè lấp lánh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61" y="1564492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457" y="2200275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685801" y="257109"/>
            <a:ext cx="1050471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631371" y="290647"/>
            <a:ext cx="10668000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2084218" y="1232200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1640825" y="2614988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213310" y="4022618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536185" y="2261421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7937019" y="1006631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6185" y="3935955"/>
            <a:ext cx="1568590" cy="1200150"/>
            <a:chOff x="3635896" y="4064235"/>
            <a:chExt cx="1370339" cy="15969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13" name="Google Shape;5317;p41">
            <a:extLst>
              <a:ext uri="{FF2B5EF4-FFF2-40B4-BE49-F238E27FC236}">
                <a16:creationId xmlns:a16="http://schemas.microsoft.com/office/drawing/2014/main" id="{72A535C0-53D5-2E8B-9C2D-99828792DC11}"/>
              </a:ext>
            </a:extLst>
          </p:cNvPr>
          <p:cNvSpPr txBox="1">
            <a:spLocks/>
          </p:cNvSpPr>
          <p:nvPr/>
        </p:nvSpPr>
        <p:spPr>
          <a:xfrm>
            <a:off x="1219902" y="5758045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457200" indent="-457200" algn="l" defTabSz="914103">
              <a:buClr>
                <a:prstClr val="black"/>
              </a:buClr>
              <a:buFontTx/>
              <a:buChar char="-"/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103">
              <a:buClr>
                <a:prstClr val="black"/>
              </a:buClr>
              <a:buFontTx/>
              <a:buChar char="-"/>
            </a:pP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99311" y="2881968"/>
            <a:ext cx="47916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051806" y="2889446"/>
            <a:ext cx="564449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69485" y="341003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3204155" y="342208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996203" y="3960698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217580" y="288048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7787916" y="396823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8857319" y="450482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25036" y="3426828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116863" y="3428843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989638" y="4033371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304666" y="2912368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647300" y="4013962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717004" y="4558384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1152359"/>
            <a:ext cx="545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u="sng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332679" y="2196152"/>
            <a:ext cx="5862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endParaRPr lang="en-US" sz="2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/tr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6E3903C-BFB2-47FF-B957-79BE1C8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04" y="19241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FB16F-0935-42A4-9AE3-376A75295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4228734"/>
            <a:ext cx="12155596" cy="2629267"/>
          </a:xfrm>
          <a:prstGeom prst="rect">
            <a:avLst/>
          </a:prstGeom>
        </p:spPr>
      </p:pic>
      <p:pic>
        <p:nvPicPr>
          <p:cNvPr id="1028" name="Picture 4" descr="Cartoon Green Tree PNG Clipart - High-quality PNG Clipart Image in cattegory Trees PNG / Clipart from ClipartPNG.com">
            <a:extLst>
              <a:ext uri="{FF2B5EF4-FFF2-40B4-BE49-F238E27FC236}">
                <a16:creationId xmlns:a16="http://schemas.microsoft.com/office/drawing/2014/main" id="{A4073228-7DD0-46EC-AA35-220274B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94" y="-152400"/>
            <a:ext cx="7824106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DA6E4-6FF3-490A-AA86-C9966BE46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1" y="4921365"/>
            <a:ext cx="3045239" cy="1466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F95A5-DDC8-A8C2-501B-EEC5991B1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088" y="4856278"/>
            <a:ext cx="3045239" cy="1466878"/>
          </a:xfrm>
          <a:prstGeom prst="rect">
            <a:avLst/>
          </a:prstGeom>
        </p:spPr>
      </p:pic>
      <p:pic>
        <p:nvPicPr>
          <p:cNvPr id="3" name="Picture 4" descr="Cartoon Sun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D494D0AF-2EE9-43A8-AA88-AB811512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95" y="39193"/>
            <a:ext cx="974951" cy="8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C479089-82C3-4E99-BC6D-3534DAB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259" y="17825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AF6501E8-B88E-4CD5-A1D9-73592E2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8249"/>
            <a:ext cx="1061041" cy="5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3B41F-3F6B-4D3E-943C-09A289E05351}"/>
              </a:ext>
            </a:extLst>
          </p:cNvPr>
          <p:cNvGrpSpPr/>
          <p:nvPr/>
        </p:nvGrpSpPr>
        <p:grpSpPr>
          <a:xfrm>
            <a:off x="4326791" y="1697588"/>
            <a:ext cx="1390633" cy="1721686"/>
            <a:chOff x="2039482" y="1034936"/>
            <a:chExt cx="1906746" cy="2360665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0AD6ACD-128B-4E7F-9F0D-34ED089F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2053625" y="1034936"/>
              <a:ext cx="1892603" cy="2360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A7E10-2285-45B2-80D9-33E484DC4A13}"/>
                </a:ext>
              </a:extLst>
            </p:cNvPr>
            <p:cNvSpPr txBox="1"/>
            <p:nvPr/>
          </p:nvSpPr>
          <p:spPr>
            <a:xfrm>
              <a:off x="2039482" y="2087450"/>
              <a:ext cx="1736983" cy="71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nghĩa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66F16-C4FF-4DC8-90EE-8E17AF86E29F}"/>
              </a:ext>
            </a:extLst>
          </p:cNvPr>
          <p:cNvGrpSpPr/>
          <p:nvPr/>
        </p:nvGrpSpPr>
        <p:grpSpPr>
          <a:xfrm>
            <a:off x="8232006" y="1006870"/>
            <a:ext cx="2333366" cy="1836749"/>
            <a:chOff x="2114617" y="1524000"/>
            <a:chExt cx="1371600" cy="1352580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1D10981B-CCC8-4AE5-B62F-7B2F3BC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5C11F-E411-4A2F-90C9-F37DE993A51A}"/>
                </a:ext>
              </a:extLst>
            </p:cNvPr>
            <p:cNvSpPr txBox="1"/>
            <p:nvPr/>
          </p:nvSpPr>
          <p:spPr>
            <a:xfrm>
              <a:off x="2114617" y="2133106"/>
              <a:ext cx="1371600" cy="38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nghẹn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01E82B-E297-4D10-8F03-6DDCF8CFA55A}"/>
              </a:ext>
            </a:extLst>
          </p:cNvPr>
          <p:cNvGrpSpPr/>
          <p:nvPr/>
        </p:nvGrpSpPr>
        <p:grpSpPr>
          <a:xfrm>
            <a:off x="8953974" y="2926812"/>
            <a:ext cx="2289422" cy="1532337"/>
            <a:chOff x="2107073" y="1295231"/>
            <a:chExt cx="1371600" cy="1235023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03917418-C2AB-45E2-AE16-809C1AB9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343355" y="1295231"/>
              <a:ext cx="984564" cy="123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6F97E0-2B20-446F-AB5C-127267AF6607}"/>
                </a:ext>
              </a:extLst>
            </p:cNvPr>
            <p:cNvSpPr txBox="1"/>
            <p:nvPr/>
          </p:nvSpPr>
          <p:spPr>
            <a:xfrm>
              <a:off x="2107073" y="1757579"/>
              <a:ext cx="1371600" cy="42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ngi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3A7301-0D40-4946-96F5-FA39C9F56830}"/>
              </a:ext>
            </a:extLst>
          </p:cNvPr>
          <p:cNvGrpSpPr/>
          <p:nvPr/>
        </p:nvGrpSpPr>
        <p:grpSpPr>
          <a:xfrm>
            <a:off x="6822567" y="2395392"/>
            <a:ext cx="2090442" cy="1716815"/>
            <a:chOff x="2109605" y="1524000"/>
            <a:chExt cx="1371600" cy="1352580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32BBA327-22B9-4A39-B527-312154B6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087C1A-34D0-4509-962F-49C3CE4DAC63}"/>
                </a:ext>
              </a:extLst>
            </p:cNvPr>
            <p:cNvSpPr txBox="1"/>
            <p:nvPr/>
          </p:nvSpPr>
          <p:spPr>
            <a:xfrm>
              <a:off x="2109605" y="2089758"/>
              <a:ext cx="1371600" cy="36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nghệ</a:t>
              </a:r>
              <a:endPara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69763-F697-424D-980F-5115AACF20B7}"/>
              </a:ext>
            </a:extLst>
          </p:cNvPr>
          <p:cNvGrpSpPr/>
          <p:nvPr/>
        </p:nvGrpSpPr>
        <p:grpSpPr>
          <a:xfrm>
            <a:off x="6211839" y="761460"/>
            <a:ext cx="1798540" cy="1716815"/>
            <a:chOff x="2131950" y="1524000"/>
            <a:chExt cx="1371600" cy="13525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D2E1978-4BB0-4A39-8BBD-BC31010D7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4D2BB-3127-4151-B61A-5CB295BB6E2D}"/>
                </a:ext>
              </a:extLst>
            </p:cNvPr>
            <p:cNvSpPr txBox="1"/>
            <p:nvPr/>
          </p:nvSpPr>
          <p:spPr>
            <a:xfrm>
              <a:off x="2131950" y="2040116"/>
              <a:ext cx="1371600" cy="4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nghẩng</a:t>
              </a:r>
              <a:endPara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3E1E83-E496-25AD-12FF-A9A32FCFB488}"/>
              </a:ext>
            </a:extLst>
          </p:cNvPr>
          <p:cNvSpPr txBox="1"/>
          <p:nvPr/>
        </p:nvSpPr>
        <p:spPr>
          <a:xfrm>
            <a:off x="5676741" y="2948940"/>
            <a:ext cx="914400" cy="36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endParaRPr lang="en-US" sz="177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5126D-1BF9-3BCF-6CD4-BE2E744EB8C1}"/>
              </a:ext>
            </a:extLst>
          </p:cNvPr>
          <p:cNvSpPr txBox="1"/>
          <p:nvPr/>
        </p:nvSpPr>
        <p:spPr>
          <a:xfrm>
            <a:off x="1271158" y="6388243"/>
            <a:ext cx="111252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028D3-B840-BE77-3227-F929154E98CB}"/>
              </a:ext>
            </a:extLst>
          </p:cNvPr>
          <p:cNvSpPr txBox="1"/>
          <p:nvPr/>
        </p:nvSpPr>
        <p:spPr>
          <a:xfrm>
            <a:off x="4460446" y="6388243"/>
            <a:ext cx="111252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Đúng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2005 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66758 0.291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7487 0.4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5 0.39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43372 0.5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2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4" y="710659"/>
            <a:ext cx="4238714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mpleSoft Bold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871345" y="1590091"/>
            <a:ext cx="10467216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Nghe -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xác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Mùa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hè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lấp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lánh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.</a:t>
            </a:r>
          </a:p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biệt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unito Black" panose="00000A00000000000000" pitchFamily="2" charset="0"/>
              </a:rPr>
              <a:t>ch</a:t>
            </a:r>
            <a:r>
              <a:rPr lang="en-US" sz="3600" b="1" dirty="0">
                <a:solidFill>
                  <a:srgbClr val="FFFF00"/>
                </a:solidFill>
                <a:latin typeface="Nunito Black" panose="00000A00000000000000" pitchFamily="2" charset="0"/>
              </a:rPr>
              <a:t>/tr</a:t>
            </a:r>
          </a:p>
          <a:p>
            <a:pPr marL="742950" marR="0" lvl="0" indent="-742950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Rèn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cẩn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thận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bày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sạch</a:t>
            </a:r>
            <a:r>
              <a:rPr lang="en-US" sz="3600" b="1" dirty="0">
                <a:solidFill>
                  <a:schemeClr val="bg1"/>
                </a:solidFill>
                <a:latin typeface="Nunito Black" panose="00000A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unito Black" panose="00000A00000000000000" pitchFamily="2" charset="0"/>
              </a:rPr>
              <a:t>đẹp</a:t>
            </a:r>
            <a:endParaRPr lang="en-US" sz="3600" b="1" dirty="0">
              <a:solidFill>
                <a:schemeClr val="bg1"/>
              </a:solidFill>
              <a:latin typeface="Nunito Black" panose="00000A00000000000000" pitchFamily="2" charset="0"/>
            </a:endParaRP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anose="00000A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981B4-A78F-67F9-BB47-BB88B79E4C76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803872" y="4196930"/>
            <a:ext cx="6311928" cy="919401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khổ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thơ đầu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lánh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018" name="Rectangle: Rounded Corners 86017">
            <a:extLst>
              <a:ext uri="{FF2B5EF4-FFF2-40B4-BE49-F238E27FC236}">
                <a16:creationId xmlns:a16="http://schemas.microsoft.com/office/drawing/2014/main" id="{8D53FB44-4FEA-3491-786D-6E62F6EC7A20}"/>
              </a:ext>
            </a:extLst>
          </p:cNvPr>
          <p:cNvSpPr/>
          <p:nvPr/>
        </p:nvSpPr>
        <p:spPr>
          <a:xfrm>
            <a:off x="5561702" y="5251480"/>
            <a:ext cx="6461302" cy="1328023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Ba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(dậy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19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860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61F11-B152-6BE3-D6D4-AD377CE8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662485FE-6677-CDF3-4EB4-0BE827C2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625D03-08C1-AB5B-F6D6-4A3234A02D88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2373FFA9-4EFB-DF84-EA45-0850ED62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58D89-F3B6-2EBB-A084-0822732D47C1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E5E312-1C24-DD0B-C9CB-E450E513CD2D}"/>
              </a:ext>
            </a:extLst>
          </p:cNvPr>
          <p:cNvSpPr txBox="1"/>
          <p:nvPr/>
        </p:nvSpPr>
        <p:spPr>
          <a:xfrm>
            <a:off x="1174293" y="1779816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C14C6-B3F7-4378-73B3-061027EF7CBB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FE5E16-863A-4C60-3FB1-E17E01EC6428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1EC0D-2B45-FC78-E900-D38597ABE021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E1EFBD-3754-53C1-5FD0-D7EB5A9E1178}"/>
              </a:ext>
            </a:extLst>
          </p:cNvPr>
          <p:cNvSpPr txBox="1"/>
          <p:nvPr/>
        </p:nvSpPr>
        <p:spPr>
          <a:xfrm>
            <a:off x="1152519" y="443242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6477E-CC19-FD43-260C-3DC2E70080B2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5A96D-3C9A-9EAC-5E6C-06CFD4F1F17D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7A5AD3-2871-C280-3D23-4BA57311BB5C}"/>
              </a:ext>
            </a:extLst>
          </p:cNvPr>
          <p:cNvSpPr txBox="1"/>
          <p:nvPr/>
        </p:nvSpPr>
        <p:spPr>
          <a:xfrm>
            <a:off x="1206055" y="603289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5FD4C4-E82E-0B78-27AE-EDC2F20BA663}"/>
              </a:ext>
            </a:extLst>
          </p:cNvPr>
          <p:cNvSpPr txBox="1"/>
          <p:nvPr/>
        </p:nvSpPr>
        <p:spPr>
          <a:xfrm>
            <a:off x="5929891" y="1781660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4F8883-D497-0609-0F6A-B4F7EFED9155}"/>
              </a:ext>
            </a:extLst>
          </p:cNvPr>
          <p:cNvSpPr txBox="1"/>
          <p:nvPr/>
        </p:nvSpPr>
        <p:spPr>
          <a:xfrm>
            <a:off x="5929891" y="230652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972BE-D4F5-1179-08A2-E1FDA7815158}"/>
              </a:ext>
            </a:extLst>
          </p:cNvPr>
          <p:cNvSpPr txBox="1"/>
          <p:nvPr/>
        </p:nvSpPr>
        <p:spPr>
          <a:xfrm>
            <a:off x="5917024" y="284172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57B4DF9-998F-56FE-084B-9CE67B53AB4C}"/>
              </a:ext>
            </a:extLst>
          </p:cNvPr>
          <p:cNvSpPr txBox="1"/>
          <p:nvPr/>
        </p:nvSpPr>
        <p:spPr>
          <a:xfrm>
            <a:off x="5917024" y="3349410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E332E94-F703-C262-7D0B-EB60489B6DBC}"/>
              </a:ext>
            </a:extLst>
          </p:cNvPr>
          <p:cNvSpPr/>
          <p:nvPr/>
        </p:nvSpPr>
        <p:spPr>
          <a:xfrm>
            <a:off x="6924682" y="4006599"/>
            <a:ext cx="3918026" cy="1827193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241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25FCB9-967A-78E9-2251-56C9F1D3AF99}"/>
              </a:ext>
            </a:extLst>
          </p:cNvPr>
          <p:cNvSpPr/>
          <p:nvPr/>
        </p:nvSpPr>
        <p:spPr>
          <a:xfrm>
            <a:off x="549275" y="5804678"/>
            <a:ext cx="406400" cy="496888"/>
          </a:xfrm>
          <a:prstGeom prst="ellips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E2C04-2B2A-0A9D-7E5C-E52EA64D3F0B}"/>
              </a:ext>
            </a:extLst>
          </p:cNvPr>
          <p:cNvSpPr txBox="1"/>
          <p:nvPr/>
        </p:nvSpPr>
        <p:spPr>
          <a:xfrm>
            <a:off x="1152521" y="17689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837EB-F65E-4C95-FE43-F6936904867A}"/>
              </a:ext>
            </a:extLst>
          </p:cNvPr>
          <p:cNvSpPr txBox="1"/>
          <p:nvPr/>
        </p:nvSpPr>
        <p:spPr>
          <a:xfrm>
            <a:off x="1152520" y="2295330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ǟƟ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E6F44C-9C37-7EF7-FD22-FE52AE16C9AB}"/>
              </a:ext>
            </a:extLst>
          </p:cNvPr>
          <p:cNvSpPr txBox="1"/>
          <p:nvPr/>
        </p:nvSpPr>
        <p:spPr>
          <a:xfrm>
            <a:off x="1152520" y="2843202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Ǘ∆ kì lạ εưa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94E56-5AB2-0AAC-8899-42738B9E874E}"/>
              </a:ext>
            </a:extLst>
          </p:cNvPr>
          <p:cNvSpPr txBox="1"/>
          <p:nvPr/>
        </p:nvSpPr>
        <p:spPr>
          <a:xfrm>
            <a:off x="1152519" y="335673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 ǇrƟ Ŕa dậy sĥ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A921F-10B9-CEFF-17FB-319BDF14119B}"/>
              </a:ext>
            </a:extLst>
          </p:cNvPr>
          <p:cNvSpPr txBox="1"/>
          <p:nvPr/>
        </p:nvSpPr>
        <p:spPr>
          <a:xfrm>
            <a:off x="1163405" y="442154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lv-LV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ắng εo cây εŗg lņ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6A5815-E370-9A93-E2A5-841B04E6D279}"/>
              </a:ext>
            </a:extLst>
          </p:cNvPr>
          <p:cNvSpPr txBox="1"/>
          <p:nvPr/>
        </p:nvSpPr>
        <p:spPr>
          <a:xfrm>
            <a:off x="1152518" y="4948415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hΞ lá Όłm jàu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C7635-D108-A04E-B542-73B4075CCB01}"/>
              </a:ext>
            </a:extLst>
          </p:cNvPr>
          <p:cNvSpPr txBox="1"/>
          <p:nvPr/>
        </p:nvSpPr>
        <p:spPr>
          <a:xfrm>
            <a:off x="1212836" y="5507173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jì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DADBB-C812-D1AC-19A6-3C6704A840CC}"/>
              </a:ext>
            </a:extLst>
          </p:cNvPr>
          <p:cNvSpPr txBox="1"/>
          <p:nvPr/>
        </p:nvSpPr>
        <p:spPr>
          <a:xfrm>
            <a:off x="1212835" y="6025344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 Ǘ∆ dài bất Ǉận.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FE0C6-79D3-31EF-3EAD-8B74D586C212}"/>
              </a:ext>
            </a:extLst>
          </p:cNvPr>
          <p:cNvSpPr txBox="1"/>
          <p:nvPr/>
        </p:nvSpPr>
        <p:spPr>
          <a:xfrm>
            <a:off x="5929891" y="1770774"/>
            <a:ext cx="4851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1D52C-9119-7ACA-FE34-DC34747B0FE6}"/>
              </a:ext>
            </a:extLst>
          </p:cNvPr>
          <p:cNvSpPr txBox="1"/>
          <p:nvPr/>
        </p:nvSpPr>
        <p:spPr>
          <a:xfrm>
            <a:off x="5959871" y="2301109"/>
            <a:ext cx="4333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 ǇrƟ jải ǟ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640441-6F84-3E09-F5E5-B580266E913A}"/>
              </a:ext>
            </a:extLst>
          </p:cNvPr>
          <p:cNvSpPr txBox="1"/>
          <p:nvPr/>
        </p:nvSpPr>
        <p:spPr>
          <a:xfrm>
            <a:off x="5929891" y="2831943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 đỉ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</a:p>
        </p:txBody>
      </p:sp>
      <p:sp>
        <p:nvSpPr>
          <p:cNvPr id="86016" name="TextBox 86015">
            <a:extLst>
              <a:ext uri="{FF2B5EF4-FFF2-40B4-BE49-F238E27FC236}">
                <a16:creationId xmlns:a16="http://schemas.microsoft.com/office/drawing/2014/main" id="{7237317B-6EB1-3800-83AD-A59AF2FC0480}"/>
              </a:ext>
            </a:extLst>
          </p:cNvPr>
          <p:cNvSpPr txBox="1"/>
          <p:nvPr/>
        </p:nvSpPr>
        <p:spPr>
          <a:xfrm>
            <a:off x="5929891" y="3344277"/>
            <a:ext cx="4713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vẫn εưa lặn xuūg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C20236E-B034-2ED7-2D29-AB527D8AAC25}"/>
              </a:ext>
            </a:extLst>
          </p:cNvPr>
          <p:cNvSpPr/>
          <p:nvPr/>
        </p:nvSpPr>
        <p:spPr>
          <a:xfrm>
            <a:off x="6924682" y="3978889"/>
            <a:ext cx="3918026" cy="126498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E11D42E-544C-2640-F094-78042C6E9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3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0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 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lang="en-US" altLang="en-US" sz="2900" b="1">
                <a:solidFill>
                  <a:srgbClr val="660066"/>
                </a:solidFill>
                <a:latin typeface="HP001 4H" panose="020B0603050302020204" pitchFamily="34" charset="0"/>
              </a:rPr>
              <a:t>9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en-US" altLang="en-US" sz="2900" b="1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</a:t>
            </a:r>
            <a:r>
              <a:rPr kumimoji="0" lang="vi-VN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202</a:t>
            </a: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5</a:t>
            </a:r>
            <a:endParaRPr kumimoji="0" lang="en-US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6BBD9B6-8460-3233-14F7-4AA2B7DD713C}"/>
              </a:ext>
            </a:extLst>
          </p:cNvPr>
          <p:cNvSpPr/>
          <p:nvPr/>
        </p:nvSpPr>
        <p:spPr>
          <a:xfrm>
            <a:off x="3642268" y="1237007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– viết: Mùa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41A7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41A7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31502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1227</Words>
  <Application>Microsoft Office PowerPoint</Application>
  <PresentationFormat>Màn hình rộng</PresentationFormat>
  <Paragraphs>208</Paragraphs>
  <Slides>23</Slides>
  <Notes>8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18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23</vt:i4>
      </vt:variant>
    </vt:vector>
  </HeadingPairs>
  <TitlesOfParts>
    <vt:vector size="47" baseType="lpstr">
      <vt:lpstr>等线</vt:lpstr>
      <vt:lpstr>微软雅黑</vt:lpstr>
      <vt:lpstr>宋体</vt:lpstr>
      <vt:lpstr>#9Slide03 AmpleSoft Bold</vt:lpstr>
      <vt:lpstr>Amatic SC</vt:lpstr>
      <vt:lpstr>Arial</vt:lpstr>
      <vt:lpstr>Arial-Rounded</vt:lpstr>
      <vt:lpstr>Calibri</vt:lpstr>
      <vt:lpstr>HP001 4 hàng</vt:lpstr>
      <vt:lpstr>HP001 4H</vt:lpstr>
      <vt:lpstr>Lucida Bright</vt:lpstr>
      <vt:lpstr>Nunito</vt:lpstr>
      <vt:lpstr>Nunito Black</vt:lpstr>
      <vt:lpstr>Odibee Sans</vt:lpstr>
      <vt:lpstr>Times New Roman</vt:lpstr>
      <vt:lpstr>Wingdings</vt:lpstr>
      <vt:lpstr>字魂59号-创粗黑</vt:lpstr>
      <vt:lpstr>字魂70号-灵悦黑体</vt:lpstr>
      <vt:lpstr>第一PPT，www.1ppt.com</vt:lpstr>
      <vt:lpstr>千图网海量PPT模板www.58pic.com​​</vt:lpstr>
      <vt:lpstr>1_千图网海量PPT模板www.58pic.com​​</vt:lpstr>
      <vt:lpstr>Office 主题</vt:lpstr>
      <vt:lpstr>Children's Day by Slidesgo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Huyền Nguyễn</cp:lastModifiedBy>
  <cp:revision>47</cp:revision>
  <dcterms:created xsi:type="dcterms:W3CDTF">2022-06-15T08:05:13Z</dcterms:created>
  <dcterms:modified xsi:type="dcterms:W3CDTF">2025-09-28T09:44:34Z</dcterms:modified>
</cp:coreProperties>
</file>