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  <p:sldMasterId id="2147483771" r:id="rId6"/>
  </p:sldMasterIdLst>
  <p:notesMasterIdLst>
    <p:notesMasterId r:id="rId43"/>
  </p:notesMasterIdLst>
  <p:sldIdLst>
    <p:sldId id="442" r:id="rId7"/>
    <p:sldId id="437" r:id="rId8"/>
    <p:sldId id="291" r:id="rId9"/>
    <p:sldId id="438" r:id="rId10"/>
    <p:sldId id="439" r:id="rId11"/>
    <p:sldId id="440" r:id="rId12"/>
    <p:sldId id="441" r:id="rId13"/>
    <p:sldId id="435" r:id="rId14"/>
    <p:sldId id="404" r:id="rId15"/>
    <p:sldId id="432" r:id="rId16"/>
    <p:sldId id="294" r:id="rId17"/>
    <p:sldId id="525" r:id="rId18"/>
    <p:sldId id="2635" r:id="rId19"/>
    <p:sldId id="2636" r:id="rId20"/>
    <p:sldId id="526" r:id="rId21"/>
    <p:sldId id="2637" r:id="rId22"/>
    <p:sldId id="2638" r:id="rId23"/>
    <p:sldId id="2639" r:id="rId24"/>
    <p:sldId id="428" r:id="rId25"/>
    <p:sldId id="2641" r:id="rId26"/>
    <p:sldId id="2642" r:id="rId27"/>
    <p:sldId id="2643" r:id="rId28"/>
    <p:sldId id="308" r:id="rId29"/>
    <p:sldId id="436" r:id="rId30"/>
    <p:sldId id="434" r:id="rId31"/>
    <p:sldId id="257" r:id="rId32"/>
    <p:sldId id="259" r:id="rId33"/>
    <p:sldId id="260" r:id="rId34"/>
    <p:sldId id="262" r:id="rId35"/>
    <p:sldId id="264" r:id="rId36"/>
    <p:sldId id="265" r:id="rId37"/>
    <p:sldId id="266" r:id="rId38"/>
    <p:sldId id="445" r:id="rId39"/>
    <p:sldId id="523" r:id="rId40"/>
    <p:sldId id="303" r:id="rId41"/>
    <p:sldId id="524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D3"/>
    <a:srgbClr val="155501"/>
    <a:srgbClr val="1F497D"/>
    <a:srgbClr val="29AE9D"/>
    <a:srgbClr val="E6E6E6"/>
    <a:srgbClr val="4A4A4A"/>
    <a:srgbClr val="FF99FF"/>
    <a:srgbClr val="990000"/>
    <a:srgbClr val="66FF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74" autoAdjust="0"/>
  </p:normalViewPr>
  <p:slideViewPr>
    <p:cSldViewPr snapToGrid="0">
      <p:cViewPr varScale="1">
        <p:scale>
          <a:sx n="79" d="100"/>
          <a:sy n="79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/>
            <a:t>1. </a:t>
          </a:r>
          <a:r>
            <a:rPr lang="en-US" sz="3600" b="1" dirty="0" err="1"/>
            <a:t>Ôn</a:t>
          </a:r>
          <a:r>
            <a:rPr lang="en-US" sz="3600" b="1" dirty="0"/>
            <a:t> </a:t>
          </a:r>
          <a:r>
            <a:rPr lang="en-US" sz="3600" b="1" dirty="0" err="1"/>
            <a:t>lại</a:t>
          </a:r>
          <a:r>
            <a:rPr lang="en-US" sz="3600" b="1" dirty="0"/>
            <a:t>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7.</a:t>
          </a:r>
          <a:br>
            <a:rPr lang="en-US" sz="3600" b="1" dirty="0"/>
          </a:br>
          <a:r>
            <a:rPr lang="en-US" sz="3600" b="1" dirty="0"/>
            <a:t>2. </a:t>
          </a:r>
          <a:r>
            <a:rPr lang="en-US" sz="3600" b="1" dirty="0" err="1"/>
            <a:t>Chuẩn</a:t>
          </a:r>
          <a:r>
            <a:rPr lang="en-US" sz="3600" b="1" dirty="0"/>
            <a:t> </a:t>
          </a:r>
          <a:r>
            <a:rPr lang="en-US" sz="3600" b="1" dirty="0" err="1"/>
            <a:t>bị</a:t>
          </a:r>
          <a:r>
            <a:rPr lang="en-US" sz="3600" b="1" dirty="0"/>
            <a:t> </a:t>
          </a:r>
          <a:r>
            <a:rPr lang="en-US" sz="3600" b="1" dirty="0" err="1"/>
            <a:t>bài</a:t>
          </a:r>
          <a:r>
            <a:rPr lang="en-US" sz="3600" b="1" dirty="0"/>
            <a:t> </a:t>
          </a:r>
          <a:r>
            <a:rPr lang="en-US" sz="3600" b="1" dirty="0" err="1"/>
            <a:t>sau</a:t>
          </a:r>
          <a:r>
            <a:rPr lang="en-US" sz="3600" b="1" dirty="0"/>
            <a:t> :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 ( </a:t>
          </a:r>
          <a:r>
            <a:rPr lang="en-US" sz="3600" b="1" dirty="0" err="1"/>
            <a:t>Tiết</a:t>
          </a:r>
          <a:r>
            <a:rPr lang="en-US" sz="3600" b="1" dirty="0"/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1. </a:t>
          </a:r>
          <a:r>
            <a:rPr lang="en-US" sz="3600" b="1" kern="1200" dirty="0" err="1"/>
            <a:t>Ôn</a:t>
          </a:r>
          <a:r>
            <a:rPr lang="en-US" sz="3600" b="1" kern="1200" dirty="0"/>
            <a:t> </a:t>
          </a:r>
          <a:r>
            <a:rPr lang="en-US" sz="3600" b="1" kern="1200" dirty="0" err="1"/>
            <a:t>lại</a:t>
          </a:r>
          <a:r>
            <a:rPr lang="en-US" sz="3600" b="1" kern="1200" dirty="0"/>
            <a:t>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7.</a:t>
          </a:r>
          <a:br>
            <a:rPr lang="en-US" sz="3600" b="1" kern="1200" dirty="0"/>
          </a:br>
          <a:r>
            <a:rPr lang="en-US" sz="3600" b="1" kern="1200" dirty="0"/>
            <a:t>2. </a:t>
          </a:r>
          <a:r>
            <a:rPr lang="en-US" sz="3600" b="1" kern="1200" dirty="0" err="1"/>
            <a:t>Chuẩn</a:t>
          </a:r>
          <a:r>
            <a:rPr lang="en-US" sz="3600" b="1" kern="1200" dirty="0"/>
            <a:t> </a:t>
          </a:r>
          <a:r>
            <a:rPr lang="en-US" sz="3600" b="1" kern="1200" dirty="0" err="1"/>
            <a:t>bị</a:t>
          </a:r>
          <a:r>
            <a:rPr lang="en-US" sz="3600" b="1" kern="1200" dirty="0"/>
            <a:t> </a:t>
          </a:r>
          <a:r>
            <a:rPr lang="en-US" sz="3600" b="1" kern="1200" dirty="0" err="1"/>
            <a:t>bài</a:t>
          </a:r>
          <a:r>
            <a:rPr lang="en-US" sz="3600" b="1" kern="1200" dirty="0"/>
            <a:t> </a:t>
          </a:r>
          <a:r>
            <a:rPr lang="en-US" sz="3600" b="1" kern="1200" dirty="0" err="1"/>
            <a:t>sau</a:t>
          </a:r>
          <a:r>
            <a:rPr lang="en-US" sz="3600" b="1" kern="1200" dirty="0"/>
            <a:t> :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 ( </a:t>
          </a:r>
          <a:r>
            <a:rPr lang="en-US" sz="3600" b="1" kern="1200" dirty="0" err="1"/>
            <a:t>Tiết</a:t>
          </a:r>
          <a:r>
            <a:rPr lang="en-US" sz="3600" b="1" kern="1200" dirty="0"/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06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10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5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15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35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59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992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231951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31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33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80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475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06883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193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264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265255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99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868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240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44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531357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4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174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87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98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2060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59974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00895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250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26/09/2025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53016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1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CE5808B-175D-A1F8-6A01-C5497D66E017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26/09/2025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659F751-789C-0CE3-1CB9-B6EAD7F02357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69" r:id="rId13"/>
    <p:sldLayoutId id="21474837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8B2F3CF-AEB7-4DA1-96C4-558D97A8F07E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BBE39C5-208A-CEBB-7F2E-967DD48E80F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77DE4F0-BA9C-FB45-95E0-DFF1DD56D9F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26/09/2025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907FF2F-C362-98B9-B8AD-9498DE4B09E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207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9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28.xml"/><Relationship Id="rId18" Type="http://schemas.openxmlformats.org/officeDocument/2006/relationships/image" Target="../media/image55.gif"/><Relationship Id="rId3" Type="http://schemas.openxmlformats.org/officeDocument/2006/relationships/slide" Target="slide27.xml"/><Relationship Id="rId21" Type="http://schemas.openxmlformats.org/officeDocument/2006/relationships/slide" Target="slide23.xml"/><Relationship Id="rId7" Type="http://schemas.openxmlformats.org/officeDocument/2006/relationships/slide" Target="slide30.xml"/><Relationship Id="rId12" Type="http://schemas.openxmlformats.org/officeDocument/2006/relationships/image" Target="../media/image50.png"/><Relationship Id="rId17" Type="http://schemas.openxmlformats.org/officeDocument/2006/relationships/image" Target="../media/image54.gif"/><Relationship Id="rId2" Type="http://schemas.openxmlformats.org/officeDocument/2006/relationships/image" Target="../media/image45.jpg"/><Relationship Id="rId16" Type="http://schemas.openxmlformats.org/officeDocument/2006/relationships/image" Target="../media/image53.png"/><Relationship Id="rId20" Type="http://schemas.openxmlformats.org/officeDocument/2006/relationships/image" Target="../media/image57.gi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11" Type="http://schemas.openxmlformats.org/officeDocument/2006/relationships/slide" Target="slide32.xml"/><Relationship Id="rId5" Type="http://schemas.openxmlformats.org/officeDocument/2006/relationships/slide" Target="slide29.xml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56.gif"/><Relationship Id="rId4" Type="http://schemas.openxmlformats.org/officeDocument/2006/relationships/image" Target="../media/image46.png"/><Relationship Id="rId9" Type="http://schemas.openxmlformats.org/officeDocument/2006/relationships/slide" Target="slide31.xml"/><Relationship Id="rId1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3.png"/><Relationship Id="rId7" Type="http://schemas.openxmlformats.org/officeDocument/2006/relationships/diagramColors" Target="../diagrams/colors1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2.gi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2.gif"/><Relationship Id="rId10" Type="http://schemas.openxmlformats.org/officeDocument/2006/relationships/image" Target="../media/image17.jpeg"/><Relationship Id="rId4" Type="http://schemas.openxmlformats.org/officeDocument/2006/relationships/image" Target="../media/image7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.gif"/><Relationship Id="rId11" Type="http://schemas.openxmlformats.org/officeDocument/2006/relationships/image" Target="../media/image17.jpeg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7.jpeg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.jpeg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.gif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005026" y="3273769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 dirty="0">
                <a:solidFill>
                  <a:schemeClr val="lt1"/>
                </a:solidFill>
              </a:rPr>
              <a:t>MÔN TOÁN - LỚP </a:t>
            </a:r>
            <a:r>
              <a:rPr lang="en-US" sz="5867" b="1" dirty="0">
                <a:solidFill>
                  <a:schemeClr val="lt1"/>
                </a:solidFill>
                <a:latin typeface="#9Slide07 Deepika" panose="02000507000000020004" pitchFamily="2" charset="0"/>
              </a:rPr>
              <a:t>4Tu</a:t>
            </a:r>
            <a:r>
              <a:rPr lang="en-US" sz="5867" b="1" dirty="0">
                <a:solidFill>
                  <a:srgbClr val="FF0000"/>
                </a:solidFill>
                <a:latin typeface="#9Slide07 Deepika" panose="02000507000000020004" pitchFamily="2" charset="0"/>
              </a:rPr>
              <a:t>Tuần 4 – </a:t>
            </a:r>
            <a:r>
              <a:rPr lang="en-US" sz="5867" b="1" dirty="0" err="1">
                <a:solidFill>
                  <a:srgbClr val="FF0000"/>
                </a:solidFill>
                <a:latin typeface="#9Slide07 Deepika" panose="02000507000000020004" pitchFamily="2" charset="0"/>
              </a:rPr>
              <a:t>Lớp</a:t>
            </a:r>
            <a:r>
              <a:rPr lang="en-US" sz="5867" b="1" dirty="0">
                <a:solidFill>
                  <a:srgbClr val="FF0000"/>
                </a:solidFill>
                <a:latin typeface="#9Slide07 Deepika" panose="02000507000000020004" pitchFamily="2" charset="0"/>
              </a:rPr>
              <a:t> 3</a:t>
            </a:r>
            <a:endParaRPr sz="5867" b="1" dirty="0">
              <a:solidFill>
                <a:schemeClr val="lt1"/>
              </a:solidFill>
              <a:latin typeface="#9Slide07 Deepika" panose="02000507000000020004" pitchFamily="2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4E6C217-106B-CDE0-FDCE-D88CE5676112}"/>
              </a:ext>
            </a:extLst>
          </p:cNvPr>
          <p:cNvSpPr txBox="1">
            <a:spLocks/>
          </p:cNvSpPr>
          <p:nvPr/>
        </p:nvSpPr>
        <p:spPr>
          <a:xfrm>
            <a:off x="769348" y="1736398"/>
            <a:ext cx="1081775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D6D4A"/>
                </a:solidFill>
                <a:latin typeface="Broadway" panose="04040905080B02020502" pitchFamily="82" charset="0"/>
              </a:rPr>
              <a:t>CHÀO MỪNG CÁC CON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Broadway" panose="04040905080B02020502" pitchFamily="82" charset="0"/>
              </a:rPr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7215809" y="1190726"/>
            <a:ext cx="4579901" cy="1775706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1695"/>
                <a:gd name="adj2" fmla="val 6675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924926" y="3188164"/>
              <a:ext cx="3385703" cy="1407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co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co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1502849" y="2923316"/>
            <a:ext cx="3343274" cy="806895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l"/>
              </a:rPr>
              <a:t>7 x 2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EEFB3-2632-C83C-7DCF-97006D126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70" y="103148"/>
            <a:ext cx="2158133" cy="84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A0ED47-19B1-AA59-AA09-A97C280F4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096" y="3398023"/>
            <a:ext cx="1604073" cy="2545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4F66B-24AA-1B38-7E82-3C76CFB9E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34418" y="-1012069"/>
            <a:ext cx="1842534" cy="58522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FCC4AF-314D-DE48-04F4-811B08A180C7}"/>
              </a:ext>
            </a:extLst>
          </p:cNvPr>
          <p:cNvSpPr/>
          <p:nvPr/>
        </p:nvSpPr>
        <p:spPr>
          <a:xfrm>
            <a:off x="1502849" y="4042077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7763E-5475-B614-9296-E0307A59A712}"/>
              </a:ext>
            </a:extLst>
          </p:cNvPr>
          <p:cNvSpPr/>
          <p:nvPr/>
        </p:nvSpPr>
        <p:spPr>
          <a:xfrm>
            <a:off x="1502849" y="5183209"/>
            <a:ext cx="2738331" cy="67322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F9BD2A-40AC-22BC-E8A5-C878958CF01E}"/>
              </a:ext>
            </a:extLst>
          </p:cNvPr>
          <p:cNvCxnSpPr/>
          <p:nvPr/>
        </p:nvCxnSpPr>
        <p:spPr>
          <a:xfrm>
            <a:off x="4241180" y="5525079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734DD5-6D1F-129F-7773-8F8ED4464EEA}"/>
              </a:ext>
            </a:extLst>
          </p:cNvPr>
          <p:cNvSpPr/>
          <p:nvPr/>
        </p:nvSpPr>
        <p:spPr>
          <a:xfrm>
            <a:off x="5328727" y="5183209"/>
            <a:ext cx="2738331" cy="67322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9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EA6EBEF-14D3-20A4-F482-BCA992503F48}"/>
              </a:ext>
            </a:extLst>
          </p:cNvPr>
          <p:cNvSpPr txBox="1"/>
          <p:nvPr/>
        </p:nvSpPr>
        <p:spPr>
          <a:xfrm>
            <a:off x="5255205" y="1659986"/>
            <a:ext cx="201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11135" y="580237"/>
            <a:ext cx="431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ea typeface="Cambria" panose="02040503050406030204" pitchFamily="18" charset="0"/>
              </a:rPr>
              <a:t>b) Hoàn </a:t>
            </a:r>
            <a:r>
              <a:rPr lang="vi-VN" sz="2400" dirty="0" err="1">
                <a:solidFill>
                  <a:srgbClr val="FF0000"/>
                </a:solidFill>
                <a:ea typeface="Cambria" panose="02040503050406030204" pitchFamily="18" charset="0"/>
              </a:rPr>
              <a:t>thành</a:t>
            </a:r>
            <a:r>
              <a:rPr lang="vi-VN" sz="2400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ea typeface="Cambria" panose="02040503050406030204" pitchFamily="18" charset="0"/>
              </a:rPr>
              <a:t>bảng</a:t>
            </a:r>
            <a:r>
              <a:rPr lang="en-US" sz="2400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Cambria" panose="020405030504060302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ea typeface="Cambria" panose="02040503050406030204" pitchFamily="18" charset="0"/>
              </a:rPr>
              <a:t> 7, </a:t>
            </a:r>
            <a:r>
              <a:rPr lang="en-US" sz="2400" dirty="0" err="1">
                <a:solidFill>
                  <a:srgbClr val="FF0000"/>
                </a:solidFill>
                <a:ea typeface="Cambria" panose="02040503050406030204" pitchFamily="18" charset="0"/>
              </a:rPr>
              <a:t>bảng</a:t>
            </a:r>
            <a:r>
              <a:rPr lang="en-US" sz="2400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ea typeface="Cambria" panose="02040503050406030204" pitchFamily="18" charset="0"/>
              </a:rPr>
              <a:t> chia </a:t>
            </a:r>
            <a:r>
              <a:rPr lang="en-US" sz="2400" dirty="0">
                <a:solidFill>
                  <a:srgbClr val="FF0000"/>
                </a:solidFill>
                <a:ea typeface="Cambria" panose="02040503050406030204" pitchFamily="18" charset="0"/>
              </a:rPr>
              <a:t>7</a:t>
            </a:r>
            <a:endParaRPr lang="vi-VN" sz="24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E663B-E8B3-5750-B537-01A0E4D8B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80" t="1739" r="3485" b="25797"/>
          <a:stretch/>
        </p:blipFill>
        <p:spPr>
          <a:xfrm>
            <a:off x="1263141" y="1492499"/>
            <a:ext cx="3434307" cy="450696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8A4B01D-88AA-57CF-1322-52547F4B4676}"/>
              </a:ext>
            </a:extLst>
          </p:cNvPr>
          <p:cNvSpPr txBox="1"/>
          <p:nvPr/>
        </p:nvSpPr>
        <p:spPr>
          <a:xfrm>
            <a:off x="5267050" y="1192237"/>
            <a:ext cx="1964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22BF29-3AB7-D932-A253-880A46053BF5}"/>
              </a:ext>
            </a:extLst>
          </p:cNvPr>
          <p:cNvSpPr txBox="1"/>
          <p:nvPr/>
        </p:nvSpPr>
        <p:spPr>
          <a:xfrm>
            <a:off x="5244050" y="2150549"/>
            <a:ext cx="243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6EBF16-C57C-94FC-01ED-E10C3997DB86}"/>
              </a:ext>
            </a:extLst>
          </p:cNvPr>
          <p:cNvSpPr txBox="1"/>
          <p:nvPr/>
        </p:nvSpPr>
        <p:spPr>
          <a:xfrm>
            <a:off x="5244998" y="2630097"/>
            <a:ext cx="272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FEBD72-1E3B-ECF5-19B0-2AF3A60A1B8D}"/>
              </a:ext>
            </a:extLst>
          </p:cNvPr>
          <p:cNvSpPr txBox="1"/>
          <p:nvPr/>
        </p:nvSpPr>
        <p:spPr>
          <a:xfrm>
            <a:off x="5212690" y="3192699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22F44C-298F-7A79-C168-22AA9288D93E}"/>
              </a:ext>
            </a:extLst>
          </p:cNvPr>
          <p:cNvSpPr txBox="1"/>
          <p:nvPr/>
        </p:nvSpPr>
        <p:spPr>
          <a:xfrm>
            <a:off x="5212690" y="374955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0E5836-7AC9-57EA-C460-CC558943AEBA}"/>
              </a:ext>
            </a:extLst>
          </p:cNvPr>
          <p:cNvSpPr txBox="1"/>
          <p:nvPr/>
        </p:nvSpPr>
        <p:spPr>
          <a:xfrm>
            <a:off x="5173811" y="4244584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6F68F9-91D0-56C2-D212-902C65FAFA2D}"/>
              </a:ext>
            </a:extLst>
          </p:cNvPr>
          <p:cNvSpPr txBox="1"/>
          <p:nvPr/>
        </p:nvSpPr>
        <p:spPr>
          <a:xfrm>
            <a:off x="5181132" y="4773639"/>
            <a:ext cx="2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1AE0E8-07FA-571F-D28F-25F4795A7457}"/>
              </a:ext>
            </a:extLst>
          </p:cNvPr>
          <p:cNvSpPr txBox="1"/>
          <p:nvPr/>
        </p:nvSpPr>
        <p:spPr>
          <a:xfrm>
            <a:off x="5181132" y="526420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5E27C3-0984-7A1A-9FA5-BA92A4B06026}"/>
              </a:ext>
            </a:extLst>
          </p:cNvPr>
          <p:cNvSpPr txBox="1"/>
          <p:nvPr/>
        </p:nvSpPr>
        <p:spPr>
          <a:xfrm>
            <a:off x="5165611" y="5755476"/>
            <a:ext cx="2802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417304-E3E3-03AA-A72B-185E454D22EC}"/>
              </a:ext>
            </a:extLst>
          </p:cNvPr>
          <p:cNvSpPr/>
          <p:nvPr/>
        </p:nvSpPr>
        <p:spPr>
          <a:xfrm>
            <a:off x="7062529" y="2665680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B0522C1-E1E2-4EE0-3EFF-AF46C7D9D988}"/>
              </a:ext>
            </a:extLst>
          </p:cNvPr>
          <p:cNvSpPr/>
          <p:nvPr/>
        </p:nvSpPr>
        <p:spPr>
          <a:xfrm>
            <a:off x="7062529" y="3168801"/>
            <a:ext cx="71707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3F4D2F-D00F-D61B-6701-EB11C0E44AF6}"/>
              </a:ext>
            </a:extLst>
          </p:cNvPr>
          <p:cNvSpPr/>
          <p:nvPr/>
        </p:nvSpPr>
        <p:spPr>
          <a:xfrm>
            <a:off x="7072468" y="3714819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9275BFC-DF51-1662-B59F-C4496DB47748}"/>
              </a:ext>
            </a:extLst>
          </p:cNvPr>
          <p:cNvSpPr/>
          <p:nvPr/>
        </p:nvSpPr>
        <p:spPr>
          <a:xfrm>
            <a:off x="7062529" y="4204191"/>
            <a:ext cx="70284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22EAFAC-D44E-9EA3-24A0-DED916B2DAB6}"/>
              </a:ext>
            </a:extLst>
          </p:cNvPr>
          <p:cNvSpPr/>
          <p:nvPr/>
        </p:nvSpPr>
        <p:spPr>
          <a:xfrm>
            <a:off x="7062529" y="4708332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74A1C7-28AD-228B-9EA7-597DF19A1B69}"/>
              </a:ext>
            </a:extLst>
          </p:cNvPr>
          <p:cNvSpPr/>
          <p:nvPr/>
        </p:nvSpPr>
        <p:spPr>
          <a:xfrm>
            <a:off x="7062529" y="524238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CF629AF-D34C-A31D-FA1D-C252CE3B88E0}"/>
              </a:ext>
            </a:extLst>
          </p:cNvPr>
          <p:cNvSpPr/>
          <p:nvPr/>
        </p:nvSpPr>
        <p:spPr>
          <a:xfrm>
            <a:off x="7062529" y="5770960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44AAAE0-4F79-A730-66DB-A27FE677201D}"/>
              </a:ext>
            </a:extLst>
          </p:cNvPr>
          <p:cNvSpPr/>
          <p:nvPr/>
        </p:nvSpPr>
        <p:spPr>
          <a:xfrm>
            <a:off x="7052142" y="213369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C8274FAC-E7CD-C0E2-993E-3878E84ECD07}"/>
              </a:ext>
            </a:extLst>
          </p:cNvPr>
          <p:cNvSpPr/>
          <p:nvPr/>
        </p:nvSpPr>
        <p:spPr>
          <a:xfrm>
            <a:off x="7968315" y="1381693"/>
            <a:ext cx="717253" cy="144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50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ED5E84-295F-03DD-9B17-7CD220E1C0A8}"/>
              </a:ext>
            </a:extLst>
          </p:cNvPr>
          <p:cNvSpPr txBox="1"/>
          <p:nvPr/>
        </p:nvSpPr>
        <p:spPr>
          <a:xfrm>
            <a:off x="8762251" y="1254176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  : 7  =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54A54EA-D4D6-67B8-B0D1-CE227A6F523F}"/>
              </a:ext>
            </a:extLst>
          </p:cNvPr>
          <p:cNvSpPr txBox="1"/>
          <p:nvPr/>
        </p:nvSpPr>
        <p:spPr>
          <a:xfrm>
            <a:off x="8762251" y="1730315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7  =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09E2A1-827C-B211-7D40-BBBD4975A83F}"/>
              </a:ext>
            </a:extLst>
          </p:cNvPr>
          <p:cNvSpPr txBox="1"/>
          <p:nvPr/>
        </p:nvSpPr>
        <p:spPr>
          <a:xfrm>
            <a:off x="8762251" y="2229098"/>
            <a:ext cx="255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 :  7  = ….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F20D13-863A-5BD6-C846-34A289AF6B06}"/>
              </a:ext>
            </a:extLst>
          </p:cNvPr>
          <p:cNvSpPr txBox="1"/>
          <p:nvPr/>
        </p:nvSpPr>
        <p:spPr>
          <a:xfrm>
            <a:off x="8762251" y="2695497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7  = ….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C6D42E-F7D6-9CAF-B085-18B1C1678FA1}"/>
              </a:ext>
            </a:extLst>
          </p:cNvPr>
          <p:cNvSpPr txBox="1"/>
          <p:nvPr/>
        </p:nvSpPr>
        <p:spPr>
          <a:xfrm>
            <a:off x="8762251" y="3209370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7  = ….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FDCC3D-BC1B-3BF8-5D63-C9B0DEADC854}"/>
              </a:ext>
            </a:extLst>
          </p:cNvPr>
          <p:cNvSpPr txBox="1"/>
          <p:nvPr/>
        </p:nvSpPr>
        <p:spPr>
          <a:xfrm>
            <a:off x="8762251" y="3737208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 :  7  = ….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618059-5E4F-143B-5A39-515DFED10550}"/>
              </a:ext>
            </a:extLst>
          </p:cNvPr>
          <p:cNvSpPr txBox="1"/>
          <p:nvPr/>
        </p:nvSpPr>
        <p:spPr>
          <a:xfrm>
            <a:off x="8762251" y="422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 :  7  = ….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75A9BA-4D3A-FC4B-4191-30A691A00C1D}"/>
              </a:ext>
            </a:extLst>
          </p:cNvPr>
          <p:cNvSpPr txBox="1"/>
          <p:nvPr/>
        </p:nvSpPr>
        <p:spPr>
          <a:xfrm>
            <a:off x="8762251" y="4718085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 :  7  = ….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79135C-B3CA-2ABC-99F4-0237789A2BAA}"/>
              </a:ext>
            </a:extLst>
          </p:cNvPr>
          <p:cNvSpPr txBox="1"/>
          <p:nvPr/>
        </p:nvSpPr>
        <p:spPr>
          <a:xfrm>
            <a:off x="8762251" y="523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 :  7  = ….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2533C0-C192-0737-D2B8-D059D79AA422}"/>
              </a:ext>
            </a:extLst>
          </p:cNvPr>
          <p:cNvSpPr txBox="1"/>
          <p:nvPr/>
        </p:nvSpPr>
        <p:spPr>
          <a:xfrm>
            <a:off x="8762251" y="574159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 :  7  = ….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E23761-BBC8-0206-153C-543180308A22}"/>
              </a:ext>
            </a:extLst>
          </p:cNvPr>
          <p:cNvSpPr/>
          <p:nvPr/>
        </p:nvSpPr>
        <p:spPr>
          <a:xfrm>
            <a:off x="10395043" y="222215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F1F0798-201B-B73F-89C0-AF5CE3A36960}"/>
              </a:ext>
            </a:extLst>
          </p:cNvPr>
          <p:cNvSpPr/>
          <p:nvPr/>
        </p:nvSpPr>
        <p:spPr>
          <a:xfrm>
            <a:off x="10395043" y="267760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1BADA2C-F802-0C83-EEDE-BF0217F2DB7A}"/>
              </a:ext>
            </a:extLst>
          </p:cNvPr>
          <p:cNvSpPr/>
          <p:nvPr/>
        </p:nvSpPr>
        <p:spPr>
          <a:xfrm>
            <a:off x="10395043" y="317743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942726F-193F-8DD7-B6EF-A9BCD532F2E0}"/>
              </a:ext>
            </a:extLst>
          </p:cNvPr>
          <p:cNvSpPr/>
          <p:nvPr/>
        </p:nvSpPr>
        <p:spPr>
          <a:xfrm>
            <a:off x="10395043" y="3739200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787A10B-2D26-BE27-7C6D-916AB12FB4E4}"/>
              </a:ext>
            </a:extLst>
          </p:cNvPr>
          <p:cNvSpPr/>
          <p:nvPr/>
        </p:nvSpPr>
        <p:spPr>
          <a:xfrm>
            <a:off x="10395043" y="418557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D3B5573-55A4-CE84-CE6C-AAA623858A73}"/>
              </a:ext>
            </a:extLst>
          </p:cNvPr>
          <p:cNvSpPr/>
          <p:nvPr/>
        </p:nvSpPr>
        <p:spPr>
          <a:xfrm>
            <a:off x="10395043" y="4677921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AE2FF3-2395-1C92-6124-256B544CFD53}"/>
              </a:ext>
            </a:extLst>
          </p:cNvPr>
          <p:cNvSpPr/>
          <p:nvPr/>
        </p:nvSpPr>
        <p:spPr>
          <a:xfrm>
            <a:off x="10395043" y="5194692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C60451-12FF-8C4B-58A5-5810447B3C41}"/>
              </a:ext>
            </a:extLst>
          </p:cNvPr>
          <p:cNvSpPr/>
          <p:nvPr/>
        </p:nvSpPr>
        <p:spPr>
          <a:xfrm>
            <a:off x="10395043" y="572426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025551" y="580237"/>
            <a:ext cx="275689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763352" y="572134"/>
            <a:ext cx="244880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chia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580A2-699F-FDFF-C554-6EDBBA3F2E75}"/>
              </a:ext>
            </a:extLst>
          </p:cNvPr>
          <p:cNvSpPr txBox="1"/>
          <p:nvPr/>
        </p:nvSpPr>
        <p:spPr>
          <a:xfrm>
            <a:off x="10438269" y="1743504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DEC1D-571E-710B-C77D-B013E6575FF1}"/>
              </a:ext>
            </a:extLst>
          </p:cNvPr>
          <p:cNvSpPr txBox="1"/>
          <p:nvPr/>
        </p:nvSpPr>
        <p:spPr>
          <a:xfrm>
            <a:off x="10401769" y="1224768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3035B-399D-BA38-4EA0-A8E7C74E41CD}"/>
              </a:ext>
            </a:extLst>
          </p:cNvPr>
          <p:cNvSpPr txBox="1"/>
          <p:nvPr/>
        </p:nvSpPr>
        <p:spPr>
          <a:xfrm>
            <a:off x="7201249" y="1205347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1731-2C0C-B48B-F8D4-6D7F05765B54}"/>
              </a:ext>
            </a:extLst>
          </p:cNvPr>
          <p:cNvSpPr txBox="1"/>
          <p:nvPr/>
        </p:nvSpPr>
        <p:spPr>
          <a:xfrm>
            <a:off x="7041620" y="1683204"/>
            <a:ext cx="85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8874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2" grpId="0"/>
      <p:bldP spid="3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443FEE-E0A8-4724-3B5D-8D285793DE20}"/>
              </a:ext>
            </a:extLst>
          </p:cNvPr>
          <p:cNvSpPr txBox="1"/>
          <p:nvPr/>
        </p:nvSpPr>
        <p:spPr>
          <a:xfrm>
            <a:off x="5488147" y="1234377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488146" y="516294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611995" y="516294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chia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4ECEE-E93B-D039-1A40-0C0C58C63843}"/>
              </a:ext>
            </a:extLst>
          </p:cNvPr>
          <p:cNvSpPr txBox="1"/>
          <p:nvPr/>
        </p:nvSpPr>
        <p:spPr>
          <a:xfrm>
            <a:off x="8585078" y="118500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3EF9EE-11A0-CC62-AC2D-070692C3A262}"/>
              </a:ext>
            </a:extLst>
          </p:cNvPr>
          <p:cNvSpPr/>
          <p:nvPr/>
        </p:nvSpPr>
        <p:spPr>
          <a:xfrm>
            <a:off x="7247232" y="1348561"/>
            <a:ext cx="669966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6E66CB-EC6A-52F8-2022-29B58F621E4C}"/>
              </a:ext>
            </a:extLst>
          </p:cNvPr>
          <p:cNvSpPr/>
          <p:nvPr/>
        </p:nvSpPr>
        <p:spPr>
          <a:xfrm>
            <a:off x="8753875" y="1251872"/>
            <a:ext cx="595029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B1194A-9D38-92C6-E790-BBBDB7B2FDC1}"/>
              </a:ext>
            </a:extLst>
          </p:cNvPr>
          <p:cNvSpPr/>
          <p:nvPr/>
        </p:nvSpPr>
        <p:spPr>
          <a:xfrm>
            <a:off x="5749221" y="1274133"/>
            <a:ext cx="428769" cy="510056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87B2A2-62D8-C3DD-D4F0-D817335FF372}"/>
              </a:ext>
            </a:extLst>
          </p:cNvPr>
          <p:cNvSpPr/>
          <p:nvPr/>
        </p:nvSpPr>
        <p:spPr>
          <a:xfrm>
            <a:off x="9622623" y="1232316"/>
            <a:ext cx="387795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3B7ABB-2D18-8D91-22AA-267EB89DD5E7}"/>
              </a:ext>
            </a:extLst>
          </p:cNvPr>
          <p:cNvSpPr/>
          <p:nvPr/>
        </p:nvSpPr>
        <p:spPr>
          <a:xfrm>
            <a:off x="6478604" y="1281690"/>
            <a:ext cx="428769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08CF07-2424-4A03-98B2-8F66923BB212}"/>
              </a:ext>
            </a:extLst>
          </p:cNvPr>
          <p:cNvSpPr/>
          <p:nvPr/>
        </p:nvSpPr>
        <p:spPr>
          <a:xfrm>
            <a:off x="10334171" y="1255972"/>
            <a:ext cx="507770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7ECC34DA-DD70-23DB-3205-6EDA76810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95" y="733252"/>
            <a:ext cx="5741291" cy="3990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841DFA-AEBB-E1F1-11A2-7F2DC371ED9E}"/>
              </a:ext>
            </a:extLst>
          </p:cNvPr>
          <p:cNvSpPr txBox="1"/>
          <p:nvPr/>
        </p:nvSpPr>
        <p:spPr>
          <a:xfrm>
            <a:off x="1555602" y="1330929"/>
            <a:ext cx="2990075" cy="215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#9Slide03 Sofia Pro Soft Bold" panose="020B00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66"/>
                </a:solidFill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66"/>
                </a:solidFill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FFFF66"/>
                </a:solidFill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#9Slide03 Sofia Pro Soft Bold" panose="020B00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16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49" y="1195184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46" y="3155327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4290272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2228397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58" y="5175705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7, chia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898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49" y="1195184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46" y="3155327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4290272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2228397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58" y="5175705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7, chia 7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550582" y="3708856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19" y="1704150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43" y="269909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83" y="473171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241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7, chia 7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24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7, chia 7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UNFACE4">
            <a:extLst>
              <a:ext uri="{FF2B5EF4-FFF2-40B4-BE49-F238E27FC236}">
                <a16:creationId xmlns:a16="http://schemas.microsoft.com/office/drawing/2014/main" id="{62F57346-9E8C-F2CC-F790-CB156A0C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721149" y="385119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SUNFACE4">
            <a:extLst>
              <a:ext uri="{FF2B5EF4-FFF2-40B4-BE49-F238E27FC236}">
                <a16:creationId xmlns:a16="http://schemas.microsoft.com/office/drawing/2014/main" id="{58D5AC6B-4FBE-E130-4D97-FEC08F76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266" y="179386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71D114FE-5F1F-B5EF-48AF-949AD37A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1" y="285997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D8C85578-2E13-EE87-227B-F614C9E1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97" y="4890122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95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5231449" y="1103503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40" y="1670478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37" y="3630621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337" y="4765566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337" y="2703691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49" y="5650999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529141" y="700523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7, chia 7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6106773" y="4184150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0" y="2179444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34" y="3174389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74" y="5207007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1C4BD3-CEB6-9D4D-DF4D-C62BFBC29E69}"/>
              </a:ext>
            </a:extLst>
          </p:cNvPr>
          <p:cNvSpPr txBox="1"/>
          <p:nvPr/>
        </p:nvSpPr>
        <p:spPr>
          <a:xfrm>
            <a:off x="8443831" y="110350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" name="Picture 10" descr="SUNFACE5">
            <a:extLst>
              <a:ext uri="{FF2B5EF4-FFF2-40B4-BE49-F238E27FC236}">
                <a16:creationId xmlns:a16="http://schemas.microsoft.com/office/drawing/2014/main" id="{E6507E4A-DA49-84BC-3DDB-E651B8EB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161603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APPLE1">
            <a:extLst>
              <a:ext uri="{FF2B5EF4-FFF2-40B4-BE49-F238E27FC236}">
                <a16:creationId xmlns:a16="http://schemas.microsoft.com/office/drawing/2014/main" id="{02791E94-B762-C3FE-0439-874E037FC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361044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>
            <a:extLst>
              <a:ext uri="{FF2B5EF4-FFF2-40B4-BE49-F238E27FC236}">
                <a16:creationId xmlns:a16="http://schemas.microsoft.com/office/drawing/2014/main" id="{0BA751DD-376E-290F-9837-56442E9C6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471112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C4F2D3C1-A865-7298-E528-1326F855B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264924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Picture 10" descr="SUNFACE5">
            <a:extLst>
              <a:ext uri="{FF2B5EF4-FFF2-40B4-BE49-F238E27FC236}">
                <a16:creationId xmlns:a16="http://schemas.microsoft.com/office/drawing/2014/main" id="{BE84B721-4967-AB5E-1E15-760FB0AC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217" y="559655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SUNFACE4">
            <a:extLst>
              <a:ext uri="{FF2B5EF4-FFF2-40B4-BE49-F238E27FC236}">
                <a16:creationId xmlns:a16="http://schemas.microsoft.com/office/drawing/2014/main" id="{BE897798-28C4-9076-445C-65244D14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8543998" y="413410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SUNFACE4">
            <a:extLst>
              <a:ext uri="{FF2B5EF4-FFF2-40B4-BE49-F238E27FC236}">
                <a16:creationId xmlns:a16="http://schemas.microsoft.com/office/drawing/2014/main" id="{8387DBB0-2DD5-C91D-5B30-B8153A5E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15" y="207677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PPLE1">
            <a:extLst>
              <a:ext uri="{FF2B5EF4-FFF2-40B4-BE49-F238E27FC236}">
                <a16:creationId xmlns:a16="http://schemas.microsoft.com/office/drawing/2014/main" id="{3E600C85-69F6-56A9-1CC3-6E2C11BD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30" y="314288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SUNFACE5">
            <a:extLst>
              <a:ext uri="{FF2B5EF4-FFF2-40B4-BE49-F238E27FC236}">
                <a16:creationId xmlns:a16="http://schemas.microsoft.com/office/drawing/2014/main" id="{C4743C7C-9ED3-C042-DBCB-C2E37BDF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46" y="5173032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AD93B1-1D6F-9E8C-174C-B2D0FF088BAE}"/>
              </a:ext>
            </a:extLst>
          </p:cNvPr>
          <p:cNvSpPr txBox="1"/>
          <p:nvPr/>
        </p:nvSpPr>
        <p:spPr>
          <a:xfrm>
            <a:off x="5162574" y="397796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B7D59-8DB3-5728-C58D-9C7A182E5FE6}"/>
              </a:ext>
            </a:extLst>
          </p:cNvPr>
          <p:cNvSpPr txBox="1"/>
          <p:nvPr/>
        </p:nvSpPr>
        <p:spPr>
          <a:xfrm>
            <a:off x="8462307" y="375840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chia 7</a:t>
            </a:r>
          </a:p>
        </p:txBody>
      </p:sp>
    </p:spTree>
    <p:extLst>
      <p:ext uri="{BB962C8B-B14F-4D97-AF65-F5344CB8AC3E}">
        <p14:creationId xmlns:p14="http://schemas.microsoft.com/office/powerpoint/2010/main" val="386259657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529141" y="700523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7, chia 7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3AD93B1-1D6F-9E8C-174C-B2D0FF088BAE}"/>
              </a:ext>
            </a:extLst>
          </p:cNvPr>
          <p:cNvSpPr txBox="1"/>
          <p:nvPr/>
        </p:nvSpPr>
        <p:spPr>
          <a:xfrm>
            <a:off x="5162574" y="397796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B7D59-8DB3-5728-C58D-9C7A182E5FE6}"/>
              </a:ext>
            </a:extLst>
          </p:cNvPr>
          <p:cNvSpPr txBox="1"/>
          <p:nvPr/>
        </p:nvSpPr>
        <p:spPr>
          <a:xfrm>
            <a:off x="8462307" y="375840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chia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C88899-9D83-02EA-326C-3A8E2B5900CF}"/>
              </a:ext>
            </a:extLst>
          </p:cNvPr>
          <p:cNvSpPr txBox="1"/>
          <p:nvPr/>
        </p:nvSpPr>
        <p:spPr>
          <a:xfrm>
            <a:off x="5488147" y="1234377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15F67-B730-3FCB-FE5E-E7008D17C52E}"/>
              </a:ext>
            </a:extLst>
          </p:cNvPr>
          <p:cNvSpPr txBox="1"/>
          <p:nvPr/>
        </p:nvSpPr>
        <p:spPr>
          <a:xfrm>
            <a:off x="8585078" y="118500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25645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1162432" y="834719"/>
            <a:ext cx="9867135" cy="5188561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30004" y="2610519"/>
            <a:ext cx="51652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#9Slide07 SVNUT Triumph Press" panose="00000500000000000000" pitchFamily="2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95DC26-6239-58E1-38BB-2C844648DB1A}"/>
              </a:ext>
            </a:extLst>
          </p:cNvPr>
          <p:cNvSpPr/>
          <p:nvPr/>
        </p:nvSpPr>
        <p:spPr>
          <a:xfrm>
            <a:off x="795127" y="1073105"/>
            <a:ext cx="18646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7CB27-80BD-966F-8818-9D6C86EA13A1}"/>
              </a:ext>
            </a:extLst>
          </p:cNvPr>
          <p:cNvSpPr txBox="1"/>
          <p:nvPr/>
        </p:nvSpPr>
        <p:spPr>
          <a:xfrm>
            <a:off x="553799" y="2041026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292793-CE62-50E9-713C-8752F82E2BA8}"/>
              </a:ext>
            </a:extLst>
          </p:cNvPr>
          <p:cNvGrpSpPr/>
          <p:nvPr/>
        </p:nvGrpSpPr>
        <p:grpSpPr>
          <a:xfrm>
            <a:off x="1314086" y="1810373"/>
            <a:ext cx="3083836" cy="1017141"/>
            <a:chOff x="1284269" y="1263721"/>
            <a:chExt cx="3083836" cy="10171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B6D4D1F-5EA7-54B4-6C5E-F92F42C93861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50B8EFE-781F-8C2B-7A4A-64730FACB40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62DCDC-03B6-9A3F-EFDB-F00CFEE9643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9B5A1C-D2BC-02C4-7381-52281176EDF7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30B288-EDC7-4AB5-79B4-53B36210683A}"/>
              </a:ext>
            </a:extLst>
          </p:cNvPr>
          <p:cNvGrpSpPr/>
          <p:nvPr/>
        </p:nvGrpSpPr>
        <p:grpSpPr>
          <a:xfrm>
            <a:off x="4848396" y="1824842"/>
            <a:ext cx="3083836" cy="1017141"/>
            <a:chOff x="1284269" y="1263721"/>
            <a:chExt cx="3083836" cy="101714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321319B-29C3-43E6-158D-0663FE2BD073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BCDE367-B6C1-597E-B9A2-CBEC1D5536CD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766D84-2E45-52F8-6649-3211144DFC1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CF3ED3-E034-8923-8150-010A8B7D4568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724B7C-59F7-3CEB-EC78-C350056A79E1}"/>
              </a:ext>
            </a:extLst>
          </p:cNvPr>
          <p:cNvGrpSpPr/>
          <p:nvPr/>
        </p:nvGrpSpPr>
        <p:grpSpPr>
          <a:xfrm>
            <a:off x="8238867" y="1792849"/>
            <a:ext cx="3083836" cy="1017141"/>
            <a:chOff x="1284269" y="1263721"/>
            <a:chExt cx="3083836" cy="101714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A07B2B2-6AB2-D103-391C-6004C8E31E18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338BC95-D6AA-398E-567F-3F6610C279CC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BAEF5F-A424-8151-4F14-B404BA0492F3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DAC986-0835-0045-7A65-1A913485BBCC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5E831BB-CE09-0BB5-E1D2-A05A2AD23392}"/>
              </a:ext>
            </a:extLst>
          </p:cNvPr>
          <p:cNvSpPr txBox="1"/>
          <p:nvPr/>
        </p:nvSpPr>
        <p:spPr>
          <a:xfrm>
            <a:off x="579532" y="3715470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22CAE2-7507-F57F-0ECF-92EC12303469}"/>
              </a:ext>
            </a:extLst>
          </p:cNvPr>
          <p:cNvGrpSpPr/>
          <p:nvPr/>
        </p:nvGrpSpPr>
        <p:grpSpPr>
          <a:xfrm>
            <a:off x="1163150" y="3392303"/>
            <a:ext cx="3234772" cy="1017141"/>
            <a:chOff x="1133333" y="1263721"/>
            <a:chExt cx="3234772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084219-DD5B-50AA-F1F0-0401EC63F67E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0E429BD-4842-6597-5836-E6F42DA070AA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16D44E-98BA-C317-B208-9B48B388E765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9AB4A1-54C8-9A7F-C97B-8166D5887DD4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DC45AA-E8D0-20A8-0BB6-445B1C41D841}"/>
              </a:ext>
            </a:extLst>
          </p:cNvPr>
          <p:cNvGrpSpPr/>
          <p:nvPr/>
        </p:nvGrpSpPr>
        <p:grpSpPr>
          <a:xfrm>
            <a:off x="4697460" y="3392305"/>
            <a:ext cx="3234772" cy="1017141"/>
            <a:chOff x="1133333" y="1263721"/>
            <a:chExt cx="3234772" cy="101714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D2165BF-C93C-76E0-CD13-E3083DBE296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83212BB-979E-A0F4-A7AF-7E88D5A1796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6B4DCE-992C-2E3B-D5A4-D6C9F3AF94AC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E75603-85EB-3048-3408-7D514D559FDA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040EA3-1E0E-46DE-1FC5-A8C4314B71C4}"/>
              </a:ext>
            </a:extLst>
          </p:cNvPr>
          <p:cNvGrpSpPr/>
          <p:nvPr/>
        </p:nvGrpSpPr>
        <p:grpSpPr>
          <a:xfrm>
            <a:off x="8087931" y="3423058"/>
            <a:ext cx="3234772" cy="1017141"/>
            <a:chOff x="1133333" y="1263721"/>
            <a:chExt cx="3234772" cy="10171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137C64B-A2D4-5C63-0AE2-F40BCEC5EB6E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8F84F53-77D0-A5CA-A409-ED6D8815E64A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1440BD-ECBC-F07A-7348-9F3D5BB28A17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6D6887-13B0-5537-392C-886F899470F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1DD1928-C545-7CAC-30A9-EB60BCDAA8AB}"/>
              </a:ext>
            </a:extLst>
          </p:cNvPr>
          <p:cNvSpPr/>
          <p:nvPr/>
        </p:nvSpPr>
        <p:spPr>
          <a:xfrm>
            <a:off x="3471805" y="2108974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E11D25-AF85-E286-110F-83EC282DF3A0}"/>
              </a:ext>
            </a:extLst>
          </p:cNvPr>
          <p:cNvSpPr/>
          <p:nvPr/>
        </p:nvSpPr>
        <p:spPr>
          <a:xfrm>
            <a:off x="7041406" y="216365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ECF8E8A-5F15-5585-D88C-B96028FFD626}"/>
              </a:ext>
            </a:extLst>
          </p:cNvPr>
          <p:cNvSpPr/>
          <p:nvPr/>
        </p:nvSpPr>
        <p:spPr>
          <a:xfrm>
            <a:off x="10427733" y="2116014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8678355-2557-9A4E-5B50-45D343F62ED0}"/>
              </a:ext>
            </a:extLst>
          </p:cNvPr>
          <p:cNvSpPr/>
          <p:nvPr/>
        </p:nvSpPr>
        <p:spPr>
          <a:xfrm>
            <a:off x="3509874" y="370613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64F8616-82C5-0BFF-B047-B27AF4AECFE0}"/>
              </a:ext>
            </a:extLst>
          </p:cNvPr>
          <p:cNvSpPr/>
          <p:nvPr/>
        </p:nvSpPr>
        <p:spPr>
          <a:xfrm>
            <a:off x="7073366" y="3715470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181CBC1-3667-7B4A-3674-84DB732971E4}"/>
              </a:ext>
            </a:extLst>
          </p:cNvPr>
          <p:cNvSpPr/>
          <p:nvPr/>
        </p:nvSpPr>
        <p:spPr>
          <a:xfrm>
            <a:off x="10459422" y="370182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1" name="Cloud Callout 57">
            <a:extLst>
              <a:ext uri="{FF2B5EF4-FFF2-40B4-BE49-F238E27FC236}">
                <a16:creationId xmlns:a16="http://schemas.microsoft.com/office/drawing/2014/main" id="{9D4A5354-6EDD-F525-E46F-5C495C58213F}"/>
              </a:ext>
            </a:extLst>
          </p:cNvPr>
          <p:cNvSpPr/>
          <p:nvPr/>
        </p:nvSpPr>
        <p:spPr>
          <a:xfrm>
            <a:off x="8876089" y="132555"/>
            <a:ext cx="2446614" cy="1289484"/>
          </a:xfrm>
          <a:prstGeom prst="cloudCallout">
            <a:avLst>
              <a:gd name="adj1" fmla="val -46705"/>
              <a:gd name="adj2" fmla="val 67212"/>
            </a:avLst>
          </a:prstGeom>
          <a:solidFill>
            <a:srgbClr val="FED258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400" kern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1374381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2CDF23-AAB8-89C5-0B90-72A8FD0BAFCC}"/>
              </a:ext>
            </a:extLst>
          </p:cNvPr>
          <p:cNvSpPr/>
          <p:nvPr/>
        </p:nvSpPr>
        <p:spPr>
          <a:xfrm>
            <a:off x="608040" y="554552"/>
            <a:ext cx="104161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2800" b="1" i="0" u="none" strike="noStrike" kern="1200" normalizeH="0" noProof="0" dirty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28.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kumimoji="0" lang="en-US" sz="2800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i="0" u="none" strike="noStrike" kern="1200" normalizeH="0" baseline="0" noProof="0" dirty="0">
              <a:ln w="0"/>
              <a:solidFill>
                <a:schemeClr val="tx2">
                  <a:lumMod val="50000"/>
                </a:schemeClr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CBA04-4651-996E-3EF5-0B6E0B6E6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F46946-9896-2DF0-9342-772AD9006FEA}"/>
              </a:ext>
            </a:extLst>
          </p:cNvPr>
          <p:cNvCxnSpPr>
            <a:cxnSpLocks/>
          </p:cNvCxnSpPr>
          <p:nvPr/>
        </p:nvCxnSpPr>
        <p:spPr>
          <a:xfrm>
            <a:off x="7921802" y="1005154"/>
            <a:ext cx="29075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A099377-1D73-2FF5-CA1F-234297D90EB4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68CE2-3B2E-A5E7-5803-41C2F8DEB998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D31EF-D65A-BE56-C965-F68DCE92B093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1C01B-EF09-2CDD-A972-9D6F74439134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346A8-285E-1F02-C731-CC477756A1DC}"/>
              </a:ext>
            </a:extLst>
          </p:cNvPr>
          <p:cNvSpPr txBox="1"/>
          <p:nvPr/>
        </p:nvSpPr>
        <p:spPr>
          <a:xfrm>
            <a:off x="4001028" y="52648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4CAA1-69F6-CF74-1B65-79D923164682}"/>
              </a:ext>
            </a:extLst>
          </p:cNvPr>
          <p:cNvSpPr txBox="1"/>
          <p:nvPr/>
        </p:nvSpPr>
        <p:spPr>
          <a:xfrm>
            <a:off x="5836392" y="5264840"/>
            <a:ext cx="58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D0ADF-D144-1360-B77B-82AB4644DE87}"/>
              </a:ext>
            </a:extLst>
          </p:cNvPr>
          <p:cNvSpPr txBox="1"/>
          <p:nvPr/>
        </p:nvSpPr>
        <p:spPr>
          <a:xfrm>
            <a:off x="7542975" y="5359505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8B618-E97E-5A9B-59C3-CA78ABA7A531}"/>
              </a:ext>
            </a:extLst>
          </p:cNvPr>
          <p:cNvSpPr txBox="1"/>
          <p:nvPr/>
        </p:nvSpPr>
        <p:spPr>
          <a:xfrm>
            <a:off x="9601054" y="5263334"/>
            <a:ext cx="622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9C86B9-B73D-95EE-008D-78A3E1D12A54}"/>
              </a:ext>
            </a:extLst>
          </p:cNvPr>
          <p:cNvSpPr/>
          <p:nvPr/>
        </p:nvSpPr>
        <p:spPr>
          <a:xfrm>
            <a:off x="2324264" y="1931174"/>
            <a:ext cx="1255516" cy="12642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361726C-BC8F-15A0-825A-B2230F7668DE}"/>
              </a:ext>
            </a:extLst>
          </p:cNvPr>
          <p:cNvSpPr/>
          <p:nvPr/>
        </p:nvSpPr>
        <p:spPr>
          <a:xfrm>
            <a:off x="2626773" y="5985681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5B83A4-5915-C5A5-D17A-172F10A50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  <p:sp>
        <p:nvSpPr>
          <p:cNvPr id="21" name="Cloud Callout 57">
            <a:extLst>
              <a:ext uri="{FF2B5EF4-FFF2-40B4-BE49-F238E27FC236}">
                <a16:creationId xmlns:a16="http://schemas.microsoft.com/office/drawing/2014/main" id="{F4E5EFDE-95A3-39F4-5FAF-F7EF260077BC}"/>
              </a:ext>
            </a:extLst>
          </p:cNvPr>
          <p:cNvSpPr/>
          <p:nvPr/>
        </p:nvSpPr>
        <p:spPr>
          <a:xfrm>
            <a:off x="9509852" y="1086454"/>
            <a:ext cx="2446614" cy="1289484"/>
          </a:xfrm>
          <a:prstGeom prst="cloudCallout">
            <a:avLst>
              <a:gd name="adj1" fmla="val -46705"/>
              <a:gd name="adj2" fmla="val 67212"/>
            </a:avLst>
          </a:prstGeom>
          <a:solidFill>
            <a:srgbClr val="FED258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400" kern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9A36559-006E-6990-3938-D8B2326BD0F4}"/>
              </a:ext>
            </a:extLst>
          </p:cNvPr>
          <p:cNvSpPr/>
          <p:nvPr/>
        </p:nvSpPr>
        <p:spPr>
          <a:xfrm>
            <a:off x="4170010" y="1924858"/>
            <a:ext cx="1255516" cy="12642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890E06-D0B1-2DCB-7486-5E40FF060126}"/>
              </a:ext>
            </a:extLst>
          </p:cNvPr>
          <p:cNvSpPr/>
          <p:nvPr/>
        </p:nvSpPr>
        <p:spPr>
          <a:xfrm>
            <a:off x="6066847" y="1891055"/>
            <a:ext cx="1255516" cy="12642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5D2FB3A-2B78-297C-160C-38EAC57823AA}"/>
              </a:ext>
            </a:extLst>
          </p:cNvPr>
          <p:cNvSpPr/>
          <p:nvPr/>
        </p:nvSpPr>
        <p:spPr>
          <a:xfrm>
            <a:off x="5439089" y="4102248"/>
            <a:ext cx="1255516" cy="12642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7DDF8A2-CA2E-57A0-79DB-AEE76A75D5FF}"/>
              </a:ext>
            </a:extLst>
          </p:cNvPr>
          <p:cNvSpPr/>
          <p:nvPr/>
        </p:nvSpPr>
        <p:spPr>
          <a:xfrm>
            <a:off x="9142740" y="4125510"/>
            <a:ext cx="1255516" cy="12642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37F4E7-5E8A-0C8A-1152-9A8E3B9F4869}"/>
              </a:ext>
            </a:extLst>
          </p:cNvPr>
          <p:cNvCxnSpPr>
            <a:cxnSpLocks/>
          </p:cNvCxnSpPr>
          <p:nvPr/>
        </p:nvCxnSpPr>
        <p:spPr>
          <a:xfrm>
            <a:off x="2432159" y="1429929"/>
            <a:ext cx="45717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294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9" grpId="0" animBg="1"/>
      <p:bldP spid="21" grpId="0" animBg="1"/>
      <p:bldP spid="21" grpId="1" animBg="1"/>
      <p:bldP spid="2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761C5-9950-6ABC-8896-EBE7CC8E871D}"/>
              </a:ext>
            </a:extLst>
          </p:cNvPr>
          <p:cNvSpPr/>
          <p:nvPr/>
        </p:nvSpPr>
        <p:spPr>
          <a:xfrm>
            <a:off x="805070" y="375999"/>
            <a:ext cx="103267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>
            <a:off x="1461052" y="864371"/>
            <a:ext cx="37470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83A777-1944-2D53-C63B-5A03BD87F5BE}"/>
              </a:ext>
            </a:extLst>
          </p:cNvPr>
          <p:cNvCxnSpPr>
            <a:cxnSpLocks/>
          </p:cNvCxnSpPr>
          <p:nvPr/>
        </p:nvCxnSpPr>
        <p:spPr>
          <a:xfrm>
            <a:off x="7792278" y="874645"/>
            <a:ext cx="31805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971C96-72F6-D306-A5FA-11124625791A}"/>
              </a:ext>
            </a:extLst>
          </p:cNvPr>
          <p:cNvCxnSpPr>
            <a:cxnSpLocks/>
          </p:cNvCxnSpPr>
          <p:nvPr/>
        </p:nvCxnSpPr>
        <p:spPr>
          <a:xfrm>
            <a:off x="2134232" y="1393583"/>
            <a:ext cx="688055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6B99B53-50F9-B378-0BA9-DBF98234E737}"/>
              </a:ext>
            </a:extLst>
          </p:cNvPr>
          <p:cNvSpPr txBox="1"/>
          <p:nvPr/>
        </p:nvSpPr>
        <p:spPr>
          <a:xfrm>
            <a:off x="4330557" y="3687282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BFCB0-51D5-CA7E-CEC5-F4C633118DA6}"/>
              </a:ext>
            </a:extLst>
          </p:cNvPr>
          <p:cNvSpPr txBox="1"/>
          <p:nvPr/>
        </p:nvSpPr>
        <p:spPr>
          <a:xfrm>
            <a:off x="2435087" y="4470380"/>
            <a:ext cx="8309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C4CDA-8467-75A4-EB09-0CA920B6E0F4}"/>
              </a:ext>
            </a:extLst>
          </p:cNvPr>
          <p:cNvSpPr txBox="1"/>
          <p:nvPr/>
        </p:nvSpPr>
        <p:spPr>
          <a:xfrm>
            <a:off x="3334578" y="5055155"/>
            <a:ext cx="572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4D72B-B40D-EA6F-518E-7B9F0402DD80}"/>
              </a:ext>
            </a:extLst>
          </p:cNvPr>
          <p:cNvSpPr txBox="1"/>
          <p:nvPr/>
        </p:nvSpPr>
        <p:spPr>
          <a:xfrm>
            <a:off x="4164496" y="2044005"/>
            <a:ext cx="3792839" cy="1384995"/>
          </a:xfrm>
          <a:custGeom>
            <a:avLst/>
            <a:gdLst>
              <a:gd name="connsiteX0" fmla="*/ 0 w 3792839"/>
              <a:gd name="connsiteY0" fmla="*/ 0 h 1384995"/>
              <a:gd name="connsiteX1" fmla="*/ 549960 w 3792839"/>
              <a:gd name="connsiteY1" fmla="*/ 0 h 1384995"/>
              <a:gd name="connsiteX2" fmla="*/ 986137 w 3792839"/>
              <a:gd name="connsiteY2" fmla="*/ 0 h 1384995"/>
              <a:gd name="connsiteX3" fmla="*/ 1498170 w 3792839"/>
              <a:gd name="connsiteY3" fmla="*/ 0 h 1384995"/>
              <a:gd name="connsiteX4" fmla="*/ 1896419 w 3792839"/>
              <a:gd name="connsiteY4" fmla="*/ 0 h 1384995"/>
              <a:gd name="connsiteX5" fmla="*/ 2256738 w 3792839"/>
              <a:gd name="connsiteY5" fmla="*/ 0 h 1384995"/>
              <a:gd name="connsiteX6" fmla="*/ 2617058 w 3792839"/>
              <a:gd name="connsiteY6" fmla="*/ 0 h 1384995"/>
              <a:gd name="connsiteX7" fmla="*/ 3091163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04698 h 1384995"/>
              <a:gd name="connsiteX10" fmla="*/ 3792839 w 3792839"/>
              <a:gd name="connsiteY10" fmla="*/ 678647 h 1384995"/>
              <a:gd name="connsiteX11" fmla="*/ 3792839 w 3792839"/>
              <a:gd name="connsiteY11" fmla="*/ 983346 h 1384995"/>
              <a:gd name="connsiteX12" fmla="*/ 3792839 w 3792839"/>
              <a:gd name="connsiteY12" fmla="*/ 1384995 h 1384995"/>
              <a:gd name="connsiteX13" fmla="*/ 3242877 w 3792839"/>
              <a:gd name="connsiteY13" fmla="*/ 1384995 h 1384995"/>
              <a:gd name="connsiteX14" fmla="*/ 2730843 w 3792839"/>
              <a:gd name="connsiteY14" fmla="*/ 1384995 h 1384995"/>
              <a:gd name="connsiteX15" fmla="*/ 2256738 w 3792839"/>
              <a:gd name="connsiteY15" fmla="*/ 1384995 h 1384995"/>
              <a:gd name="connsiteX16" fmla="*/ 1782633 w 3792839"/>
              <a:gd name="connsiteY16" fmla="*/ 1384995 h 1384995"/>
              <a:gd name="connsiteX17" fmla="*/ 1232671 w 3792839"/>
              <a:gd name="connsiteY17" fmla="*/ 1384995 h 1384995"/>
              <a:gd name="connsiteX18" fmla="*/ 720638 w 3792839"/>
              <a:gd name="connsiteY18" fmla="*/ 1384995 h 1384995"/>
              <a:gd name="connsiteX19" fmla="*/ 0 w 3792839"/>
              <a:gd name="connsiteY19" fmla="*/ 1384995 h 1384995"/>
              <a:gd name="connsiteX20" fmla="*/ 0 w 3792839"/>
              <a:gd name="connsiteY20" fmla="*/ 1080296 h 1384995"/>
              <a:gd name="connsiteX21" fmla="*/ 0 w 3792839"/>
              <a:gd name="connsiteY21" fmla="*/ 747897 h 1384995"/>
              <a:gd name="connsiteX22" fmla="*/ 0 w 3792839"/>
              <a:gd name="connsiteY22" fmla="*/ 373948 h 1384995"/>
              <a:gd name="connsiteX23" fmla="*/ 0 w 3792839"/>
              <a:gd name="connsiteY23" fmla="*/ 0 h 1384995"/>
              <a:gd name="connsiteX0" fmla="*/ 0 w 3792839"/>
              <a:gd name="connsiteY0" fmla="*/ 0 h 1384995"/>
              <a:gd name="connsiteX1" fmla="*/ 474104 w 3792839"/>
              <a:gd name="connsiteY1" fmla="*/ 0 h 1384995"/>
              <a:gd name="connsiteX2" fmla="*/ 834424 w 3792839"/>
              <a:gd name="connsiteY2" fmla="*/ 0 h 1384995"/>
              <a:gd name="connsiteX3" fmla="*/ 1270600 w 3792839"/>
              <a:gd name="connsiteY3" fmla="*/ 0 h 1384995"/>
              <a:gd name="connsiteX4" fmla="*/ 1782633 w 3792839"/>
              <a:gd name="connsiteY4" fmla="*/ 0 h 1384995"/>
              <a:gd name="connsiteX5" fmla="*/ 2256738 w 3792839"/>
              <a:gd name="connsiteY5" fmla="*/ 0 h 1384995"/>
              <a:gd name="connsiteX6" fmla="*/ 2768771 w 3792839"/>
              <a:gd name="connsiteY6" fmla="*/ 0 h 1384995"/>
              <a:gd name="connsiteX7" fmla="*/ 3204948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18548 h 1384995"/>
              <a:gd name="connsiteX10" fmla="*/ 3792839 w 3792839"/>
              <a:gd name="connsiteY10" fmla="*/ 637097 h 1384995"/>
              <a:gd name="connsiteX11" fmla="*/ 3792839 w 3792839"/>
              <a:gd name="connsiteY11" fmla="*/ 955646 h 1384995"/>
              <a:gd name="connsiteX12" fmla="*/ 3792839 w 3792839"/>
              <a:gd name="connsiteY12" fmla="*/ 1384995 h 1384995"/>
              <a:gd name="connsiteX13" fmla="*/ 3318733 w 3792839"/>
              <a:gd name="connsiteY13" fmla="*/ 1384995 h 1384995"/>
              <a:gd name="connsiteX14" fmla="*/ 2768771 w 3792839"/>
              <a:gd name="connsiteY14" fmla="*/ 1384995 h 1384995"/>
              <a:gd name="connsiteX15" fmla="*/ 2294667 w 3792839"/>
              <a:gd name="connsiteY15" fmla="*/ 1384995 h 1384995"/>
              <a:gd name="connsiteX16" fmla="*/ 1934347 w 3792839"/>
              <a:gd name="connsiteY16" fmla="*/ 1384995 h 1384995"/>
              <a:gd name="connsiteX17" fmla="*/ 1460241 w 3792839"/>
              <a:gd name="connsiteY17" fmla="*/ 1384995 h 1384995"/>
              <a:gd name="connsiteX18" fmla="*/ 1099923 w 3792839"/>
              <a:gd name="connsiteY18" fmla="*/ 1384995 h 1384995"/>
              <a:gd name="connsiteX19" fmla="*/ 587889 w 3792839"/>
              <a:gd name="connsiteY19" fmla="*/ 1384995 h 1384995"/>
              <a:gd name="connsiteX20" fmla="*/ 0 w 3792839"/>
              <a:gd name="connsiteY20" fmla="*/ 1384995 h 1384995"/>
              <a:gd name="connsiteX21" fmla="*/ 0 w 3792839"/>
              <a:gd name="connsiteY21" fmla="*/ 1080296 h 1384995"/>
              <a:gd name="connsiteX22" fmla="*/ 0 w 3792839"/>
              <a:gd name="connsiteY22" fmla="*/ 706347 h 1384995"/>
              <a:gd name="connsiteX23" fmla="*/ 0 w 3792839"/>
              <a:gd name="connsiteY23" fmla="*/ 387798 h 1384995"/>
              <a:gd name="connsiteX24" fmla="*/ 0 w 3792839"/>
              <a:gd name="connsiteY24" fmla="*/ 0 h 1384995"/>
              <a:gd name="connsiteX0" fmla="*/ 0 w 3792839"/>
              <a:gd name="connsiteY0" fmla="*/ 0 h 1384995"/>
              <a:gd name="connsiteX1" fmla="*/ 549960 w 3792839"/>
              <a:gd name="connsiteY1" fmla="*/ 0 h 1384995"/>
              <a:gd name="connsiteX2" fmla="*/ 986137 w 3792839"/>
              <a:gd name="connsiteY2" fmla="*/ 0 h 1384995"/>
              <a:gd name="connsiteX3" fmla="*/ 1498170 w 3792839"/>
              <a:gd name="connsiteY3" fmla="*/ 0 h 1384995"/>
              <a:gd name="connsiteX4" fmla="*/ 1896419 w 3792839"/>
              <a:gd name="connsiteY4" fmla="*/ 0 h 1384995"/>
              <a:gd name="connsiteX5" fmla="*/ 2256738 w 3792839"/>
              <a:gd name="connsiteY5" fmla="*/ 0 h 1384995"/>
              <a:gd name="connsiteX6" fmla="*/ 2617058 w 3792839"/>
              <a:gd name="connsiteY6" fmla="*/ 0 h 1384995"/>
              <a:gd name="connsiteX7" fmla="*/ 3091163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04698 h 1384995"/>
              <a:gd name="connsiteX10" fmla="*/ 3792839 w 3792839"/>
              <a:gd name="connsiteY10" fmla="*/ 678647 h 1384995"/>
              <a:gd name="connsiteX11" fmla="*/ 3792839 w 3792839"/>
              <a:gd name="connsiteY11" fmla="*/ 983346 h 1384995"/>
              <a:gd name="connsiteX12" fmla="*/ 3792839 w 3792839"/>
              <a:gd name="connsiteY12" fmla="*/ 1384995 h 1384995"/>
              <a:gd name="connsiteX13" fmla="*/ 3242877 w 3792839"/>
              <a:gd name="connsiteY13" fmla="*/ 1384995 h 1384995"/>
              <a:gd name="connsiteX14" fmla="*/ 2730843 w 3792839"/>
              <a:gd name="connsiteY14" fmla="*/ 1384995 h 1384995"/>
              <a:gd name="connsiteX15" fmla="*/ 2256738 w 3792839"/>
              <a:gd name="connsiteY15" fmla="*/ 1384995 h 1384995"/>
              <a:gd name="connsiteX16" fmla="*/ 1782633 w 3792839"/>
              <a:gd name="connsiteY16" fmla="*/ 1384995 h 1384995"/>
              <a:gd name="connsiteX17" fmla="*/ 1232671 w 3792839"/>
              <a:gd name="connsiteY17" fmla="*/ 1384995 h 1384995"/>
              <a:gd name="connsiteX18" fmla="*/ 720638 w 3792839"/>
              <a:gd name="connsiteY18" fmla="*/ 1384995 h 1384995"/>
              <a:gd name="connsiteX19" fmla="*/ 0 w 3792839"/>
              <a:gd name="connsiteY19" fmla="*/ 1384995 h 1384995"/>
              <a:gd name="connsiteX20" fmla="*/ 0 w 3792839"/>
              <a:gd name="connsiteY20" fmla="*/ 1080296 h 1384995"/>
              <a:gd name="connsiteX21" fmla="*/ 0 w 3792839"/>
              <a:gd name="connsiteY21" fmla="*/ 747897 h 1384995"/>
              <a:gd name="connsiteX22" fmla="*/ 0 w 3792839"/>
              <a:gd name="connsiteY22" fmla="*/ 373948 h 1384995"/>
              <a:gd name="connsiteX23" fmla="*/ 0 w 3792839"/>
              <a:gd name="connsiteY23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92839" h="1384995" fill="none" extrusionOk="0">
                <a:moveTo>
                  <a:pt x="0" y="0"/>
                </a:moveTo>
                <a:cubicBezTo>
                  <a:pt x="157481" y="-60694"/>
                  <a:pt x="423141" y="-25840"/>
                  <a:pt x="549960" y="0"/>
                </a:cubicBezTo>
                <a:cubicBezTo>
                  <a:pt x="680576" y="-4949"/>
                  <a:pt x="780134" y="-15838"/>
                  <a:pt x="986137" y="0"/>
                </a:cubicBezTo>
                <a:cubicBezTo>
                  <a:pt x="1071344" y="-52303"/>
                  <a:pt x="1313194" y="40450"/>
                  <a:pt x="1498170" y="0"/>
                </a:cubicBezTo>
                <a:cubicBezTo>
                  <a:pt x="1645859" y="-25132"/>
                  <a:pt x="1713448" y="5151"/>
                  <a:pt x="1896419" y="0"/>
                </a:cubicBezTo>
                <a:cubicBezTo>
                  <a:pt x="2084637" y="-8092"/>
                  <a:pt x="2139662" y="-9830"/>
                  <a:pt x="2256738" y="0"/>
                </a:cubicBezTo>
                <a:cubicBezTo>
                  <a:pt x="2351524" y="-24394"/>
                  <a:pt x="2483306" y="36472"/>
                  <a:pt x="2617058" y="0"/>
                </a:cubicBezTo>
                <a:cubicBezTo>
                  <a:pt x="2722245" y="-82050"/>
                  <a:pt x="2880054" y="-67502"/>
                  <a:pt x="3091163" y="0"/>
                </a:cubicBezTo>
                <a:cubicBezTo>
                  <a:pt x="3275623" y="41785"/>
                  <a:pt x="3512443" y="94816"/>
                  <a:pt x="3792839" y="0"/>
                </a:cubicBezTo>
                <a:cubicBezTo>
                  <a:pt x="3836957" y="105672"/>
                  <a:pt x="3798621" y="237668"/>
                  <a:pt x="3792839" y="304698"/>
                </a:cubicBezTo>
                <a:cubicBezTo>
                  <a:pt x="3808266" y="359356"/>
                  <a:pt x="3768353" y="583710"/>
                  <a:pt x="3792839" y="678647"/>
                </a:cubicBezTo>
                <a:cubicBezTo>
                  <a:pt x="3796521" y="829567"/>
                  <a:pt x="3747312" y="872345"/>
                  <a:pt x="3792839" y="983346"/>
                </a:cubicBezTo>
                <a:cubicBezTo>
                  <a:pt x="3768068" y="1036631"/>
                  <a:pt x="3807682" y="1260020"/>
                  <a:pt x="3792839" y="1384995"/>
                </a:cubicBezTo>
                <a:cubicBezTo>
                  <a:pt x="3576639" y="1444324"/>
                  <a:pt x="3415081" y="1331019"/>
                  <a:pt x="3242877" y="1384995"/>
                </a:cubicBezTo>
                <a:cubicBezTo>
                  <a:pt x="3110947" y="1413332"/>
                  <a:pt x="2876728" y="1373207"/>
                  <a:pt x="2730843" y="1384995"/>
                </a:cubicBezTo>
                <a:cubicBezTo>
                  <a:pt x="2677217" y="1404341"/>
                  <a:pt x="2490753" y="1390276"/>
                  <a:pt x="2256738" y="1384995"/>
                </a:cubicBezTo>
                <a:cubicBezTo>
                  <a:pt x="2022762" y="1448867"/>
                  <a:pt x="1891550" y="1338113"/>
                  <a:pt x="1782633" y="1384995"/>
                </a:cubicBezTo>
                <a:cubicBezTo>
                  <a:pt x="1706290" y="1410491"/>
                  <a:pt x="1292820" y="1348111"/>
                  <a:pt x="1232671" y="1384995"/>
                </a:cubicBezTo>
                <a:cubicBezTo>
                  <a:pt x="1070129" y="1469093"/>
                  <a:pt x="887111" y="1424670"/>
                  <a:pt x="720638" y="1384995"/>
                </a:cubicBezTo>
                <a:cubicBezTo>
                  <a:pt x="577053" y="1504969"/>
                  <a:pt x="351278" y="1393163"/>
                  <a:pt x="0" y="1384995"/>
                </a:cubicBezTo>
                <a:cubicBezTo>
                  <a:pt x="-50889" y="1376992"/>
                  <a:pt x="8942" y="1210134"/>
                  <a:pt x="0" y="1080296"/>
                </a:cubicBezTo>
                <a:cubicBezTo>
                  <a:pt x="-47191" y="923131"/>
                  <a:pt x="28986" y="918424"/>
                  <a:pt x="0" y="747897"/>
                </a:cubicBezTo>
                <a:cubicBezTo>
                  <a:pt x="-61005" y="610207"/>
                  <a:pt x="23639" y="480015"/>
                  <a:pt x="0" y="373948"/>
                </a:cubicBezTo>
                <a:cubicBezTo>
                  <a:pt x="13957" y="290481"/>
                  <a:pt x="41038" y="146613"/>
                  <a:pt x="0" y="0"/>
                </a:cubicBezTo>
                <a:close/>
              </a:path>
              <a:path w="3792839" h="1384995" stroke="0" extrusionOk="0">
                <a:moveTo>
                  <a:pt x="0" y="0"/>
                </a:moveTo>
                <a:cubicBezTo>
                  <a:pt x="66846" y="-28780"/>
                  <a:pt x="348259" y="6197"/>
                  <a:pt x="474104" y="0"/>
                </a:cubicBezTo>
                <a:cubicBezTo>
                  <a:pt x="687571" y="-24757"/>
                  <a:pt x="700289" y="58906"/>
                  <a:pt x="834424" y="0"/>
                </a:cubicBezTo>
                <a:cubicBezTo>
                  <a:pt x="973025" y="16555"/>
                  <a:pt x="1109128" y="-17820"/>
                  <a:pt x="1270600" y="0"/>
                </a:cubicBezTo>
                <a:cubicBezTo>
                  <a:pt x="1470591" y="-64270"/>
                  <a:pt x="1600422" y="24560"/>
                  <a:pt x="1782633" y="0"/>
                </a:cubicBezTo>
                <a:cubicBezTo>
                  <a:pt x="1921221" y="-61981"/>
                  <a:pt x="2015491" y="13753"/>
                  <a:pt x="2256738" y="0"/>
                </a:cubicBezTo>
                <a:cubicBezTo>
                  <a:pt x="2431303" y="22129"/>
                  <a:pt x="2655677" y="62608"/>
                  <a:pt x="2768771" y="0"/>
                </a:cubicBezTo>
                <a:cubicBezTo>
                  <a:pt x="2868575" y="-45061"/>
                  <a:pt x="3029775" y="52288"/>
                  <a:pt x="3204948" y="0"/>
                </a:cubicBezTo>
                <a:cubicBezTo>
                  <a:pt x="3329354" y="56315"/>
                  <a:pt x="3464489" y="15543"/>
                  <a:pt x="3792839" y="0"/>
                </a:cubicBezTo>
                <a:cubicBezTo>
                  <a:pt x="3826991" y="34130"/>
                  <a:pt x="3746263" y="152497"/>
                  <a:pt x="3792839" y="318548"/>
                </a:cubicBezTo>
                <a:cubicBezTo>
                  <a:pt x="3798271" y="423017"/>
                  <a:pt x="3756255" y="551526"/>
                  <a:pt x="3792839" y="637097"/>
                </a:cubicBezTo>
                <a:cubicBezTo>
                  <a:pt x="3791393" y="743978"/>
                  <a:pt x="3792124" y="888263"/>
                  <a:pt x="3792839" y="955646"/>
                </a:cubicBezTo>
                <a:cubicBezTo>
                  <a:pt x="3741392" y="993126"/>
                  <a:pt x="3688276" y="1138193"/>
                  <a:pt x="3792839" y="1384995"/>
                </a:cubicBezTo>
                <a:cubicBezTo>
                  <a:pt x="3587280" y="1432781"/>
                  <a:pt x="3472504" y="1371541"/>
                  <a:pt x="3318733" y="1384995"/>
                </a:cubicBezTo>
                <a:cubicBezTo>
                  <a:pt x="3239138" y="1419251"/>
                  <a:pt x="3055469" y="1390568"/>
                  <a:pt x="2768771" y="1384995"/>
                </a:cubicBezTo>
                <a:cubicBezTo>
                  <a:pt x="2541466" y="1396775"/>
                  <a:pt x="2452595" y="1381662"/>
                  <a:pt x="2294667" y="1384995"/>
                </a:cubicBezTo>
                <a:cubicBezTo>
                  <a:pt x="2094840" y="1381205"/>
                  <a:pt x="2053956" y="1386206"/>
                  <a:pt x="1934347" y="1384995"/>
                </a:cubicBezTo>
                <a:cubicBezTo>
                  <a:pt x="1835836" y="1403734"/>
                  <a:pt x="1631269" y="1381270"/>
                  <a:pt x="1460241" y="1384995"/>
                </a:cubicBezTo>
                <a:cubicBezTo>
                  <a:pt x="1349587" y="1380830"/>
                  <a:pt x="1199436" y="1412697"/>
                  <a:pt x="1099923" y="1384995"/>
                </a:cubicBezTo>
                <a:cubicBezTo>
                  <a:pt x="1044960" y="1362743"/>
                  <a:pt x="765779" y="1288414"/>
                  <a:pt x="587889" y="1384995"/>
                </a:cubicBezTo>
                <a:cubicBezTo>
                  <a:pt x="402762" y="1376049"/>
                  <a:pt x="298651" y="1388286"/>
                  <a:pt x="0" y="1384995"/>
                </a:cubicBezTo>
                <a:cubicBezTo>
                  <a:pt x="4622" y="1249649"/>
                  <a:pt x="23461" y="1222923"/>
                  <a:pt x="0" y="1080296"/>
                </a:cubicBezTo>
                <a:cubicBezTo>
                  <a:pt x="-25387" y="923842"/>
                  <a:pt x="41918" y="910618"/>
                  <a:pt x="0" y="706347"/>
                </a:cubicBezTo>
                <a:cubicBezTo>
                  <a:pt x="-47003" y="530717"/>
                  <a:pt x="9276" y="467432"/>
                  <a:pt x="0" y="387798"/>
                </a:cubicBezTo>
                <a:cubicBezTo>
                  <a:pt x="-6265" y="335625"/>
                  <a:pt x="8654" y="80761"/>
                  <a:pt x="0" y="0"/>
                </a:cubicBezTo>
                <a:close/>
              </a:path>
              <a:path w="3792839" h="1384995" fill="none" stroke="0" extrusionOk="0">
                <a:moveTo>
                  <a:pt x="0" y="0"/>
                </a:moveTo>
                <a:cubicBezTo>
                  <a:pt x="156592" y="-10498"/>
                  <a:pt x="411575" y="28985"/>
                  <a:pt x="549960" y="0"/>
                </a:cubicBezTo>
                <a:cubicBezTo>
                  <a:pt x="688214" y="-7973"/>
                  <a:pt x="843038" y="-5213"/>
                  <a:pt x="986137" y="0"/>
                </a:cubicBezTo>
                <a:cubicBezTo>
                  <a:pt x="1145415" y="9779"/>
                  <a:pt x="1324849" y="41776"/>
                  <a:pt x="1498170" y="0"/>
                </a:cubicBezTo>
                <a:cubicBezTo>
                  <a:pt x="1675279" y="-1962"/>
                  <a:pt x="1729812" y="48886"/>
                  <a:pt x="1896419" y="0"/>
                </a:cubicBezTo>
                <a:cubicBezTo>
                  <a:pt x="2068668" y="-19211"/>
                  <a:pt x="2131932" y="18495"/>
                  <a:pt x="2256738" y="0"/>
                </a:cubicBezTo>
                <a:cubicBezTo>
                  <a:pt x="2375278" y="3423"/>
                  <a:pt x="2504781" y="37774"/>
                  <a:pt x="2617058" y="0"/>
                </a:cubicBezTo>
                <a:cubicBezTo>
                  <a:pt x="2681541" y="-59048"/>
                  <a:pt x="2885063" y="39794"/>
                  <a:pt x="3091163" y="0"/>
                </a:cubicBezTo>
                <a:cubicBezTo>
                  <a:pt x="3218414" y="63511"/>
                  <a:pt x="3513208" y="55915"/>
                  <a:pt x="3792839" y="0"/>
                </a:cubicBezTo>
                <a:cubicBezTo>
                  <a:pt x="3810419" y="129511"/>
                  <a:pt x="3766713" y="216997"/>
                  <a:pt x="3792839" y="304698"/>
                </a:cubicBezTo>
                <a:cubicBezTo>
                  <a:pt x="3790271" y="418133"/>
                  <a:pt x="3770276" y="571536"/>
                  <a:pt x="3792839" y="678647"/>
                </a:cubicBezTo>
                <a:cubicBezTo>
                  <a:pt x="3820194" y="798467"/>
                  <a:pt x="3762683" y="888644"/>
                  <a:pt x="3792839" y="983346"/>
                </a:cubicBezTo>
                <a:cubicBezTo>
                  <a:pt x="3778601" y="1061873"/>
                  <a:pt x="3774070" y="1232124"/>
                  <a:pt x="3792839" y="1384995"/>
                </a:cubicBezTo>
                <a:cubicBezTo>
                  <a:pt x="3492909" y="1390696"/>
                  <a:pt x="3415296" y="1340370"/>
                  <a:pt x="3242877" y="1384995"/>
                </a:cubicBezTo>
                <a:cubicBezTo>
                  <a:pt x="3057661" y="1414393"/>
                  <a:pt x="2841294" y="1329294"/>
                  <a:pt x="2730843" y="1384995"/>
                </a:cubicBezTo>
                <a:cubicBezTo>
                  <a:pt x="2598958" y="1421760"/>
                  <a:pt x="2418111" y="1301089"/>
                  <a:pt x="2256738" y="1384995"/>
                </a:cubicBezTo>
                <a:cubicBezTo>
                  <a:pt x="2011416" y="1455143"/>
                  <a:pt x="1870004" y="1320311"/>
                  <a:pt x="1782633" y="1384995"/>
                </a:cubicBezTo>
                <a:cubicBezTo>
                  <a:pt x="1710670" y="1398832"/>
                  <a:pt x="1318505" y="1307910"/>
                  <a:pt x="1232671" y="1384995"/>
                </a:cubicBezTo>
                <a:cubicBezTo>
                  <a:pt x="1067891" y="1455968"/>
                  <a:pt x="899353" y="1382426"/>
                  <a:pt x="720638" y="1384995"/>
                </a:cubicBezTo>
                <a:cubicBezTo>
                  <a:pt x="552932" y="1538198"/>
                  <a:pt x="367006" y="1308003"/>
                  <a:pt x="0" y="1384995"/>
                </a:cubicBezTo>
                <a:cubicBezTo>
                  <a:pt x="-23509" y="1280686"/>
                  <a:pt x="25072" y="1244801"/>
                  <a:pt x="0" y="1080296"/>
                </a:cubicBezTo>
                <a:cubicBezTo>
                  <a:pt x="-30521" y="927629"/>
                  <a:pt x="39342" y="910220"/>
                  <a:pt x="0" y="747897"/>
                </a:cubicBezTo>
                <a:cubicBezTo>
                  <a:pt x="-49460" y="619658"/>
                  <a:pt x="38071" y="471418"/>
                  <a:pt x="0" y="373948"/>
                </a:cubicBezTo>
                <a:cubicBezTo>
                  <a:pt x="-36992" y="239650"/>
                  <a:pt x="23690" y="120056"/>
                  <a:pt x="0" y="0"/>
                </a:cubicBezTo>
                <a:close/>
              </a:path>
              <a:path w="3792839" h="1384995" fill="none" stroke="0" extrusionOk="0">
                <a:moveTo>
                  <a:pt x="0" y="0"/>
                </a:moveTo>
                <a:cubicBezTo>
                  <a:pt x="163678" y="-17235"/>
                  <a:pt x="415592" y="9582"/>
                  <a:pt x="549960" y="0"/>
                </a:cubicBezTo>
                <a:cubicBezTo>
                  <a:pt x="709724" y="-11859"/>
                  <a:pt x="809553" y="4584"/>
                  <a:pt x="986137" y="0"/>
                </a:cubicBezTo>
                <a:cubicBezTo>
                  <a:pt x="1112655" y="-30057"/>
                  <a:pt x="1306964" y="30705"/>
                  <a:pt x="1498170" y="0"/>
                </a:cubicBezTo>
                <a:cubicBezTo>
                  <a:pt x="1669030" y="-21841"/>
                  <a:pt x="1712809" y="11645"/>
                  <a:pt x="1896419" y="0"/>
                </a:cubicBezTo>
                <a:cubicBezTo>
                  <a:pt x="2080294" y="-6857"/>
                  <a:pt x="2128148" y="2015"/>
                  <a:pt x="2256738" y="0"/>
                </a:cubicBezTo>
                <a:cubicBezTo>
                  <a:pt x="2348808" y="-26092"/>
                  <a:pt x="2498684" y="53606"/>
                  <a:pt x="2617058" y="0"/>
                </a:cubicBezTo>
                <a:cubicBezTo>
                  <a:pt x="2715802" y="-113710"/>
                  <a:pt x="2903355" y="-69651"/>
                  <a:pt x="3091163" y="0"/>
                </a:cubicBezTo>
                <a:cubicBezTo>
                  <a:pt x="3254548" y="27523"/>
                  <a:pt x="3525805" y="44185"/>
                  <a:pt x="3792839" y="0"/>
                </a:cubicBezTo>
                <a:cubicBezTo>
                  <a:pt x="3824505" y="117593"/>
                  <a:pt x="3785946" y="219250"/>
                  <a:pt x="3792839" y="304698"/>
                </a:cubicBezTo>
                <a:cubicBezTo>
                  <a:pt x="3806640" y="380728"/>
                  <a:pt x="3769022" y="580599"/>
                  <a:pt x="3792839" y="678647"/>
                </a:cubicBezTo>
                <a:cubicBezTo>
                  <a:pt x="3811720" y="806792"/>
                  <a:pt x="3745571" y="878279"/>
                  <a:pt x="3792839" y="983346"/>
                </a:cubicBezTo>
                <a:cubicBezTo>
                  <a:pt x="3784625" y="1051961"/>
                  <a:pt x="3831152" y="1257275"/>
                  <a:pt x="3792839" y="1384995"/>
                </a:cubicBezTo>
                <a:cubicBezTo>
                  <a:pt x="3519481" y="1397728"/>
                  <a:pt x="3425088" y="1328676"/>
                  <a:pt x="3242877" y="1384995"/>
                </a:cubicBezTo>
                <a:cubicBezTo>
                  <a:pt x="3074635" y="1412855"/>
                  <a:pt x="2866595" y="1350491"/>
                  <a:pt x="2730843" y="1384995"/>
                </a:cubicBezTo>
                <a:cubicBezTo>
                  <a:pt x="2629421" y="1387215"/>
                  <a:pt x="2468313" y="1349600"/>
                  <a:pt x="2256738" y="1384995"/>
                </a:cubicBezTo>
                <a:cubicBezTo>
                  <a:pt x="2036665" y="1468521"/>
                  <a:pt x="1905852" y="1322289"/>
                  <a:pt x="1782633" y="1384995"/>
                </a:cubicBezTo>
                <a:cubicBezTo>
                  <a:pt x="1718854" y="1412017"/>
                  <a:pt x="1303217" y="1339700"/>
                  <a:pt x="1232671" y="1384995"/>
                </a:cubicBezTo>
                <a:cubicBezTo>
                  <a:pt x="1071448" y="1480976"/>
                  <a:pt x="898153" y="1379386"/>
                  <a:pt x="720638" y="1384995"/>
                </a:cubicBezTo>
                <a:cubicBezTo>
                  <a:pt x="552045" y="1477261"/>
                  <a:pt x="352037" y="1317743"/>
                  <a:pt x="0" y="1384995"/>
                </a:cubicBezTo>
                <a:cubicBezTo>
                  <a:pt x="-37619" y="1325480"/>
                  <a:pt x="16372" y="1208247"/>
                  <a:pt x="0" y="1080296"/>
                </a:cubicBezTo>
                <a:cubicBezTo>
                  <a:pt x="-49494" y="909070"/>
                  <a:pt x="36329" y="922650"/>
                  <a:pt x="0" y="747897"/>
                </a:cubicBezTo>
                <a:cubicBezTo>
                  <a:pt x="-75026" y="621647"/>
                  <a:pt x="36079" y="475731"/>
                  <a:pt x="0" y="373948"/>
                </a:cubicBezTo>
                <a:cubicBezTo>
                  <a:pt x="-9097" y="264536"/>
                  <a:pt x="8261" y="142640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00206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7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48DCC-3BF0-0601-E54D-8F08180B3ED5}"/>
              </a:ext>
            </a:extLst>
          </p:cNvPr>
          <p:cNvSpPr txBox="1"/>
          <p:nvPr/>
        </p:nvSpPr>
        <p:spPr>
          <a:xfrm>
            <a:off x="5574511" y="5690967"/>
            <a:ext cx="4467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oud Callout 57">
            <a:extLst>
              <a:ext uri="{FF2B5EF4-FFF2-40B4-BE49-F238E27FC236}">
                <a16:creationId xmlns:a16="http://schemas.microsoft.com/office/drawing/2014/main" id="{89D4D648-5B9A-E282-3107-4F41F2C7EDE4}"/>
              </a:ext>
            </a:extLst>
          </p:cNvPr>
          <p:cNvSpPr/>
          <p:nvPr/>
        </p:nvSpPr>
        <p:spPr>
          <a:xfrm>
            <a:off x="9063651" y="1504254"/>
            <a:ext cx="2446614" cy="1289484"/>
          </a:xfrm>
          <a:prstGeom prst="cloudCallout">
            <a:avLst>
              <a:gd name="adj1" fmla="val -46705"/>
              <a:gd name="adj2" fmla="val 67212"/>
            </a:avLst>
          </a:prstGeom>
          <a:solidFill>
            <a:srgbClr val="FED258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400" kern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2400" kern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97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388238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51597592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" y="-17647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2622" y="3032876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647" y="78217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" t="-21" r="8888" b="31923"/>
          <a:stretch/>
        </p:blipFill>
        <p:spPr>
          <a:xfrm flipH="1">
            <a:off x="961101" y="918477"/>
            <a:ext cx="10269797" cy="540029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06312" y="2875022"/>
            <a:ext cx="470807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996041"/>
    </a:dk1>
    <a:lt1>
      <a:srgbClr val="FEF7C2"/>
    </a:lt1>
    <a:dk2>
      <a:srgbClr val="83492E"/>
    </a:dk2>
    <a:lt2>
      <a:srgbClr val="000000"/>
    </a:lt2>
    <a:accent1>
      <a:srgbClr val="68BC91"/>
    </a:accent1>
    <a:accent2>
      <a:srgbClr val="EB5C6E"/>
    </a:accent2>
    <a:accent3>
      <a:srgbClr val="FECC4F"/>
    </a:accent3>
    <a:accent4>
      <a:srgbClr val="00838F"/>
    </a:accent4>
    <a:accent5>
      <a:srgbClr val="F08260"/>
    </a:accent5>
    <a:accent6>
      <a:srgbClr val="F18735"/>
    </a:accent6>
    <a:hlink>
      <a:srgbClr val="00838F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3206</TotalTime>
  <Words>1424</Words>
  <Application>Microsoft Office PowerPoint</Application>
  <PresentationFormat>Widescreen</PresentationFormat>
  <Paragraphs>368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66" baseType="lpstr">
      <vt:lpstr>#9Slide02 Noi dung dai</vt:lpstr>
      <vt:lpstr>#9Slide03 Sofia Pro Soft Bold</vt:lpstr>
      <vt:lpstr>#9Slide07 Deepika</vt:lpstr>
      <vt:lpstr>#9Slide07 SVNAdam Gorry</vt:lpstr>
      <vt:lpstr>#9Slide07 SVNUT Triumph Press</vt:lpstr>
      <vt:lpstr>Aral</vt:lpstr>
      <vt:lpstr>Arial</vt:lpstr>
      <vt:lpstr>Broadway</vt:lpstr>
      <vt:lpstr>Calibri</vt:lpstr>
      <vt:lpstr>Calibri Light</vt:lpstr>
      <vt:lpstr>Cambria</vt:lpstr>
      <vt:lpstr>Coiny</vt:lpstr>
      <vt:lpstr>Montserrat Alternates</vt:lpstr>
      <vt:lpstr>Montserrat Alternates Black</vt:lpstr>
      <vt:lpstr>Nunito Black</vt:lpstr>
      <vt:lpstr>Pangolin</vt:lpstr>
      <vt:lpstr>Tahoma</vt:lpstr>
      <vt:lpstr>Times New Roman</vt:lpstr>
      <vt:lpstr>Tw Cen MT</vt:lpstr>
      <vt:lpstr>Tw Cen MT Condensed</vt:lpstr>
      <vt:lpstr>UTM Avo</vt:lpstr>
      <vt:lpstr>UTM Cookies</vt:lpstr>
      <vt:lpstr>Wingdings</vt:lpstr>
      <vt:lpstr>Wingdings 3</vt:lpstr>
      <vt:lpstr>Integral</vt:lpstr>
      <vt:lpstr>Forest Animals Planner by Slidesgo</vt:lpstr>
      <vt:lpstr>Office Theme</vt:lpstr>
      <vt:lpstr>1_Office Theme</vt:lpstr>
      <vt:lpstr>2_Office Theme</vt:lpstr>
      <vt:lpstr>3_Office Theme</vt:lpstr>
      <vt:lpstr>MÔN TOÁN - LỚP 4TuTuần 4 – Lớp 3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các em</vt:lpstr>
      <vt:lpstr>PowerPoint Presentation</vt:lpstr>
      <vt:lpstr>PowerPoint Presentation</vt:lpstr>
      <vt:lpstr>PowerPoint Presentation</vt:lpstr>
      <vt:lpstr>14 : 7 = ?</vt:lpstr>
      <vt:lpstr>7 x 8 … 8 x 7</vt:lpstr>
      <vt:lpstr>7 x 7 = ?</vt:lpstr>
      <vt:lpstr>7 x ... = 42</vt:lpstr>
      <vt:lpstr>… : 7 = 8</vt:lpstr>
      <vt:lpstr>28 : … = 4</vt:lpstr>
      <vt:lpstr>MÔN TOÁN - LỚP 4</vt:lpstr>
      <vt:lpstr>PowerPoint Presentation</vt:lpstr>
      <vt:lpstr>PowerPoint Presentation</vt:lpstr>
      <vt:lpstr>MÔN TOÁN - LỚP 4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Vip855</cp:lastModifiedBy>
  <cp:revision>181</cp:revision>
  <dcterms:created xsi:type="dcterms:W3CDTF">2021-07-12T03:44:38Z</dcterms:created>
  <dcterms:modified xsi:type="dcterms:W3CDTF">2025-09-26T15:37:54Z</dcterms:modified>
  <cp:category>9Slide.vn</cp:category>
</cp:coreProperties>
</file>