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4"/>
  </p:notesMasterIdLst>
  <p:sldIdLst>
    <p:sldId id="405" r:id="rId3"/>
    <p:sldId id="259" r:id="rId4"/>
    <p:sldId id="258" r:id="rId5"/>
    <p:sldId id="257" r:id="rId6"/>
    <p:sldId id="269" r:id="rId7"/>
    <p:sldId id="281" r:id="rId8"/>
    <p:sldId id="264" r:id="rId9"/>
    <p:sldId id="265" r:id="rId10"/>
    <p:sldId id="284" r:id="rId11"/>
    <p:sldId id="300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261" r:id="rId20"/>
    <p:sldId id="407" r:id="rId21"/>
    <p:sldId id="263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4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7" name="Google Shape;873;p41">
            <a:extLst>
              <a:ext uri="{FF2B5EF4-FFF2-40B4-BE49-F238E27FC236}">
                <a16:creationId xmlns:a16="http://schemas.microsoft.com/office/drawing/2014/main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260541" y="3543339"/>
            <a:ext cx="9670918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CHÀO MỪNG CÁC CON HỌC SINH ĐẾN VỚI TIẾT HỌC</a:t>
            </a:r>
            <a:b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MÔN: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10275030" y="-180176"/>
            <a:ext cx="2312103" cy="190021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7" y="1592069"/>
            <a:ext cx="5231164" cy="2657012"/>
            <a:chOff x="4144021" y="1434353"/>
            <a:chExt cx="7574794" cy="489024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476253" y="1434353"/>
              <a:ext cx="7170927" cy="472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AE681-C7D6-4884-BD15-7F1746C32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43" y="64719"/>
            <a:ext cx="4424302" cy="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5" y="1324635"/>
            <a:ext cx="5378275" cy="3181557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331767" y="2017321"/>
              <a:ext cx="7208906" cy="3556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mơ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trở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65480C-1E75-4570-9D93-BF26D37D0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337" y="64719"/>
            <a:ext cx="4424302" cy="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131423" y="1657350"/>
            <a:ext cx="5710204" cy="2530724"/>
            <a:chOff x="4144021" y="1484380"/>
            <a:chExt cx="7574794" cy="55145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2" cy="529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Cường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D7126-EF05-43CA-BF19-78F822CC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49" y="97740"/>
            <a:ext cx="4424302" cy="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304800" y="1525960"/>
            <a:ext cx="5322477" cy="2618666"/>
            <a:chOff x="4144021" y="1470357"/>
            <a:chExt cx="7574794" cy="48542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416036" y="1470357"/>
              <a:ext cx="7170927" cy="48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209551" y="1495425"/>
            <a:ext cx="5408060" cy="2416970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373258" y="1966057"/>
              <a:ext cx="7256485" cy="3979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e.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EC21C0-A782-4789-BEDB-16EC8CB6D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49" y="64719"/>
            <a:ext cx="4424302" cy="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386446" y="1324634"/>
            <a:ext cx="5281476" cy="3483103"/>
            <a:chOff x="4071169" y="1484380"/>
            <a:chExt cx="7647647" cy="82366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071169" y="1484380"/>
              <a:ext cx="7647647" cy="8236645"/>
              <a:chOff x="4365941" y="1551563"/>
              <a:chExt cx="7397851" cy="7364591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365941" y="1551563"/>
                <a:ext cx="7225526" cy="7364591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368524" y="1759698"/>
              <a:ext cx="7030764" cy="768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38BCB-F3E2-4584-96F1-2D69E74E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49" y="35198"/>
            <a:ext cx="4424302" cy="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0" y="861050"/>
            <a:ext cx="11696344" cy="4050729"/>
            <a:chOff x="7675497" y="1709098"/>
            <a:chExt cx="6336704" cy="40517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709098"/>
              <a:ext cx="842456" cy="1394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llo Viet Nam">
            <a:hlinkClick r:id="" action="ppaction://media"/>
            <a:extLst>
              <a:ext uri="{FF2B5EF4-FFF2-40B4-BE49-F238E27FC236}">
                <a16:creationId xmlns:a16="http://schemas.microsoft.com/office/drawing/2014/main" id="{C4B559D1-C8C3-4C91-93F1-DADF9A321F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6625.3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6B598B-BC68-E248-AF82-2FBC3DFC02A0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49" y="2479039"/>
            <a:ext cx="6276473" cy="1569085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278295" y="0"/>
            <a:ext cx="11777869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849857" y="15648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/>
              <a:t>. V</a:t>
            </a:r>
            <a:r>
              <a:rPr lang="vi-VN" sz="3200" dirty="0"/>
              <a:t>ì vậy chúng ta cần phải tôn trọng, tự hào</a:t>
            </a:r>
            <a:r>
              <a:rPr lang="en-US" sz="3200" dirty="0"/>
              <a:t>,</a:t>
            </a:r>
            <a:r>
              <a:rPr lang="vi-VN" sz="3200" dirty="0"/>
              <a:t> biết ơn họ. Bên cạnh đó</a:t>
            </a:r>
            <a:r>
              <a:rPr lang="en-US" sz="3200" dirty="0"/>
              <a:t>,</a:t>
            </a:r>
            <a:r>
              <a:rPr lang="vi-VN" sz="3200" dirty="0"/>
              <a:t> cũng cần học tập tốt hơn để sau này xây dựng và bảo vệ quê hương, đất nước.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699</Words>
  <Application>Microsoft Office PowerPoint</Application>
  <PresentationFormat>Widescreen</PresentationFormat>
  <Paragraphs>53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微软雅黑</vt:lpstr>
      <vt:lpstr>宋体</vt:lpstr>
      <vt:lpstr>Arial</vt:lpstr>
      <vt:lpstr>Calibri</vt:lpstr>
      <vt:lpstr>Georgia</vt:lpstr>
      <vt:lpstr>Leelawadee</vt:lpstr>
      <vt:lpstr>Segoe UI Black</vt:lpstr>
      <vt:lpstr>Times New Roman</vt:lpstr>
      <vt:lpstr>Wingdings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33</cp:revision>
  <dcterms:created xsi:type="dcterms:W3CDTF">2022-07-11T07:44:40Z</dcterms:created>
  <dcterms:modified xsi:type="dcterms:W3CDTF">2025-09-28T11:08:43Z</dcterms:modified>
</cp:coreProperties>
</file>