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10" r:id="rId4"/>
  </p:sldMasterIdLst>
  <p:notesMasterIdLst>
    <p:notesMasterId r:id="rId37"/>
  </p:notesMasterIdLst>
  <p:sldIdLst>
    <p:sldId id="257" r:id="rId5"/>
    <p:sldId id="328" r:id="rId6"/>
    <p:sldId id="260" r:id="rId7"/>
    <p:sldId id="329" r:id="rId8"/>
    <p:sldId id="259" r:id="rId9"/>
    <p:sldId id="330" r:id="rId10"/>
    <p:sldId id="261" r:id="rId11"/>
    <p:sldId id="272" r:id="rId12"/>
    <p:sldId id="269" r:id="rId13"/>
    <p:sldId id="316" r:id="rId14"/>
    <p:sldId id="322" r:id="rId15"/>
    <p:sldId id="331" r:id="rId16"/>
    <p:sldId id="332" r:id="rId17"/>
    <p:sldId id="339" r:id="rId18"/>
    <p:sldId id="318" r:id="rId19"/>
    <p:sldId id="320" r:id="rId20"/>
    <p:sldId id="319" r:id="rId21"/>
    <p:sldId id="333" r:id="rId22"/>
    <p:sldId id="334" r:id="rId23"/>
    <p:sldId id="321" r:id="rId24"/>
    <p:sldId id="314" r:id="rId25"/>
    <p:sldId id="336" r:id="rId26"/>
    <p:sldId id="337" r:id="rId27"/>
    <p:sldId id="315" r:id="rId28"/>
    <p:sldId id="304" r:id="rId29"/>
    <p:sldId id="305" r:id="rId30"/>
    <p:sldId id="306" r:id="rId31"/>
    <p:sldId id="317" r:id="rId32"/>
    <p:sldId id="338" r:id="rId33"/>
    <p:sldId id="271" r:id="rId34"/>
    <p:sldId id="280" r:id="rId35"/>
    <p:sldId id="33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D6FF"/>
    <a:srgbClr val="C8FCFC"/>
    <a:srgbClr val="002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28" autoAdjust="0"/>
    <p:restoredTop sz="94660"/>
  </p:normalViewPr>
  <p:slideViewPr>
    <p:cSldViewPr snapToGrid="0">
      <p:cViewPr varScale="1">
        <p:scale>
          <a:sx n="56" d="100"/>
          <a:sy n="56" d="100"/>
        </p:scale>
        <p:origin x="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2E2C4-97E2-407F-8AB8-7E37B500DDD6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90A36-497E-486A-80B6-EB2195D6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89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90A36-497E-486A-80B6-EB2195D621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92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Cỡ chưa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90A36-497E-486A-80B6-EB2195D621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23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F0903-F0C2-E4FC-BFF7-79066B067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A0560-6E61-D898-694B-6A4A25A93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8B925-3315-C1A5-BE9B-50B80C195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5D57B-7322-63DD-B8CA-BD901528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0A05E-092E-B058-A827-F8027B2B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34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A351-1AD1-95BB-66AD-F96DAF1B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2AB59-1F7D-8600-D581-365B1D46C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F00DB-CCB7-B0B5-7887-A16B11AB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49752-6C74-C327-DF76-B2076B584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187B7-E555-C0EE-3359-827D1FF9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6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FF5FA-D668-B23F-7ED1-470D01CA2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3A4F1-6F7B-AD39-BEF9-4CC92E9A1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5246A-C4B1-18C9-A121-14921ECC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3757-462B-CBB5-08A5-F3D69EB4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6D760-3FF4-5201-EF1A-DBBF31B5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31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9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5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6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49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60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8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09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05218-31F5-20E0-4AD6-24609417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A6FBF-F893-BB29-BEC7-EC7B826DD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592C0-A66B-0C33-90A3-5D151A93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9FEB1-436E-7FFA-0F2B-3DB30C5F8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54D23-F4D1-C391-4382-95D062635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72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011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03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1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6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22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11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9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44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7F0B-8CD2-B806-5B3E-9BC6F682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F119B-987E-E097-30F9-DA5FE3A3B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54406-DE6D-7CDC-B7F6-70D4AAE3E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3940F-9920-D896-7AF5-1D37ECA4C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DE814-FDB7-768F-4042-635C10887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90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04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6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004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40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41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216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480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944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95A1E-FDEC-3C2B-7AEC-AAC8F077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777C-8C81-B8A6-7CB0-8D5B313A0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0BB26-AB63-DA85-1FCA-CB1C4C941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6E36B-A018-1976-B180-847DAAE27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A2EDB-FCC1-04CC-F13F-CD0088B4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54B05-7415-5248-13D6-A77159E9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24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758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261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4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85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71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35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86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66401" y="3356933"/>
            <a:ext cx="5859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166401" y="1786867"/>
            <a:ext cx="5859200" cy="174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66401" y="4544633"/>
            <a:ext cx="5859200" cy="59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366215" y="1811699"/>
            <a:ext cx="5412380" cy="4680055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3"/>
          <p:cNvSpPr/>
          <p:nvPr/>
        </p:nvSpPr>
        <p:spPr>
          <a:xfrm>
            <a:off x="10140134" y="5565400"/>
            <a:ext cx="315200" cy="31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3"/>
          <p:cNvSpPr/>
          <p:nvPr/>
        </p:nvSpPr>
        <p:spPr>
          <a:xfrm>
            <a:off x="5948000" y="6146000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3"/>
          <p:cNvSpPr/>
          <p:nvPr/>
        </p:nvSpPr>
        <p:spPr>
          <a:xfrm>
            <a:off x="5948000" y="269600"/>
            <a:ext cx="296000" cy="2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3"/>
          <p:cNvSpPr/>
          <p:nvPr/>
        </p:nvSpPr>
        <p:spPr>
          <a:xfrm>
            <a:off x="821470" y="379700"/>
            <a:ext cx="491200" cy="4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3"/>
          <p:cNvSpPr/>
          <p:nvPr/>
        </p:nvSpPr>
        <p:spPr>
          <a:xfrm>
            <a:off x="3741734" y="1884267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3"/>
          <p:cNvSpPr/>
          <p:nvPr/>
        </p:nvSpPr>
        <p:spPr>
          <a:xfrm>
            <a:off x="11897300" y="4318933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62026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789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4" y="5112430"/>
            <a:ext cx="2018776" cy="1745572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4" name="Google Shape;254;p26"/>
          <p:cNvSpPr/>
          <p:nvPr/>
        </p:nvSpPr>
        <p:spPr>
          <a:xfrm>
            <a:off x="3625767" y="306800"/>
            <a:ext cx="510000" cy="5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26"/>
          <p:cNvSpPr/>
          <p:nvPr/>
        </p:nvSpPr>
        <p:spPr>
          <a:xfrm>
            <a:off x="3378484" y="6138600"/>
            <a:ext cx="231200" cy="2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26"/>
          <p:cNvSpPr/>
          <p:nvPr/>
        </p:nvSpPr>
        <p:spPr>
          <a:xfrm>
            <a:off x="430133" y="3772033"/>
            <a:ext cx="135200" cy="13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7157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4FDBF-680C-6816-6560-CC3ED7E2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FAA11-A8A3-7433-63D7-8C1740B8B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13748-A935-3395-5527-7AC8EBB24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327541-273F-CF0F-18D9-B3356BA67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284335-7A52-3F34-224E-68D4DDCD87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0462B-C1D0-830F-7AAB-D2F2E65A5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B26464-0F35-785B-8248-82DDAC4E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B7701E-8510-0FFA-CE19-D70B5E117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4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74F0-A2E5-98CD-59F9-1CDBD52D6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68DB55-F61C-F7B8-16C4-4FD1AD4A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2313-C085-875B-34EF-6D9D4502D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A927D-64F0-6CA9-6A76-A2CAA6E1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0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73487-398B-716D-5028-BA31F9CC1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F2EF56-9F22-1F4E-EDB9-5E553D6E7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E3F45-3882-70CE-6DA8-E27931B26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2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D97FD-8DE5-0024-C768-3BA70111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D4863-19EB-57AC-4214-2711FAADF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3EA95-01D0-74EC-6430-6684A28EA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9D268-6958-FCA0-D78C-934FE87C9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57EF5-AF96-A3C5-C29E-5256C1A5D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CCE4D-9EA7-3637-3930-4B67142F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1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181FB-3C9A-E9D2-F83F-7C02BBFC5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2ED28-B9FD-A099-6C74-228A1C23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F5E287-162C-75AF-12FE-87963EF5C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06D80-082A-EEF2-E73B-B25DF386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BB007-738C-ACE9-9B37-D237EC4DD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CC94E-4247-7AA9-9282-6E0B37EE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3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25B8E-901F-F1D1-16AD-37657E93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DA0B0-DEEA-FE35-8DE7-88A9FACE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2F0EC-2634-E1C6-70B8-B5CFFE4BA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8F4B4-C7F7-4A4D-82DD-60A61B56EFC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8837-6332-976A-9779-6BB79AAF4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745EE-744A-0A60-F2F6-4093E47E0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5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7" y="235226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0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72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0055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24.xml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11" Type="http://schemas.microsoft.com/office/2007/relationships/hdphoto" Target="../media/hdphoto4.wdp"/><Relationship Id="rId5" Type="http://schemas.openxmlformats.org/officeDocument/2006/relationships/image" Target="../media/image50.jpe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28.xml"/><Relationship Id="rId3" Type="http://schemas.openxmlformats.org/officeDocument/2006/relationships/image" Target="../media/image50.jpeg"/><Relationship Id="rId7" Type="http://schemas.microsoft.com/office/2007/relationships/hdphoto" Target="../media/hdphoto3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3.png"/><Relationship Id="rId11" Type="http://schemas.openxmlformats.org/officeDocument/2006/relationships/slide" Target="slide26.xml"/><Relationship Id="rId5" Type="http://schemas.openxmlformats.org/officeDocument/2006/relationships/slide" Target="slide25.xml"/><Relationship Id="rId15" Type="http://schemas.openxmlformats.org/officeDocument/2006/relationships/slide" Target="slide6.xml"/><Relationship Id="rId10" Type="http://schemas.microsoft.com/office/2007/relationships/hdphoto" Target="../media/hdphoto4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slide" Target="slide2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slide" Target="slide2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8.png"/><Relationship Id="rId11" Type="http://schemas.openxmlformats.org/officeDocument/2006/relationships/image" Target="../media/image63.GIF"/><Relationship Id="rId5" Type="http://schemas.openxmlformats.org/officeDocument/2006/relationships/audio" Target="../media/audio4.wav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slide" Target="slide2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8.png"/><Relationship Id="rId11" Type="http://schemas.openxmlformats.org/officeDocument/2006/relationships/image" Target="../media/image63.GIF"/><Relationship Id="rId5" Type="http://schemas.openxmlformats.org/officeDocument/2006/relationships/audio" Target="../media/audio4.wav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slide" Target="slide2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8.png"/><Relationship Id="rId11" Type="http://schemas.openxmlformats.org/officeDocument/2006/relationships/image" Target="../media/image63.GIF"/><Relationship Id="rId5" Type="http://schemas.openxmlformats.org/officeDocument/2006/relationships/audio" Target="../media/audio4.wav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8.png"/><Relationship Id="rId11" Type="http://schemas.openxmlformats.org/officeDocument/2006/relationships/slide" Target="slide24.xml"/><Relationship Id="rId5" Type="http://schemas.openxmlformats.org/officeDocument/2006/relationships/audio" Target="../media/audio4.wav"/><Relationship Id="rId10" Type="http://schemas.openxmlformats.org/officeDocument/2006/relationships/image" Target="../media/image63.GIF"/><Relationship Id="rId4" Type="http://schemas.openxmlformats.org/officeDocument/2006/relationships/audio" Target="../media/audio3.wav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slide" Target="slide2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8.png"/><Relationship Id="rId11" Type="http://schemas.openxmlformats.org/officeDocument/2006/relationships/image" Target="../media/image63.GIF"/><Relationship Id="rId5" Type="http://schemas.openxmlformats.org/officeDocument/2006/relationships/audio" Target="../media/audio4.wav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429000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799" y="170542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528" y="466859"/>
            <a:ext cx="2565419" cy="21356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DDA707-8713-4AC7-90F0-6CC1EA3F45BD}"/>
              </a:ext>
            </a:extLst>
          </p:cNvPr>
          <p:cNvSpPr/>
          <p:nvPr/>
        </p:nvSpPr>
        <p:spPr>
          <a:xfrm>
            <a:off x="685800" y="2602483"/>
            <a:ext cx="10778490" cy="3215811"/>
          </a:xfrm>
          <a:prstGeom prst="roundRect">
            <a:avLst/>
          </a:prstGeom>
          <a:solidFill>
            <a:srgbClr val="C8FCFC"/>
          </a:solidFill>
          <a:ln>
            <a:solidFill>
              <a:srgbClr val="61D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>
                <a:solidFill>
                  <a:schemeClr val="tx1"/>
                </a:solidFill>
              </a:rPr>
              <a:t>	Các bước sử dụng đèn học: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>
                <a:solidFill>
                  <a:schemeClr val="tx1"/>
                </a:solidFill>
              </a:rPr>
              <a:t>Bước 1: Đặt đèn ở vị trí phù hợp.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>
                <a:solidFill>
                  <a:schemeClr val="tx1"/>
                </a:solidFill>
              </a:rPr>
              <a:t>Bước 2: Bật đèn.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>
                <a:solidFill>
                  <a:schemeClr val="tx1"/>
                </a:solidFill>
              </a:rPr>
              <a:t>Bước 3: Điều chỉnh độ cao, độ sáng và hướng chiếu sáng của đèn.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>
                <a:solidFill>
                  <a:schemeClr val="tx1"/>
                </a:solidFill>
              </a:rPr>
              <a:t>Bước 4: Tắt đèn khi không sử dụng.</a:t>
            </a:r>
            <a:endParaRPr lang="en-US" sz="3200">
              <a:solidFill>
                <a:schemeClr val="tx1"/>
              </a:solidFill>
              <a:latin typeface="Arial-Rounded" panose="020B050000000000000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3EA34D-C700-4AF6-9DAA-41D4048A8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9" y="2191205"/>
            <a:ext cx="1096681" cy="1126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576507" y="2759741"/>
            <a:ext cx="5207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Tìm hiểu 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12" descr="Ảnh có chứa văn bản, phim hoạt hình, cô gái, cái kệ&#10;&#10;Mô tả được tạo tự động">
            <a:extLst>
              <a:ext uri="{FF2B5EF4-FFF2-40B4-BE49-F238E27FC236}">
                <a16:creationId xmlns:a16="http://schemas.microsoft.com/office/drawing/2014/main" id="{EB303442-9ADB-D826-BC22-AE628EF57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1" t="14760" r="21267"/>
          <a:stretch/>
        </p:blipFill>
        <p:spPr>
          <a:xfrm>
            <a:off x="7681949" y="2369336"/>
            <a:ext cx="3815048" cy="331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206572" y="768328"/>
            <a:ext cx="6398085" cy="2830404"/>
            <a:chOff x="5667646" y="720179"/>
            <a:chExt cx="6398085" cy="283040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62642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  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58488" cy="3012463"/>
            <a:chOff x="5667646" y="720179"/>
            <a:chExt cx="6358488" cy="30124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05484" y="2167770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sẽ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hỏng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hở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148902"/>
            <a:chOff x="5667646" y="720179"/>
            <a:chExt cx="6398085" cy="31489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2063053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</a:t>
              </a:r>
              <a:r>
                <a:rPr kumimoji="0" lang="nl-NL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 hiểm.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61878" cy="2975718"/>
            <a:chOff x="5667646" y="720179"/>
            <a:chExt cx="6361878" cy="29757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08874" y="2131025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065" y="2382751"/>
            <a:ext cx="4933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9" y="1575558"/>
            <a:ext cx="8499654" cy="478105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bộ phận chính: bóng đèn, thân đèn, chụp đèn, đế đèn, công tắc, dây nguồn.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897" y="1537351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đèn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an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ý:</a:t>
              </a: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23988" y="1650308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73383" y="344851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ắt đèn khi không sử dụng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00906" y="2555084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23988" y="3419567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903908" y="1479402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ặt ở vị trí khô ráo-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toàn điện, phía tay trái người ngồi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không bị bóng tay người viết che mất chữ viết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2448006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29558" y="3955106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bỏng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6402" y="413863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1" y="-244457"/>
            <a:ext cx="11147382" cy="1783964"/>
            <a:chOff x="5667647" y="720179"/>
            <a:chExt cx="11147382" cy="17839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7" y="720179"/>
              <a:ext cx="1490745" cy="1508052"/>
              <a:chOff x="5949775" y="2481625"/>
              <a:chExt cx="410362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24662" y="26237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Đồ thay thế hỏng hóc </a:t>
              </a:r>
              <a:r>
                <a:rPr kumimoji="0" lang="vi-VN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được</a:t>
              </a: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để</a:t>
              </a:r>
              <a:r>
                <a:rPr kumimoji="0" lang="vi-VN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đúng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736" y="3822428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730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GAME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7315200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9106695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746186" y="3214292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516255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6900069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8081169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520399" y="2894842"/>
            <a:ext cx="1656522" cy="2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8BA3F0-6410-4A1E-8AAE-6D3D043499F9}"/>
              </a:ext>
            </a:extLst>
          </p:cNvPr>
          <p:cNvSpPr/>
          <p:nvPr/>
        </p:nvSpPr>
        <p:spPr>
          <a:xfrm>
            <a:off x="3566160" y="2777491"/>
            <a:ext cx="7705402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 chỉnh độ cao và hướng chiếu sáng của đèn phù hợp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0C471-444E-48C4-8C28-8FBC4A9B5526}"/>
              </a:ext>
            </a:extLst>
          </p:cNvPr>
          <p:cNvSpPr/>
          <p:nvPr/>
        </p:nvSpPr>
        <p:spPr>
          <a:xfrm>
            <a:off x="3214956" y="5517670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ướt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666" y="3036262"/>
            <a:ext cx="725543" cy="711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E46C2-AF90-4F24-B0F8-715313CDC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B8BD7-3C39-4A53-9890-599BF88D7D9C}"/>
              </a:ext>
            </a:extLst>
          </p:cNvPr>
          <p:cNvSpPr/>
          <p:nvPr/>
        </p:nvSpPr>
        <p:spPr>
          <a:xfrm>
            <a:off x="3219151" y="4309684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nhìn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rõ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46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7EA804-39B7-4B92-B647-31ACBC6A2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29" y="4410056"/>
            <a:ext cx="734142" cy="707593"/>
          </a:xfrm>
          <a:prstGeom prst="rect">
            <a:avLst/>
          </a:prstGeom>
        </p:spPr>
      </p:pic>
      <p:sp>
        <p:nvSpPr>
          <p:cNvPr id="24" name="Cloud Callout 11">
            <a:extLst>
              <a:ext uri="{FF2B5EF4-FFF2-40B4-BE49-F238E27FC236}">
                <a16:creationId xmlns:a16="http://schemas.microsoft.com/office/drawing/2014/main" id="{17D903C1-14D2-4944-95B0-E7FED59B5E0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18939-2ED3-45F1-8EF5-E06DC2854A28}"/>
              </a:ext>
            </a:extLst>
          </p:cNvPr>
          <p:cNvSpPr txBox="1"/>
          <p:nvPr/>
        </p:nvSpPr>
        <p:spPr>
          <a:xfrm>
            <a:off x="4719772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808597DC-7B30-4389-8D21-9C7988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258576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ú">
            <a:extLst>
              <a:ext uri="{FF2B5EF4-FFF2-40B4-BE49-F238E27FC236}">
                <a16:creationId xmlns:a16="http://schemas.microsoft.com/office/drawing/2014/main" id="{7CDA1772-FDA1-4E16-99F2-19EB63E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2" y="530518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èo">
            <a:extLst>
              <a:ext uri="{FF2B5EF4-FFF2-40B4-BE49-F238E27FC236}">
                <a16:creationId xmlns:a16="http://schemas.microsoft.com/office/drawing/2014/main" id="{9F025229-3B93-4B22-A280-D51E5DA1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8DA7E207-1C5F-4FE9-96CA-0AE2C0BC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663353A9-365E-4163-A8F6-9B45BBF7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9B382-1D43-4CCF-865B-89B4D25F648F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giật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3F5F2-96E0-4155-9155-74668E0F84EC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RRất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an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D6FF-3533-49D2-B8ED-C9DC5BFA7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13BF4-C300-4D98-89D7-34D833BB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5914FC-AAD3-488A-A508-D00671127DD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6EAD4-8BC2-4033-83C7-77180EA29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5" name="Cloud Callout 11">
            <a:extLst>
              <a:ext uri="{FF2B5EF4-FFF2-40B4-BE49-F238E27FC236}">
                <a16:creationId xmlns:a16="http://schemas.microsoft.com/office/drawing/2014/main" id="{F9DFCBC0-8C94-485A-841A-6305D30428B3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F5825-6E52-4281-BD1F-C94A8E06A985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 tay ướt mà bật đèn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7" name="sóc">
            <a:extLst>
              <a:ext uri="{FF2B5EF4-FFF2-40B4-BE49-F238E27FC236}">
                <a16:creationId xmlns:a16="http://schemas.microsoft.com/office/drawing/2014/main" id="{14CC9A33-428A-4797-BB12-9472AF64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082" y="4125173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>
            <a:extLst>
              <a:ext uri="{FF2B5EF4-FFF2-40B4-BE49-F238E27FC236}">
                <a16:creationId xmlns:a16="http://schemas.microsoft.com/office/drawing/2014/main" id="{0F070DF3-833B-4799-BD33-3E0316BB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èo">
            <a:extLst>
              <a:ext uri="{FF2B5EF4-FFF2-40B4-BE49-F238E27FC236}">
                <a16:creationId xmlns:a16="http://schemas.microsoft.com/office/drawing/2014/main" id="{DFDF7D03-6972-4826-B488-3865FD56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530" y="302612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AB28F953-F450-4C0C-A648-1D1759EC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D3F6E8D7-E62B-4AE8-878F-3B4EE26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6AF7EF-8180-4F10-93E8-602E985788A5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Đèn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hỏng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1C0E3E-25E9-40F1-9267-5CB5D45A2EC9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</a:t>
            </a:r>
            <a:r>
              <a:rPr kumimoji="0" lang="en-US" sz="4400" b="0" i="0" u="none" strike="noStrike" kern="0" cap="none" spc="0" normalizeH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kiệm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45C4B-FA98-4425-BE00-19C18F5B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C34B3-8143-4826-8E95-43D1A5B1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4AFFA4-1C51-4330-BDC3-C8BB171BAEF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Không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vấn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F5D0D-560F-44CF-9EB9-F0C9AC0DC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0E93410A-2DEB-4C74-A9F7-F81B6BDA5CC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B0A64-51F9-4898-B248-465E0B99E42C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liên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tục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C9F4C48D-E79B-45E5-BD09-B1DCCDCB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179" y="4088278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ú">
            <a:extLst>
              <a:ext uri="{FF2B5EF4-FFF2-40B4-BE49-F238E27FC236}">
                <a16:creationId xmlns:a16="http://schemas.microsoft.com/office/drawing/2014/main" id="{89931F51-9ADA-44E3-B7B3-B875A518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èo">
            <a:extLst>
              <a:ext uri="{FF2B5EF4-FFF2-40B4-BE49-F238E27FC236}">
                <a16:creationId xmlns:a16="http://schemas.microsoft.com/office/drawing/2014/main" id="{12761FC7-557C-4F4A-A0CC-6D39978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804" y="3023838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E07E1FC0-922E-47C5-B09F-8BB027E0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CF656675-8805-4D18-AB7F-DAF8DB1F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3" grpId="0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5" y="3085065"/>
            <a:ext cx="7979765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mỏi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hưởng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thị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lực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39" y="3113412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43096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hơn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0"/>
            <a:ext cx="7315200" cy="229473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5427" y="510930"/>
            <a:ext cx="5713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ngồi quá lâu dưới ánh sáng quá lớn thì  điều gì sẽ có thể xảy ra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6230" y="2548316"/>
            <a:ext cx="1364284" cy="15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4485" y="5746748"/>
            <a:ext cx="740621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đều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9320" y="2871317"/>
            <a:ext cx="7564696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 đèn khi không sử dụng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44" y="5842266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04" y="2976998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9319" y="4309684"/>
            <a:ext cx="7568891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Đặt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ở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vị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trí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ráo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30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44987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bảo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bền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9360" y="5332096"/>
            <a:ext cx="858320" cy="15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9" y="2631548"/>
            <a:ext cx="1244365" cy="10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8" y="4129690"/>
            <a:ext cx="1065632" cy="1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6" y="152724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57">
            <a:extLst>
              <a:ext uri="{FF2B5EF4-FFF2-40B4-BE49-F238E27FC236}">
                <a16:creationId xmlns:a16="http://schemas.microsoft.com/office/drawing/2014/main" id="{3A115DBC-4523-1005-1BD9-5A77A223B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9" y="1575558"/>
            <a:ext cx="8499654" cy="47810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Đáp án: Bật và tắt đèn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689721" y="2090182"/>
            <a:ext cx="66447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đèn học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chiếu qu</a:t>
            </a: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ọi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32047" y="4835280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57">
            <a:extLst>
              <a:ext uri="{FF2B5EF4-FFF2-40B4-BE49-F238E27FC236}">
                <a16:creationId xmlns:a16="http://schemas.microsoft.com/office/drawing/2014/main" id="{E71C06D6-A3E0-F68D-8F84-8BB415C12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9" y="1575558"/>
            <a:ext cx="8499654" cy="47810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Nối đèn học với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đèn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cùng bạn 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863</Words>
  <Application>Microsoft Office PowerPoint</Application>
  <PresentationFormat>Widescreen</PresentationFormat>
  <Paragraphs>91</Paragraphs>
  <Slides>32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Coiny</vt:lpstr>
      <vt:lpstr>Gloria Hallelujah</vt:lpstr>
      <vt:lpstr>Lato</vt:lpstr>
      <vt:lpstr>Open Sans</vt:lpstr>
      <vt:lpstr>Pompiere</vt:lpstr>
      <vt:lpstr>Times New Roman</vt:lpstr>
      <vt:lpstr>UTM Avo</vt:lpstr>
      <vt:lpstr>Office Theme</vt:lpstr>
      <vt:lpstr>Office 主题​​</vt:lpstr>
      <vt:lpstr>1_Office 主题​​</vt:lpstr>
      <vt:lpstr>Problem Solving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lelinh26895@gmail.com</dc:creator>
  <cp:lastModifiedBy>a2</cp:lastModifiedBy>
  <cp:revision>21</cp:revision>
  <dcterms:created xsi:type="dcterms:W3CDTF">2023-09-23T16:28:45Z</dcterms:created>
  <dcterms:modified xsi:type="dcterms:W3CDTF">2025-09-28T10:33:30Z</dcterms:modified>
</cp:coreProperties>
</file>