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77" r:id="rId3"/>
  </p:sldMasterIdLst>
  <p:notesMasterIdLst>
    <p:notesMasterId r:id="rId16"/>
  </p:notesMasterIdLst>
  <p:sldIdLst>
    <p:sldId id="257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5" r:id="rId12"/>
    <p:sldId id="273" r:id="rId13"/>
    <p:sldId id="27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iny" panose="020B0604020202020204" charset="0"/>
      <p:regular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Nunito Black" panose="020B060402020202020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+IeaQD/T7yNoOFnT0ncCnjdMY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 snapToGrid="0">
      <p:cViewPr varScale="1">
        <p:scale>
          <a:sx n="24" d="100"/>
          <a:sy n="24" d="100"/>
        </p:scale>
        <p:origin x="6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" name="Google Shape;5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" name="Google Shape;5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64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0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 txBox="1">
            <a:spLocks noGrp="1"/>
          </p:cNvSpPr>
          <p:nvPr>
            <p:ph type="title"/>
          </p:nvPr>
        </p:nvSpPr>
        <p:spPr>
          <a:xfrm rot="5400000">
            <a:off x="8016875" y="1028702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898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509" y="3"/>
            <a:ext cx="1475295" cy="147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5468" y="4239627"/>
            <a:ext cx="2486533" cy="26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796" y="116395"/>
            <a:ext cx="3318681" cy="179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882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6"/>
          <p:cNvPicPr preferRelativeResize="0"/>
          <p:nvPr/>
        </p:nvPicPr>
        <p:blipFill rotWithShape="1">
          <a:blip r:embed="rId2">
            <a:alphaModFix/>
          </a:blip>
          <a:srcRect t="33489" b="27315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6"/>
          <p:cNvSpPr/>
          <p:nvPr/>
        </p:nvSpPr>
        <p:spPr>
          <a:xfrm rot="10800000" flipH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6"/>
          <p:cNvSpPr/>
          <p:nvPr/>
        </p:nvSpPr>
        <p:spPr>
          <a:xfrm rot="10800000" flipH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6"/>
          <p:cNvPicPr preferRelativeResize="0"/>
          <p:nvPr/>
        </p:nvPicPr>
        <p:blipFill rotWithShape="1">
          <a:blip r:embed="rId3">
            <a:alphaModFix/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6"/>
          <p:cNvSpPr txBox="1">
            <a:spLocks noGrp="1"/>
          </p:cNvSpPr>
          <p:nvPr>
            <p:ph type="body" idx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body" idx="2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" name="Google Shape;107;p46"/>
          <p:cNvGrpSpPr/>
          <p:nvPr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108" name="Google Shape;108;p46"/>
            <p:cNvSpPr/>
            <p:nvPr/>
          </p:nvSpPr>
          <p:spPr>
            <a:xfrm>
              <a:off x="2992438" y="1774825"/>
              <a:ext cx="3689350" cy="2047875"/>
            </a:xfrm>
            <a:custGeom>
              <a:avLst/>
              <a:gdLst/>
              <a:ahLst/>
              <a:cxnLst/>
              <a:rect l="l" t="t" r="r" b="b"/>
              <a:pathLst>
                <a:path w="11624" h="6452" extrusionOk="0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6"/>
            <p:cNvSpPr/>
            <p:nvPr/>
          </p:nvSpPr>
          <p:spPr>
            <a:xfrm>
              <a:off x="3133725" y="3171825"/>
              <a:ext cx="3403600" cy="2062163"/>
            </a:xfrm>
            <a:custGeom>
              <a:avLst/>
              <a:gdLst/>
              <a:ahLst/>
              <a:cxnLst/>
              <a:rect l="l" t="t" r="r" b="b"/>
              <a:pathLst>
                <a:path w="10719" h="6494" extrusionOk="0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1_제목 및 내용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7"/>
          <p:cNvPicPr preferRelativeResize="0"/>
          <p:nvPr/>
        </p:nvPicPr>
        <p:blipFill rotWithShape="1">
          <a:blip r:embed="rId2">
            <a:alphaModFix/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7"/>
          <p:cNvSpPr/>
          <p:nvPr/>
        </p:nvSpPr>
        <p:spPr>
          <a:xfrm rot="-5400000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7"/>
          <p:cNvSpPr txBox="1">
            <a:spLocks noGrp="1"/>
          </p:cNvSpPr>
          <p:nvPr>
            <p:ph type="body" idx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867"/>
              <a:buNone/>
              <a:defRPr sz="5867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body" idx="2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body" idx="3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body" idx="4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body" idx="5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body" idx="6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47"/>
          <p:cNvPicPr preferRelativeResize="0"/>
          <p:nvPr/>
        </p:nvPicPr>
        <p:blipFill rotWithShape="1">
          <a:blip r:embed="rId3">
            <a:alphaModFix/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496" y="827595"/>
            <a:ext cx="8341008" cy="450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및 내용">
  <p:cSld name="2_제목 및 내용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8"/>
          <p:cNvPicPr preferRelativeResize="0"/>
          <p:nvPr/>
        </p:nvPicPr>
        <p:blipFill rotWithShape="1">
          <a:blip r:embed="rId2">
            <a:alphaModFix/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8"/>
          <p:cNvSpPr/>
          <p:nvPr/>
        </p:nvSpPr>
        <p:spPr>
          <a:xfrm rot="10800000" flipH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8"/>
          <p:cNvPicPr preferRelativeResize="0"/>
          <p:nvPr/>
        </p:nvPicPr>
        <p:blipFill rotWithShape="1">
          <a:blip r:embed="rId3">
            <a:alphaModFix/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8"/>
          <p:cNvSpPr txBox="1">
            <a:spLocks noGrp="1"/>
          </p:cNvSpPr>
          <p:nvPr>
            <p:ph type="body" idx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8"/>
          <p:cNvSpPr txBox="1">
            <a:spLocks noGrp="1"/>
          </p:cNvSpPr>
          <p:nvPr>
            <p:ph type="body" idx="2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8"/>
          <p:cNvSpPr txBox="1">
            <a:spLocks noGrp="1"/>
          </p:cNvSpPr>
          <p:nvPr>
            <p:ph type="body" idx="3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867"/>
              <a:buNone/>
              <a:defRPr sz="5867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제목 및 내용">
  <p:cSld name="5_제목 및 내용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9"/>
          <p:cNvPicPr preferRelativeResize="0"/>
          <p:nvPr/>
        </p:nvPicPr>
        <p:blipFill rotWithShape="1">
          <a:blip r:embed="rId2">
            <a:alphaModFix/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9"/>
          <p:cNvSpPr txBox="1">
            <a:spLocks noGrp="1"/>
          </p:cNvSpPr>
          <p:nvPr>
            <p:ph type="body" idx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9"/>
          <p:cNvSpPr txBox="1">
            <a:spLocks noGrp="1"/>
          </p:cNvSpPr>
          <p:nvPr>
            <p:ph type="body" idx="2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제목 및 내용">
  <p:cSld name="6_제목 및 내용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0"/>
          <p:cNvPicPr preferRelativeResize="0"/>
          <p:nvPr/>
        </p:nvPicPr>
        <p:blipFill rotWithShape="1">
          <a:blip r:embed="rId2">
            <a:alphaModFix/>
          </a:blip>
          <a:srcRect t="9204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0"/>
          <p:cNvSpPr/>
          <p:nvPr/>
        </p:nvSpPr>
        <p:spPr>
          <a:xfrm rot="10800000" flipH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0"/>
          <p:cNvSpPr txBox="1">
            <a:spLocks noGrp="1"/>
          </p:cNvSpPr>
          <p:nvPr>
            <p:ph type="body" idx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  <a:defRPr sz="5333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5" name="Google Shape;135;p50"/>
          <p:cNvGrpSpPr/>
          <p:nvPr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136" name="Google Shape;136;p50"/>
            <p:cNvPicPr preferRelativeResize="0"/>
            <p:nvPr/>
          </p:nvPicPr>
          <p:blipFill rotWithShape="1">
            <a:blip r:embed="rId3">
              <a:alphaModFix/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" name="Google Shape;137;p50"/>
            <p:cNvGrpSpPr/>
            <p:nvPr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138" name="Google Shape;138;p50"/>
              <p:cNvSpPr/>
              <p:nvPr/>
            </p:nvSpPr>
            <p:spPr>
              <a:xfrm>
                <a:off x="2992438" y="1774825"/>
                <a:ext cx="3689350" cy="2047875"/>
              </a:xfrm>
              <a:custGeom>
                <a:avLst/>
                <a:gdLst/>
                <a:ahLst/>
                <a:cxnLst/>
                <a:rect l="l" t="t" r="r" b="b"/>
                <a:pathLst>
                  <a:path w="11624" h="6452" extrusionOk="0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0"/>
              <p:cNvSpPr/>
              <p:nvPr/>
            </p:nvSpPr>
            <p:spPr>
              <a:xfrm>
                <a:off x="3133725" y="3171825"/>
                <a:ext cx="34036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0719" h="6494" extrusionOk="0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제목 및 내용">
  <p:cSld name="4_제목 및 내용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节标题" type="secHead">
  <p:cSld name="SECTION_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제목 및 내용">
  <p:cSld name="3_제목 및 내용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/>
          <p:cNvPicPr preferRelativeResize="0"/>
          <p:nvPr/>
        </p:nvPicPr>
        <p:blipFill rotWithShape="1">
          <a:blip r:embed="rId2">
            <a:alphaModFix/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/>
          <p:nvPr/>
        </p:nvSpPr>
        <p:spPr>
          <a:xfrm rot="10800000" flipH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2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7" name="Google Shape;147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8" name="Google Shape;14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92000" cy="444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2413000"/>
              <a:ext cx="12192000" cy="444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23"/>
          <p:cNvSpPr/>
          <p:nvPr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lt1">
              <a:alpha val="65882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 descr="Shap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67647" y="365125"/>
            <a:ext cx="963632" cy="9636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5224285"/>
            <a:ext cx="12192000" cy="163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 descr="Shap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67647" y="365125"/>
            <a:ext cx="963632" cy="9636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transition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/>
          <p:nvPr/>
        </p:nvSpPr>
        <p:spPr>
          <a:xfrm>
            <a:off x="2087737" y="2845040"/>
            <a:ext cx="7228874" cy="10215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1 – KHỞI ĐỘNG </a:t>
            </a:r>
            <a:endParaRPr sz="5400" b="1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8"/>
          <p:cNvPicPr preferRelativeResize="0"/>
          <p:nvPr/>
        </p:nvPicPr>
        <p:blipFill rotWithShape="1">
          <a:blip r:embed="rId3">
            <a:alphaModFix/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62230"/>
            <a:ext cx="12192000" cy="157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5224285"/>
            <a:ext cx="12192000" cy="163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4692" y="4968252"/>
            <a:ext cx="14763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54890" y="3968266"/>
            <a:ext cx="3041015" cy="32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20000">
            <a:off x="10435762" y="586727"/>
            <a:ext cx="1636713" cy="94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059" y="484239"/>
            <a:ext cx="1013529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5617" y="309477"/>
            <a:ext cx="10100345" cy="62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8"/>
          <p:cNvSpPr/>
          <p:nvPr/>
        </p:nvSpPr>
        <p:spPr>
          <a:xfrm>
            <a:off x="1750402" y="302890"/>
            <a:ext cx="8690994" cy="91940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3 – HOẠT ĐỘNG TIẾP NỐI </a:t>
            </a:r>
            <a:endParaRPr sz="4800" b="1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8"/>
          <p:cNvSpPr txBox="1">
            <a:spLocks noGrp="1"/>
          </p:cNvSpPr>
          <p:nvPr>
            <p:ph type="title"/>
          </p:nvPr>
        </p:nvSpPr>
        <p:spPr>
          <a:xfrm>
            <a:off x="2237442" y="3259198"/>
            <a:ext cx="80414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- Ôn lại các bảng nhân, bảng chia đã học.</a:t>
            </a:r>
            <a:br>
              <a:rPr lang="en-US" sz="3600"/>
            </a:br>
            <a:r>
              <a:rPr lang="en-US" sz="3600"/>
              <a:t>- Chuẩn bị bài sau : Luyện tập chung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9"/>
          <p:cNvPicPr preferRelativeResize="0"/>
          <p:nvPr/>
        </p:nvPicPr>
        <p:blipFill rotWithShape="1">
          <a:blip r:embed="rId3">
            <a:alphaModFix/>
          </a:blip>
          <a:srcRect r="2794" b="96611"/>
          <a:stretch/>
        </p:blipFill>
        <p:spPr>
          <a:xfrm>
            <a:off x="-153989" y="0"/>
            <a:ext cx="1102360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9"/>
          <p:cNvPicPr preferRelativeResize="0"/>
          <p:nvPr/>
        </p:nvPicPr>
        <p:blipFill rotWithShape="1">
          <a:blip r:embed="rId4">
            <a:alphaModFix/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62230"/>
            <a:ext cx="12192000" cy="157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" y="5224285"/>
            <a:ext cx="12192000" cy="163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387" y="2284120"/>
            <a:ext cx="1476375" cy="8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31425" y="1356372"/>
            <a:ext cx="14763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" y="5511855"/>
            <a:ext cx="93059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66125" y="4382233"/>
            <a:ext cx="333375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0070" y="931584"/>
            <a:ext cx="847158" cy="78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6675" y="3424470"/>
            <a:ext cx="2598045" cy="294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9" descr="Picture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92095" y="603885"/>
            <a:ext cx="7339330" cy="354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"/>
          <p:cNvSpPr/>
          <p:nvPr/>
        </p:nvSpPr>
        <p:spPr>
          <a:xfrm>
            <a:off x="3516536" y="667266"/>
            <a:ext cx="4732520" cy="1126044"/>
          </a:xfrm>
          <a:custGeom>
            <a:avLst/>
            <a:gdLst/>
            <a:ahLst/>
            <a:cxnLst/>
            <a:rect l="l" t="t" r="r" b="b"/>
            <a:pathLst>
              <a:path w="8020050" h="2026285" extrusionOk="0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"/>
          <p:cNvSpPr txBox="1">
            <a:spLocks noGrp="1"/>
          </p:cNvSpPr>
          <p:nvPr>
            <p:ph type="body" idx="4294967295"/>
          </p:nvPr>
        </p:nvSpPr>
        <p:spPr>
          <a:xfrm>
            <a:off x="2511453" y="911995"/>
            <a:ext cx="6894513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4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YÊU CẦU CẦN ĐẠT </a:t>
            </a:r>
            <a:endParaRPr/>
          </a:p>
        </p:txBody>
      </p:sp>
      <p:grpSp>
        <p:nvGrpSpPr>
          <p:cNvPr id="442" name="Google Shape;442;p9"/>
          <p:cNvGrpSpPr/>
          <p:nvPr/>
        </p:nvGrpSpPr>
        <p:grpSpPr>
          <a:xfrm>
            <a:off x="986131" y="2359805"/>
            <a:ext cx="9401302" cy="3308650"/>
            <a:chOff x="2012385" y="403"/>
            <a:chExt cx="9401302" cy="3308650"/>
          </a:xfrm>
        </p:grpSpPr>
        <p:sp>
          <p:nvSpPr>
            <p:cNvPr id="443" name="Google Shape;443;p9"/>
            <p:cNvSpPr/>
            <p:nvPr/>
          </p:nvSpPr>
          <p:spPr>
            <a:xfrm rot="10800000">
              <a:off x="2485049" y="403"/>
              <a:ext cx="8927745" cy="945328"/>
            </a:xfrm>
            <a:prstGeom prst="homePlate">
              <a:avLst>
                <a:gd name="adj" fmla="val 50000"/>
              </a:avLst>
            </a:prstGeom>
            <a:solidFill>
              <a:srgbClr val="5F497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 txBox="1"/>
            <p:nvPr/>
          </p:nvSpPr>
          <p:spPr>
            <a:xfrm>
              <a:off x="2721381" y="403"/>
              <a:ext cx="8691413" cy="94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50" tIns="106675" rIns="1991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B10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Thực hiện được phép nhân, phép chia trong bảng đã học. 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12385" y="403"/>
              <a:ext cx="945328" cy="945328"/>
            </a:xfrm>
            <a:prstGeom prst="ellipse">
              <a:avLst/>
            </a:prstGeom>
            <a:solidFill>
              <a:srgbClr val="D4DFC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10800000">
              <a:off x="2485942" y="1193871"/>
              <a:ext cx="8927745" cy="945328"/>
            </a:xfrm>
            <a:prstGeom prst="homePlate">
              <a:avLst>
                <a:gd name="adj" fmla="val 50000"/>
              </a:avLst>
            </a:prstGeom>
            <a:solidFill>
              <a:srgbClr val="E36C0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 txBox="1"/>
            <p:nvPr/>
          </p:nvSpPr>
          <p:spPr>
            <a:xfrm>
              <a:off x="2722274" y="1193871"/>
              <a:ext cx="8691413" cy="94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50" tIns="99050" rIns="1849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Thực hiện được nhân, chia nhẩm với (cho) 1.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012385" y="1182064"/>
              <a:ext cx="945328" cy="945328"/>
            </a:xfrm>
            <a:prstGeom prst="ellipse">
              <a:avLst/>
            </a:prstGeom>
            <a:solidFill>
              <a:srgbClr val="C2D9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10800000">
              <a:off x="2485049" y="2363725"/>
              <a:ext cx="8927745" cy="945328"/>
            </a:xfrm>
            <a:prstGeom prst="homePlate">
              <a:avLst>
                <a:gd name="adj" fmla="val 5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 txBox="1"/>
            <p:nvPr/>
          </p:nvSpPr>
          <p:spPr>
            <a:xfrm>
              <a:off x="2721381" y="2363725"/>
              <a:ext cx="8691413" cy="94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50" tIns="99050" rIns="1849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Vận dụng giải được các bài tập có liên quan đến bảng nhân, chia đã học. </a:t>
              </a:r>
              <a:endParaRPr sz="2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2012385" y="2363725"/>
              <a:ext cx="945328" cy="945328"/>
            </a:xfrm>
            <a:prstGeom prst="ellipse">
              <a:avLst/>
            </a:prstGeom>
            <a:solidFill>
              <a:srgbClr val="CAC3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9"/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5F497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3" name="Google Shape;453;p9"/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54" name="Google Shape;454;p9"/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55" name="Google Shape;455;p9"/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E36C0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"/>
          <p:cNvPicPr preferRelativeResize="0"/>
          <p:nvPr/>
        </p:nvPicPr>
        <p:blipFill rotWithShape="1">
          <a:blip r:embed="rId3">
            <a:alphaModFix/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8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/>
            <a:ahLst/>
            <a:cxnLst/>
            <a:rect l="l" t="t" r="r" b="b"/>
            <a:pathLst>
              <a:path w="8020050" h="2026285" extrusionOk="0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rgbClr val="FCEAEB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62230"/>
            <a:ext cx="12192000" cy="157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5224285"/>
            <a:ext cx="12192000" cy="163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340000">
            <a:off x="9404667" y="1658645"/>
            <a:ext cx="1476375" cy="8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9965" y="1670697"/>
            <a:ext cx="14763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" y="5511855"/>
            <a:ext cx="93059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66125" y="4382233"/>
            <a:ext cx="333375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65035" y="4098329"/>
            <a:ext cx="847158" cy="78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6675" y="3424470"/>
            <a:ext cx="2598045" cy="2949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8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433" name="Google Shape;433;p8"/>
            <p:cNvPicPr preferRelativeResize="0"/>
            <p:nvPr/>
          </p:nvPicPr>
          <p:blipFill rotWithShape="1">
            <a:blip r:embed="rId12">
              <a:alphaModFix/>
            </a:blip>
            <a:srcRect t="43205" r="422" b="9687"/>
            <a:stretch/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8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oiny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Coiny"/>
                  <a:ea typeface="Coiny"/>
                  <a:cs typeface="Coiny"/>
                  <a:sym typeface="Coiny"/>
                </a:rPr>
                <a:t>TOÁN</a:t>
              </a:r>
              <a:endParaRPr/>
            </a:p>
          </p:txBody>
        </p:sp>
      </p:grpSp>
      <p:sp>
        <p:nvSpPr>
          <p:cNvPr id="435" name="Google Shape;435;p8"/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8: Luyện tập chung (tiết 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"/>
          <p:cNvSpPr/>
          <p:nvPr/>
        </p:nvSpPr>
        <p:spPr>
          <a:xfrm>
            <a:off x="2128198" y="2772210"/>
            <a:ext cx="7228874" cy="10215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 – LUYỆN TẬP</a:t>
            </a:r>
            <a:endParaRPr sz="5400" b="1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"/>
          <p:cNvSpPr/>
          <p:nvPr/>
        </p:nvSpPr>
        <p:spPr>
          <a:xfrm>
            <a:off x="327933" y="2466387"/>
            <a:ext cx="153074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a) 2 x 1                       </a:t>
            </a:r>
            <a:endParaRPr/>
          </a:p>
        </p:txBody>
      </p:sp>
      <p:sp>
        <p:nvSpPr>
          <p:cNvPr id="483" name="Google Shape;483;p12"/>
          <p:cNvSpPr/>
          <p:nvPr/>
        </p:nvSpPr>
        <p:spPr>
          <a:xfrm>
            <a:off x="3350142" y="2466387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3 x 1                       </a:t>
            </a: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6344216" y="2466387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4 x 1                       </a:t>
            </a: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9338290" y="2466387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5 x 1                       </a:t>
            </a:r>
            <a:endParaRPr/>
          </a:p>
        </p:txBody>
      </p:sp>
      <p:sp>
        <p:nvSpPr>
          <p:cNvPr id="486" name="Google Shape;486;p12"/>
          <p:cNvSpPr/>
          <p:nvPr/>
        </p:nvSpPr>
        <p:spPr>
          <a:xfrm>
            <a:off x="294322" y="3643016"/>
            <a:ext cx="1506343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b) 2 : 1                       </a:t>
            </a:r>
            <a:endParaRPr/>
          </a:p>
        </p:txBody>
      </p:sp>
      <p:sp>
        <p:nvSpPr>
          <p:cNvPr id="487" name="Google Shape;487;p12"/>
          <p:cNvSpPr/>
          <p:nvPr/>
        </p:nvSpPr>
        <p:spPr>
          <a:xfrm>
            <a:off x="3393684" y="3643016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3 : 1                       </a:t>
            </a:r>
            <a:endParaRPr/>
          </a:p>
        </p:txBody>
      </p:sp>
      <p:sp>
        <p:nvSpPr>
          <p:cNvPr id="488" name="Google Shape;488;p12"/>
          <p:cNvSpPr/>
          <p:nvPr/>
        </p:nvSpPr>
        <p:spPr>
          <a:xfrm>
            <a:off x="6387757" y="3644681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4 : 1                       </a:t>
            </a:r>
            <a:endParaRPr/>
          </a:p>
        </p:txBody>
      </p:sp>
      <p:sp>
        <p:nvSpPr>
          <p:cNvPr id="489" name="Google Shape;489;p12"/>
          <p:cNvSpPr/>
          <p:nvPr/>
        </p:nvSpPr>
        <p:spPr>
          <a:xfrm>
            <a:off x="9381830" y="3643016"/>
            <a:ext cx="1150181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5 : 1                       </a:t>
            </a:r>
            <a:endParaRPr/>
          </a:p>
        </p:txBody>
      </p:sp>
      <p:sp>
        <p:nvSpPr>
          <p:cNvPr id="490" name="Google Shape;490;p12"/>
          <p:cNvSpPr/>
          <p:nvPr/>
        </p:nvSpPr>
        <p:spPr>
          <a:xfrm>
            <a:off x="1944820" y="2432335"/>
            <a:ext cx="838200" cy="64698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</a:t>
            </a:r>
            <a:endParaRPr/>
          </a:p>
        </p:txBody>
      </p:sp>
      <p:sp>
        <p:nvSpPr>
          <p:cNvPr id="491" name="Google Shape;491;p12"/>
          <p:cNvSpPr/>
          <p:nvPr/>
        </p:nvSpPr>
        <p:spPr>
          <a:xfrm>
            <a:off x="4686647" y="2432335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7C609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3</a:t>
            </a:r>
            <a:endParaRPr/>
          </a:p>
        </p:txBody>
      </p:sp>
      <p:sp>
        <p:nvSpPr>
          <p:cNvPr id="492" name="Google Shape;492;p12"/>
          <p:cNvSpPr/>
          <p:nvPr/>
        </p:nvSpPr>
        <p:spPr>
          <a:xfrm>
            <a:off x="7578143" y="2398283"/>
            <a:ext cx="838200" cy="64698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4</a:t>
            </a:r>
            <a:endParaRPr/>
          </a:p>
        </p:txBody>
      </p:sp>
      <p:sp>
        <p:nvSpPr>
          <p:cNvPr id="493" name="Google Shape;493;p12"/>
          <p:cNvSpPr/>
          <p:nvPr/>
        </p:nvSpPr>
        <p:spPr>
          <a:xfrm>
            <a:off x="10580576" y="2419444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7C609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</a:t>
            </a:r>
            <a:endParaRPr/>
          </a:p>
        </p:txBody>
      </p:sp>
      <p:sp>
        <p:nvSpPr>
          <p:cNvPr id="494" name="Google Shape;494;p12"/>
          <p:cNvSpPr/>
          <p:nvPr/>
        </p:nvSpPr>
        <p:spPr>
          <a:xfrm>
            <a:off x="10628334" y="3614462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F7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</a:t>
            </a:r>
            <a:endParaRPr dirty="0"/>
          </a:p>
        </p:txBody>
      </p:sp>
      <p:pic>
        <p:nvPicPr>
          <p:cNvPr id="495" name="Google Shape;495;p12" descr="A couple of children's toy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13137" t="13605" r="10128" b="23342"/>
          <a:stretch/>
        </p:blipFill>
        <p:spPr>
          <a:xfrm>
            <a:off x="27341" y="5309671"/>
            <a:ext cx="2794965" cy="153803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2"/>
          <p:cNvSpPr/>
          <p:nvPr/>
        </p:nvSpPr>
        <p:spPr>
          <a:xfrm>
            <a:off x="7629427" y="3592721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4</a:t>
            </a:r>
            <a:endParaRPr/>
          </a:p>
        </p:txBody>
      </p:sp>
      <p:sp>
        <p:nvSpPr>
          <p:cNvPr id="497" name="Google Shape;497;p12"/>
          <p:cNvSpPr/>
          <p:nvPr/>
        </p:nvSpPr>
        <p:spPr>
          <a:xfrm>
            <a:off x="2001235" y="3600630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</a:t>
            </a:r>
            <a:endParaRPr/>
          </a:p>
        </p:txBody>
      </p:sp>
      <p:sp>
        <p:nvSpPr>
          <p:cNvPr id="498" name="Google Shape;498;p12"/>
          <p:cNvSpPr/>
          <p:nvPr/>
        </p:nvSpPr>
        <p:spPr>
          <a:xfrm>
            <a:off x="4744435" y="3608964"/>
            <a:ext cx="838200" cy="646986"/>
          </a:xfrm>
          <a:prstGeom prst="roundRect">
            <a:avLst>
              <a:gd name="adj" fmla="val 16667"/>
            </a:avLst>
          </a:prstGeom>
          <a:solidFill>
            <a:srgbClr val="F7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3</a:t>
            </a:r>
            <a:endParaRPr/>
          </a:p>
        </p:txBody>
      </p:sp>
      <p:sp>
        <p:nvSpPr>
          <p:cNvPr id="499" name="Google Shape;499;p12"/>
          <p:cNvSpPr/>
          <p:nvPr/>
        </p:nvSpPr>
        <p:spPr>
          <a:xfrm>
            <a:off x="2697644" y="4563328"/>
            <a:ext cx="8926909" cy="1492685"/>
          </a:xfrm>
          <a:prstGeom prst="roundRect">
            <a:avLst>
              <a:gd name="adj" fmla="val 16667"/>
            </a:avLst>
          </a:prstGeom>
          <a:solidFill>
            <a:srgbClr val="FAD5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294322" y="171526"/>
            <a:ext cx="612872" cy="628112"/>
          </a:xfrm>
          <a:prstGeom prst="ellipse">
            <a:avLst/>
          </a:prstGeom>
          <a:solidFill>
            <a:srgbClr val="A048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01" name="Google Shape;501;p12"/>
          <p:cNvSpPr/>
          <p:nvPr/>
        </p:nvSpPr>
        <p:spPr>
          <a:xfrm>
            <a:off x="1017862" y="201985"/>
            <a:ext cx="2595514" cy="628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nhẩm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875759" y="741044"/>
            <a:ext cx="4075241" cy="1109207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smtClean="0">
                <a:solidFill>
                  <a:srgbClr val="FFFF00"/>
                </a:solidFill>
              </a:rPr>
              <a:t>SGK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"/>
          <p:cNvSpPr/>
          <p:nvPr/>
        </p:nvSpPr>
        <p:spPr>
          <a:xfrm>
            <a:off x="3129840" y="5588976"/>
            <a:ext cx="1498245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5 =</a:t>
            </a:r>
            <a:endParaRPr dirty="0"/>
          </a:p>
        </p:txBody>
      </p:sp>
      <p:sp>
        <p:nvSpPr>
          <p:cNvPr id="509" name="Google Shape;509;p13"/>
          <p:cNvSpPr/>
          <p:nvPr/>
        </p:nvSpPr>
        <p:spPr>
          <a:xfrm>
            <a:off x="3180260" y="4575591"/>
            <a:ext cx="1397406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3</a:t>
            </a:r>
            <a:endParaRPr/>
          </a:p>
        </p:txBody>
      </p:sp>
      <p:sp>
        <p:nvSpPr>
          <p:cNvPr id="510" name="Google Shape;510;p13"/>
          <p:cNvSpPr/>
          <p:nvPr/>
        </p:nvSpPr>
        <p:spPr>
          <a:xfrm>
            <a:off x="8046955" y="4651522"/>
            <a:ext cx="1463783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4 =</a:t>
            </a:r>
            <a:endParaRPr/>
          </a:p>
        </p:txBody>
      </p:sp>
      <p:sp>
        <p:nvSpPr>
          <p:cNvPr id="511" name="Google Shape;511;p13"/>
          <p:cNvSpPr/>
          <p:nvPr/>
        </p:nvSpPr>
        <p:spPr>
          <a:xfrm>
            <a:off x="8046955" y="5588976"/>
            <a:ext cx="1498245" cy="578882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6 =</a:t>
            </a:r>
            <a:endParaRPr dirty="0"/>
          </a:p>
        </p:txBody>
      </p:sp>
      <p:sp>
        <p:nvSpPr>
          <p:cNvPr id="512" name="Google Shape;512;p13"/>
          <p:cNvSpPr/>
          <p:nvPr/>
        </p:nvSpPr>
        <p:spPr>
          <a:xfrm>
            <a:off x="4087354" y="2528180"/>
            <a:ext cx="4691493" cy="1789051"/>
          </a:xfrm>
          <a:prstGeom prst="flowChartTerminator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3"/>
          <p:cNvSpPr/>
          <p:nvPr/>
        </p:nvSpPr>
        <p:spPr>
          <a:xfrm>
            <a:off x="5476135" y="3159964"/>
            <a:ext cx="1505112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x 2 =</a:t>
            </a:r>
            <a:endParaRPr/>
          </a:p>
        </p:txBody>
      </p:sp>
      <p:sp>
        <p:nvSpPr>
          <p:cNvPr id="514" name="Google Shape;514;p13"/>
          <p:cNvSpPr/>
          <p:nvPr/>
        </p:nvSpPr>
        <p:spPr>
          <a:xfrm>
            <a:off x="2844353" y="3605905"/>
            <a:ext cx="722887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x 2 =  2 </a:t>
            </a:r>
            <a:endParaRPr/>
          </a:p>
        </p:txBody>
      </p:sp>
      <p:sp>
        <p:nvSpPr>
          <p:cNvPr id="515" name="Google Shape;515;p13"/>
          <p:cNvSpPr/>
          <p:nvPr/>
        </p:nvSpPr>
        <p:spPr>
          <a:xfrm>
            <a:off x="3546020" y="2631205"/>
            <a:ext cx="4592187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 x 2 = ? </a:t>
            </a:r>
            <a:endParaRPr/>
          </a:p>
        </p:txBody>
      </p:sp>
      <p:sp>
        <p:nvSpPr>
          <p:cNvPr id="516" name="Google Shape;516;p13"/>
          <p:cNvSpPr txBox="1"/>
          <p:nvPr/>
        </p:nvSpPr>
        <p:spPr>
          <a:xfrm>
            <a:off x="6862627" y="319106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+ 1 = 2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417557" y="239436"/>
            <a:ext cx="612872" cy="628112"/>
          </a:xfrm>
          <a:prstGeom prst="ellipse">
            <a:avLst/>
          </a:prstGeom>
          <a:solidFill>
            <a:srgbClr val="A048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8" name="Google Shape;518;p13"/>
          <p:cNvSpPr/>
          <p:nvPr/>
        </p:nvSpPr>
        <p:spPr>
          <a:xfrm>
            <a:off x="1151257" y="239436"/>
            <a:ext cx="3957165" cy="6587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mẫu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7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875759" y="741044"/>
            <a:ext cx="4075241" cy="1109207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 smtClean="0">
                <a:solidFill>
                  <a:srgbClr val="FFFF00"/>
                </a:solidFill>
              </a:rPr>
              <a:t>vở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"/>
          <p:cNvSpPr/>
          <p:nvPr/>
        </p:nvSpPr>
        <p:spPr>
          <a:xfrm>
            <a:off x="6716495" y="4516710"/>
            <a:ext cx="5035969" cy="1055608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5 = 1 + 1 + 1 + 1 + 1 =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5 = 5</a:t>
            </a:r>
            <a:endParaRPr/>
          </a:p>
        </p:txBody>
      </p:sp>
      <p:sp>
        <p:nvSpPr>
          <p:cNvPr id="529" name="Google Shape;529;p14"/>
          <p:cNvSpPr/>
          <p:nvPr/>
        </p:nvSpPr>
        <p:spPr>
          <a:xfrm>
            <a:off x="637656" y="3223458"/>
            <a:ext cx="3762850" cy="1055608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3 = 1 + 1 + 1 =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3 = 3</a:t>
            </a:r>
            <a:endParaRPr/>
          </a:p>
        </p:txBody>
      </p:sp>
      <p:sp>
        <p:nvSpPr>
          <p:cNvPr id="530" name="Google Shape;530;p14"/>
          <p:cNvSpPr/>
          <p:nvPr/>
        </p:nvSpPr>
        <p:spPr>
          <a:xfrm>
            <a:off x="6716495" y="3208536"/>
            <a:ext cx="4536522" cy="1055608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4 = 1 + 1 + 1 + 1 =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4 = 4</a:t>
            </a:r>
            <a:endParaRPr/>
          </a:p>
        </p:txBody>
      </p:sp>
      <p:sp>
        <p:nvSpPr>
          <p:cNvPr id="531" name="Google Shape;531;p14"/>
          <p:cNvSpPr/>
          <p:nvPr/>
        </p:nvSpPr>
        <p:spPr>
          <a:xfrm>
            <a:off x="637656" y="4497578"/>
            <a:ext cx="5656463" cy="1055608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6 = 1 + 1 + 1 + 1 + 1 + 1 = 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 x 6 = 6</a:t>
            </a:r>
            <a:endParaRPr/>
          </a:p>
        </p:txBody>
      </p:sp>
      <p:sp>
        <p:nvSpPr>
          <p:cNvPr id="532" name="Google Shape;532;p14"/>
          <p:cNvSpPr/>
          <p:nvPr/>
        </p:nvSpPr>
        <p:spPr>
          <a:xfrm>
            <a:off x="5150028" y="1265846"/>
            <a:ext cx="5409662" cy="1789051"/>
          </a:xfrm>
          <a:prstGeom prst="flowChartTerminator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4"/>
          <p:cNvSpPr/>
          <p:nvPr/>
        </p:nvSpPr>
        <p:spPr>
          <a:xfrm>
            <a:off x="5705891" y="1846954"/>
            <a:ext cx="448897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x 2 = 1 + 1 = 2 </a:t>
            </a:r>
            <a:endParaRPr/>
          </a:p>
        </p:txBody>
      </p:sp>
      <p:sp>
        <p:nvSpPr>
          <p:cNvPr id="534" name="Google Shape;534;p14"/>
          <p:cNvSpPr/>
          <p:nvPr/>
        </p:nvSpPr>
        <p:spPr>
          <a:xfrm>
            <a:off x="5984567" y="2351619"/>
            <a:ext cx="2946902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x 2 =  2 </a:t>
            </a:r>
            <a:endParaRPr/>
          </a:p>
        </p:txBody>
      </p:sp>
      <p:sp>
        <p:nvSpPr>
          <p:cNvPr id="535" name="Google Shape;535;p14"/>
          <p:cNvSpPr/>
          <p:nvPr/>
        </p:nvSpPr>
        <p:spPr>
          <a:xfrm>
            <a:off x="3229958" y="1314465"/>
            <a:ext cx="722887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 : </a:t>
            </a:r>
            <a:r>
              <a:rPr lang="en-U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 x 2 = ? </a:t>
            </a:r>
            <a:endParaRPr/>
          </a:p>
        </p:txBody>
      </p:sp>
      <p:sp>
        <p:nvSpPr>
          <p:cNvPr id="536" name="Google Shape;536;p14"/>
          <p:cNvSpPr/>
          <p:nvPr/>
        </p:nvSpPr>
        <p:spPr>
          <a:xfrm>
            <a:off x="1359985" y="5965140"/>
            <a:ext cx="9472030" cy="619035"/>
          </a:xfrm>
          <a:prstGeom prst="roundRect">
            <a:avLst>
              <a:gd name="adj" fmla="val 16667"/>
            </a:avLst>
          </a:prstGeom>
          <a:solidFill>
            <a:srgbClr val="FAD5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Nhận xét: </a:t>
            </a:r>
            <a:r>
              <a:rPr lang="en-US" sz="3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Số 1 nhân với số nào cũng bằng chính số đó</a:t>
            </a:r>
            <a:endParaRPr sz="32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319285" y="187759"/>
            <a:ext cx="612872" cy="628112"/>
          </a:xfrm>
          <a:prstGeom prst="ellipse">
            <a:avLst/>
          </a:prstGeom>
          <a:solidFill>
            <a:srgbClr val="A048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1052985" y="187759"/>
            <a:ext cx="3957165" cy="6587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mẫu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704672">
            <a:off x="3179933" y="-1316983"/>
            <a:ext cx="5848130" cy="1059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5"/>
          <p:cNvPicPr preferRelativeResize="0"/>
          <p:nvPr/>
        </p:nvPicPr>
        <p:blipFill rotWithShape="1">
          <a:blip r:embed="rId4">
            <a:alphaModFix/>
          </a:blip>
          <a:srcRect b="88089"/>
          <a:stretch/>
        </p:blipFill>
        <p:spPr>
          <a:xfrm>
            <a:off x="8099" y="8444"/>
            <a:ext cx="12191798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5"/>
          <p:cNvSpPr/>
          <p:nvPr/>
        </p:nvSpPr>
        <p:spPr>
          <a:xfrm>
            <a:off x="4122539" y="2171763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21</a:t>
            </a: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5903820" y="2171763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5</a:t>
            </a: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7771030" y="2264360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16</a:t>
            </a: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9181656" y="2834384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7</a:t>
            </a: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8845497" y="3723655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15</a:t>
            </a: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7081347" y="4205890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12</a:t>
            </a: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198156" y="4327910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2</a:t>
            </a: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3488091" y="4583950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9</a:t>
            </a: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2889242" y="5284432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3</a:t>
            </a: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4184739" y="5767898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24</a:t>
            </a: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6239978" y="5590088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4</a:t>
            </a: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8230869" y="5387751"/>
            <a:ext cx="672317" cy="578882"/>
          </a:xfrm>
          <a:prstGeom prst="roundRect">
            <a:avLst>
              <a:gd name="adj" fmla="val 16667"/>
            </a:avLst>
          </a:prstGeom>
          <a:solidFill>
            <a:srgbClr val="FFEA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6</a:t>
            </a: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433727" y="380830"/>
            <a:ext cx="612872" cy="628112"/>
          </a:xfrm>
          <a:prstGeom prst="ellipse">
            <a:avLst/>
          </a:prstGeom>
          <a:solidFill>
            <a:srgbClr val="A048BC"/>
          </a:solidFill>
          <a:ln w="12700" cap="flat" cmpd="sng">
            <a:solidFill>
              <a:srgbClr val="338CB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1167427" y="380830"/>
            <a:ext cx="1476375" cy="628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D5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22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771030" y="285796"/>
            <a:ext cx="4075241" cy="1109207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smtClean="0">
                <a:solidFill>
                  <a:srgbClr val="FFFF00"/>
                </a:solidFill>
              </a:rPr>
              <a:t>SGK</a:t>
            </a:r>
            <a:endParaRPr lang="en-US" sz="2400" kern="0" dirty="0">
              <a:solidFill>
                <a:srgbClr val="FFFF00"/>
              </a:solidFill>
            </a:endParaRPr>
          </a:p>
        </p:txBody>
      </p:sp>
      <p:sp>
        <p:nvSpPr>
          <p:cNvPr id="19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081347" y="304640"/>
            <a:ext cx="4839023" cy="1109207"/>
          </a:xfrm>
          <a:prstGeom prst="cloudCallout">
            <a:avLst>
              <a:gd name="adj1" fmla="val -67919"/>
              <a:gd name="adj2" fmla="val 5141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 smtClean="0">
                <a:solidFill>
                  <a:srgbClr val="FF0000"/>
                </a:solidFill>
              </a:rPr>
              <a:t>Trò</a:t>
            </a:r>
            <a:r>
              <a:rPr lang="en-US" sz="2400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</a:rPr>
              <a:t>chơi</a:t>
            </a:r>
            <a:r>
              <a:rPr lang="en-US" sz="2400" kern="0" dirty="0" smtClean="0">
                <a:solidFill>
                  <a:srgbClr val="FF0000"/>
                </a:solidFill>
              </a:rPr>
              <a:t>: </a:t>
            </a:r>
            <a:r>
              <a:rPr lang="en-US" sz="2400" kern="0" dirty="0" err="1" smtClean="0">
                <a:solidFill>
                  <a:srgbClr val="FF0000"/>
                </a:solidFill>
              </a:rPr>
              <a:t>Tuyền</a:t>
            </a:r>
            <a:r>
              <a:rPr lang="en-US" sz="2400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</a:rPr>
              <a:t>điện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pic>
        <p:nvPicPr>
          <p:cNvPr id="20" name="Google Shape;6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4210" y="266205"/>
            <a:ext cx="889470" cy="9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6"/>
          <p:cNvSpPr txBox="1"/>
          <p:nvPr/>
        </p:nvSpPr>
        <p:spPr>
          <a:xfrm>
            <a:off x="3766433" y="1282300"/>
            <a:ext cx="1126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571" name="Google Shape;571;p16"/>
          <p:cNvSpPr txBox="1"/>
          <p:nvPr/>
        </p:nvSpPr>
        <p:spPr>
          <a:xfrm>
            <a:off x="4664531" y="1314414"/>
            <a:ext cx="32461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x      = 8</a:t>
            </a:r>
            <a:endParaRPr/>
          </a:p>
        </p:txBody>
      </p:sp>
      <p:sp>
        <p:nvSpPr>
          <p:cNvPr id="572" name="Google Shape;572;p16"/>
          <p:cNvSpPr txBox="1"/>
          <p:nvPr/>
        </p:nvSpPr>
        <p:spPr>
          <a:xfrm>
            <a:off x="4628073" y="2410868"/>
            <a:ext cx="35222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:      = 3</a:t>
            </a:r>
            <a:endParaRPr/>
          </a:p>
        </p:txBody>
      </p:sp>
      <p:sp>
        <p:nvSpPr>
          <p:cNvPr id="573" name="Google Shape;573;p16"/>
          <p:cNvSpPr txBox="1"/>
          <p:nvPr/>
        </p:nvSpPr>
        <p:spPr>
          <a:xfrm>
            <a:off x="4546792" y="3530600"/>
            <a:ext cx="35222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x       = 18</a:t>
            </a:r>
            <a:endParaRPr/>
          </a:p>
        </p:txBody>
      </p:sp>
      <p:sp>
        <p:nvSpPr>
          <p:cNvPr id="574" name="Google Shape;574;p16"/>
          <p:cNvSpPr txBox="1"/>
          <p:nvPr/>
        </p:nvSpPr>
        <p:spPr>
          <a:xfrm>
            <a:off x="4536633" y="4580156"/>
            <a:ext cx="35222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:       = 5</a:t>
            </a:r>
            <a:endParaRPr/>
          </a:p>
        </p:txBody>
      </p:sp>
      <p:sp>
        <p:nvSpPr>
          <p:cNvPr id="578" name="Google Shape;578;p16"/>
          <p:cNvSpPr/>
          <p:nvPr/>
        </p:nvSpPr>
        <p:spPr>
          <a:xfrm>
            <a:off x="665709" y="550390"/>
            <a:ext cx="612872" cy="628112"/>
          </a:xfrm>
          <a:prstGeom prst="ellipse">
            <a:avLst/>
          </a:prstGeom>
          <a:solidFill>
            <a:srgbClr val="A048BC"/>
          </a:solidFill>
          <a:ln w="12700" cap="flat" cmpd="sng">
            <a:solidFill>
              <a:srgbClr val="338CB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9" name="Google Shape;579;p16"/>
          <p:cNvSpPr/>
          <p:nvPr/>
        </p:nvSpPr>
        <p:spPr>
          <a:xfrm>
            <a:off x="1448178" y="550390"/>
            <a:ext cx="1476375" cy="628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D5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580" name="Google Shape;580;p16"/>
          <p:cNvSpPr/>
          <p:nvPr/>
        </p:nvSpPr>
        <p:spPr>
          <a:xfrm>
            <a:off x="5702718" y="1418839"/>
            <a:ext cx="635673" cy="5053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581" name="Google Shape;581;p16"/>
          <p:cNvSpPr/>
          <p:nvPr/>
        </p:nvSpPr>
        <p:spPr>
          <a:xfrm>
            <a:off x="5702721" y="2534421"/>
            <a:ext cx="635673" cy="5053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2" name="Google Shape;582;p16"/>
          <p:cNvSpPr/>
          <p:nvPr/>
        </p:nvSpPr>
        <p:spPr>
          <a:xfrm>
            <a:off x="5702720" y="3654153"/>
            <a:ext cx="635673" cy="5053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3" name="Google Shape;583;p16"/>
          <p:cNvSpPr/>
          <p:nvPr/>
        </p:nvSpPr>
        <p:spPr>
          <a:xfrm>
            <a:off x="5702719" y="4701129"/>
            <a:ext cx="635673" cy="5053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6" name="Google Shape;584;p16">
            <a:extLst>
              <a:ext uri="{FF2B5EF4-FFF2-40B4-BE49-F238E27FC236}">
                <a16:creationId xmlns:a16="http://schemas.microsoft.com/office/drawing/2014/main" id="{C7D9CA82-310F-FB95-4FE5-CF1A5AA905B4}"/>
              </a:ext>
            </a:extLst>
          </p:cNvPr>
          <p:cNvSpPr/>
          <p:nvPr/>
        </p:nvSpPr>
        <p:spPr>
          <a:xfrm>
            <a:off x="5801188" y="1503342"/>
            <a:ext cx="429768" cy="326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7" name="Google Shape;586;p16">
            <a:extLst>
              <a:ext uri="{FF2B5EF4-FFF2-40B4-BE49-F238E27FC236}">
                <a16:creationId xmlns:a16="http://schemas.microsoft.com/office/drawing/2014/main" id="{0E8D61F0-6582-618E-7913-80317B8DDC94}"/>
              </a:ext>
            </a:extLst>
          </p:cNvPr>
          <p:cNvSpPr/>
          <p:nvPr/>
        </p:nvSpPr>
        <p:spPr>
          <a:xfrm>
            <a:off x="5801188" y="3743768"/>
            <a:ext cx="429768" cy="326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8" name="Google Shape;587;p16">
            <a:extLst>
              <a:ext uri="{FF2B5EF4-FFF2-40B4-BE49-F238E27FC236}">
                <a16:creationId xmlns:a16="http://schemas.microsoft.com/office/drawing/2014/main" id="{08949237-2C6F-D300-020F-648E51C31829}"/>
              </a:ext>
            </a:extLst>
          </p:cNvPr>
          <p:cNvSpPr/>
          <p:nvPr/>
        </p:nvSpPr>
        <p:spPr>
          <a:xfrm>
            <a:off x="5760690" y="4782046"/>
            <a:ext cx="429768" cy="3434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9" name="Google Shape;585;p16">
            <a:extLst>
              <a:ext uri="{FF2B5EF4-FFF2-40B4-BE49-F238E27FC236}">
                <a16:creationId xmlns:a16="http://schemas.microsoft.com/office/drawing/2014/main" id="{6F6812BB-D86C-04C1-9B2D-4F6A5D877AD3}"/>
              </a:ext>
            </a:extLst>
          </p:cNvPr>
          <p:cNvSpPr/>
          <p:nvPr/>
        </p:nvSpPr>
        <p:spPr>
          <a:xfrm>
            <a:off x="5811480" y="2624036"/>
            <a:ext cx="429768" cy="326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0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875759" y="741044"/>
            <a:ext cx="4075241" cy="1109207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 smtClean="0">
                <a:solidFill>
                  <a:srgbClr val="FFFF00"/>
                </a:solidFill>
              </a:rPr>
              <a:t>sách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6"/>
          <p:cNvSpPr/>
          <p:nvPr/>
        </p:nvSpPr>
        <p:spPr>
          <a:xfrm>
            <a:off x="665709" y="550390"/>
            <a:ext cx="612872" cy="628112"/>
          </a:xfrm>
          <a:prstGeom prst="ellipse">
            <a:avLst/>
          </a:prstGeom>
          <a:solidFill>
            <a:srgbClr val="A048BC"/>
          </a:solidFill>
          <a:ln w="12700" cap="flat" cmpd="sng">
            <a:solidFill>
              <a:srgbClr val="338CB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9" name="Google Shape;579;p16"/>
          <p:cNvSpPr/>
          <p:nvPr/>
        </p:nvSpPr>
        <p:spPr>
          <a:xfrm>
            <a:off x="1448178" y="550390"/>
            <a:ext cx="1476375" cy="628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D5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DF98E1-8B82-7789-7CC1-96A4F5D0F546}"/>
              </a:ext>
            </a:extLst>
          </p:cNvPr>
          <p:cNvSpPr/>
          <p:nvPr/>
        </p:nvSpPr>
        <p:spPr>
          <a:xfrm>
            <a:off x="2496276" y="4498409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F0091A-86E0-22C0-8D9C-1C7D86A6CC53}"/>
              </a:ext>
            </a:extLst>
          </p:cNvPr>
          <p:cNvSpPr/>
          <p:nvPr/>
        </p:nvSpPr>
        <p:spPr>
          <a:xfrm>
            <a:off x="4112343" y="4498409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B7CB0D-F699-7B42-EEE1-638F43C29DE5}"/>
              </a:ext>
            </a:extLst>
          </p:cNvPr>
          <p:cNvSpPr/>
          <p:nvPr/>
        </p:nvSpPr>
        <p:spPr>
          <a:xfrm>
            <a:off x="5728410" y="4498409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78E130-EFD0-E112-783C-F82AC3DED538}"/>
              </a:ext>
            </a:extLst>
          </p:cNvPr>
          <p:cNvSpPr/>
          <p:nvPr/>
        </p:nvSpPr>
        <p:spPr>
          <a:xfrm>
            <a:off x="7337942" y="4498409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3F40DB-2B6F-8607-C4F8-E479BC26B0AF}"/>
              </a:ext>
            </a:extLst>
          </p:cNvPr>
          <p:cNvSpPr/>
          <p:nvPr/>
        </p:nvSpPr>
        <p:spPr>
          <a:xfrm>
            <a:off x="3298521" y="3191554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50149E-C8D1-410B-A12C-138A8757951C}"/>
              </a:ext>
            </a:extLst>
          </p:cNvPr>
          <p:cNvSpPr/>
          <p:nvPr/>
        </p:nvSpPr>
        <p:spPr>
          <a:xfrm>
            <a:off x="4914586" y="3187328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55F0E9-3CFD-3EFC-6137-677C0D26B469}"/>
              </a:ext>
            </a:extLst>
          </p:cNvPr>
          <p:cNvSpPr/>
          <p:nvPr/>
        </p:nvSpPr>
        <p:spPr>
          <a:xfrm>
            <a:off x="6524118" y="3179940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32A101-8257-FD9A-CEC5-4A55BEBDC742}"/>
              </a:ext>
            </a:extLst>
          </p:cNvPr>
          <p:cNvSpPr/>
          <p:nvPr/>
        </p:nvSpPr>
        <p:spPr>
          <a:xfrm>
            <a:off x="4094229" y="1876247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112055-2E51-44AE-0083-AF84600512F7}"/>
              </a:ext>
            </a:extLst>
          </p:cNvPr>
          <p:cNvSpPr/>
          <p:nvPr/>
        </p:nvSpPr>
        <p:spPr>
          <a:xfrm>
            <a:off x="5710294" y="1868859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5CDD44-96B2-AE19-A43F-574097689181}"/>
              </a:ext>
            </a:extLst>
          </p:cNvPr>
          <p:cNvSpPr/>
          <p:nvPr/>
        </p:nvSpPr>
        <p:spPr>
          <a:xfrm>
            <a:off x="4889937" y="550390"/>
            <a:ext cx="1609532" cy="15022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F4FE4-18C6-57EE-8417-C497DE38EB45}"/>
              </a:ext>
            </a:extLst>
          </p:cNvPr>
          <p:cNvSpPr/>
          <p:nvPr/>
        </p:nvSpPr>
        <p:spPr>
          <a:xfrm>
            <a:off x="6594733" y="3229809"/>
            <a:ext cx="1476376" cy="14172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E8238D-171B-A22B-6CCF-6273F240BCB4}"/>
              </a:ext>
            </a:extLst>
          </p:cNvPr>
          <p:cNvSpPr/>
          <p:nvPr/>
        </p:nvSpPr>
        <p:spPr>
          <a:xfrm>
            <a:off x="4293777" y="1956185"/>
            <a:ext cx="1344795" cy="13746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C9DCB6-8ADB-9049-47E6-AB4D87A1F744}"/>
              </a:ext>
            </a:extLst>
          </p:cNvPr>
          <p:cNvSpPr/>
          <p:nvPr/>
        </p:nvSpPr>
        <p:spPr>
          <a:xfrm>
            <a:off x="5910319" y="1918728"/>
            <a:ext cx="1344795" cy="13746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E283D4-0088-7230-0FE5-58B0EE41B173}"/>
              </a:ext>
            </a:extLst>
          </p:cNvPr>
          <p:cNvSpPr/>
          <p:nvPr/>
        </p:nvSpPr>
        <p:spPr>
          <a:xfrm>
            <a:off x="4948059" y="619232"/>
            <a:ext cx="1493287" cy="139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875759" y="741044"/>
            <a:ext cx="4075241" cy="1109207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smtClean="0">
                <a:solidFill>
                  <a:srgbClr val="FFFF00"/>
                </a:solidFill>
              </a:rPr>
              <a:t>SGK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4914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415</Words>
  <Application>Microsoft Office PowerPoint</Application>
  <PresentationFormat>Widescreen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Coiny</vt:lpstr>
      <vt:lpstr>Open Sans</vt:lpstr>
      <vt:lpstr>Arial</vt:lpstr>
      <vt:lpstr>Nunito Black</vt:lpstr>
      <vt:lpstr>Times New Roman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9</cp:revision>
  <dcterms:created xsi:type="dcterms:W3CDTF">2022-06-24T03:14:59Z</dcterms:created>
  <dcterms:modified xsi:type="dcterms:W3CDTF">2025-09-27T04:32:34Z</dcterms:modified>
</cp:coreProperties>
</file>