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56" r:id="rId1"/>
    <p:sldMasterId id="2147483768" r:id="rId2"/>
  </p:sldMasterIdLst>
  <p:notesMasterIdLst>
    <p:notesMasterId r:id="rId12"/>
  </p:notesMasterIdLst>
  <p:sldIdLst>
    <p:sldId id="266" r:id="rId3"/>
    <p:sldId id="274" r:id="rId4"/>
    <p:sldId id="267" r:id="rId5"/>
    <p:sldId id="268" r:id="rId6"/>
    <p:sldId id="269" r:id="rId7"/>
    <p:sldId id="270" r:id="rId8"/>
    <p:sldId id="271" r:id="rId9"/>
    <p:sldId id="272" r:id="rId10"/>
    <p:sldId id="273" r:id="rId11"/>
  </p:sldIdLst>
  <p:sldSz cx="12192000" cy="6858000"/>
  <p:notesSz cx="6858000" cy="9144000"/>
  <p:embeddedFontLst>
    <p:embeddedFont>
      <p:font typeface="Arima Madurai" panose="020B0604020202020204" charset="0"/>
      <p:regular r:id="rId13"/>
      <p:bold r:id="rId14"/>
    </p:embeddedFont>
    <p:embeddedFont>
      <p:font typeface="Arima Madurai Black" panose="020B0604020202020204" charset="0"/>
      <p:bold r:id="rId15"/>
    </p:embeddedFont>
    <p:embeddedFont>
      <p:font typeface="HP001 4 hàng" panose="020B0603050302020204" pitchFamily="34" charset="0"/>
      <p:regular r:id="rId16"/>
      <p:bold r:id="rId17"/>
    </p:embeddedFont>
    <p:embeddedFont>
      <p:font typeface="Judson" panose="020B0604020202020204" charset="0"/>
      <p:bold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46" roundtripDataSignature="AMtx7mi5NC2B/RgZ0YNOQg1tCA9zge2OX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954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slide" Target="slides/slide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notesMaster" Target="notesMasters/notesMaster1.xml"/><Relationship Id="rId17" Type="http://schemas.openxmlformats.org/officeDocument/2006/relationships/font" Target="fonts/font5.fntdata"/><Relationship Id="rId46" Type="http://customschemas.google.com/relationships/presentationmetadata" Target="meta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font" Target="fonts/font3.fntdata"/><Relationship Id="rId49" Type="http://schemas.openxmlformats.org/officeDocument/2006/relationships/theme" Target="theme/theme1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font" Target="fonts/font2.fntdata"/><Relationship Id="rId48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09192878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3" name="Google Shape;933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2788182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0" name="Google Shape;940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12607286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6" name="Google Shape;956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30660780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5" name="Google Shape;99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6" name="Google Shape;99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254606611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1" name="Google Shape;1021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2589231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7" name="Google Shape;1047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8" name="Google Shape;1048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27731248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7" name="Google Shape;1067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8" name="Google Shape;1068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699986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1" name="Google Shape;1081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2" name="Google Shape;1082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41436216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type="title">
  <p:cSld name="TITLE">
    <p:spTree>
      <p:nvGrpSpPr>
        <p:cNvPr id="1" name="Shape 6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7" name="Google Shape;687;p38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8" name="Google Shape;688;p38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sp>
        <p:nvSpPr>
          <p:cNvPr id="689" name="Google Shape;689;p3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0" name="Google Shape;690;p3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1" name="Google Shape;691;p3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Vertical Text" type="vertTx">
  <p:cSld name="VERTICAL_TEXT">
    <p:spTree>
      <p:nvGrpSpPr>
        <p:cNvPr id="1" name="Shape 7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4" name="Google Shape;744;p4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5" name="Google Shape;745;p47"/>
          <p:cNvSpPr txBox="1">
            <a:spLocks noGrp="1"/>
          </p:cNvSpPr>
          <p:nvPr>
            <p:ph type="body" idx="1"/>
          </p:nvPr>
        </p:nvSpPr>
        <p:spPr>
          <a:xfrm rot="5400000">
            <a:off x="3920331" y="-1256506"/>
            <a:ext cx="4351338" cy="1051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46" name="Google Shape;746;p4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7" name="Google Shape;747;p4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8" name="Google Shape;748;p4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Vertical Title and Text" type="vertTitleAndTx">
  <p:cSld name="VERTICAL_TITLE_AND_VERTICAL_TEXT">
    <p:spTree>
      <p:nvGrpSpPr>
        <p:cNvPr id="1" name="Shape 7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0" name="Google Shape;750;p48"/>
          <p:cNvSpPr txBox="1">
            <a:spLocks noGrp="1"/>
          </p:cNvSpPr>
          <p:nvPr>
            <p:ph type="title"/>
          </p:nvPr>
        </p:nvSpPr>
        <p:spPr>
          <a:xfrm rot="5400000">
            <a:off x="7133431" y="1956594"/>
            <a:ext cx="5811838" cy="262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1" name="Google Shape;751;p48"/>
          <p:cNvSpPr txBox="1">
            <a:spLocks noGrp="1"/>
          </p:cNvSpPr>
          <p:nvPr>
            <p:ph type="body" idx="1"/>
          </p:nvPr>
        </p:nvSpPr>
        <p:spPr>
          <a:xfrm rot="5400000">
            <a:off x="1799431" y="-596106"/>
            <a:ext cx="5811838" cy="773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52" name="Google Shape;752;p4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3" name="Google Shape;753;p4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4" name="Google Shape;754;p4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249933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86456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108394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455068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86582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25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984632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2613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and Content" type="obj">
  <p:cSld name="OBJECT">
    <p:spTree>
      <p:nvGrpSpPr>
        <p:cNvPr id="1" name="Shape 6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3" name="Google Shape;693;p3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4" name="Google Shape;694;p3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95" name="Google Shape;695;p3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6" name="Google Shape;696;p3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97" name="Google Shape;697;p3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8918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8601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344305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标题，一项大型内容和两项小型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09081" y="274596"/>
            <a:ext cx="10973838" cy="1143191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081" y="1600468"/>
            <a:ext cx="5430971" cy="4525659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6150794" y="1600469"/>
            <a:ext cx="5432125" cy="2207106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6150794" y="3917873"/>
            <a:ext cx="5432125" cy="2208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</p:spTree>
    <p:extLst>
      <p:ext uri="{BB962C8B-B14F-4D97-AF65-F5344CB8AC3E}">
        <p14:creationId xmlns:p14="http://schemas.microsoft.com/office/powerpoint/2010/main" val="3628811750"/>
      </p:ext>
    </p:extLst>
  </p:cSld>
  <p:clrMapOvr>
    <a:masterClrMapping/>
  </p:clrMapOvr>
  <p:transition spd="slow" advTm="1000">
    <p:split orient="vert"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"/>
            <a:ext cx="12192000" cy="68512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0028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" type="secHead">
  <p:cSld name="SECTION_HEADER">
    <p:spTree>
      <p:nvGrpSpPr>
        <p:cNvPr id="1" name="Shape 6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9" name="Google Shape;699;p40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0" name="Google Shape;700;p40"/>
          <p:cNvSpPr txBox="1"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 sz="24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701" name="Google Shape;701;p4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2" name="Google Shape;702;p4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3" name="Google Shape;703;p4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wo Content" type="twoObj">
  <p:cSld name="TWO_OBJECTS">
    <p:spTree>
      <p:nvGrpSpPr>
        <p:cNvPr id="1" name="Shape 7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5" name="Google Shape;705;p4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6" name="Google Shape;706;p4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7" name="Google Shape;707;p41"/>
          <p:cNvSpPr txBox="1">
            <a:spLocks noGrp="1"/>
          </p:cNvSpPr>
          <p:nvPr>
            <p:ph type="body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08" name="Google Shape;708;p4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9" name="Google Shape;709;p4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0" name="Google Shape;710;p4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mparison" type="twoTxTwoObj">
  <p:cSld name="TWO_OBJECTS_WITH_TEXT">
    <p:spTree>
      <p:nvGrpSpPr>
        <p:cNvPr id="1" name="Shape 7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2" name="Google Shape;712;p42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3" name="Google Shape;713;p42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4" name="Google Shape;714;p42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5" name="Google Shape;715;p42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716" name="Google Shape;716;p42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7" name="Google Shape;717;p4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8" name="Google Shape;718;p4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9" name="Google Shape;719;p4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Only" type="titleOnly">
  <p:cSld name="TITLE_ONLY">
    <p:spTree>
      <p:nvGrpSpPr>
        <p:cNvPr id="1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3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2" name="Google Shape;722;p43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3" name="Google Shape;723;p43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4" name="Google Shape;724;p43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Blank" type="blank">
  <p:cSld name="BLANK"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p44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7" name="Google Shape;727;p44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8" name="Google Shape;728;p44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Content with Caption" type="objTx">
  <p:cSld name="OBJECT_WITH_CAPTION_TEXT">
    <p:spTree>
      <p:nvGrpSpPr>
        <p:cNvPr id="1" name="Shape 7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0" name="Google Shape;730;p45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1" name="Google Shape;731;p45"/>
          <p:cNvSpPr txBox="1">
            <a:spLocks noGrp="1"/>
          </p:cNvSpPr>
          <p:nvPr>
            <p:ph type="body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2pPr>
            <a:lvl3pPr marL="1371600" lvl="2" indent="-381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4pPr>
            <a:lvl5pPr marL="2286000" lvl="4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5pPr>
            <a:lvl6pPr marL="2743200" lvl="5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732" name="Google Shape;732;p45"/>
          <p:cNvSpPr txBox="1">
            <a:spLocks noGrp="1"/>
          </p:cNvSpPr>
          <p:nvPr>
            <p:ph type="body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33" name="Google Shape;733;p45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4" name="Google Shape;734;p45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5" name="Google Shape;735;p45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Picture with Caption" type="picTx">
  <p:cSld name="PICTURE_WITH_CAPTION_TEXT">
    <p:spTree>
      <p:nvGrpSpPr>
        <p:cNvPr id="1" name="Shape 7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" name="Google Shape;737;p46"/>
          <p:cNvSpPr txBox="1"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Calibri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8" name="Google Shape;738;p46"/>
          <p:cNvSpPr>
            <a:spLocks noGrp="1"/>
          </p:cNvSpPr>
          <p:nvPr>
            <p:ph type="pic" idx="2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  <a:noFill/>
          <a:ln>
            <a:noFill/>
          </a:ln>
        </p:spPr>
      </p:sp>
      <p:sp>
        <p:nvSpPr>
          <p:cNvPr id="739" name="Google Shape;739;p46"/>
          <p:cNvSpPr txBox="1">
            <a:spLocks noGrp="1"/>
          </p:cNvSpPr>
          <p:nvPr>
            <p:ph type="body" idx="1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9pPr>
          </a:lstStyle>
          <a:p>
            <a:endParaRPr/>
          </a:p>
        </p:txBody>
      </p:sp>
      <p:sp>
        <p:nvSpPr>
          <p:cNvPr id="740" name="Google Shape;740;p4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1" name="Google Shape;741;p4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2" name="Google Shape;742;p4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3">
            <a:alphaModFix/>
          </a:blip>
          <a:stretch>
            <a:fillRect/>
          </a:stretch>
        </a:blipFill>
        <a:effectLst/>
      </p:bgPr>
    </p:bg>
    <p:spTree>
      <p:nvGrpSpPr>
        <p:cNvPr id="1" name="Shape 6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1" name="Google Shape;681;p37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682" name="Google Shape;682;p37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3" name="Google Shape;683;p3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4" name="Google Shape;684;p3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85" name="Google Shape;685;p3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4B8BBD-A89F-4C03-8BF2-F84B38772531}" type="datetimeFigureOut">
              <a:rPr lang="en-US" smtClean="0"/>
              <a:t>26/9/2025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A9C10-21C4-44E5-A46E-E83D9AB0E23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57435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png"/><Relationship Id="rId3" Type="http://schemas.openxmlformats.org/officeDocument/2006/relationships/image" Target="../media/image1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Relationship Id="rId9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image" Target="../media/image20.png"/><Relationship Id="rId7" Type="http://schemas.openxmlformats.org/officeDocument/2006/relationships/image" Target="../media/image19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6" name="Google Shape;936;p1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29" y="-1"/>
            <a:ext cx="12189546" cy="6858001"/>
          </a:xfrm>
          <a:prstGeom prst="rect">
            <a:avLst/>
          </a:prstGeom>
          <a:noFill/>
          <a:ln>
            <a:noFill/>
          </a:ln>
        </p:spPr>
      </p:pic>
      <p:pic>
        <p:nvPicPr>
          <p:cNvPr id="937" name="Google Shape;937;p1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2527297" y="649885"/>
            <a:ext cx="6816854" cy="5558228"/>
          </a:xfrm>
          <a:prstGeom prst="rect">
            <a:avLst/>
          </a:prstGeom>
          <a:noFill/>
          <a:ln>
            <a:noFill/>
          </a:ln>
        </p:spPr>
      </p:pic>
      <p:sp>
        <p:nvSpPr>
          <p:cNvPr id="938" name="Google Shape;938;p11"/>
          <p:cNvSpPr txBox="1"/>
          <p:nvPr/>
        </p:nvSpPr>
        <p:spPr>
          <a:xfrm>
            <a:off x="2950861" y="1828801"/>
            <a:ext cx="5969725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>
                <a:solidFill>
                  <a:schemeClr val="lt1"/>
                </a:solidFill>
                <a:latin typeface="Arima Madurai Black"/>
                <a:ea typeface="Arima Madurai Black"/>
                <a:cs typeface="Arima Madurai Black"/>
                <a:sym typeface="Arima Madurai Black"/>
              </a:rPr>
              <a:t>ÔN TẬP PHÉP CỘNG, PHÉP TRỪ (KHÔNG NHỚ) TRONG PHẠM VI 100</a:t>
            </a:r>
            <a:endParaRPr sz="4000">
              <a:solidFill>
                <a:schemeClr val="lt1"/>
              </a:solidFill>
              <a:latin typeface="Arima Madurai Black"/>
              <a:ea typeface="Arima Madurai Black"/>
              <a:cs typeface="Arima Madurai Black"/>
              <a:sym typeface="Arima Madurai Black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485" y="118679"/>
            <a:ext cx="1211555" cy="1211555"/>
          </a:xfrm>
          <a:prstGeom prst="rect">
            <a:avLst/>
          </a:prstGeom>
        </p:spPr>
      </p:pic>
      <p:cxnSp>
        <p:nvCxnSpPr>
          <p:cNvPr id="8" name="Straight Connector 7"/>
          <p:cNvCxnSpPr/>
          <p:nvPr/>
        </p:nvCxnSpPr>
        <p:spPr>
          <a:xfrm>
            <a:off x="1685109" y="1267097"/>
            <a:ext cx="9379131" cy="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1815738" y="537514"/>
            <a:ext cx="7772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Ghi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+mn-cs"/>
              </a:rPr>
              <a:t>vở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00206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85109" y="1766207"/>
            <a:ext cx="8039100" cy="2933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076994" y="2036636"/>
            <a:ext cx="66322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Thứ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Hai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ngày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22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tháng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9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năm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 2025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444690" y="2609619"/>
            <a:ext cx="26386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Toán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1685109" y="1766207"/>
            <a:ext cx="0" cy="293370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/>
          <p:cNvSpPr txBox="1"/>
          <p:nvPr/>
        </p:nvSpPr>
        <p:spPr>
          <a:xfrm>
            <a:off x="2177878" y="3176742"/>
            <a:ext cx="6863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800" b="1" kern="1200">
                <a:solidFill>
                  <a:srgbClr val="660066"/>
                </a:solidFill>
                <a:latin typeface="HP001 4 hàng" panose="020B0603050302020204" pitchFamily="34" charset="0"/>
                <a:ea typeface="+mn-ea"/>
                <a:cs typeface="+mn-cs"/>
              </a:rPr>
              <a:t>Ôn tập phép cộng, phép trừ (không nhớ)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832800" y="3758366"/>
            <a:ext cx="63485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>
                <a:ln>
                  <a:noFill/>
                </a:ln>
                <a:solidFill>
                  <a:srgbClr val="660066"/>
                </a:solidFill>
                <a:effectLst/>
                <a:uLnTx/>
                <a:uFillTx/>
                <a:latin typeface="HP001 4 hàng" panose="020B0603050302020204" pitchFamily="34" charset="0"/>
                <a:ea typeface="+mn-ea"/>
                <a:cs typeface="+mn-cs"/>
              </a:rPr>
              <a:t>trong phạm vi 100 (Tiết 1)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660066"/>
              </a:solidFill>
              <a:effectLst/>
              <a:uLnTx/>
              <a:uFillTx/>
              <a:latin typeface="HP001 4 hàng" panose="020B0603050302020204" pitchFamily="34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76392710"/>
      </p:ext>
    </p:extLst>
  </p:cSld>
  <p:clrMapOvr>
    <a:masterClrMapping/>
  </p:clrMapOvr>
  <p:transition spd="slow" advTm="7582">
    <p:split orient="vert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9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43" name="Google Shape;943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6982" y="1"/>
            <a:ext cx="1123405" cy="112340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44" name="Google Shape;944;p12"/>
          <p:cNvCxnSpPr/>
          <p:nvPr/>
        </p:nvCxnSpPr>
        <p:spPr>
          <a:xfrm rot="10800000" flipH="1">
            <a:off x="1178947" y="1110343"/>
            <a:ext cx="10708253" cy="13063"/>
          </a:xfrm>
          <a:prstGeom prst="straightConnector1">
            <a:avLst/>
          </a:prstGeom>
          <a:noFill/>
          <a:ln w="28575" cap="flat" cmpd="sng">
            <a:solidFill>
              <a:schemeClr val="accent1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45" name="Google Shape;945;p12"/>
          <p:cNvSpPr txBox="1"/>
          <p:nvPr/>
        </p:nvSpPr>
        <p:spPr>
          <a:xfrm>
            <a:off x="1580607" y="367288"/>
            <a:ext cx="484632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>
                <a:solidFill>
                  <a:srgbClr val="003300"/>
                </a:solidFill>
                <a:latin typeface="Arima Madurai"/>
                <a:ea typeface="Arima Madurai"/>
                <a:cs typeface="Arima Madurai"/>
                <a:sym typeface="Arima Madurai"/>
              </a:rPr>
              <a:t>Yêu cầu cần đạt</a:t>
            </a:r>
            <a:endParaRPr sz="3200">
              <a:solidFill>
                <a:srgbClr val="003300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grpSp>
        <p:nvGrpSpPr>
          <p:cNvPr id="946" name="Google Shape;946;p12"/>
          <p:cNvGrpSpPr/>
          <p:nvPr/>
        </p:nvGrpSpPr>
        <p:grpSpPr>
          <a:xfrm>
            <a:off x="1580609" y="1959428"/>
            <a:ext cx="8101224" cy="1074738"/>
            <a:chOff x="1580609" y="1959428"/>
            <a:chExt cx="8101224" cy="1074738"/>
          </a:xfrm>
        </p:grpSpPr>
        <p:sp>
          <p:nvSpPr>
            <p:cNvPr id="947" name="Google Shape;947;p12"/>
            <p:cNvSpPr/>
            <p:nvPr/>
          </p:nvSpPr>
          <p:spPr>
            <a:xfrm>
              <a:off x="2193812" y="1959428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5E81C9"/>
                </a:gs>
                <a:gs pos="50000">
                  <a:srgbClr val="3B70C9"/>
                </a:gs>
                <a:gs pos="100000">
                  <a:srgbClr val="2E60B8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HS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thực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hiện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được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phép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cộng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phép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trừ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(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không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nhớ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)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trong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phạm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vi 100.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48" name="Google Shape;948;p12"/>
            <p:cNvSpPr/>
            <p:nvPr/>
          </p:nvSpPr>
          <p:spPr>
            <a:xfrm>
              <a:off x="1580609" y="1959888"/>
              <a:ext cx="1074278" cy="1074278"/>
            </a:xfrm>
            <a:prstGeom prst="ellipse">
              <a:avLst/>
            </a:prstGeom>
            <a:blipFill rotWithShape="1">
              <a:blip r:embed="rId4">
                <a:alphaModFix/>
              </a:blip>
              <a:stretch>
                <a:fillRect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49" name="Google Shape;949;p12"/>
          <p:cNvGrpSpPr/>
          <p:nvPr/>
        </p:nvGrpSpPr>
        <p:grpSpPr>
          <a:xfrm>
            <a:off x="1617511" y="3302735"/>
            <a:ext cx="8025160" cy="1074280"/>
            <a:chOff x="1617511" y="3302735"/>
            <a:chExt cx="8025160" cy="1074280"/>
          </a:xfrm>
        </p:grpSpPr>
        <p:sp>
          <p:nvSpPr>
            <p:cNvPr id="950" name="Google Shape;950;p12"/>
            <p:cNvSpPr/>
            <p:nvPr/>
          </p:nvSpPr>
          <p:spPr>
            <a:xfrm>
              <a:off x="2154650" y="3302735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5DC098"/>
                </a:gs>
                <a:gs pos="50000">
                  <a:srgbClr val="3EBB8C"/>
                </a:gs>
                <a:gs pos="100000">
                  <a:srgbClr val="31AB7D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just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vi-VN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Thực hiện được cộng, trừ nhẩm được trong các trường hợp đơn giản.</a:t>
              </a:r>
            </a:p>
          </p:txBody>
        </p:sp>
        <p:sp>
          <p:nvSpPr>
            <p:cNvPr id="951" name="Google Shape;951;p12"/>
            <p:cNvSpPr/>
            <p:nvPr/>
          </p:nvSpPr>
          <p:spPr>
            <a:xfrm>
              <a:off x="1617511" y="3302736"/>
              <a:ext cx="1074278" cy="1074278"/>
            </a:xfrm>
            <a:prstGeom prst="ellipse">
              <a:avLst/>
            </a:prstGeom>
            <a:blipFill rotWithShape="1">
              <a:blip r:embed="rId5">
                <a:alphaModFix/>
              </a:blip>
              <a:stretch>
                <a:fillRect l="-3999" r="-3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52" name="Google Shape;952;p12"/>
          <p:cNvGrpSpPr/>
          <p:nvPr/>
        </p:nvGrpSpPr>
        <p:grpSpPr>
          <a:xfrm>
            <a:off x="1617511" y="4645583"/>
            <a:ext cx="8025160" cy="1074280"/>
            <a:chOff x="1617511" y="4645583"/>
            <a:chExt cx="8025160" cy="1074280"/>
          </a:xfrm>
        </p:grpSpPr>
        <p:sp>
          <p:nvSpPr>
            <p:cNvPr id="953" name="Google Shape;953;p12"/>
            <p:cNvSpPr/>
            <p:nvPr/>
          </p:nvSpPr>
          <p:spPr>
            <a:xfrm>
              <a:off x="2154650" y="4645583"/>
              <a:ext cx="7488021" cy="1074280"/>
            </a:xfrm>
            <a:custGeom>
              <a:avLst/>
              <a:gdLst/>
              <a:ahLst/>
              <a:cxnLst/>
              <a:rect l="l" t="t" r="r" b="b"/>
              <a:pathLst>
                <a:path w="7488021" h="1074278" extrusionOk="0">
                  <a:moveTo>
                    <a:pt x="7488021" y="1074277"/>
                  </a:moveTo>
                  <a:lnTo>
                    <a:pt x="537139" y="1074277"/>
                  </a:lnTo>
                  <a:lnTo>
                    <a:pt x="0" y="537139"/>
                  </a:lnTo>
                  <a:lnTo>
                    <a:pt x="537139" y="1"/>
                  </a:lnTo>
                  <a:lnTo>
                    <a:pt x="7488021" y="1"/>
                  </a:lnTo>
                  <a:lnTo>
                    <a:pt x="7488021" y="1074277"/>
                  </a:lnTo>
                  <a:close/>
                </a:path>
              </a:pathLst>
            </a:custGeom>
            <a:gradFill>
              <a:gsLst>
                <a:gs pos="0">
                  <a:srgbClr val="7EB45F"/>
                </a:gs>
                <a:gs pos="50000">
                  <a:srgbClr val="6EAE41"/>
                </a:gs>
                <a:gs pos="100000">
                  <a:srgbClr val="5F9E35"/>
                </a:gs>
              </a:gsLst>
              <a:lin ang="5400000" scaled="0"/>
            </a:gradFill>
            <a:ln>
              <a:noFill/>
            </a:ln>
          </p:spPr>
          <p:txBody>
            <a:bodyPr spcFirstLastPara="1" wrap="square" lIns="742275" tIns="83800" rIns="156450" bIns="83800" anchor="ctr" anchorCtr="0">
              <a:noAutofit/>
            </a:bodyPr>
            <a:lstStyle/>
            <a:p>
              <a:pPr marL="0" marR="0" lvl="0" indent="0" algn="ctr" rtl="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Giải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và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trình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bày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được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bài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giải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của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bài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toán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có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lời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văn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liên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quan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đến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phép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cộng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,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phép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trừ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đã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học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trong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</a:t>
              </a:r>
              <a:r>
                <a:rPr lang="en-US" sz="2200" dirty="0" err="1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phạm</a:t>
              </a:r>
              <a:r>
                <a:rPr lang="en-US" sz="2200" dirty="0">
                  <a:solidFill>
                    <a:schemeClr val="lt1"/>
                  </a:solidFill>
                  <a:latin typeface="Calibri"/>
                  <a:ea typeface="Calibri"/>
                  <a:cs typeface="Calibri"/>
                  <a:sym typeface="Calibri"/>
                </a:rPr>
                <a:t> vi 100.</a:t>
              </a:r>
              <a:endParaRPr sz="2200" dirty="0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954" name="Google Shape;954;p12"/>
            <p:cNvSpPr/>
            <p:nvPr/>
          </p:nvSpPr>
          <p:spPr>
            <a:xfrm>
              <a:off x="1617511" y="4645584"/>
              <a:ext cx="1074278" cy="1074278"/>
            </a:xfrm>
            <a:prstGeom prst="ellipse">
              <a:avLst/>
            </a:prstGeom>
            <a:blipFill rotWithShape="1">
              <a:blip r:embed="rId6">
                <a:alphaModFix/>
              </a:blip>
              <a:stretch>
                <a:fillRect t="-9999" b="-9999"/>
              </a:stretch>
            </a:blip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822"/>
                                        <p:tgtEl>
                                          <p:spTgt spid="9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822"/>
                                        <p:tgtEl>
                                          <p:spTgt spid="9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822"/>
                                        <p:tgtEl>
                                          <p:spTgt spid="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59" name="Google Shape;959;p13" descr="3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315503" y="370537"/>
            <a:ext cx="12648834" cy="5938823"/>
          </a:xfrm>
          <a:prstGeom prst="rect">
            <a:avLst/>
          </a:prstGeom>
          <a:noFill/>
          <a:ln>
            <a:noFill/>
          </a:ln>
        </p:spPr>
      </p:pic>
      <p:sp>
        <p:nvSpPr>
          <p:cNvPr id="960" name="Google Shape;960;p13"/>
          <p:cNvSpPr txBox="1"/>
          <p:nvPr/>
        </p:nvSpPr>
        <p:spPr>
          <a:xfrm>
            <a:off x="1058091" y="1384664"/>
            <a:ext cx="4336869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ma Madurai"/>
                <a:ea typeface="Arima Madurai"/>
                <a:cs typeface="Arima Madurai"/>
                <a:sym typeface="Arima Madurai"/>
              </a:rPr>
              <a:t>Bài 2: Đặt tính rồi tính:</a:t>
            </a:r>
            <a:endParaRPr sz="2800">
              <a:solidFill>
                <a:schemeClr val="dk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61" name="Google Shape;961;p13"/>
          <p:cNvSpPr txBox="1"/>
          <p:nvPr/>
        </p:nvSpPr>
        <p:spPr>
          <a:xfrm>
            <a:off x="1397724" y="1907884"/>
            <a:ext cx="9575076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rgbClr val="7030A0"/>
                </a:solidFill>
                <a:latin typeface="Arial"/>
                <a:ea typeface="Arial"/>
                <a:cs typeface="Arial"/>
                <a:sym typeface="Arial"/>
              </a:rPr>
              <a:t>35 + 4                 52 + 37                 68 – 6                 79 - 55</a:t>
            </a:r>
            <a:endParaRPr sz="2800">
              <a:solidFill>
                <a:srgbClr val="7030A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962" name="Google Shape;962;p1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843000" y="2534705"/>
            <a:ext cx="9103919" cy="2314848"/>
          </a:xfrm>
          <a:prstGeom prst="rect">
            <a:avLst/>
          </a:prstGeom>
          <a:noFill/>
          <a:ln>
            <a:noFill/>
          </a:ln>
        </p:spPr>
      </p:pic>
      <p:sp>
        <p:nvSpPr>
          <p:cNvPr id="963" name="Google Shape;963;p13"/>
          <p:cNvSpPr/>
          <p:nvPr/>
        </p:nvSpPr>
        <p:spPr>
          <a:xfrm>
            <a:off x="2137179" y="2525921"/>
            <a:ext cx="4021455" cy="55054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 sz="16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4" name="Google Shape;964;p13"/>
          <p:cNvSpPr/>
          <p:nvPr/>
        </p:nvSpPr>
        <p:spPr>
          <a:xfrm>
            <a:off x="1638917" y="2591294"/>
            <a:ext cx="573590" cy="10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5" name="Google Shape;965;p13"/>
          <p:cNvSpPr/>
          <p:nvPr/>
        </p:nvSpPr>
        <p:spPr>
          <a:xfrm>
            <a:off x="1972335" y="2678327"/>
            <a:ext cx="573590" cy="8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6" name="Google Shape;966;p13"/>
          <p:cNvSpPr/>
          <p:nvPr/>
        </p:nvSpPr>
        <p:spPr>
          <a:xfrm flipH="1">
            <a:off x="1485259" y="3267897"/>
            <a:ext cx="692599" cy="4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660066"/>
                </a:solidFill>
                <a:latin typeface="Arima Madurai"/>
                <a:ea typeface="Arima Madurai"/>
                <a:cs typeface="Arima Madurai"/>
                <a:sym typeface="Arima Madurai"/>
              </a:rPr>
              <a:t>+</a:t>
            </a:r>
            <a:endParaRPr sz="3300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67" name="Google Shape;967;p13"/>
          <p:cNvSpPr/>
          <p:nvPr/>
        </p:nvSpPr>
        <p:spPr>
          <a:xfrm>
            <a:off x="1949171" y="3448165"/>
            <a:ext cx="592697" cy="71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4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8" name="Google Shape;968;p13"/>
          <p:cNvSpPr/>
          <p:nvPr/>
        </p:nvSpPr>
        <p:spPr>
          <a:xfrm>
            <a:off x="3689060" y="2714862"/>
            <a:ext cx="573590" cy="8416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69" name="Google Shape;969;p13"/>
          <p:cNvSpPr/>
          <p:nvPr/>
        </p:nvSpPr>
        <p:spPr>
          <a:xfrm>
            <a:off x="3970613" y="2414211"/>
            <a:ext cx="573590" cy="14643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0" name="Google Shape;970;p13"/>
          <p:cNvSpPr/>
          <p:nvPr/>
        </p:nvSpPr>
        <p:spPr>
          <a:xfrm>
            <a:off x="3683818" y="3053523"/>
            <a:ext cx="573590" cy="1551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1" name="Google Shape;971;p13"/>
          <p:cNvSpPr/>
          <p:nvPr/>
        </p:nvSpPr>
        <p:spPr>
          <a:xfrm>
            <a:off x="3932623" y="3336421"/>
            <a:ext cx="573590" cy="9675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2" name="Google Shape;972;p13"/>
          <p:cNvSpPr/>
          <p:nvPr/>
        </p:nvSpPr>
        <p:spPr>
          <a:xfrm>
            <a:off x="5659490" y="2534705"/>
            <a:ext cx="573590" cy="121002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3" name="Google Shape;973;p13"/>
          <p:cNvSpPr/>
          <p:nvPr/>
        </p:nvSpPr>
        <p:spPr>
          <a:xfrm>
            <a:off x="5977542" y="2717516"/>
            <a:ext cx="573590" cy="8774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74" name="Google Shape;974;p13"/>
          <p:cNvSpPr/>
          <p:nvPr/>
        </p:nvSpPr>
        <p:spPr>
          <a:xfrm>
            <a:off x="5977542" y="3388630"/>
            <a:ext cx="573590" cy="8299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75" name="Google Shape;975;p13"/>
          <p:cNvCxnSpPr/>
          <p:nvPr/>
        </p:nvCxnSpPr>
        <p:spPr>
          <a:xfrm>
            <a:off x="5659490" y="3394377"/>
            <a:ext cx="139952" cy="0"/>
          </a:xfrm>
          <a:prstGeom prst="straightConnector1">
            <a:avLst/>
          </a:prstGeom>
          <a:noFill/>
          <a:ln w="28575" cap="flat" cmpd="sng">
            <a:solidFill>
              <a:srgbClr val="652B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6" name="Google Shape;976;p13"/>
          <p:cNvCxnSpPr/>
          <p:nvPr/>
        </p:nvCxnSpPr>
        <p:spPr>
          <a:xfrm rot="10800000" flipH="1">
            <a:off x="3640458" y="4104606"/>
            <a:ext cx="642308" cy="13306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7" name="Google Shape;977;p13"/>
          <p:cNvCxnSpPr/>
          <p:nvPr/>
        </p:nvCxnSpPr>
        <p:spPr>
          <a:xfrm rot="10800000" flipH="1">
            <a:off x="5625974" y="4096106"/>
            <a:ext cx="640622" cy="1458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78" name="Google Shape;978;p13"/>
          <p:cNvCxnSpPr/>
          <p:nvPr/>
        </p:nvCxnSpPr>
        <p:spPr>
          <a:xfrm rot="10800000" flipH="1">
            <a:off x="1652082" y="4104729"/>
            <a:ext cx="640622" cy="1458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79" name="Google Shape;979;p13"/>
          <p:cNvSpPr/>
          <p:nvPr/>
        </p:nvSpPr>
        <p:spPr>
          <a:xfrm>
            <a:off x="1961579" y="3846304"/>
            <a:ext cx="540986" cy="12536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0" name="Google Shape;980;p13"/>
          <p:cNvSpPr/>
          <p:nvPr/>
        </p:nvSpPr>
        <p:spPr>
          <a:xfrm>
            <a:off x="1650516" y="3929436"/>
            <a:ext cx="573590" cy="109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3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1" name="Google Shape;981;p13"/>
          <p:cNvSpPr/>
          <p:nvPr/>
        </p:nvSpPr>
        <p:spPr>
          <a:xfrm>
            <a:off x="3969916" y="3829333"/>
            <a:ext cx="607120" cy="127696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2" name="Google Shape;982;p13"/>
          <p:cNvSpPr/>
          <p:nvPr/>
        </p:nvSpPr>
        <p:spPr>
          <a:xfrm>
            <a:off x="3648819" y="3762032"/>
            <a:ext cx="573590" cy="1399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8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3" name="Google Shape;983;p13"/>
          <p:cNvSpPr/>
          <p:nvPr/>
        </p:nvSpPr>
        <p:spPr>
          <a:xfrm>
            <a:off x="5932838" y="4108331"/>
            <a:ext cx="573590" cy="69754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4" name="Google Shape;984;p13"/>
          <p:cNvSpPr/>
          <p:nvPr/>
        </p:nvSpPr>
        <p:spPr>
          <a:xfrm>
            <a:off x="5621500" y="4089358"/>
            <a:ext cx="573590" cy="722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5" name="Google Shape;985;p13"/>
          <p:cNvSpPr/>
          <p:nvPr/>
        </p:nvSpPr>
        <p:spPr>
          <a:xfrm flipH="1">
            <a:off x="3505718" y="3263697"/>
            <a:ext cx="692599" cy="4662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>
                <a:solidFill>
                  <a:srgbClr val="660066"/>
                </a:solidFill>
                <a:latin typeface="Arima Madurai"/>
                <a:ea typeface="Arima Madurai"/>
                <a:cs typeface="Arima Madurai"/>
                <a:sym typeface="Arima Madurai"/>
              </a:rPr>
              <a:t>+</a:t>
            </a:r>
            <a:endParaRPr sz="3300">
              <a:solidFill>
                <a:schemeClr val="lt1"/>
              </a:solidFill>
              <a:latin typeface="Arima Madurai"/>
              <a:ea typeface="Arima Madurai"/>
              <a:cs typeface="Arima Madurai"/>
              <a:sym typeface="Arima Madurai"/>
            </a:endParaRPr>
          </a:p>
        </p:txBody>
      </p:sp>
      <p:sp>
        <p:nvSpPr>
          <p:cNvPr id="986" name="Google Shape;986;p13"/>
          <p:cNvSpPr/>
          <p:nvPr/>
        </p:nvSpPr>
        <p:spPr>
          <a:xfrm>
            <a:off x="7634782" y="2604359"/>
            <a:ext cx="573590" cy="10718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7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7" name="Google Shape;987;p13"/>
          <p:cNvSpPr/>
          <p:nvPr/>
        </p:nvSpPr>
        <p:spPr>
          <a:xfrm>
            <a:off x="7968200" y="2691392"/>
            <a:ext cx="573590" cy="8964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9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8" name="Google Shape;988;p13"/>
          <p:cNvSpPr/>
          <p:nvPr/>
        </p:nvSpPr>
        <p:spPr>
          <a:xfrm>
            <a:off x="7652737" y="3565405"/>
            <a:ext cx="573590" cy="4881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5 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89" name="Google Shape;989;p13"/>
          <p:cNvSpPr/>
          <p:nvPr/>
        </p:nvSpPr>
        <p:spPr>
          <a:xfrm>
            <a:off x="7945036" y="3461230"/>
            <a:ext cx="592697" cy="7139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5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990" name="Google Shape;990;p13"/>
          <p:cNvCxnSpPr/>
          <p:nvPr/>
        </p:nvCxnSpPr>
        <p:spPr>
          <a:xfrm>
            <a:off x="7613951" y="3448663"/>
            <a:ext cx="197073" cy="0"/>
          </a:xfrm>
          <a:prstGeom prst="straightConnector1">
            <a:avLst/>
          </a:prstGeom>
          <a:noFill/>
          <a:ln w="28575" cap="flat" cmpd="sng">
            <a:solidFill>
              <a:srgbClr val="652B9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991" name="Google Shape;991;p13"/>
          <p:cNvCxnSpPr/>
          <p:nvPr/>
        </p:nvCxnSpPr>
        <p:spPr>
          <a:xfrm rot="10800000" flipH="1">
            <a:off x="7647947" y="4117794"/>
            <a:ext cx="640622" cy="1458"/>
          </a:xfrm>
          <a:prstGeom prst="straightConnector1">
            <a:avLst/>
          </a:prstGeom>
          <a:noFill/>
          <a:ln w="28575" cap="flat" cmpd="sng">
            <a:solidFill>
              <a:srgbClr val="323F4F"/>
            </a:solidFill>
            <a:prstDash val="solid"/>
            <a:miter lim="800000"/>
            <a:headEnd type="none" w="sm" len="sm"/>
            <a:tailEnd type="none" w="sm" len="sm"/>
          </a:ln>
        </p:spPr>
      </p:cxnSp>
      <p:sp>
        <p:nvSpPr>
          <p:cNvPr id="992" name="Google Shape;992;p13"/>
          <p:cNvSpPr/>
          <p:nvPr/>
        </p:nvSpPr>
        <p:spPr>
          <a:xfrm>
            <a:off x="7646381" y="3942501"/>
            <a:ext cx="573590" cy="109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993" name="Google Shape;993;p13"/>
          <p:cNvSpPr/>
          <p:nvPr/>
        </p:nvSpPr>
        <p:spPr>
          <a:xfrm>
            <a:off x="7970653" y="3937789"/>
            <a:ext cx="573590" cy="10970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300" b="1">
                <a:solidFill>
                  <a:srgbClr val="660066"/>
                </a:solidFill>
                <a:latin typeface="Arial"/>
                <a:ea typeface="Arial"/>
                <a:cs typeface="Arial"/>
                <a:sym typeface="Arial"/>
              </a:rPr>
              <a:t>6</a:t>
            </a:r>
            <a:endParaRPr sz="33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9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9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9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9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9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9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9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9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9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9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9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9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9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9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9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9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9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9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9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8" name="Google Shape;998;p1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94283" y="1692758"/>
            <a:ext cx="3849401" cy="3347702"/>
          </a:xfrm>
          <a:prstGeom prst="rect">
            <a:avLst/>
          </a:prstGeom>
          <a:noFill/>
          <a:ln>
            <a:noFill/>
          </a:ln>
        </p:spPr>
      </p:pic>
      <p:pic>
        <p:nvPicPr>
          <p:cNvPr id="999" name="Google Shape;999;p14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3055721" y="1246585"/>
            <a:ext cx="2277123" cy="1560778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00" name="Google Shape;1000;p14"/>
          <p:cNvGrpSpPr/>
          <p:nvPr/>
        </p:nvGrpSpPr>
        <p:grpSpPr>
          <a:xfrm>
            <a:off x="553886" y="1126856"/>
            <a:ext cx="2968275" cy="1577496"/>
            <a:chOff x="3018088" y="3566909"/>
            <a:chExt cx="1670870" cy="802294"/>
          </a:xfrm>
        </p:grpSpPr>
        <p:pic>
          <p:nvPicPr>
            <p:cNvPr id="1001" name="Google Shape;1001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5">
              <a:alphaModFix/>
            </a:blip>
            <a:srcRect l="2959" t="28035" r="2346" b="25434"/>
            <a:stretch/>
          </p:blipFill>
          <p:spPr>
            <a:xfrm>
              <a:off x="3018088" y="3566909"/>
              <a:ext cx="1670870" cy="802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2" name="Google Shape;1002;p14"/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60 - 30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3" name="Google Shape;1003;p14"/>
          <p:cNvGrpSpPr/>
          <p:nvPr/>
        </p:nvGrpSpPr>
        <p:grpSpPr>
          <a:xfrm>
            <a:off x="853807" y="3185238"/>
            <a:ext cx="3213624" cy="1476921"/>
            <a:chOff x="548959" y="3083251"/>
            <a:chExt cx="1808980" cy="751142"/>
          </a:xfrm>
        </p:grpSpPr>
        <p:pic>
          <p:nvPicPr>
            <p:cNvPr id="1004" name="Google Shape;1004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6">
              <a:alphaModFix/>
            </a:blip>
            <a:srcRect l="2959" t="28035" r="2346" b="25434"/>
            <a:stretch/>
          </p:blipFill>
          <p:spPr>
            <a:xfrm>
              <a:off x="548959" y="3083251"/>
              <a:ext cx="1808980" cy="751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5" name="Google Shape;1005;p14"/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+ 5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6" name="Google Shape;1006;p14"/>
          <p:cNvGrpSpPr/>
          <p:nvPr/>
        </p:nvGrpSpPr>
        <p:grpSpPr>
          <a:xfrm>
            <a:off x="3236700" y="5040034"/>
            <a:ext cx="2855555" cy="1622175"/>
            <a:chOff x="1296209" y="4151193"/>
            <a:chExt cx="1607419" cy="825017"/>
          </a:xfrm>
        </p:grpSpPr>
        <p:pic>
          <p:nvPicPr>
            <p:cNvPr id="1007" name="Google Shape;1007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7">
              <a:alphaModFix/>
            </a:blip>
            <a:srcRect l="2959" t="28035" r="2346" b="25434"/>
            <a:stretch/>
          </p:blipFill>
          <p:spPr>
            <a:xfrm>
              <a:off x="1296209" y="4151193"/>
              <a:ext cx="1607419" cy="82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08" name="Google Shape;1008;p14"/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+ 40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09" name="Google Shape;1009;p14"/>
          <p:cNvGrpSpPr/>
          <p:nvPr/>
        </p:nvGrpSpPr>
        <p:grpSpPr>
          <a:xfrm>
            <a:off x="7875084" y="1011380"/>
            <a:ext cx="2813679" cy="1536122"/>
            <a:chOff x="4780150" y="2978288"/>
            <a:chExt cx="1583847" cy="781252"/>
          </a:xfrm>
        </p:grpSpPr>
        <p:pic>
          <p:nvPicPr>
            <p:cNvPr id="1010" name="Google Shape;1010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8">
              <a:alphaModFix/>
            </a:blip>
            <a:srcRect l="2959" t="28035" r="2346" b="25434"/>
            <a:stretch/>
          </p:blipFill>
          <p:spPr>
            <a:xfrm>
              <a:off x="4780150" y="2978288"/>
              <a:ext cx="1583847" cy="7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1" name="Google Shape;1011;p14"/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+ 1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2" name="Google Shape;1012;p14"/>
          <p:cNvGrpSpPr/>
          <p:nvPr/>
        </p:nvGrpSpPr>
        <p:grpSpPr>
          <a:xfrm>
            <a:off x="8125942" y="2820660"/>
            <a:ext cx="3028664" cy="1541726"/>
            <a:chOff x="1193891" y="4197349"/>
            <a:chExt cx="1704864" cy="784102"/>
          </a:xfrm>
        </p:grpSpPr>
        <p:pic>
          <p:nvPicPr>
            <p:cNvPr id="1013" name="Google Shape;1013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9">
              <a:alphaModFix/>
            </a:blip>
            <a:srcRect l="2959" t="28035" r="2346" b="25434"/>
            <a:stretch/>
          </p:blipFill>
          <p:spPr>
            <a:xfrm>
              <a:off x="1193891" y="4197349"/>
              <a:ext cx="1704864" cy="78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4" name="Google Shape;1014;p14"/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+ 20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15" name="Google Shape;1015;p14"/>
          <p:cNvGrpSpPr/>
          <p:nvPr/>
        </p:nvGrpSpPr>
        <p:grpSpPr>
          <a:xfrm>
            <a:off x="7751816" y="4751829"/>
            <a:ext cx="2860861" cy="1627853"/>
            <a:chOff x="4739992" y="4151355"/>
            <a:chExt cx="1610406" cy="827905"/>
          </a:xfrm>
        </p:grpSpPr>
        <p:pic>
          <p:nvPicPr>
            <p:cNvPr id="1016" name="Google Shape;1016;p14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10">
              <a:alphaModFix/>
            </a:blip>
            <a:srcRect l="2959" t="28035" r="2346" b="25434"/>
            <a:stretch/>
          </p:blipFill>
          <p:spPr>
            <a:xfrm>
              <a:off x="4739992" y="4151355"/>
              <a:ext cx="1610406" cy="827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17" name="Google Shape;1017;p14"/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80 - 50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18" name="Google Shape;1018;p14"/>
          <p:cNvSpPr txBox="1"/>
          <p:nvPr/>
        </p:nvSpPr>
        <p:spPr>
          <a:xfrm>
            <a:off x="506356" y="238086"/>
            <a:ext cx="8986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3: </a:t>
            </a: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Hai phép tính nào dưới đây có cùng kết quả?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0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0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3" name="Google Shape;1023;p1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273234" y="3695967"/>
            <a:ext cx="3849401" cy="334770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24" name="Google Shape;1024;p15"/>
          <p:cNvGrpSpPr/>
          <p:nvPr/>
        </p:nvGrpSpPr>
        <p:grpSpPr>
          <a:xfrm>
            <a:off x="1625291" y="1151717"/>
            <a:ext cx="2968275" cy="1577496"/>
            <a:chOff x="3018088" y="3566909"/>
            <a:chExt cx="1670870" cy="802294"/>
          </a:xfrm>
        </p:grpSpPr>
        <p:pic>
          <p:nvPicPr>
            <p:cNvPr id="1025" name="Google Shape;1025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4">
              <a:alphaModFix/>
            </a:blip>
            <a:srcRect l="2959" t="28035" r="2346" b="25434"/>
            <a:stretch/>
          </p:blipFill>
          <p:spPr>
            <a:xfrm>
              <a:off x="3018088" y="3566909"/>
              <a:ext cx="1670870" cy="802294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6" name="Google Shape;1026;p15"/>
            <p:cNvSpPr txBox="1"/>
            <p:nvPr/>
          </p:nvSpPr>
          <p:spPr>
            <a:xfrm>
              <a:off x="3401014" y="3833333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60 - 30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27" name="Google Shape;1027;p15"/>
          <p:cNvGrpSpPr/>
          <p:nvPr/>
        </p:nvGrpSpPr>
        <p:grpSpPr>
          <a:xfrm>
            <a:off x="606527" y="3063008"/>
            <a:ext cx="3213624" cy="1476921"/>
            <a:chOff x="548959" y="3083251"/>
            <a:chExt cx="1808980" cy="751142"/>
          </a:xfrm>
        </p:grpSpPr>
        <p:pic>
          <p:nvPicPr>
            <p:cNvPr id="1028" name="Google Shape;1028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5">
              <a:alphaModFix/>
            </a:blip>
            <a:srcRect l="2959" t="28035" r="2346" b="25434"/>
            <a:stretch/>
          </p:blipFill>
          <p:spPr>
            <a:xfrm>
              <a:off x="548959" y="3083251"/>
              <a:ext cx="1808980" cy="75114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29" name="Google Shape;1029;p15"/>
            <p:cNvSpPr txBox="1"/>
            <p:nvPr/>
          </p:nvSpPr>
          <p:spPr>
            <a:xfrm>
              <a:off x="946263" y="3318692"/>
              <a:ext cx="915159" cy="36002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30 + 5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0" name="Google Shape;1030;p15"/>
          <p:cNvGrpSpPr/>
          <p:nvPr/>
        </p:nvGrpSpPr>
        <p:grpSpPr>
          <a:xfrm>
            <a:off x="1464478" y="4998696"/>
            <a:ext cx="2855555" cy="1622175"/>
            <a:chOff x="1296209" y="4151193"/>
            <a:chExt cx="1607419" cy="825017"/>
          </a:xfrm>
        </p:grpSpPr>
        <p:pic>
          <p:nvPicPr>
            <p:cNvPr id="1031" name="Google Shape;1031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6">
              <a:alphaModFix/>
            </a:blip>
            <a:srcRect l="2959" t="28035" r="2346" b="25434"/>
            <a:stretch/>
          </p:blipFill>
          <p:spPr>
            <a:xfrm>
              <a:off x="1296209" y="4151193"/>
              <a:ext cx="1607419" cy="825017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2" name="Google Shape;1032;p15"/>
            <p:cNvSpPr txBox="1"/>
            <p:nvPr/>
          </p:nvSpPr>
          <p:spPr>
            <a:xfrm>
              <a:off x="1546463" y="44356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20 + 40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3" name="Google Shape;1033;p15"/>
          <p:cNvGrpSpPr/>
          <p:nvPr/>
        </p:nvGrpSpPr>
        <p:grpSpPr>
          <a:xfrm>
            <a:off x="7342005" y="1089817"/>
            <a:ext cx="2813679" cy="1536122"/>
            <a:chOff x="4780150" y="2978288"/>
            <a:chExt cx="1583847" cy="781252"/>
          </a:xfrm>
        </p:grpSpPr>
        <p:pic>
          <p:nvPicPr>
            <p:cNvPr id="1034" name="Google Shape;1034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7">
              <a:alphaModFix/>
            </a:blip>
            <a:srcRect l="2959" t="28035" r="2346" b="25434"/>
            <a:stretch/>
          </p:blipFill>
          <p:spPr>
            <a:xfrm>
              <a:off x="4780150" y="2978288"/>
              <a:ext cx="1583847" cy="78125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5" name="Google Shape;1035;p15"/>
            <p:cNvSpPr txBox="1"/>
            <p:nvPr/>
          </p:nvSpPr>
          <p:spPr>
            <a:xfrm>
              <a:off x="5111000" y="3222935"/>
              <a:ext cx="833045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34 + 1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6" name="Google Shape;1036;p15"/>
          <p:cNvGrpSpPr/>
          <p:nvPr/>
        </p:nvGrpSpPr>
        <p:grpSpPr>
          <a:xfrm>
            <a:off x="6686414" y="2865081"/>
            <a:ext cx="3028664" cy="1541726"/>
            <a:chOff x="1193891" y="4197349"/>
            <a:chExt cx="1704864" cy="784102"/>
          </a:xfrm>
        </p:grpSpPr>
        <p:pic>
          <p:nvPicPr>
            <p:cNvPr id="1037" name="Google Shape;1037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8">
              <a:alphaModFix/>
            </a:blip>
            <a:srcRect l="2959" t="28035" r="2346" b="25434"/>
            <a:stretch/>
          </p:blipFill>
          <p:spPr>
            <a:xfrm>
              <a:off x="1193891" y="4197349"/>
              <a:ext cx="1704864" cy="784102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38" name="Google Shape;1038;p15"/>
            <p:cNvSpPr txBox="1"/>
            <p:nvPr/>
          </p:nvSpPr>
          <p:spPr>
            <a:xfrm>
              <a:off x="1544529" y="4432790"/>
              <a:ext cx="1075777" cy="360022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40 + 20</a:t>
              </a:r>
              <a:endParaRPr sz="4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grpSp>
        <p:nvGrpSpPr>
          <p:cNvPr id="1039" name="Google Shape;1039;p15"/>
          <p:cNvGrpSpPr/>
          <p:nvPr/>
        </p:nvGrpSpPr>
        <p:grpSpPr>
          <a:xfrm>
            <a:off x="6383050" y="5004077"/>
            <a:ext cx="2860861" cy="1627853"/>
            <a:chOff x="4739992" y="4151355"/>
            <a:chExt cx="1610406" cy="827905"/>
          </a:xfrm>
        </p:grpSpPr>
        <p:pic>
          <p:nvPicPr>
            <p:cNvPr id="1040" name="Google Shape;1040;p15" descr="Blue Cute Cloud Clipart, Cute, Cloud, Clipart PNG and Vector with  Transparent Background for Free Download | Cloud vector png, Cloud vector,  Image cloud"/>
            <p:cNvPicPr preferRelativeResize="0"/>
            <p:nvPr/>
          </p:nvPicPr>
          <p:blipFill rotWithShape="1">
            <a:blip r:embed="rId9">
              <a:alphaModFix/>
            </a:blip>
            <a:srcRect l="2959" t="28035" r="2346" b="25434"/>
            <a:stretch/>
          </p:blipFill>
          <p:spPr>
            <a:xfrm>
              <a:off x="4739992" y="4151355"/>
              <a:ext cx="1610406" cy="827905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41" name="Google Shape;1041;p15"/>
            <p:cNvSpPr txBox="1"/>
            <p:nvPr/>
          </p:nvSpPr>
          <p:spPr>
            <a:xfrm>
              <a:off x="5088831" y="4445201"/>
              <a:ext cx="912452" cy="32871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3600"/>
                <a:buFont typeface="Arial"/>
                <a:buNone/>
              </a:pPr>
              <a:r>
                <a:rPr lang="en-US" sz="36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80 - 50</a:t>
              </a:r>
              <a:endParaRPr sz="36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endParaRPr>
            </a:p>
          </p:txBody>
        </p:sp>
      </p:grpSp>
      <p:sp>
        <p:nvSpPr>
          <p:cNvPr id="1042" name="Google Shape;1042;p15"/>
          <p:cNvSpPr txBox="1"/>
          <p:nvPr/>
        </p:nvSpPr>
        <p:spPr>
          <a:xfrm>
            <a:off x="506356" y="238086"/>
            <a:ext cx="8986790" cy="5232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800"/>
              <a:buFont typeface="Arial"/>
              <a:buNone/>
            </a:pPr>
            <a:r>
              <a:rPr lang="en-US" sz="2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Bài 3: Hai phép tính nào dưới đây có cùng kết quả?</a:t>
            </a:r>
            <a:endParaRPr/>
          </a:p>
        </p:txBody>
      </p:sp>
      <p:cxnSp>
        <p:nvCxnSpPr>
          <p:cNvPr id="1043" name="Google Shape;1043;p15"/>
          <p:cNvCxnSpPr/>
          <p:nvPr/>
        </p:nvCxnSpPr>
        <p:spPr>
          <a:xfrm>
            <a:off x="3810622" y="2445698"/>
            <a:ext cx="3004035" cy="3249708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4" name="Google Shape;1044;p15"/>
          <p:cNvCxnSpPr/>
          <p:nvPr/>
        </p:nvCxnSpPr>
        <p:spPr>
          <a:xfrm rot="10800000" flipH="1">
            <a:off x="3643900" y="2406314"/>
            <a:ext cx="4205492" cy="1663323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45" name="Google Shape;1045;p15"/>
          <p:cNvCxnSpPr/>
          <p:nvPr/>
        </p:nvCxnSpPr>
        <p:spPr>
          <a:xfrm rot="10800000" flipH="1">
            <a:off x="4160064" y="4324559"/>
            <a:ext cx="3901249" cy="1707069"/>
          </a:xfrm>
          <a:prstGeom prst="straightConnector1">
            <a:avLst/>
          </a:prstGeom>
          <a:noFill/>
          <a:ln w="38100" cap="flat" cmpd="sng">
            <a:solidFill>
              <a:schemeClr val="dk1"/>
            </a:solidFill>
            <a:prstDash val="solid"/>
            <a:miter lim="800000"/>
            <a:headEnd type="none" w="sm" len="sm"/>
            <a:tailEnd type="none" w="sm" len="sm"/>
          </a:ln>
        </p:spPr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50" name="Google Shape;1050;p16"/>
          <p:cNvGrpSpPr/>
          <p:nvPr/>
        </p:nvGrpSpPr>
        <p:grpSpPr>
          <a:xfrm>
            <a:off x="1103812" y="1953001"/>
            <a:ext cx="10163418" cy="3485846"/>
            <a:chOff x="777240" y="1763742"/>
            <a:chExt cx="10163418" cy="3485846"/>
          </a:xfrm>
        </p:grpSpPr>
        <p:sp>
          <p:nvSpPr>
            <p:cNvPr id="1051" name="Google Shape;1051;p16"/>
            <p:cNvSpPr/>
            <p:nvPr/>
          </p:nvSpPr>
          <p:spPr>
            <a:xfrm>
              <a:off x="777240" y="3503815"/>
              <a:ext cx="1745773" cy="1745773"/>
            </a:xfrm>
            <a:prstGeom prst="ellipse">
              <a:avLst/>
            </a:prstGeom>
            <a:solidFill>
              <a:srgbClr val="92D05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50</a:t>
              </a:r>
              <a:endParaRPr/>
            </a:p>
          </p:txBody>
        </p:sp>
        <p:sp>
          <p:nvSpPr>
            <p:cNvPr id="1052" name="Google Shape;1052;p16"/>
            <p:cNvSpPr/>
            <p:nvPr/>
          </p:nvSpPr>
          <p:spPr>
            <a:xfrm>
              <a:off x="3367953" y="1763742"/>
              <a:ext cx="1594731" cy="1594731"/>
            </a:xfrm>
            <a:prstGeom prst="roundRect">
              <a:avLst>
                <a:gd name="adj" fmla="val 16667"/>
              </a:avLst>
            </a:pr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53" name="Google Shape;1053;p16"/>
            <p:cNvSpPr/>
            <p:nvPr/>
          </p:nvSpPr>
          <p:spPr>
            <a:xfrm>
              <a:off x="6446522" y="3491504"/>
              <a:ext cx="1496291" cy="1496291"/>
            </a:xfrm>
            <a:prstGeom prst="roundRect">
              <a:avLst>
                <a:gd name="adj" fmla="val 16667"/>
              </a:avLst>
            </a:prstGeom>
            <a:solidFill>
              <a:srgbClr val="EA85B9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sp>
          <p:nvSpPr>
            <p:cNvPr id="1054" name="Google Shape;1054;p16"/>
            <p:cNvSpPr/>
            <p:nvPr/>
          </p:nvSpPr>
          <p:spPr>
            <a:xfrm>
              <a:off x="9044248" y="1868979"/>
              <a:ext cx="1896410" cy="1634836"/>
            </a:xfrm>
            <a:prstGeom prst="triangle">
              <a:avLst>
                <a:gd name="adj" fmla="val 50000"/>
              </a:avLst>
            </a:prstGeom>
            <a:solidFill>
              <a:srgbClr val="8DA9D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400"/>
                <a:buFont typeface="Arial"/>
                <a:buNone/>
              </a:pPr>
              <a:r>
                <a:rPr lang="en-US" sz="4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?</a:t>
              </a:r>
              <a:endParaRPr/>
            </a:p>
          </p:txBody>
        </p:sp>
        <p:cxnSp>
          <p:nvCxnSpPr>
            <p:cNvPr id="1055" name="Google Shape;1055;p16"/>
            <p:cNvCxnSpPr>
              <a:stCxn id="1051" idx="7"/>
              <a:endCxn id="1052" idx="1"/>
            </p:cNvCxnSpPr>
            <p:nvPr/>
          </p:nvCxnSpPr>
          <p:spPr>
            <a:xfrm rot="10800000" flipH="1">
              <a:off x="2267350" y="2560977"/>
              <a:ext cx="1100700" cy="11985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6" name="Google Shape;1056;p16"/>
            <p:cNvCxnSpPr>
              <a:stCxn id="1052" idx="3"/>
              <a:endCxn id="1053" idx="1"/>
            </p:cNvCxnSpPr>
            <p:nvPr/>
          </p:nvCxnSpPr>
          <p:spPr>
            <a:xfrm>
              <a:off x="4962684" y="2561107"/>
              <a:ext cx="1483800" cy="16785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cxnSp>
          <p:nvCxnSpPr>
            <p:cNvPr id="1057" name="Google Shape;1057;p16"/>
            <p:cNvCxnSpPr>
              <a:stCxn id="1053" idx="3"/>
              <a:endCxn id="1054" idx="1"/>
            </p:cNvCxnSpPr>
            <p:nvPr/>
          </p:nvCxnSpPr>
          <p:spPr>
            <a:xfrm rot="10800000" flipH="1">
              <a:off x="7942813" y="2686249"/>
              <a:ext cx="1575600" cy="1553400"/>
            </a:xfrm>
            <a:prstGeom prst="straightConnector1">
              <a:avLst/>
            </a:prstGeom>
            <a:noFill/>
            <a:ln w="3810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triangle" w="med" len="med"/>
            </a:ln>
          </p:spPr>
        </p:cxnSp>
        <p:sp>
          <p:nvSpPr>
            <p:cNvPr id="1058" name="Google Shape;1058;p16"/>
            <p:cNvSpPr txBox="1"/>
            <p:nvPr/>
          </p:nvSpPr>
          <p:spPr>
            <a:xfrm rot="-2833091">
              <a:off x="1895869" y="2652547"/>
              <a:ext cx="1197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+ 30</a:t>
              </a:r>
              <a:endParaRPr/>
            </a:p>
          </p:txBody>
        </p:sp>
        <p:sp>
          <p:nvSpPr>
            <p:cNvPr id="1059" name="Google Shape;1059;p16"/>
            <p:cNvSpPr txBox="1"/>
            <p:nvPr/>
          </p:nvSpPr>
          <p:spPr>
            <a:xfrm rot="2853281">
              <a:off x="5264108" y="2709626"/>
              <a:ext cx="1212191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- 40 </a:t>
              </a:r>
              <a:endParaRPr/>
            </a:p>
          </p:txBody>
        </p:sp>
        <p:sp>
          <p:nvSpPr>
            <p:cNvPr id="1060" name="Google Shape;1060;p16"/>
            <p:cNvSpPr txBox="1"/>
            <p:nvPr/>
          </p:nvSpPr>
          <p:spPr>
            <a:xfrm rot="-2706439">
              <a:off x="7920251" y="2786339"/>
              <a:ext cx="1197764" cy="70788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Pts val="4000"/>
                <a:buFont typeface="Arial"/>
                <a:buNone/>
              </a:pPr>
              <a:r>
                <a:rPr lang="en-US" sz="40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rPr>
                <a:t>+ 15</a:t>
              </a:r>
              <a:endParaRPr/>
            </a:p>
          </p:txBody>
        </p:sp>
      </p:grpSp>
      <p:pic>
        <p:nvPicPr>
          <p:cNvPr id="1061" name="Google Shape;1061;p1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-192352" y="28131"/>
            <a:ext cx="4029075" cy="213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062" name="Google Shape;1062;p16"/>
          <p:cNvSpPr txBox="1"/>
          <p:nvPr/>
        </p:nvSpPr>
        <p:spPr>
          <a:xfrm>
            <a:off x="1103812" y="1082615"/>
            <a:ext cx="1691489" cy="107717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2060"/>
              </a:buClr>
              <a:buSzPts val="3200"/>
              <a:buFont typeface="Arial"/>
              <a:buNone/>
            </a:pP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4: </a:t>
            </a:r>
            <a:r>
              <a:rPr lang="en-US" sz="3200" b="1" i="0" u="none" strike="noStrike" cap="none" dirty="0" err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Số</a:t>
            </a:r>
            <a:r>
              <a:rPr lang="en-US" sz="3200" b="1" i="0" u="none" strike="noStrike" cap="none" dirty="0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3200" b="1" i="0" u="none" strike="noStrike" cap="none" dirty="0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63" name="Google Shape;1063;p16"/>
          <p:cNvSpPr txBox="1"/>
          <p:nvPr/>
        </p:nvSpPr>
        <p:spPr>
          <a:xfrm>
            <a:off x="3998449" y="2426308"/>
            <a:ext cx="929640" cy="769441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80</a:t>
            </a:r>
            <a:endParaRPr/>
          </a:p>
        </p:txBody>
      </p:sp>
      <p:sp>
        <p:nvSpPr>
          <p:cNvPr id="1064" name="Google Shape;1064;p16"/>
          <p:cNvSpPr txBox="1"/>
          <p:nvPr/>
        </p:nvSpPr>
        <p:spPr>
          <a:xfrm>
            <a:off x="7056419" y="4044187"/>
            <a:ext cx="929640" cy="769441"/>
          </a:xfrm>
          <a:prstGeom prst="rect">
            <a:avLst/>
          </a:prstGeom>
          <a:solidFill>
            <a:srgbClr val="EA85B9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40</a:t>
            </a:r>
            <a:endParaRPr/>
          </a:p>
        </p:txBody>
      </p:sp>
      <p:sp>
        <p:nvSpPr>
          <p:cNvPr id="1065" name="Google Shape;1065;p16"/>
          <p:cNvSpPr txBox="1"/>
          <p:nvPr/>
        </p:nvSpPr>
        <p:spPr>
          <a:xfrm>
            <a:off x="9843591" y="2868107"/>
            <a:ext cx="929640" cy="769441"/>
          </a:xfrm>
          <a:prstGeom prst="rect">
            <a:avLst/>
          </a:prstGeom>
          <a:solidFill>
            <a:srgbClr val="8DA9DB"/>
          </a:solidFill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400"/>
              <a:buFont typeface="Arial"/>
              <a:buNone/>
            </a:pPr>
            <a:r>
              <a:rPr lang="en-US" sz="4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55</a:t>
            </a: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822"/>
                                        <p:tgtEl>
                                          <p:spTgt spid="1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0" name="Google Shape;1070;p17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016188" y="1363847"/>
            <a:ext cx="6633627" cy="412759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1" name="Google Shape;1071;p1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9247446" y="3281655"/>
            <a:ext cx="3411810" cy="20104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2" name="Google Shape;1072;p17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1209972" flipH="1">
            <a:off x="9698766" y="1581971"/>
            <a:ext cx="2981984" cy="314855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73" name="Google Shape;1073;p17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-192352" y="28131"/>
            <a:ext cx="2867111" cy="1518281"/>
          </a:xfrm>
          <a:prstGeom prst="rect">
            <a:avLst/>
          </a:prstGeom>
          <a:noFill/>
          <a:ln>
            <a:noFill/>
          </a:ln>
        </p:spPr>
      </p:pic>
      <p:sp>
        <p:nvSpPr>
          <p:cNvPr id="1074" name="Google Shape;1074;p17"/>
          <p:cNvSpPr txBox="1"/>
          <p:nvPr/>
        </p:nvSpPr>
        <p:spPr>
          <a:xfrm>
            <a:off x="2504686" y="86574"/>
            <a:ext cx="9656630" cy="156966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Bài 5: Nghỉ hè năm trước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, Lâm được </a:t>
            </a:r>
            <a:r>
              <a:rPr lang="en-US" sz="2400" b="1" i="0" u="none" strike="noStrike" cap="none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đi biển chơi. Lâm được đi rất nhiều nơi</a:t>
            </a:r>
            <a:r>
              <a:rPr lang="en-US" sz="2400" b="1">
                <a:solidFill>
                  <a:srgbClr val="002060"/>
                </a:solidFill>
                <a:latin typeface="Arial"/>
                <a:ea typeface="Arial"/>
                <a:cs typeface="Arial"/>
                <a:sym typeface="Arial"/>
              </a:rPr>
              <a:t> và còn được ra Đảo nữa. Lúc lên thuyền ra Đảo, Lâm thấy trên thuyền đã có 12 hành khách. Thêm 3 người nhà Lâm nữa. Hỏi bây giờ trên thuyền có tất cả bao nhiêu hành khách?</a:t>
            </a:r>
            <a:endParaRPr sz="2400" b="1" i="0" u="none" strike="noStrike" cap="none">
              <a:solidFill>
                <a:srgbClr val="00206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075" name="Google Shape;1075;p17"/>
          <p:cNvPicPr preferRelativeResize="0"/>
          <p:nvPr/>
        </p:nvPicPr>
        <p:blipFill rotWithShape="1">
          <a:blip r:embed="rId8">
            <a:alphaModFix/>
          </a:blip>
          <a:srcRect r="7614"/>
          <a:stretch/>
        </p:blipFill>
        <p:spPr>
          <a:xfrm>
            <a:off x="0" y="3729757"/>
            <a:ext cx="8041341" cy="3176369"/>
          </a:xfrm>
          <a:prstGeom prst="rect">
            <a:avLst/>
          </a:prstGeom>
          <a:noFill/>
          <a:ln>
            <a:noFill/>
          </a:ln>
        </p:spPr>
      </p:pic>
      <p:sp>
        <p:nvSpPr>
          <p:cNvPr id="1076" name="Google Shape;1076;p17"/>
          <p:cNvSpPr txBox="1"/>
          <p:nvPr/>
        </p:nvSpPr>
        <p:spPr>
          <a:xfrm>
            <a:off x="2997395" y="3994468"/>
            <a:ext cx="1691489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HP001 4 hàng" panose="020B0603050302020204" pitchFamily="34" charset="0"/>
                <a:sym typeface="Arial"/>
              </a:rPr>
              <a:t>Bài giải</a:t>
            </a:r>
            <a:endParaRPr sz="3200" b="1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077" name="Google Shape;1077;p17"/>
          <p:cNvSpPr/>
          <p:nvPr/>
        </p:nvSpPr>
        <p:spPr>
          <a:xfrm>
            <a:off x="373025" y="4395280"/>
            <a:ext cx="7533846" cy="8309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HP001 4 hàng" panose="020B0603050302020204" pitchFamily="34" charset="0"/>
                <a:sym typeface="Arial"/>
              </a:rPr>
              <a:t>Trên thuyền có tất cả số hành khách là:</a:t>
            </a:r>
            <a:endParaRPr sz="3200" b="1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078" name="Google Shape;1078;p17"/>
          <p:cNvSpPr txBox="1"/>
          <p:nvPr/>
        </p:nvSpPr>
        <p:spPr>
          <a:xfrm>
            <a:off x="1740998" y="5253171"/>
            <a:ext cx="3741730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HP001 4 hàng" panose="020B0603050302020204" pitchFamily="34" charset="0"/>
                <a:sym typeface="Arial"/>
              </a:rPr>
              <a:t>12 + 3 = 15 (người)</a:t>
            </a:r>
            <a:endParaRPr sz="3200" b="1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  <p:sp>
        <p:nvSpPr>
          <p:cNvPr id="1079" name="Google Shape;1079;p17"/>
          <p:cNvSpPr txBox="1"/>
          <p:nvPr/>
        </p:nvSpPr>
        <p:spPr>
          <a:xfrm>
            <a:off x="2387799" y="5832756"/>
            <a:ext cx="3417923" cy="5847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>
                <a:solidFill>
                  <a:schemeClr val="dk1"/>
                </a:solidFill>
                <a:latin typeface="HP001 4 hàng" panose="020B0603050302020204" pitchFamily="34" charset="0"/>
                <a:sym typeface="Arial"/>
              </a:rPr>
              <a:t>Đáp số: 15 (người)</a:t>
            </a:r>
            <a:endParaRPr sz="3200" b="1">
              <a:solidFill>
                <a:schemeClr val="dk1"/>
              </a:solidFill>
              <a:latin typeface="HP001 4 hàng" panose="020B0603050302020204" pitchFamily="34" charset="0"/>
              <a:sym typeface="Arial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10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/>
                                        <p:tgtEl>
                                          <p:spTgt spid="10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/>
                                        <p:tgtEl>
                                          <p:spTgt spid="10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/>
                                        <p:tgtEl>
                                          <p:spTgt spid="10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84" name="Google Shape;1084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152294"/>
            <a:ext cx="4325121" cy="4812802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5" name="Google Shape;1085;p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0372237" y="102245"/>
            <a:ext cx="1720672" cy="172067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86" name="Google Shape;1086;p18"/>
          <p:cNvGrpSpPr/>
          <p:nvPr/>
        </p:nvGrpSpPr>
        <p:grpSpPr>
          <a:xfrm>
            <a:off x="3227803" y="1435814"/>
            <a:ext cx="7564234" cy="4600363"/>
            <a:chOff x="3227803" y="1435814"/>
            <a:chExt cx="7564234" cy="4600363"/>
          </a:xfrm>
        </p:grpSpPr>
        <p:pic>
          <p:nvPicPr>
            <p:cNvPr id="1087" name="Google Shape;1087;p18"/>
            <p:cNvPicPr preferRelativeResize="0"/>
            <p:nvPr/>
          </p:nvPicPr>
          <p:blipFill rotWithShape="1">
            <a:blip r:embed="rId5">
              <a:alphaModFix/>
            </a:blip>
            <a:srcRect/>
            <a:stretch/>
          </p:blipFill>
          <p:spPr>
            <a:xfrm>
              <a:off x="3227803" y="1435814"/>
              <a:ext cx="7564234" cy="4600363"/>
            </a:xfrm>
            <a:prstGeom prst="rect">
              <a:avLst/>
            </a:prstGeom>
            <a:noFill/>
            <a:ln>
              <a:noFill/>
            </a:ln>
          </p:spPr>
        </p:pic>
        <p:sp>
          <p:nvSpPr>
            <p:cNvPr id="1088" name="Google Shape;1088;p18"/>
            <p:cNvSpPr txBox="1"/>
            <p:nvPr/>
          </p:nvSpPr>
          <p:spPr>
            <a:xfrm rot="232049">
              <a:off x="4447105" y="1888072"/>
              <a:ext cx="4920702" cy="341632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25" tIns="45700" rIns="91425" bIns="45700" anchor="t" anchorCtr="0">
              <a:spAutoFit/>
            </a:bodyPr>
            <a:lstStyle/>
            <a:p>
              <a:pPr marL="0" marR="0" lvl="0" indent="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Hẹn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gặp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lại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các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con ở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những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tiết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học</a:t>
              </a:r>
              <a:r>
                <a:rPr lang="en-US" sz="4800" b="1" dirty="0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 </a:t>
              </a:r>
              <a:r>
                <a:rPr lang="en-US" sz="4800" b="1" dirty="0" err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sau</a:t>
              </a:r>
              <a:r>
                <a:rPr lang="en-US" sz="4800" b="1">
                  <a:solidFill>
                    <a:srgbClr val="7030A0"/>
                  </a:solidFill>
                  <a:latin typeface="Judson"/>
                  <a:ea typeface="Judson"/>
                  <a:cs typeface="Judson"/>
                  <a:sym typeface="Judson"/>
                </a:rPr>
                <a:t>!</a:t>
              </a:r>
              <a:endParaRPr sz="4800" b="1">
                <a:solidFill>
                  <a:srgbClr val="7030A0"/>
                </a:solidFill>
                <a:latin typeface="Judson"/>
                <a:ea typeface="Judson"/>
                <a:cs typeface="Judson"/>
                <a:sym typeface="Judson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0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0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0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338</Words>
  <Application>Microsoft Office PowerPoint</Application>
  <PresentationFormat>Widescreen</PresentationFormat>
  <Paragraphs>69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9</vt:i4>
      </vt:variant>
    </vt:vector>
  </HeadingPairs>
  <TitlesOfParts>
    <vt:vector size="19" baseType="lpstr">
      <vt:lpstr>Calibri</vt:lpstr>
      <vt:lpstr>HP001 4 hàng</vt:lpstr>
      <vt:lpstr>Arial</vt:lpstr>
      <vt:lpstr>Arima Madurai Black</vt:lpstr>
      <vt:lpstr>Calibri Light</vt:lpstr>
      <vt:lpstr>Judson</vt:lpstr>
      <vt:lpstr>Times New Roman</vt:lpstr>
      <vt:lpstr>Arima Madurai</vt:lpstr>
      <vt:lpstr>Office Theme</vt:lpstr>
      <vt:lpstr>10_Office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TRÒ CHƠI: HÁI DÂU</dc:title>
  <dc:creator>Admin</dc:creator>
  <cp:lastModifiedBy>Vip855</cp:lastModifiedBy>
  <cp:revision>9</cp:revision>
  <dcterms:created xsi:type="dcterms:W3CDTF">2021-09-14T16:54:53Z</dcterms:created>
  <dcterms:modified xsi:type="dcterms:W3CDTF">2025-09-26T15:49:46Z</dcterms:modified>
</cp:coreProperties>
</file>