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80" r:id="rId3"/>
    <p:sldId id="269" r:id="rId4"/>
    <p:sldId id="281" r:id="rId5"/>
    <p:sldId id="261" r:id="rId6"/>
    <p:sldId id="274" r:id="rId7"/>
    <p:sldId id="27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A2C66-721B-4967-80C4-28A49B952DA9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C28D-F2A7-4E6B-97F8-407992379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0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544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78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</a:p>
          <a:p>
            <a:r>
              <a:rPr lang="en-US" dirty="0"/>
              <a:t>? Con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12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1108C-53E6-4202-9DD3-8313EC9F8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0970C-AF0B-433A-8087-EAAF46B2E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76CF-BE19-474B-B95F-78ABAA67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BB24-A373-4D24-ADA0-ABD99D988B45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DD755-2B7B-47EC-9CE7-6E86D2BB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B8A62-6CF6-4813-9C63-FC992912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01B-CE68-4B46-A2F7-17D722D77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F244-1BFB-4DD9-810F-B34141A91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62D96-F45E-4F6F-8F41-1BB0B4E3D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D1479-7018-49A7-9356-867E60DF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BB24-A373-4D24-ADA0-ABD99D988B45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9E86B-5A89-466B-8A36-A04D8EDF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C3E3-04CC-467F-A840-11216DB9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01B-CE68-4B46-A2F7-17D722D77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FB992-3BEB-4F9B-84FA-DF843BC7C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D326D-F399-475F-8CB1-EBC36234A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09BA3-F292-48D4-9262-0CFB3186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BB24-A373-4D24-ADA0-ABD99D988B45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FA4B6-CF2A-4A1F-8F9C-4618FE20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2312-65C8-4B91-8D01-C7CB4381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01B-CE68-4B46-A2F7-17D722D77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8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CF1A-4E77-4433-AD2B-75B8A6DAC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4BFE3-2713-449D-8F24-0E62FEDE1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7650C-2445-428A-95B7-885CE421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BB24-A373-4D24-ADA0-ABD99D988B45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2A852-0DFA-42EF-9242-BEF4E61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C4191-F1CD-4BC4-AC5B-7C2328F9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01B-CE68-4B46-A2F7-17D722D77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3A7F5-C5D3-4698-BF5E-0BF8074D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CB69D-75D4-47DB-8D78-5D7FB5A78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436D9-AC25-4047-A972-B67EDC80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BB24-A373-4D24-ADA0-ABD99D988B45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01DB3-6D6E-4D5B-A38C-A55DA6A4D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4E0A0-FB3F-47D5-A65C-F8C10807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01B-CE68-4B46-A2F7-17D722D77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3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B89-59D0-4038-8514-7E546663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97CB7-0ABF-4B08-9D51-4D26E3304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E64CD-98EB-42FE-95BB-B73FC766E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696BB-8C8A-4687-9B78-B5222816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BB24-A373-4D24-ADA0-ABD99D988B45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516B0-7FED-41FF-94B7-860B0C8C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272CD-DC40-4A39-861C-C205FB60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01B-CE68-4B46-A2F7-17D722D77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A698-F2AB-48B4-87DD-F5108A86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16758-68A1-4EA4-BD66-D90F1B446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B7EB1-44E1-4077-823E-476B18889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9B001-3C69-41C3-AB7F-9686D813B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5FE48B-588E-4413-8B9F-AEF0AEF71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7F9A59-C517-4652-ACE4-EE1A542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BB24-A373-4D24-ADA0-ABD99D988B45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BF4CD-786A-47D4-A88D-7BD641DB0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450BF5-CD41-4CD9-87F7-83DCE847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01B-CE68-4B46-A2F7-17D722D77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7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A1C5-975A-4B35-AC46-ECAEEC9A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BBDDB-90FA-4850-B259-855EFB2FF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BB24-A373-4D24-ADA0-ABD99D988B45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1E6E5-B752-4E89-BC30-1A662F6F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C4D13-3C43-4535-A44C-C743A909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01B-CE68-4B46-A2F7-17D722D77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2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29AC83-ECC6-4003-A022-BEEDFFB1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BB24-A373-4D24-ADA0-ABD99D988B45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4889F-22CD-4349-A8FC-A54E04EE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886EA-20BF-4D6D-8C76-C0C38F36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01B-CE68-4B46-A2F7-17D722D77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1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D8F1-2AAD-4685-B68B-6D38D6AD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BD003-8337-48CE-BA01-BF2EA408F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4AC3E-AF92-47A8-BC36-EF87D5F9B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CAEA9-F788-435D-96D8-8250D67E6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BB24-A373-4D24-ADA0-ABD99D988B45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E5A2E-D18D-4EB6-9707-111630FF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BDC74-18B3-429E-904A-2A72E950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01B-CE68-4B46-A2F7-17D722D77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9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7A0D-A0F6-4989-9FD5-EC2B0911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28DF31-8BDE-47DF-AE55-C13C53778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78DC4-2A25-491B-BC52-5A0FE3005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E459A-E682-4D1D-86F4-55A7AA72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BB24-A373-4D24-ADA0-ABD99D988B45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CFCCE-44A3-406F-B423-AF4DA60B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C614F-6C23-4C13-963E-154461E5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01B-CE68-4B46-A2F7-17D722D77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3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7E717-5823-4873-8061-C10270E2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A552D-A3AD-43DC-A480-FC3A26FC9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F6A50-8BE1-40D9-8527-3090674F6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BB24-A373-4D24-ADA0-ABD99D988B45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8E312-7AB5-40B6-BC33-5D50D9FE7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C24AD-F276-48CD-8083-4151B653A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3701B-CE68-4B46-A2F7-17D722D77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2384311" y="826802"/>
            <a:ext cx="8741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Bài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5: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Nói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và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nghe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-374621" y="2693670"/>
            <a:ext cx="8176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Kể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chuyện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EM CÓ XINH KHÔNG?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10DA40-6E90-4581-BBA1-5F65B0A4A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" y="41972"/>
            <a:ext cx="1569660" cy="15696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F7871B-D8D8-4C21-BEC5-FCF683642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130" y="2647950"/>
            <a:ext cx="48768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65"/>
    </mc:Choice>
    <mc:Fallback xmlns="">
      <p:transition spd="slow" advTm="27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3374289" y="826802"/>
            <a:ext cx="8741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cầu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cần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đạt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10DA40-6E90-4581-BBA1-5F65B0A4A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" y="41972"/>
            <a:ext cx="1569660" cy="156966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E52E0F-4B66-4E76-8587-1B2CF0301380}"/>
              </a:ext>
            </a:extLst>
          </p:cNvPr>
          <p:cNvSpPr/>
          <p:nvPr/>
        </p:nvSpPr>
        <p:spPr>
          <a:xfrm>
            <a:off x="1541145" y="2228062"/>
            <a:ext cx="9109710" cy="12115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dựa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616723-41AA-4568-AF44-CE96BEF01CE8}"/>
              </a:ext>
            </a:extLst>
          </p:cNvPr>
          <p:cNvSpPr/>
          <p:nvPr/>
        </p:nvSpPr>
        <p:spPr>
          <a:xfrm>
            <a:off x="1725181" y="3733800"/>
            <a:ext cx="8741638" cy="12115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–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12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65"/>
    </mc:Choice>
    <mc:Fallback xmlns="">
      <p:transition spd="slow" advTm="16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734E924-E203-481A-8A3B-FC518D94A024}"/>
              </a:ext>
            </a:extLst>
          </p:cNvPr>
          <p:cNvSpPr txBox="1"/>
          <p:nvPr/>
        </p:nvSpPr>
        <p:spPr>
          <a:xfrm>
            <a:off x="519242" y="898508"/>
            <a:ext cx="3698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61FD0-292F-4831-A2BD-518F9F4A04A7}"/>
              </a:ext>
            </a:extLst>
          </p:cNvPr>
          <p:cNvSpPr txBox="1"/>
          <p:nvPr/>
        </p:nvSpPr>
        <p:spPr>
          <a:xfrm>
            <a:off x="519242" y="1386206"/>
            <a:ext cx="378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23DF-1470-4A36-A26C-B846B7941392}"/>
              </a:ext>
            </a:extLst>
          </p:cNvPr>
          <p:cNvSpPr txBox="1"/>
          <p:nvPr/>
        </p:nvSpPr>
        <p:spPr>
          <a:xfrm>
            <a:off x="1791331" y="1881021"/>
            <a:ext cx="184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1DA3D4-4446-4DFD-B20E-8DED1262FF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578" b="898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447" b="10792"/>
          <a:stretch/>
        </p:blipFill>
        <p:spPr>
          <a:xfrm>
            <a:off x="610640" y="4244294"/>
            <a:ext cx="3381370" cy="21254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62EBC6-AE69-416B-9DC7-CB7B0B8FF9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040" t="13860" r="18388" b="11579"/>
          <a:stretch/>
        </p:blipFill>
        <p:spPr>
          <a:xfrm>
            <a:off x="8083019" y="4227126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B3B90A48-F0A7-40F0-BB11-8BF5BFF60674}"/>
              </a:ext>
            </a:extLst>
          </p:cNvPr>
          <p:cNvSpPr txBox="1"/>
          <p:nvPr/>
        </p:nvSpPr>
        <p:spPr>
          <a:xfrm>
            <a:off x="5801612" y="346245"/>
            <a:ext cx="4562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Em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có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xinh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không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BFA3603-6333-4498-9E36-63C9ACC5F4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375" t="15270" r="20855" b="20565"/>
          <a:stretch/>
        </p:blipFill>
        <p:spPr>
          <a:xfrm>
            <a:off x="8083018" y="1434895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A4E1F-FCBB-4BC2-B11F-020765C6E3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0064" y="1047176"/>
            <a:ext cx="4791871" cy="28775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2761E9-187F-41BC-AE4D-71F0F64C69C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316" t="15996" r="22121" b="15335"/>
          <a:stretch/>
        </p:blipFill>
        <p:spPr>
          <a:xfrm>
            <a:off x="4108982" y="4244294"/>
            <a:ext cx="3857065" cy="248868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91D7C1-FADA-41CC-8049-0C34A13052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2"/>
            <a:ext cx="856536" cy="856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76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14"/>
    </mc:Choice>
    <mc:Fallback xmlns="">
      <p:transition spd="slow" advTm="23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162EBC6-AE69-416B-9DC7-CB7B0B8FF9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40" t="13860" r="18388" b="11579"/>
          <a:stretch/>
        </p:blipFill>
        <p:spPr>
          <a:xfrm>
            <a:off x="6096000" y="3899018"/>
            <a:ext cx="4712985" cy="295552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B3B90A48-F0A7-40F0-BB11-8BF5BFF60674}"/>
              </a:ext>
            </a:extLst>
          </p:cNvPr>
          <p:cNvSpPr txBox="1"/>
          <p:nvPr/>
        </p:nvSpPr>
        <p:spPr>
          <a:xfrm>
            <a:off x="725848" y="41972"/>
            <a:ext cx="4562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Em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có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xinh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không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BFA3603-6333-4498-9E36-63C9ACC5F4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375" t="15270" r="20855" b="20565"/>
          <a:stretch/>
        </p:blipFill>
        <p:spPr>
          <a:xfrm>
            <a:off x="6096000" y="828952"/>
            <a:ext cx="4712985" cy="305279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A4E1F-FCBB-4BC2-B11F-020765C6E3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463" y="584078"/>
            <a:ext cx="5624692" cy="33776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2761E9-187F-41BC-AE4D-71F0F64C69C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316" t="15996" r="22121" b="15335"/>
          <a:stretch/>
        </p:blipFill>
        <p:spPr>
          <a:xfrm>
            <a:off x="1023029" y="3910498"/>
            <a:ext cx="4562814" cy="29440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91D7C1-FADA-41CC-8049-0C34A13052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2"/>
            <a:ext cx="856536" cy="856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88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8"/>
    </mc:Choice>
    <mc:Fallback xmlns="">
      <p:transition spd="slow" advTm="11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B8C03-C9B6-4076-9C0D-FAD316222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4" y="3179579"/>
            <a:ext cx="4065695" cy="2929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0509D9-2C93-4465-9949-51EF2CB07CFD}"/>
              </a:ext>
            </a:extLst>
          </p:cNvPr>
          <p:cNvSpPr txBox="1"/>
          <p:nvPr/>
        </p:nvSpPr>
        <p:spPr>
          <a:xfrm>
            <a:off x="1750043" y="69393"/>
            <a:ext cx="1037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83AA08-85FA-4587-A847-27FB12E03AFC}"/>
              </a:ext>
            </a:extLst>
          </p:cNvPr>
          <p:cNvSpPr txBox="1"/>
          <p:nvPr/>
        </p:nvSpPr>
        <p:spPr>
          <a:xfrm>
            <a:off x="7136931" y="753851"/>
            <a:ext cx="443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F38046-7ED9-4161-8E7C-AC8590DBAF45}"/>
              </a:ext>
            </a:extLst>
          </p:cNvPr>
          <p:cNvSpPr txBox="1"/>
          <p:nvPr/>
        </p:nvSpPr>
        <p:spPr>
          <a:xfrm>
            <a:off x="427216" y="1816083"/>
            <a:ext cx="315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6BF0AD-93EE-4235-8F35-1E09304A1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040" t="13860" r="18388" b="11579"/>
          <a:stretch/>
        </p:blipFill>
        <p:spPr>
          <a:xfrm>
            <a:off x="8354081" y="4238545"/>
            <a:ext cx="3767447" cy="24750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965C05-19C8-4738-8C09-5CF9A74969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375" t="15270" r="20855" b="20565"/>
          <a:stretch/>
        </p:blipFill>
        <p:spPr>
          <a:xfrm>
            <a:off x="8300448" y="1662181"/>
            <a:ext cx="3821080" cy="247668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D34FC3-578B-4586-97DB-966D13FEC1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6201" y="1294924"/>
            <a:ext cx="4765674" cy="28618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650337-4269-4220-BCF8-3C52480C929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316" t="15996" r="22121" b="15335"/>
          <a:stretch/>
        </p:blipFill>
        <p:spPr>
          <a:xfrm>
            <a:off x="4395397" y="4238546"/>
            <a:ext cx="3835979" cy="247507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59"/>
    </mc:Choice>
    <mc:Fallback xmlns="">
      <p:transition spd="slow" advTm="46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14CDE9C-CFC3-42C3-88A8-351FFA45C065}"/>
              </a:ext>
            </a:extLst>
          </p:cNvPr>
          <p:cNvSpPr txBox="1"/>
          <p:nvPr/>
        </p:nvSpPr>
        <p:spPr>
          <a:xfrm>
            <a:off x="4712255" y="1826932"/>
            <a:ext cx="309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355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355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355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DE8275-4AE2-4ECC-AA52-ACF512F7D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40" t="13860" r="18388" b="11579"/>
          <a:stretch/>
        </p:blipFill>
        <p:spPr>
          <a:xfrm>
            <a:off x="7527991" y="3967399"/>
            <a:ext cx="4087449" cy="268530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01D6A5-6E2E-4EB0-B6E0-261D42135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75" t="15270" r="20855" b="20565"/>
          <a:stretch/>
        </p:blipFill>
        <p:spPr>
          <a:xfrm>
            <a:off x="6912518" y="685750"/>
            <a:ext cx="4087450" cy="26870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EA9782-7E84-4668-A1F7-FCB8B1699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6" y="476818"/>
            <a:ext cx="5170464" cy="31049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F0BFE1-8811-4894-9FEF-3E212C69B1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16" t="15996" r="22121" b="15335"/>
          <a:stretch/>
        </p:blipFill>
        <p:spPr>
          <a:xfrm>
            <a:off x="1286498" y="3967400"/>
            <a:ext cx="4161802" cy="268530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E03A7A-8710-40B5-8D3F-160AF91D6B07}"/>
              </a:ext>
            </a:extLst>
          </p:cNvPr>
          <p:cNvSpPr txBox="1"/>
          <p:nvPr/>
        </p:nvSpPr>
        <p:spPr>
          <a:xfrm>
            <a:off x="310540" y="-107266"/>
            <a:ext cx="1108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04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9"/>
    </mc:Choice>
    <mc:Fallback xmlns="">
      <p:transition spd="slow" advTm="12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1443016" y="2562940"/>
            <a:ext cx="9586933" cy="283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Theo con,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2364064" y="109224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74"/>
    </mc:Choice>
    <mc:Fallback xmlns="">
      <p:transition spd="slow" advTm="15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cố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dặn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Crocante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471606" y="2767782"/>
            <a:ext cx="11720394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32.</a:t>
            </a:r>
          </a:p>
        </p:txBody>
      </p:sp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2BDE09-4270-4F4F-B6C8-28A8CDF549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" y="41972"/>
            <a:ext cx="712597" cy="7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9"/>
    </mc:Choice>
    <mc:Fallback xmlns="">
      <p:transition spd="slow" advTm="30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5"/>
    </mc:Choice>
    <mc:Fallback xmlns="">
      <p:transition spd="slow" advTm="8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255</Words>
  <Application>Microsoft Office PowerPoint</Application>
  <PresentationFormat>Widescreen</PresentationFormat>
  <Paragraphs>35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Đặng Thế Duy</dc:creator>
  <cp:lastModifiedBy>Vip855</cp:lastModifiedBy>
  <cp:revision>8</cp:revision>
  <dcterms:created xsi:type="dcterms:W3CDTF">2021-09-15T07:33:44Z</dcterms:created>
  <dcterms:modified xsi:type="dcterms:W3CDTF">2025-09-26T15:55:49Z</dcterms:modified>
</cp:coreProperties>
</file>