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46" r:id="rId3"/>
    <p:sldMasterId id="2147483767" r:id="rId4"/>
  </p:sldMasterIdLst>
  <p:notesMasterIdLst>
    <p:notesMasterId r:id="rId15"/>
  </p:notesMasterIdLst>
  <p:sldIdLst>
    <p:sldId id="257" r:id="rId5"/>
    <p:sldId id="3406" r:id="rId6"/>
    <p:sldId id="272" r:id="rId7"/>
    <p:sldId id="485" r:id="rId8"/>
    <p:sldId id="258" r:id="rId9"/>
    <p:sldId id="260" r:id="rId10"/>
    <p:sldId id="316" r:id="rId11"/>
    <p:sldId id="323" r:id="rId12"/>
    <p:sldId id="334" r:id="rId13"/>
    <p:sldId id="340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E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4" autoAdjust="0"/>
    <p:restoredTop sz="94660"/>
  </p:normalViewPr>
  <p:slideViewPr>
    <p:cSldViewPr snapToGrid="0">
      <p:cViewPr varScale="1">
        <p:scale>
          <a:sx n="62" d="100"/>
          <a:sy n="62" d="100"/>
        </p:scale>
        <p:origin x="8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DF617-4C85-44D5-993E-B04C6D9E92B0}" type="datetimeFigureOut">
              <a:rPr lang="en-US" smtClean="0"/>
              <a:t>26/9/2025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4C689-0797-4A8F-B2C6-5687E1566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21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4C689-0797-4A8F-B2C6-5687E1566F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98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6316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19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E602FCF-448E-419E-82E4-12DAE3C8EF89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6068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0A03BF-BDB9-4A45-9B59-55A59E96C1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403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70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8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83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30"/>
          <p:cNvPicPr preferRelativeResize="0"/>
          <p:nvPr/>
        </p:nvPicPr>
        <p:blipFill rotWithShape="1">
          <a:blip r:embed="rId2">
            <a:alphaModFix/>
          </a:blip>
          <a:srcRect l="36098" t="24685" b="20916"/>
          <a:stretch/>
        </p:blipFill>
        <p:spPr>
          <a:xfrm>
            <a:off x="0" y="1"/>
            <a:ext cx="12192000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0" name="Google Shape;220;p30"/>
          <p:cNvGrpSpPr/>
          <p:nvPr/>
        </p:nvGrpSpPr>
        <p:grpSpPr>
          <a:xfrm>
            <a:off x="1" y="6030433"/>
            <a:ext cx="12192001" cy="887200"/>
            <a:chOff x="0" y="4522825"/>
            <a:chExt cx="9144001" cy="665400"/>
          </a:xfrm>
        </p:grpSpPr>
        <p:pic>
          <p:nvPicPr>
            <p:cNvPr id="221" name="Google Shape;221;p30"/>
            <p:cNvPicPr preferRelativeResize="0"/>
            <p:nvPr/>
          </p:nvPicPr>
          <p:blipFill rotWithShape="1">
            <a:blip r:embed="rId3">
              <a:alphaModFix/>
            </a:blip>
            <a:srcRect l="5761" r="7994" b="75124"/>
            <a:stretch/>
          </p:blipFill>
          <p:spPr>
            <a:xfrm>
              <a:off x="0" y="4522825"/>
              <a:ext cx="4572001" cy="665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2" name="Google Shape;222;p30"/>
            <p:cNvPicPr preferRelativeResize="0"/>
            <p:nvPr/>
          </p:nvPicPr>
          <p:blipFill rotWithShape="1">
            <a:blip r:embed="rId3">
              <a:alphaModFix/>
            </a:blip>
            <a:srcRect l="5761" r="7994" b="75124"/>
            <a:stretch/>
          </p:blipFill>
          <p:spPr>
            <a:xfrm flipH="1">
              <a:off x="4572000" y="4522825"/>
              <a:ext cx="4572001" cy="6654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948859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37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1358153" y="3334871"/>
            <a:ext cx="1089212" cy="1331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10273552" y="2252383"/>
            <a:ext cx="1156447" cy="2164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7292788" y="4666129"/>
            <a:ext cx="1156447" cy="441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5204011" y="1810872"/>
            <a:ext cx="1156447" cy="441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7292787" y="1670798"/>
            <a:ext cx="1156447" cy="581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444638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26/9/2025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60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26/9/2025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97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26/9/2025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26/9/2025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51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26/9/2025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47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26/9/2025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91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99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26/9/2025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590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26/9/2025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948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26/9/2025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78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26/9/2025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74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26/9/2025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980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78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8523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17607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9480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7180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64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883549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88496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18551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62003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96006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49138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9724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3"/>
          <p:cNvPicPr preferRelativeResize="0"/>
          <p:nvPr/>
        </p:nvPicPr>
        <p:blipFill rotWithShape="1">
          <a:blip r:embed="rId2">
            <a:alphaModFix/>
          </a:blip>
          <a:srcRect l="22221" b="33932"/>
          <a:stretch/>
        </p:blipFill>
        <p:spPr>
          <a:xfrm rot="10800000">
            <a:off x="-1" y="2"/>
            <a:ext cx="12213701" cy="685579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2"/>
          </p:nvPr>
        </p:nvSpPr>
        <p:spPr>
          <a:xfrm>
            <a:off x="960000" y="2566100"/>
            <a:ext cx="3074000" cy="4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1"/>
          </p:nvPr>
        </p:nvSpPr>
        <p:spPr>
          <a:xfrm>
            <a:off x="960000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3"/>
          </p:nvPr>
        </p:nvSpPr>
        <p:spPr>
          <a:xfrm>
            <a:off x="4559028" y="2566100"/>
            <a:ext cx="3074000" cy="4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4"/>
          </p:nvPr>
        </p:nvSpPr>
        <p:spPr>
          <a:xfrm>
            <a:off x="4559025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title" idx="5"/>
          </p:nvPr>
        </p:nvSpPr>
        <p:spPr>
          <a:xfrm>
            <a:off x="960000" y="4985200"/>
            <a:ext cx="3074000" cy="4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6"/>
          </p:nvPr>
        </p:nvSpPr>
        <p:spPr>
          <a:xfrm>
            <a:off x="960000" y="54450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7"/>
          </p:nvPr>
        </p:nvSpPr>
        <p:spPr>
          <a:xfrm>
            <a:off x="4559028" y="4985200"/>
            <a:ext cx="3074000" cy="4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8"/>
          </p:nvPr>
        </p:nvSpPr>
        <p:spPr>
          <a:xfrm>
            <a:off x="4559025" y="54450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9"/>
          </p:nvPr>
        </p:nvSpPr>
        <p:spPr>
          <a:xfrm>
            <a:off x="8158065" y="2566100"/>
            <a:ext cx="3074000" cy="4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13"/>
          </p:nvPr>
        </p:nvSpPr>
        <p:spPr>
          <a:xfrm>
            <a:off x="8158060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 idx="14"/>
          </p:nvPr>
        </p:nvSpPr>
        <p:spPr>
          <a:xfrm>
            <a:off x="8158067" y="4985200"/>
            <a:ext cx="3074000" cy="4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5"/>
          </p:nvPr>
        </p:nvSpPr>
        <p:spPr>
          <a:xfrm>
            <a:off x="8158060" y="54450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16" hasCustomPrompt="1"/>
          </p:nvPr>
        </p:nvSpPr>
        <p:spPr>
          <a:xfrm>
            <a:off x="2007200" y="1894644"/>
            <a:ext cx="9796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 idx="17" hasCustomPrompt="1"/>
          </p:nvPr>
        </p:nvSpPr>
        <p:spPr>
          <a:xfrm>
            <a:off x="2007200" y="4313855"/>
            <a:ext cx="9796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 idx="18" hasCustomPrompt="1"/>
          </p:nvPr>
        </p:nvSpPr>
        <p:spPr>
          <a:xfrm>
            <a:off x="5606225" y="1894644"/>
            <a:ext cx="9796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19" hasCustomPrompt="1"/>
          </p:nvPr>
        </p:nvSpPr>
        <p:spPr>
          <a:xfrm>
            <a:off x="5606225" y="4313855"/>
            <a:ext cx="9796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 idx="20" hasCustomPrompt="1"/>
          </p:nvPr>
        </p:nvSpPr>
        <p:spPr>
          <a:xfrm>
            <a:off x="9205260" y="1894644"/>
            <a:ext cx="9796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 idx="21" hasCustomPrompt="1"/>
          </p:nvPr>
        </p:nvSpPr>
        <p:spPr>
          <a:xfrm>
            <a:off x="9205260" y="4313855"/>
            <a:ext cx="9796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9387313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068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57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26/9/2025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444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749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18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26/9/2025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610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26/9/2025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029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26/9/2025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516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945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536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334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130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50794" y="1600469"/>
            <a:ext cx="5432125" cy="22071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50794" y="3917873"/>
            <a:ext cx="5432125" cy="2208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62635891"/>
      </p:ext>
    </p:extLst>
  </p:cSld>
  <p:clrMapOvr>
    <a:masterClrMapping/>
  </p:clrMapOvr>
  <p:transition spd="slow" advTm="1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26/9/2025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003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943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26/9/2025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76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26/9/2025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49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26/9/2025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5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26/9/2025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08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26/9/2025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3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59" r:id="rId12"/>
    <p:sldLayoutId id="21474837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26/9/2025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06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6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6662AC-A369-4D70-88AD-1C73A87EEAD0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09786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26/9/2025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6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43825" y="4230988"/>
            <a:ext cx="3773430" cy="2705180"/>
          </a:xfrm>
          <a:prstGeom prst="rect">
            <a:avLst/>
          </a:prstGeom>
        </p:spPr>
      </p:pic>
      <p:pic>
        <p:nvPicPr>
          <p:cNvPr id="5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1747402" y="1254958"/>
            <a:ext cx="815640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Chào</a:t>
            </a:r>
            <a:r>
              <a:rPr kumimoji="0" lang="en-US" altLang="zh-CN" sz="4400" b="1" i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mừng</a:t>
            </a:r>
            <a:r>
              <a:rPr kumimoji="0" lang="en-US" altLang="zh-CN" sz="4400" b="1" i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các</a:t>
            </a:r>
            <a:r>
              <a:rPr kumimoji="0" lang="en-US" altLang="zh-CN" sz="4400" b="1" i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em</a:t>
            </a:r>
            <a:r>
              <a:rPr kumimoji="0" lang="en-US" altLang="zh-CN" sz="4400" b="1" i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đến</a:t>
            </a:r>
            <a:r>
              <a:rPr kumimoji="0" lang="en-US" altLang="zh-CN" sz="4400" b="1" i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với</a:t>
            </a:r>
            <a:r>
              <a:rPr kumimoji="0" lang="en-US" altLang="zh-CN" sz="4400" b="1" i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  <a:p>
            <a:pPr algn="ctr"/>
            <a:r>
              <a:rPr kumimoji="0" lang="en-US" altLang="zh-CN" sz="4400" b="1" i="1" u="none" strike="noStrike" kern="0" cap="none" spc="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tiết</a:t>
            </a:r>
            <a:r>
              <a:rPr kumimoji="0" lang="en-US" altLang="zh-CN" sz="4400" b="1" i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tiếng</a:t>
            </a:r>
            <a:r>
              <a:rPr kumimoji="0" lang="en-US" altLang="zh-CN" sz="4400" b="1" i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việt</a:t>
            </a:r>
            <a:r>
              <a:rPr kumimoji="0" lang="en-US" altLang="zh-CN" sz="4400" b="1" i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</p:txBody>
      </p:sp>
      <p:pic>
        <p:nvPicPr>
          <p:cNvPr id="21" name="Picture 20" descr="A picture containing diagram&#10;&#10;Description automatically generated">
            <a:extLst>
              <a:ext uri="{FF2B5EF4-FFF2-40B4-BE49-F238E27FC236}">
                <a16:creationId xmlns:a16="http://schemas.microsoft.com/office/drawing/2014/main" id="{496F8484-8875-40C5-95D5-9FB2C610DF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108" y="2798616"/>
            <a:ext cx="64770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3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6EFBC9-1CF6-4147-BAA9-089766BAF222}"/>
              </a:ext>
            </a:extLst>
          </p:cNvPr>
          <p:cNvSpPr txBox="1"/>
          <p:nvPr/>
        </p:nvSpPr>
        <p:spPr>
          <a:xfrm>
            <a:off x="1848743" y="2274838"/>
            <a:ext cx="84945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XIN CHÀO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VÀ HẸN GẶP LẠI!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/>
              <a:ea typeface="Arial-Rounded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3130"/>
            <a:r>
              <a:rPr lang="en-US" sz="66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lang="en-US" sz="66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lang="en-US" sz="6600" b="1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72826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17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85" y="118679"/>
            <a:ext cx="1211555" cy="121155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685109" y="1267097"/>
            <a:ext cx="937913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109" y="1766207"/>
            <a:ext cx="8039100" cy="2933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6994" y="2036636"/>
            <a:ext cx="671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</a:rPr>
              <a:t>Sáu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</a:rPr>
              <a:t> </a:t>
            </a:r>
            <a:r>
              <a:rPr lang="en-US" sz="2800" b="1" dirty="0">
                <a:solidFill>
                  <a:srgbClr val="660066"/>
                </a:solidFill>
                <a:latin typeface="HP001 4H" panose="020B0603050302020204" pitchFamily="34" charset="0"/>
              </a:rPr>
              <a:t>26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</a:rPr>
              <a:t> 9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</a:rPr>
              <a:t> 2025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83220" y="2609619"/>
            <a:ext cx="2638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</a:rPr>
              <a:t>Việt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H" panose="020B06030503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685109" y="1766207"/>
            <a:ext cx="0" cy="29337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54575" y="3182602"/>
            <a:ext cx="7468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</a:rPr>
              <a:t>mở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</a:rPr>
              <a:t>rộng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H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392710"/>
      </p:ext>
    </p:extLst>
  </p:cSld>
  <p:clrMapOvr>
    <a:masterClrMapping/>
  </p:clrMapOvr>
  <p:transition spd="slow" advTm="7582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70670" y="4713541"/>
            <a:ext cx="10902462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华文楷体" panose="02010600040101010101" pitchFamily="2" charset="-122"/>
                <a:cs typeface="+mn-cs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华文楷体" panose="02010600040101010101" pitchFamily="2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671" y="647115"/>
            <a:ext cx="6748803" cy="599893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152396" y="1741118"/>
            <a:ext cx="7916449" cy="276825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4BC7F"/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Text Box 2"/>
          <p:cNvSpPr txBox="1"/>
          <p:nvPr>
            <p:custDataLst>
              <p:tags r:id="rId1"/>
            </p:custDataLst>
          </p:nvPr>
        </p:nvSpPr>
        <p:spPr>
          <a:xfrm>
            <a:off x="134911" y="2458384"/>
            <a:ext cx="9012427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i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sym typeface="+mn-ea"/>
              </a:rPr>
              <a:t>Đọc mở rộng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EB591F-C831-4A10-83E9-62F2D95CF180}"/>
              </a:ext>
            </a:extLst>
          </p:cNvPr>
          <p:cNvSpPr txBox="1"/>
          <p:nvPr/>
        </p:nvSpPr>
        <p:spPr>
          <a:xfrm>
            <a:off x="29980" y="294285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MỘT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GIỜ HỌC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8593" y="1746116"/>
            <a:ext cx="1976297" cy="1012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7277" y="4249988"/>
            <a:ext cx="1976297" cy="76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85286" y="4249988"/>
            <a:ext cx="1976297" cy="76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9013" y="1746116"/>
            <a:ext cx="1976297" cy="1012073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anchor="t" anchorCtr="0">
            <a:noAutofit/>
          </a:bodyPr>
          <a:lstStyle/>
          <a:p>
            <a:pPr algn="ctr"/>
            <a:r>
              <a:rPr lang="e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9" name="Google Shape;259;p37"/>
          <p:cNvSpPr txBox="1">
            <a:spLocks noGrp="1"/>
          </p:cNvSpPr>
          <p:nvPr>
            <p:ph type="subTitle" idx="1"/>
          </p:nvPr>
        </p:nvSpPr>
        <p:spPr>
          <a:xfrm>
            <a:off x="1524483" y="3926788"/>
            <a:ext cx="3074000" cy="646400"/>
          </a:xfrm>
          <a:prstGeom prst="rect">
            <a:avLst/>
          </a:prstGeom>
        </p:spPr>
        <p:txBody>
          <a:bodyPr spcFirstLastPara="1" vert="horz" wrap="square" lIns="121900" tIns="121900" rIns="121900" bIns="121900" anchor="ctr" anchorCtr="0">
            <a:noAutofit/>
          </a:bodyPr>
          <a:lstStyle/>
          <a:p>
            <a:pPr marL="0" indent="0" algn="just"/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  <a:sym typeface="Londrina Solid"/>
              </a:rPr>
              <a:t>Tìm đọc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Londrina Solid"/>
              </a:rPr>
              <a:t>một bài thơ hoặc câu chuyện viết về trẻ em làm việc nhà.</a:t>
            </a:r>
            <a:endParaRPr lang="vi-VN" sz="3200" b="1">
              <a:latin typeface="Times New Roman" panose="02020603050405020304" pitchFamily="18" charset="0"/>
              <a:cs typeface="Times New Roman" panose="02020603050405020304" pitchFamily="18" charset="0"/>
              <a:sym typeface="Londrina Solid"/>
            </a:endParaRPr>
          </a:p>
          <a:p>
            <a:pPr marL="0" indent="0" algn="just"/>
            <a:endParaRPr sz="3200"/>
          </a:p>
        </p:txBody>
      </p:sp>
      <p:sp>
        <p:nvSpPr>
          <p:cNvPr id="261" name="Google Shape;261;p37"/>
          <p:cNvSpPr txBox="1">
            <a:spLocks noGrp="1"/>
          </p:cNvSpPr>
          <p:nvPr>
            <p:ph type="subTitle" idx="4"/>
          </p:nvPr>
        </p:nvSpPr>
        <p:spPr>
          <a:xfrm>
            <a:off x="6107247" y="3173514"/>
            <a:ext cx="4018987" cy="646400"/>
          </a:xfrm>
          <a:prstGeom prst="rect">
            <a:avLst/>
          </a:prstGeom>
        </p:spPr>
        <p:txBody>
          <a:bodyPr spcFirstLastPara="1" vert="horz" wrap="square" lIns="121900" tIns="121900" rIns="121900" bIns="121900" anchor="ctr" anchorCtr="0">
            <a:noAutofit/>
          </a:bodyPr>
          <a:lstStyle/>
          <a:p>
            <a:pPr marL="0" indent="0"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Londrina Solid"/>
              </a:rPr>
              <a:t>Đọc được cho các bạn nghe một đoạn mà em thích.</a:t>
            </a:r>
            <a:endParaRPr lang="vi-VN" sz="3200" b="1">
              <a:latin typeface="Times New Roman" panose="02020603050405020304" pitchFamily="18" charset="0"/>
              <a:cs typeface="Times New Roman" panose="02020603050405020304" pitchFamily="18" charset="0"/>
              <a:sym typeface="Londrina Solid"/>
            </a:endParaRPr>
          </a:p>
          <a:p>
            <a:pPr marL="0" indent="0" algn="ctr"/>
            <a:endParaRPr sz="3200"/>
          </a:p>
        </p:txBody>
      </p:sp>
      <p:sp>
        <p:nvSpPr>
          <p:cNvPr id="269" name="Google Shape;269;p37"/>
          <p:cNvSpPr txBox="1">
            <a:spLocks noGrp="1"/>
          </p:cNvSpPr>
          <p:nvPr>
            <p:ph type="title" idx="16"/>
          </p:nvPr>
        </p:nvSpPr>
        <p:spPr>
          <a:xfrm>
            <a:off x="2413984" y="1843867"/>
            <a:ext cx="979600" cy="596800"/>
          </a:xfrm>
          <a:prstGeom prst="rect">
            <a:avLst/>
          </a:prstGeom>
        </p:spPr>
        <p:txBody>
          <a:bodyPr spcFirstLastPara="1" vert="horz" wrap="square" lIns="121900" tIns="121900" rIns="121900" bIns="121900" anchor="ctr" anchorCtr="0">
            <a:noAutofit/>
          </a:bodyPr>
          <a:lstStyle/>
          <a:p>
            <a:pPr algn="ctr"/>
            <a:r>
              <a:rPr lang="en"/>
              <a:t>01</a:t>
            </a:r>
            <a:endParaRPr/>
          </a:p>
        </p:txBody>
      </p:sp>
      <p:sp>
        <p:nvSpPr>
          <p:cNvPr id="271" name="Google Shape;271;p37"/>
          <p:cNvSpPr txBox="1">
            <a:spLocks noGrp="1"/>
          </p:cNvSpPr>
          <p:nvPr>
            <p:ph type="title" idx="18"/>
          </p:nvPr>
        </p:nvSpPr>
        <p:spPr>
          <a:xfrm>
            <a:off x="7490443" y="1843867"/>
            <a:ext cx="979600" cy="596800"/>
          </a:xfrm>
          <a:prstGeom prst="rect">
            <a:avLst/>
          </a:prstGeom>
        </p:spPr>
        <p:txBody>
          <a:bodyPr spcFirstLastPara="1" vert="horz" wrap="square" lIns="121900" tIns="121900" rIns="121900" bIns="121900" anchor="ctr" anchorCtr="0">
            <a:noAutofit/>
          </a:bodyPr>
          <a:lstStyle/>
          <a:p>
            <a:pPr algn="ctr"/>
            <a:r>
              <a:rPr lang="en"/>
              <a:t>02</a:t>
            </a:r>
            <a:endParaRPr/>
          </a:p>
        </p:txBody>
      </p:sp>
      <p:pic>
        <p:nvPicPr>
          <p:cNvPr id="275" name="Google Shape;27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302163" y="578377"/>
            <a:ext cx="2444640" cy="1348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436" y="409433"/>
            <a:ext cx="9034817" cy="620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079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3566" y="277402"/>
            <a:ext cx="10583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  <a:sym typeface="Londrina Solid"/>
              </a:rPr>
              <a:t>Tìm đọc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Londrina Solid"/>
              </a:rPr>
              <a:t>một bài thơ hoặc câu chuyện viết về trẻ em làm việc nhà.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7495308" y="797141"/>
            <a:ext cx="3353781" cy="34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130 bài Toán có lời văn ôn hè lớp 3 - Tài liệu ôn hè môn Toán lớp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309" y="4086593"/>
            <a:ext cx="3767475" cy="197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8414328" y="2784283"/>
            <a:ext cx="2632363" cy="99752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4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589181" y="2784283"/>
            <a:ext cx="6549572" cy="2791500"/>
          </a:xfrm>
          <a:prstGeom prst="wedgeRoundRectCallout">
            <a:avLst>
              <a:gd name="adj1" fmla="val 60989"/>
              <a:gd name="adj2" fmla="val -40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VỤ:</a:t>
            </a:r>
          </a:p>
          <a:p>
            <a:pPr algn="just"/>
            <a:r>
              <a:rPr lang="vi-VN" sz="2933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 1 bạn làm nhóm trưởng</a:t>
            </a:r>
            <a:r>
              <a:rPr lang="en-US" sz="2933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vi-VN" sz="2933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Nhóm trưởng gọi từng </a:t>
            </a:r>
            <a:r>
              <a:rPr lang="en-US" sz="2933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933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tên đọc tìm được.</a:t>
            </a:r>
          </a:p>
          <a:p>
            <a:pPr marL="89744" marR="82125" algn="just">
              <a:spcBef>
                <a:spcPts val="7"/>
              </a:spcBef>
            </a:pPr>
            <a:r>
              <a:rPr lang="vi-VN" sz="2933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933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933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ọc bài </a:t>
            </a:r>
            <a:r>
              <a:rPr lang="en-US" sz="2933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</a:t>
            </a:r>
            <a:r>
              <a:rPr lang="vi-VN" sz="2933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mình.</a:t>
            </a:r>
            <a:endParaRPr lang="en-US" sz="2933"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38278" y="1723185"/>
            <a:ext cx="2714061" cy="8504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18">
            <a:extLst>
              <a:ext uri="{FF2B5EF4-FFF2-40B4-BE49-F238E27FC236}">
                <a16:creationId xmlns:a16="http://schemas.microsoft.com/office/drawing/2014/main" id="{26979E31-5F1B-476E-8669-6D71A2CC14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11056899" y="-95050"/>
            <a:ext cx="1289442" cy="1433157"/>
          </a:xfrm>
          <a:prstGeom prst="rect">
            <a:avLst/>
          </a:prstGeom>
        </p:spPr>
      </p:pic>
      <p:cxnSp>
        <p:nvCxnSpPr>
          <p:cNvPr id="12" name="Straight Connector 11"/>
          <p:cNvCxnSpPr>
            <a:cxnSpLocks/>
          </p:cNvCxnSpPr>
          <p:nvPr/>
        </p:nvCxnSpPr>
        <p:spPr>
          <a:xfrm>
            <a:off x="2306472" y="797141"/>
            <a:ext cx="18413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5002074" y="797141"/>
            <a:ext cx="16390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44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2923309" y="249381"/>
            <a:ext cx="6248400" cy="3588328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sẻ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710" y="2854648"/>
            <a:ext cx="6340927" cy="400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34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685800" y="457200"/>
            <a:ext cx="11234926" cy="731520"/>
            <a:chOff x="294783" y="915918"/>
            <a:chExt cx="11234926" cy="731520"/>
          </a:xfrm>
        </p:grpSpPr>
        <p:grpSp>
          <p:nvGrpSpPr>
            <p:cNvPr id="22" name="Group 21"/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24" name="Google Shape;418;p36"/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>
                  <a:buClr>
                    <a:srgbClr val="000000"/>
                  </a:buClr>
                </a:pPr>
                <a:endParaRPr sz="4000" ker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endParaRPr>
              </a:p>
            </p:txBody>
          </p:sp>
          <p:sp>
            <p:nvSpPr>
              <p:cNvPr id="25" name="Google Shape;423;p36"/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 kern="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081268" y="989290"/>
              <a:ext cx="104484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  <a:sym typeface="Londrina Solid"/>
                </a:rPr>
                <a:t>Đọc cho các bạn nghe một đoạn em thích.</a:t>
              </a:r>
              <a:endParaRPr lang="vi-VN" sz="3200" b="1">
                <a:latin typeface="Times New Roman" panose="02020603050405020304" pitchFamily="18" charset="0"/>
                <a:cs typeface="Times New Roman" panose="02020603050405020304" pitchFamily="18" charset="0"/>
                <a:sym typeface="Londrina Solid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547206E-04BC-4DDF-A0C5-B36ACBC4FE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50" t="54444"/>
          <a:stretch/>
        </p:blipFill>
        <p:spPr>
          <a:xfrm>
            <a:off x="1198995" y="1317434"/>
            <a:ext cx="3286485" cy="2602733"/>
          </a:xfrm>
          <a:prstGeom prst="roundRect">
            <a:avLst/>
          </a:prstGeom>
        </p:spPr>
      </p:pic>
      <p:sp>
        <p:nvSpPr>
          <p:cNvPr id="11" name="文本框 4">
            <a:extLst>
              <a:ext uri="{FF2B5EF4-FFF2-40B4-BE49-F238E27FC236}">
                <a16:creationId xmlns:a16="http://schemas.microsoft.com/office/drawing/2014/main" id="{501D4CFE-8476-4750-A627-489FA6395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2261" y="4451037"/>
            <a:ext cx="3286484" cy="10895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Viết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vào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phiếu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đọc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sách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DC5D3D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048" y="1400465"/>
            <a:ext cx="6067837" cy="414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0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21313630907_1_1"/>
</p:tagLst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1545</TotalTime>
  <Words>156</Words>
  <Application>Microsoft Office PowerPoint</Application>
  <PresentationFormat>Widescreen</PresentationFormat>
  <Paragraphs>32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Arial</vt:lpstr>
      <vt:lpstr>Arial Rounded MT Bold</vt:lpstr>
      <vt:lpstr>Arial-Rounded</vt:lpstr>
      <vt:lpstr>Calibri</vt:lpstr>
      <vt:lpstr>Calibri Light</vt:lpstr>
      <vt:lpstr>Franklin Gothic Book</vt:lpstr>
      <vt:lpstr>Franklin Gothic Medium</vt:lpstr>
      <vt:lpstr>HP001 4H</vt:lpstr>
      <vt:lpstr>Montserrat Medium</vt:lpstr>
      <vt:lpstr>Times New Roman</vt:lpstr>
      <vt:lpstr>Verdana</vt:lpstr>
      <vt:lpstr>Wingdings 2</vt:lpstr>
      <vt:lpstr>1_Office Theme</vt:lpstr>
      <vt:lpstr>Office Theme</vt:lpstr>
      <vt:lpstr>Trek</vt:lpstr>
      <vt:lpstr>2_Office Theme</vt:lpstr>
      <vt:lpstr>PowerPoint Presentation</vt:lpstr>
      <vt:lpstr>PowerPoint Presentation</vt:lpstr>
      <vt:lpstr>PowerPoint Presentation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Vip855</cp:lastModifiedBy>
  <cp:revision>34</cp:revision>
  <dcterms:created xsi:type="dcterms:W3CDTF">2021-05-21T10:43:38Z</dcterms:created>
  <dcterms:modified xsi:type="dcterms:W3CDTF">2025-09-26T15:58:26Z</dcterms:modified>
</cp:coreProperties>
</file>