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75" r:id="rId2"/>
  </p:sldMasterIdLst>
  <p:notesMasterIdLst>
    <p:notesMasterId r:id="rId27"/>
  </p:notesMasterIdLst>
  <p:sldIdLst>
    <p:sldId id="426" r:id="rId3"/>
    <p:sldId id="436" r:id="rId4"/>
    <p:sldId id="427" r:id="rId5"/>
    <p:sldId id="395" r:id="rId6"/>
    <p:sldId id="398" r:id="rId7"/>
    <p:sldId id="437" r:id="rId8"/>
    <p:sldId id="438" r:id="rId9"/>
    <p:sldId id="433" r:id="rId10"/>
    <p:sldId id="439" r:id="rId11"/>
    <p:sldId id="440" r:id="rId12"/>
    <p:sldId id="441" r:id="rId13"/>
    <p:sldId id="310" r:id="rId14"/>
    <p:sldId id="401" r:id="rId15"/>
    <p:sldId id="402" r:id="rId16"/>
    <p:sldId id="403" r:id="rId17"/>
    <p:sldId id="442" r:id="rId18"/>
    <p:sldId id="443" r:id="rId19"/>
    <p:sldId id="404" r:id="rId20"/>
    <p:sldId id="444" r:id="rId21"/>
    <p:sldId id="445" r:id="rId22"/>
    <p:sldId id="446" r:id="rId23"/>
    <p:sldId id="447" r:id="rId24"/>
    <p:sldId id="434" r:id="rId25"/>
    <p:sldId id="432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</p:embeddedFont>
    <p:embeddedFont>
      <p:font typeface="#9Slide03 AllRoundGothic" panose="020B0604020202020204" charset="0"/>
      <p:regular r:id="rId29"/>
    </p:embeddedFont>
    <p:embeddedFont>
      <p:font typeface="#9Slide05 Agile Script Calligra" panose="020B0604020202020204" charset="0"/>
      <p:regular r:id="rId30"/>
    </p:embeddedFont>
    <p:embeddedFont>
      <p:font typeface="#9Slide05 Beautiful Caps" panose="020B0604020202020204" charset="0"/>
      <p:regular r:id="rId31"/>
    </p:embeddedFont>
    <p:embeddedFont>
      <p:font typeface="#9Slide05 Bodega Script" panose="020B0604020202020204" charset="0"/>
      <p:regular r:id="rId32"/>
    </p:embeddedFont>
    <p:embeddedFont>
      <p:font typeface="#9Slide05 Monalisa script" panose="020B0604020202020204" charset="0"/>
      <p:regular r:id="rId33"/>
    </p:embeddedFont>
    <p:embeddedFont>
      <p:font typeface="#9Slide05 SVNMaudy Script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773"/>
    <a:srgbClr val="D3FDDC"/>
    <a:srgbClr val="27B107"/>
    <a:srgbClr val="FFFF85"/>
    <a:srgbClr val="AFFFD3"/>
    <a:srgbClr val="65FFAB"/>
    <a:srgbClr val="99FF99"/>
    <a:srgbClr val="EC794B"/>
    <a:srgbClr val="203965"/>
    <a:srgbClr val="F99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6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116" y="4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5675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4871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2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4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7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7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09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5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0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和内容">
  <p:cSld name="1_标题和内容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85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제목 및 내용">
  <p:cSld name="2_제목 및 내용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679116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">
  <p:cSld name="Mai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>
            <a:spLocks noGrp="1"/>
          </p:cNvSpPr>
          <p:nvPr>
            <p:ph type="body" idx="1"/>
          </p:nvPr>
        </p:nvSpPr>
        <p:spPr>
          <a:xfrm>
            <a:off x="508002" y="1178429"/>
            <a:ext cx="11157817" cy="2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title"/>
          </p:nvPr>
        </p:nvSpPr>
        <p:spPr>
          <a:xfrm>
            <a:off x="508002" y="455086"/>
            <a:ext cx="11157817" cy="66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Yeseva One"/>
              <a:buNone/>
              <a:defRPr sz="4800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2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>
            <a:spLocks noGrp="1"/>
          </p:cNvSpPr>
          <p:nvPr>
            <p:ph type="pic" idx="2"/>
          </p:nvPr>
        </p:nvSpPr>
        <p:spPr>
          <a:xfrm>
            <a:off x="1475452" y="2314636"/>
            <a:ext cx="2850365" cy="285036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62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4"/>
          <p:cNvSpPr>
            <a:spLocks noGrp="1"/>
          </p:cNvSpPr>
          <p:nvPr>
            <p:ph type="pic" idx="2"/>
          </p:nvPr>
        </p:nvSpPr>
        <p:spPr>
          <a:xfrm>
            <a:off x="845037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44"/>
          <p:cNvSpPr>
            <a:spLocks noGrp="1"/>
          </p:cNvSpPr>
          <p:nvPr>
            <p:ph type="pic" idx="3"/>
          </p:nvPr>
        </p:nvSpPr>
        <p:spPr>
          <a:xfrm>
            <a:off x="158895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44"/>
          <p:cNvSpPr>
            <a:spLocks noGrp="1"/>
          </p:cNvSpPr>
          <p:nvPr>
            <p:ph type="pic" idx="4"/>
          </p:nvPr>
        </p:nvSpPr>
        <p:spPr>
          <a:xfrm>
            <a:off x="5016708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1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creenMockup">
  <p:cSld name="11_ScreenMockup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5"/>
          <p:cNvSpPr>
            <a:spLocks noGrp="1"/>
          </p:cNvSpPr>
          <p:nvPr>
            <p:ph type="pic" idx="2"/>
          </p:nvPr>
        </p:nvSpPr>
        <p:spPr>
          <a:xfrm>
            <a:off x="1362077" y="1471631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5"/>
          <p:cNvSpPr>
            <a:spLocks noGrp="1"/>
          </p:cNvSpPr>
          <p:nvPr>
            <p:ph type="pic" idx="3"/>
          </p:nvPr>
        </p:nvSpPr>
        <p:spPr>
          <a:xfrm>
            <a:off x="4350029" y="247649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45"/>
          <p:cNvSpPr>
            <a:spLocks noGrp="1"/>
          </p:cNvSpPr>
          <p:nvPr>
            <p:ph type="pic" idx="4"/>
          </p:nvPr>
        </p:nvSpPr>
        <p:spPr>
          <a:xfrm>
            <a:off x="7337981" y="1345633"/>
            <a:ext cx="3491945" cy="349194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95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1_标题幻灯片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6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3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90879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幻灯片">
  <p:cSld name="4_标题幻灯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B3E06-874D-CB1C-21A3-4D440890EADC}"/>
              </a:ext>
            </a:extLst>
          </p:cNvPr>
          <p:cNvSpPr txBox="1"/>
          <p:nvPr userDrawn="1"/>
        </p:nvSpPr>
        <p:spPr>
          <a:xfrm>
            <a:off x="11111024" y="-42530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sz="1400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sz="1400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1BE32-E8F7-BE1D-CA9C-13518D5D839B}"/>
              </a:ext>
            </a:extLst>
          </p:cNvPr>
          <p:cNvSpPr txBox="1"/>
          <p:nvPr userDrawn="1"/>
        </p:nvSpPr>
        <p:spPr>
          <a:xfrm>
            <a:off x="-14176" y="6550224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sz="1400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sz="1400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488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1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33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79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2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19811-DBDF-74A6-3896-0D3D7F08C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102335" y="1394981"/>
            <a:ext cx="1774090" cy="1877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8CE91-B8BB-4027-4EFF-4851E2A6BE8F}"/>
              </a:ext>
            </a:extLst>
          </p:cNvPr>
          <p:cNvSpPr txBox="1"/>
          <p:nvPr userDrawn="1"/>
        </p:nvSpPr>
        <p:spPr>
          <a:xfrm>
            <a:off x="10348432" y="68521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FF42E-1309-5F69-1489-E708523B6122}"/>
              </a:ext>
            </a:extLst>
          </p:cNvPr>
          <p:cNvSpPr txBox="1"/>
          <p:nvPr userDrawn="1"/>
        </p:nvSpPr>
        <p:spPr>
          <a:xfrm>
            <a:off x="48254" y="6488668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CED79-81DC-384B-972D-96D05FAFB733}"/>
              </a:ext>
            </a:extLst>
          </p:cNvPr>
          <p:cNvSpPr txBox="1"/>
          <p:nvPr userDrawn="1"/>
        </p:nvSpPr>
        <p:spPr>
          <a:xfrm>
            <a:off x="10348431" y="6549142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650D5-0237-0F35-D9E3-28BCF35623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04473" y="6985000"/>
            <a:ext cx="7846232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3" r:id="rId2"/>
    <p:sldLayoutId id="2147483674" r:id="rId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Yeseva One"/>
              <a:buNone/>
              <a:defRPr sz="44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655B6A-DFFF-E87E-EAF4-45F21DCADF63}"/>
              </a:ext>
            </a:extLst>
          </p:cNvPr>
          <p:cNvSpPr txBox="1"/>
          <p:nvPr userDrawn="1"/>
        </p:nvSpPr>
        <p:spPr>
          <a:xfrm>
            <a:off x="11079127" y="53164"/>
            <a:ext cx="143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Măng</a:t>
            </a:r>
            <a:r>
              <a:rPr lang="en-US" sz="1400" b="1" dirty="0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 Non</a:t>
            </a:r>
            <a:endParaRPr lang="vi-VN" sz="1400" b="1" dirty="0">
              <a:solidFill>
                <a:srgbClr val="FFC000"/>
              </a:solidFill>
              <a:effectLst/>
              <a:latin typeface="Amazone" panose="03020702060507090A04" pitchFamily="66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94CC4-2916-3DAB-30E7-9A4BF4A49E77}"/>
              </a:ext>
            </a:extLst>
          </p:cNvPr>
          <p:cNvSpPr txBox="1"/>
          <p:nvPr userDrawn="1"/>
        </p:nvSpPr>
        <p:spPr>
          <a:xfrm>
            <a:off x="1" y="76300"/>
            <a:ext cx="143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Măng</a:t>
            </a:r>
            <a:r>
              <a:rPr lang="en-US" sz="1400" b="1" dirty="0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 Non</a:t>
            </a:r>
            <a:endParaRPr lang="vi-VN" sz="1400" b="1" dirty="0">
              <a:solidFill>
                <a:srgbClr val="FFC000"/>
              </a:solidFill>
              <a:effectLst/>
              <a:latin typeface="Amazone" panose="03020702060507090A04" pitchFamily="66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DB10C2-7D68-F384-CB7B-6CAA70DD927F}"/>
              </a:ext>
            </a:extLst>
          </p:cNvPr>
          <p:cNvSpPr txBox="1"/>
          <p:nvPr userDrawn="1"/>
        </p:nvSpPr>
        <p:spPr>
          <a:xfrm>
            <a:off x="10994065" y="6434964"/>
            <a:ext cx="143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Măng</a:t>
            </a:r>
            <a:r>
              <a:rPr lang="en-US" sz="1400" b="1" dirty="0">
                <a:solidFill>
                  <a:srgbClr val="FFC000"/>
                </a:solidFill>
                <a:effectLst/>
                <a:latin typeface="Amazone" panose="03020702060507090A04" pitchFamily="66" charset="-93"/>
              </a:rPr>
              <a:t> Non</a:t>
            </a:r>
            <a:endParaRPr lang="vi-VN" sz="1400" b="1" dirty="0">
              <a:solidFill>
                <a:srgbClr val="FFC000"/>
              </a:solidFill>
              <a:effectLst/>
              <a:latin typeface="Amazone" panose="03020702060507090A04" pitchFamily="66" charset="-9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53B06-A853-FE7C-F87A-3FD54DF9542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2773719" y="414854"/>
            <a:ext cx="2918205" cy="3088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7625E9-B434-45BE-6F8C-66E60A8C5AE0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209800" y="6900863"/>
            <a:ext cx="7846232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69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598437" y="-184700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852147" y="9492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686800" y="4017870"/>
            <a:ext cx="3680171" cy="31046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87881" y="-12793"/>
            <a:ext cx="8638781" cy="36309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4850E2-C934-F5BB-209A-79F0EAF774C1}"/>
              </a:ext>
            </a:extLst>
          </p:cNvPr>
          <p:cNvGrpSpPr/>
          <p:nvPr/>
        </p:nvGrpSpPr>
        <p:grpSpPr>
          <a:xfrm>
            <a:off x="6848800" y="1188192"/>
            <a:ext cx="3470137" cy="1358816"/>
            <a:chOff x="7744470" y="714789"/>
            <a:chExt cx="5380076" cy="135881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6E4014-8996-783D-B01C-7D8638475D28}"/>
                </a:ext>
              </a:extLst>
            </p:cNvPr>
            <p:cNvSpPr txBox="1"/>
            <p:nvPr/>
          </p:nvSpPr>
          <p:spPr>
            <a:xfrm>
              <a:off x="7744471" y="714789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solidFill>
                    <a:schemeClr val="bg1"/>
                  </a:solidFill>
                  <a:latin typeface="#9Slide05 Bodega Script" pitchFamily="2" charset="-93"/>
                  <a:cs typeface="#9Slide05 Bodega Script" pitchFamily="2" charset="-93"/>
                </a:rPr>
                <a:t>Đạo</a:t>
              </a:r>
              <a:r>
                <a:rPr lang="en-US" sz="8000" b="1" dirty="0">
                  <a:solidFill>
                    <a:schemeClr val="bg1"/>
                  </a:solidFill>
                  <a:latin typeface="#9Slide05 Bodega Script" pitchFamily="2" charset="-93"/>
                  <a:cs typeface="#9Slide05 Bodega Script" pitchFamily="2" charset="-93"/>
                </a:rPr>
                <a:t> </a:t>
              </a:r>
              <a:r>
                <a:rPr lang="en-US" sz="8000" b="1" dirty="0" err="1">
                  <a:solidFill>
                    <a:schemeClr val="bg1"/>
                  </a:solidFill>
                  <a:latin typeface="#9Slide05 Bodega Script" pitchFamily="2" charset="-93"/>
                  <a:cs typeface="#9Slide05 Bodega Script" pitchFamily="2" charset="-93"/>
                </a:rPr>
                <a:t>đức</a:t>
              </a:r>
              <a:r>
                <a:rPr lang="en-US" sz="8000" b="1" dirty="0">
                  <a:solidFill>
                    <a:schemeClr val="bg1"/>
                  </a:solidFill>
                  <a:latin typeface="#9Slide05 Bodega Script" pitchFamily="2" charset="-93"/>
                  <a:cs typeface="#9Slide05 Bodega Script" pitchFamily="2" charset="-93"/>
                </a:rPr>
                <a:t> 2</a:t>
              </a:r>
              <a:endParaRPr lang="vi-VN" sz="8000" b="1" dirty="0">
                <a:solidFill>
                  <a:schemeClr val="bg1"/>
                </a:solidFill>
                <a:latin typeface="#9Slide05 Bodega Script" pitchFamily="2" charset="-93"/>
                <a:cs typeface="#9Slide05 Bodega Script" pitchFamily="2" charset="-93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2379EA-7BAB-6DEE-9F63-4D887D15EAEF}"/>
                </a:ext>
              </a:extLst>
            </p:cNvPr>
            <p:cNvSpPr txBox="1"/>
            <p:nvPr/>
          </p:nvSpPr>
          <p:spPr>
            <a:xfrm>
              <a:off x="7744470" y="750166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Bodega Script" pitchFamily="2" charset="-93"/>
                  <a:cs typeface="#9Slide05 Bodega Script" pitchFamily="2" charset="-93"/>
                </a:rPr>
                <a:t>Đạo</a:t>
              </a:r>
              <a:r>
                <a:rPr lang="en-US" sz="8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Bodega Script" pitchFamily="2" charset="-93"/>
                  <a:cs typeface="#9Slide05 Bodega Script" pitchFamily="2" charset="-93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Bodega Script" pitchFamily="2" charset="-93"/>
                  <a:cs typeface="#9Slide05 Bodega Script" pitchFamily="2" charset="-93"/>
                </a:rPr>
                <a:t>đức</a:t>
              </a:r>
              <a:r>
                <a:rPr lang="en-US" sz="8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Bodega Script" pitchFamily="2" charset="-93"/>
                  <a:cs typeface="#9Slide05 Bodega Script" pitchFamily="2" charset="-93"/>
                </a:rPr>
                <a:t> 2</a:t>
              </a:r>
              <a:endParaRPr lang="vi-V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04DC2B-B196-ECF1-24DB-5480F473F7D9}"/>
              </a:ext>
            </a:extLst>
          </p:cNvPr>
          <p:cNvSpPr txBox="1"/>
          <p:nvPr/>
        </p:nvSpPr>
        <p:spPr>
          <a:xfrm>
            <a:off x="2168316" y="1846855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ln w="381000">
                  <a:solidFill>
                    <a:srgbClr val="AFFFD3"/>
                  </a:solidFill>
                </a:ln>
                <a:latin typeface="#9Slide03 AllRoundGothic" panose="020B0703020202020104" pitchFamily="34" charset="-93"/>
              </a:rPr>
              <a:t>EM YÊU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35F9B-7366-E83E-5621-696A8242AE41}"/>
              </a:ext>
            </a:extLst>
          </p:cNvPr>
          <p:cNvSpPr txBox="1"/>
          <p:nvPr/>
        </p:nvSpPr>
        <p:spPr>
          <a:xfrm>
            <a:off x="2162486" y="1837507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ln w="381000">
                  <a:solidFill>
                    <a:srgbClr val="FFFF85"/>
                  </a:solidFill>
                </a:ln>
                <a:latin typeface="#9Slide03 AllRoundGothic" panose="020B0703020202020104" pitchFamily="34" charset="-93"/>
              </a:rPr>
              <a:t>EM YÊU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376AB2-9AD2-AEA2-1741-8B218E828D4D}"/>
              </a:ext>
            </a:extLst>
          </p:cNvPr>
          <p:cNvSpPr txBox="1"/>
          <p:nvPr/>
        </p:nvSpPr>
        <p:spPr>
          <a:xfrm>
            <a:off x="2010513" y="1802661"/>
            <a:ext cx="7261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dirty="0">
                <a:solidFill>
                  <a:srgbClr val="FF0000"/>
                </a:solidFill>
                <a:latin typeface="#9Slide03 AllRoundGothic" panose="020B0703020202020104" pitchFamily="34" charset="-93"/>
              </a:rPr>
              <a:t>EM YÊU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78C26E-ABB7-4CA0-5908-8702D1C0EAC2}"/>
              </a:ext>
            </a:extLst>
          </p:cNvPr>
          <p:cNvSpPr txBox="1"/>
          <p:nvPr/>
        </p:nvSpPr>
        <p:spPr>
          <a:xfrm>
            <a:off x="2464315" y="3386479"/>
            <a:ext cx="760065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10000" b="1" kern="0" dirty="0">
                <a:ln w="381000">
                  <a:solidFill>
                    <a:srgbClr val="FFFF85"/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-93"/>
                <a:cs typeface="#9Slide05 Bodega Script" pitchFamily="2" charset="-93"/>
                <a:sym typeface="Arial"/>
              </a:rPr>
              <a:t>QUÊ HƯƠNG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AB8500-1500-E989-1EBC-C1B9DB8B52CC}"/>
              </a:ext>
            </a:extLst>
          </p:cNvPr>
          <p:cNvSpPr txBox="1"/>
          <p:nvPr/>
        </p:nvSpPr>
        <p:spPr>
          <a:xfrm>
            <a:off x="2434511" y="3417217"/>
            <a:ext cx="7600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10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-93"/>
                <a:cs typeface="#9Slide05 Bodega Script" pitchFamily="2" charset="-93"/>
                <a:sym typeface="Arial"/>
              </a:rPr>
              <a:t>QUÊ HƯƠNG</a:t>
            </a:r>
          </a:p>
        </p:txBody>
      </p:sp>
      <p:pic>
        <p:nvPicPr>
          <p:cNvPr id="10" name="Picture 9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161D54C3-994C-D707-0C7C-67B67A15FE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5033">
            <a:off x="9140470" y="1701843"/>
            <a:ext cx="2772829" cy="2905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A0A5D3-6140-7660-5C69-E43FBF8C0F5B}"/>
              </a:ext>
            </a:extLst>
          </p:cNvPr>
          <p:cNvSpPr txBox="1"/>
          <p:nvPr/>
        </p:nvSpPr>
        <p:spPr>
          <a:xfrm>
            <a:off x="5351477" y="5047288"/>
            <a:ext cx="538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 1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#9Slide05 Bodega Script" pitchFamily="2" charset="-93"/>
              <a:ea typeface="思源黑体 CN"/>
              <a:cs typeface="#9Slide05 Bodega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6" grpId="0"/>
      <p:bldP spid="33" grpId="0"/>
      <p:bldP spid="29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375938" y="-114731"/>
            <a:ext cx="11106733" cy="6858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601818" y="3315616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542411" y="-490292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85" y="2887396"/>
            <a:ext cx="3886206" cy="3886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DBE70E-1434-FE33-06CD-121625063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3190" y="346117"/>
            <a:ext cx="4712201" cy="1545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9B2FF7-5D91-D527-2116-9852EA7625FA}"/>
              </a:ext>
            </a:extLst>
          </p:cNvPr>
          <p:cNvSpPr txBox="1"/>
          <p:nvPr/>
        </p:nvSpPr>
        <p:spPr>
          <a:xfrm>
            <a:off x="4353011" y="621109"/>
            <a:ext cx="644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Maudy Script" pitchFamily="2" charset="0"/>
                <a:ea typeface="思源黑体 CN"/>
                <a:cs typeface="+mn-cs"/>
              </a:rPr>
              <a:t>Tình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Maudy Script" pitchFamily="2" charset="0"/>
                <a:ea typeface="思源黑体 CN"/>
                <a:cs typeface="+mn-cs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Maudy Script" pitchFamily="2" charset="0"/>
                <a:ea typeface="思源黑体 CN"/>
                <a:cs typeface="+mn-cs"/>
              </a:rPr>
              <a:t>quê</a:t>
            </a:r>
            <a:endParaRPr kumimoji="0" lang="vi-VN" sz="6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Monalisa script" panose="02000000000000000000" pitchFamily="2" charset="-93"/>
              <a:ea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C3B7EF-4079-AF2E-48BA-1B0E30D34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253" y="1713906"/>
            <a:ext cx="9739188" cy="47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1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375938" y="-114731"/>
            <a:ext cx="11106733" cy="6858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601818" y="3315616"/>
            <a:ext cx="7025362" cy="396598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85" y="2887396"/>
            <a:ext cx="3886206" cy="3886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DBE70E-1434-FE33-06CD-1216250631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3190" y="346117"/>
            <a:ext cx="4712201" cy="1545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9B2FF7-5D91-D527-2116-9852EA7625FA}"/>
              </a:ext>
            </a:extLst>
          </p:cNvPr>
          <p:cNvSpPr txBox="1"/>
          <p:nvPr/>
        </p:nvSpPr>
        <p:spPr>
          <a:xfrm>
            <a:off x="4353011" y="621109"/>
            <a:ext cx="644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Maudy Script" pitchFamily="2" charset="0"/>
                <a:ea typeface="思源黑体 CN"/>
                <a:cs typeface="+mn-cs"/>
              </a:rPr>
              <a:t>Tình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Maudy Script" pitchFamily="2" charset="0"/>
                <a:ea typeface="思源黑体 CN"/>
                <a:cs typeface="+mn-cs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Maudy Script" pitchFamily="2" charset="0"/>
                <a:ea typeface="思源黑体 CN"/>
                <a:cs typeface="+mn-cs"/>
              </a:rPr>
              <a:t>quê</a:t>
            </a:r>
            <a:endParaRPr kumimoji="0" lang="vi-VN" sz="6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Monalisa script" panose="02000000000000000000" pitchFamily="2" charset="-93"/>
              <a:ea typeface="思源黑体 CN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2163B-0DA2-5800-DC1C-1D8F8FC6B5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329" y="1412097"/>
            <a:ext cx="10028394" cy="489343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542411" y="-490292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2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9"/>
          <p:cNvPicPr preferRelativeResize="0"/>
          <p:nvPr/>
        </p:nvPicPr>
        <p:blipFill rotWithShape="1">
          <a:blip r:embed="rId4">
            <a:alphaModFix/>
          </a:blip>
          <a:srcRect l="43750"/>
          <a:stretch/>
        </p:blipFill>
        <p:spPr>
          <a:xfrm rot="5400000">
            <a:off x="-1440811" y="1440812"/>
            <a:ext cx="6857997" cy="397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9"/>
          <p:cNvPicPr preferRelativeResize="0"/>
          <p:nvPr/>
        </p:nvPicPr>
        <p:blipFill rotWithShape="1">
          <a:blip r:embed="rId4">
            <a:alphaModFix/>
          </a:blip>
          <a:srcRect l="43750"/>
          <a:stretch/>
        </p:blipFill>
        <p:spPr>
          <a:xfrm rot="-5400000">
            <a:off x="6774811" y="1440811"/>
            <a:ext cx="6858000" cy="397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4175575" y="5368554"/>
            <a:ext cx="6378125" cy="148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A77FBE8A-BFAC-ED13-E21C-B3BE5CFCAD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152" y="-2"/>
            <a:ext cx="9988952" cy="6701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3404FC-EC0B-2983-DF0F-9C3A0BAC0EAB}"/>
              </a:ext>
            </a:extLst>
          </p:cNvPr>
          <p:cNvSpPr/>
          <p:nvPr/>
        </p:nvSpPr>
        <p:spPr>
          <a:xfrm>
            <a:off x="3976378" y="2488557"/>
            <a:ext cx="4403695" cy="2442259"/>
          </a:xfrm>
          <a:custGeom>
            <a:avLst/>
            <a:gdLst>
              <a:gd name="connsiteX0" fmla="*/ 0 w 4403695"/>
              <a:gd name="connsiteY0" fmla="*/ 407051 h 2442259"/>
              <a:gd name="connsiteX1" fmla="*/ 407051 w 4403695"/>
              <a:gd name="connsiteY1" fmla="*/ 0 h 2442259"/>
              <a:gd name="connsiteX2" fmla="*/ 1005317 w 4403695"/>
              <a:gd name="connsiteY2" fmla="*/ 0 h 2442259"/>
              <a:gd name="connsiteX3" fmla="*/ 1531790 w 4403695"/>
              <a:gd name="connsiteY3" fmla="*/ 0 h 2442259"/>
              <a:gd name="connsiteX4" fmla="*/ 2165952 w 4403695"/>
              <a:gd name="connsiteY4" fmla="*/ 0 h 2442259"/>
              <a:gd name="connsiteX5" fmla="*/ 2692425 w 4403695"/>
              <a:gd name="connsiteY5" fmla="*/ 0 h 2442259"/>
              <a:gd name="connsiteX6" fmla="*/ 3326587 w 4403695"/>
              <a:gd name="connsiteY6" fmla="*/ 0 h 2442259"/>
              <a:gd name="connsiteX7" fmla="*/ 3996644 w 4403695"/>
              <a:gd name="connsiteY7" fmla="*/ 0 h 2442259"/>
              <a:gd name="connsiteX8" fmla="*/ 4403695 w 4403695"/>
              <a:gd name="connsiteY8" fmla="*/ 407051 h 2442259"/>
              <a:gd name="connsiteX9" fmla="*/ 4403695 w 4403695"/>
              <a:gd name="connsiteY9" fmla="*/ 933488 h 2442259"/>
              <a:gd name="connsiteX10" fmla="*/ 4403695 w 4403695"/>
              <a:gd name="connsiteY10" fmla="*/ 1443644 h 2442259"/>
              <a:gd name="connsiteX11" fmla="*/ 4403695 w 4403695"/>
              <a:gd name="connsiteY11" fmla="*/ 2035208 h 2442259"/>
              <a:gd name="connsiteX12" fmla="*/ 3996644 w 4403695"/>
              <a:gd name="connsiteY12" fmla="*/ 2442259 h 2442259"/>
              <a:gd name="connsiteX13" fmla="*/ 3470170 w 4403695"/>
              <a:gd name="connsiteY13" fmla="*/ 2442259 h 2442259"/>
              <a:gd name="connsiteX14" fmla="*/ 2907801 w 4403695"/>
              <a:gd name="connsiteY14" fmla="*/ 2442259 h 2442259"/>
              <a:gd name="connsiteX15" fmla="*/ 2309535 w 4403695"/>
              <a:gd name="connsiteY15" fmla="*/ 2442259 h 2442259"/>
              <a:gd name="connsiteX16" fmla="*/ 1783062 w 4403695"/>
              <a:gd name="connsiteY16" fmla="*/ 2442259 h 2442259"/>
              <a:gd name="connsiteX17" fmla="*/ 1113004 w 4403695"/>
              <a:gd name="connsiteY17" fmla="*/ 2442259 h 2442259"/>
              <a:gd name="connsiteX18" fmla="*/ 407051 w 4403695"/>
              <a:gd name="connsiteY18" fmla="*/ 2442259 h 2442259"/>
              <a:gd name="connsiteX19" fmla="*/ 0 w 4403695"/>
              <a:gd name="connsiteY19" fmla="*/ 2035208 h 2442259"/>
              <a:gd name="connsiteX20" fmla="*/ 0 w 4403695"/>
              <a:gd name="connsiteY20" fmla="*/ 1492489 h 2442259"/>
              <a:gd name="connsiteX21" fmla="*/ 0 w 4403695"/>
              <a:gd name="connsiteY21" fmla="*/ 933488 h 2442259"/>
              <a:gd name="connsiteX22" fmla="*/ 0 w 4403695"/>
              <a:gd name="connsiteY22" fmla="*/ 407051 h 244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03695" h="2442259" fill="none" extrusionOk="0">
                <a:moveTo>
                  <a:pt x="0" y="407051"/>
                </a:moveTo>
                <a:cubicBezTo>
                  <a:pt x="-11243" y="181607"/>
                  <a:pt x="203185" y="18030"/>
                  <a:pt x="407051" y="0"/>
                </a:cubicBezTo>
                <a:cubicBezTo>
                  <a:pt x="665329" y="-8182"/>
                  <a:pt x="841199" y="38282"/>
                  <a:pt x="1005317" y="0"/>
                </a:cubicBezTo>
                <a:cubicBezTo>
                  <a:pt x="1169435" y="-38282"/>
                  <a:pt x="1363697" y="32388"/>
                  <a:pt x="1531790" y="0"/>
                </a:cubicBezTo>
                <a:cubicBezTo>
                  <a:pt x="1699883" y="-32388"/>
                  <a:pt x="1920390" y="36172"/>
                  <a:pt x="2165952" y="0"/>
                </a:cubicBezTo>
                <a:cubicBezTo>
                  <a:pt x="2411514" y="-36172"/>
                  <a:pt x="2467662" y="52367"/>
                  <a:pt x="2692425" y="0"/>
                </a:cubicBezTo>
                <a:cubicBezTo>
                  <a:pt x="2917188" y="-52367"/>
                  <a:pt x="3182691" y="51553"/>
                  <a:pt x="3326587" y="0"/>
                </a:cubicBezTo>
                <a:cubicBezTo>
                  <a:pt x="3470483" y="-51553"/>
                  <a:pt x="3756358" y="48117"/>
                  <a:pt x="3996644" y="0"/>
                </a:cubicBezTo>
                <a:cubicBezTo>
                  <a:pt x="4236889" y="-26802"/>
                  <a:pt x="4343969" y="159347"/>
                  <a:pt x="4403695" y="407051"/>
                </a:cubicBezTo>
                <a:cubicBezTo>
                  <a:pt x="4403872" y="638334"/>
                  <a:pt x="4384819" y="705366"/>
                  <a:pt x="4403695" y="933488"/>
                </a:cubicBezTo>
                <a:cubicBezTo>
                  <a:pt x="4422571" y="1161610"/>
                  <a:pt x="4353511" y="1266492"/>
                  <a:pt x="4403695" y="1443644"/>
                </a:cubicBezTo>
                <a:cubicBezTo>
                  <a:pt x="4453879" y="1620796"/>
                  <a:pt x="4402423" y="1870525"/>
                  <a:pt x="4403695" y="2035208"/>
                </a:cubicBezTo>
                <a:cubicBezTo>
                  <a:pt x="4461656" y="2244675"/>
                  <a:pt x="4214535" y="2490175"/>
                  <a:pt x="3996644" y="2442259"/>
                </a:cubicBezTo>
                <a:cubicBezTo>
                  <a:pt x="3747091" y="2503008"/>
                  <a:pt x="3600767" y="2392228"/>
                  <a:pt x="3470170" y="2442259"/>
                </a:cubicBezTo>
                <a:cubicBezTo>
                  <a:pt x="3339573" y="2492290"/>
                  <a:pt x="3088861" y="2381143"/>
                  <a:pt x="2907801" y="2442259"/>
                </a:cubicBezTo>
                <a:cubicBezTo>
                  <a:pt x="2726741" y="2503375"/>
                  <a:pt x="2450985" y="2384527"/>
                  <a:pt x="2309535" y="2442259"/>
                </a:cubicBezTo>
                <a:cubicBezTo>
                  <a:pt x="2168085" y="2499991"/>
                  <a:pt x="1937369" y="2394622"/>
                  <a:pt x="1783062" y="2442259"/>
                </a:cubicBezTo>
                <a:cubicBezTo>
                  <a:pt x="1628755" y="2489896"/>
                  <a:pt x="1434366" y="2407223"/>
                  <a:pt x="1113004" y="2442259"/>
                </a:cubicBezTo>
                <a:cubicBezTo>
                  <a:pt x="791642" y="2477295"/>
                  <a:pt x="756135" y="2433015"/>
                  <a:pt x="407051" y="2442259"/>
                </a:cubicBezTo>
                <a:cubicBezTo>
                  <a:pt x="198299" y="2498628"/>
                  <a:pt x="61365" y="2285852"/>
                  <a:pt x="0" y="2035208"/>
                </a:cubicBezTo>
                <a:cubicBezTo>
                  <a:pt x="-11450" y="1781043"/>
                  <a:pt x="13639" y="1735033"/>
                  <a:pt x="0" y="1492489"/>
                </a:cubicBezTo>
                <a:cubicBezTo>
                  <a:pt x="-13639" y="1249945"/>
                  <a:pt x="20846" y="1211454"/>
                  <a:pt x="0" y="933488"/>
                </a:cubicBezTo>
                <a:cubicBezTo>
                  <a:pt x="-20846" y="655522"/>
                  <a:pt x="21865" y="578589"/>
                  <a:pt x="0" y="407051"/>
                </a:cubicBezTo>
                <a:close/>
              </a:path>
              <a:path w="4403695" h="2442259" stroke="0" extrusionOk="0">
                <a:moveTo>
                  <a:pt x="0" y="407051"/>
                </a:moveTo>
                <a:cubicBezTo>
                  <a:pt x="-17092" y="171700"/>
                  <a:pt x="176572" y="2128"/>
                  <a:pt x="407051" y="0"/>
                </a:cubicBezTo>
                <a:cubicBezTo>
                  <a:pt x="726450" y="-52351"/>
                  <a:pt x="889475" y="3093"/>
                  <a:pt x="1077108" y="0"/>
                </a:cubicBezTo>
                <a:cubicBezTo>
                  <a:pt x="1264741" y="-3093"/>
                  <a:pt x="1495850" y="11298"/>
                  <a:pt x="1639478" y="0"/>
                </a:cubicBezTo>
                <a:cubicBezTo>
                  <a:pt x="1783106" y="-11298"/>
                  <a:pt x="2010334" y="27165"/>
                  <a:pt x="2165952" y="0"/>
                </a:cubicBezTo>
                <a:cubicBezTo>
                  <a:pt x="2321570" y="-27165"/>
                  <a:pt x="2527277" y="29266"/>
                  <a:pt x="2800113" y="0"/>
                </a:cubicBezTo>
                <a:cubicBezTo>
                  <a:pt x="3072949" y="-29266"/>
                  <a:pt x="3145865" y="57367"/>
                  <a:pt x="3362483" y="0"/>
                </a:cubicBezTo>
                <a:cubicBezTo>
                  <a:pt x="3579101" y="-57367"/>
                  <a:pt x="3763767" y="27573"/>
                  <a:pt x="3996644" y="0"/>
                </a:cubicBezTo>
                <a:cubicBezTo>
                  <a:pt x="4219421" y="-19367"/>
                  <a:pt x="4381425" y="213192"/>
                  <a:pt x="4403695" y="407051"/>
                </a:cubicBezTo>
                <a:cubicBezTo>
                  <a:pt x="4458323" y="608395"/>
                  <a:pt x="4402601" y="803931"/>
                  <a:pt x="4403695" y="917207"/>
                </a:cubicBezTo>
                <a:cubicBezTo>
                  <a:pt x="4404789" y="1030483"/>
                  <a:pt x="4363515" y="1197969"/>
                  <a:pt x="4403695" y="1459926"/>
                </a:cubicBezTo>
                <a:cubicBezTo>
                  <a:pt x="4443875" y="1721883"/>
                  <a:pt x="4366932" y="1763951"/>
                  <a:pt x="4403695" y="2035208"/>
                </a:cubicBezTo>
                <a:cubicBezTo>
                  <a:pt x="4444412" y="2219781"/>
                  <a:pt x="4276449" y="2406796"/>
                  <a:pt x="3996644" y="2442259"/>
                </a:cubicBezTo>
                <a:cubicBezTo>
                  <a:pt x="3742861" y="2485848"/>
                  <a:pt x="3645965" y="2376923"/>
                  <a:pt x="3398379" y="2442259"/>
                </a:cubicBezTo>
                <a:cubicBezTo>
                  <a:pt x="3150793" y="2507595"/>
                  <a:pt x="3018356" y="2401985"/>
                  <a:pt x="2871905" y="2442259"/>
                </a:cubicBezTo>
                <a:cubicBezTo>
                  <a:pt x="2725454" y="2482533"/>
                  <a:pt x="2415286" y="2386284"/>
                  <a:pt x="2273639" y="2442259"/>
                </a:cubicBezTo>
                <a:cubicBezTo>
                  <a:pt x="2131992" y="2498234"/>
                  <a:pt x="1936678" y="2415159"/>
                  <a:pt x="1603582" y="2442259"/>
                </a:cubicBezTo>
                <a:cubicBezTo>
                  <a:pt x="1270486" y="2469359"/>
                  <a:pt x="1166711" y="2392800"/>
                  <a:pt x="1005317" y="2442259"/>
                </a:cubicBezTo>
                <a:cubicBezTo>
                  <a:pt x="843923" y="2491718"/>
                  <a:pt x="665262" y="2415579"/>
                  <a:pt x="407051" y="2442259"/>
                </a:cubicBezTo>
                <a:cubicBezTo>
                  <a:pt x="159621" y="2443190"/>
                  <a:pt x="8117" y="2245385"/>
                  <a:pt x="0" y="2035208"/>
                </a:cubicBezTo>
                <a:cubicBezTo>
                  <a:pt x="-16012" y="1790464"/>
                  <a:pt x="23125" y="1629461"/>
                  <a:pt x="0" y="1476207"/>
                </a:cubicBezTo>
                <a:cubicBezTo>
                  <a:pt x="-23125" y="1322953"/>
                  <a:pt x="9970" y="1168593"/>
                  <a:pt x="0" y="966052"/>
                </a:cubicBezTo>
                <a:cubicBezTo>
                  <a:pt x="-9970" y="763511"/>
                  <a:pt x="55167" y="550531"/>
                  <a:pt x="0" y="407051"/>
                </a:cubicBezTo>
                <a:close/>
              </a:path>
            </a:pathLst>
          </a:custGeom>
          <a:solidFill>
            <a:srgbClr val="DBF8F9"/>
          </a:solidFill>
          <a:ln w="317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vi-VN" sz="1400" b="1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F8B788-1D57-50C7-9485-B14C5D827263}"/>
              </a:ext>
            </a:extLst>
          </p:cNvPr>
          <p:cNvSpPr txBox="1"/>
          <p:nvPr/>
        </p:nvSpPr>
        <p:spPr>
          <a:xfrm>
            <a:off x="3959180" y="2488557"/>
            <a:ext cx="4798599" cy="311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>
              <a:defRPr/>
            </a:pPr>
            <a:r>
              <a:rPr lang="en-US" sz="5333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</a:t>
            </a:r>
            <a:r>
              <a:rPr lang="en-US" sz="4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lang="en-US" sz="4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lang="en-US" sz="4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lang="en-US" sz="4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lang="en-US" sz="4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r>
              <a:rPr lang="en-US" sz="4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đôi</a:t>
            </a:r>
            <a:r>
              <a:rPr lang="en-US" sz="4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kể</a:t>
            </a:r>
            <a:r>
              <a:rPr lang="en-US" sz="4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lại</a:t>
            </a:r>
            <a:r>
              <a:rPr lang="en-US" sz="4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chuyện</a:t>
            </a:r>
            <a:endParaRPr lang="en-US" sz="45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609570">
              <a:defRPr/>
            </a:pPr>
            <a:endParaRPr lang="vi-VN" sz="5333" b="1" dirty="0">
              <a:solidFill>
                <a:srgbClr val="000000">
                  <a:lumMod val="95000"/>
                  <a:lumOff val="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21A7C7-29A6-A5D3-858A-B4E5F2B3C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4046"/>
            <a:ext cx="12192000" cy="4498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2B4BF-C235-934D-9BA5-FB414C021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530" y="135702"/>
            <a:ext cx="8846820" cy="5605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482A0B-C870-90E8-1911-5DDADB1EE627}"/>
              </a:ext>
            </a:extLst>
          </p:cNvPr>
          <p:cNvSpPr txBox="1"/>
          <p:nvPr/>
        </p:nvSpPr>
        <p:spPr>
          <a:xfrm>
            <a:off x="2982368" y="1815005"/>
            <a:ext cx="65053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53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F2B34B-6698-DBA1-DD8B-3B8B1E1F1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58"/>
            <a:ext cx="12192000" cy="4498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408531-C969-CAA3-7EF8-323AEC590732}"/>
              </a:ext>
            </a:extLst>
          </p:cNvPr>
          <p:cNvSpPr txBox="1"/>
          <p:nvPr/>
        </p:nvSpPr>
        <p:spPr>
          <a:xfrm>
            <a:off x="811530" y="662940"/>
            <a:ext cx="102984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Lan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đã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thể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hiện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tình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yêu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quê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hương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qua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việc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làm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latin typeface="UTM Avo" panose="02040603050506020204" pitchFamily="18" charset="0"/>
                <a:ea typeface="Cambria" panose="02040503050406030204" pitchFamily="18" charset="0"/>
              </a:rPr>
              <a:t>G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om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quần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áo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cũ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sách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vở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đồ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chơi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tặng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bạn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hoàn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cảnh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khó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khăn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;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đi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thắp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hương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ở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nhà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thờ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tổ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bạn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luôn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phấn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đấu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học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giỏi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quan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tâm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gọi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điện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hỏi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han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ông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bà</a:t>
            </a:r>
            <a:r>
              <a:rPr lang="en-US" sz="4500" b="1" dirty="0"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, …</a:t>
            </a:r>
            <a:endParaRPr lang="vi-VN" sz="4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977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97" y="4728206"/>
            <a:ext cx="2225046" cy="222504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936590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502920" y="236904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mbria" panose="02040503050406030204" pitchFamily="18" charset="0"/>
              </a:rPr>
              <a:t>câ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11483-D249-DAE4-2AC0-A8528B856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950" y="1167148"/>
            <a:ext cx="10778489" cy="4856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" y="3042666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936590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502920" y="236904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hỏi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2FC881-9A8D-0CCB-EB43-91F9500B9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370" y="1004152"/>
            <a:ext cx="10847070" cy="5042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5546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936590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502920" y="236904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hỏi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2EB74-0689-220E-092A-78CB753B1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885" y="1028698"/>
            <a:ext cx="10984230" cy="5006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4" y="1591039"/>
            <a:ext cx="4122063" cy="4122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F21E6-A164-FD14-2992-487CB1E70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38" y="1250135"/>
            <a:ext cx="7791363" cy="4810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21F4C8-3437-A404-91D7-E85409ED8782}"/>
              </a:ext>
            </a:extLst>
          </p:cNvPr>
          <p:cNvSpPr txBox="1"/>
          <p:nvPr/>
        </p:nvSpPr>
        <p:spPr>
          <a:xfrm>
            <a:off x="1359195" y="2191545"/>
            <a:ext cx="61045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bạn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tranh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đã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làm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thể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hiện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tình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quê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hương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5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9"/>
          <p:cNvPicPr preferRelativeResize="0"/>
          <p:nvPr/>
        </p:nvPicPr>
        <p:blipFill rotWithShape="1">
          <a:blip r:embed="rId4">
            <a:alphaModFix/>
          </a:blip>
          <a:srcRect l="43750"/>
          <a:stretch/>
        </p:blipFill>
        <p:spPr>
          <a:xfrm rot="5400000">
            <a:off x="-1440811" y="1440812"/>
            <a:ext cx="6857997" cy="397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9"/>
          <p:cNvPicPr preferRelativeResize="0"/>
          <p:nvPr/>
        </p:nvPicPr>
        <p:blipFill rotWithShape="1">
          <a:blip r:embed="rId4">
            <a:alphaModFix/>
          </a:blip>
          <a:srcRect l="43750"/>
          <a:stretch/>
        </p:blipFill>
        <p:spPr>
          <a:xfrm rot="-5400000">
            <a:off x="6774811" y="1440811"/>
            <a:ext cx="6858000" cy="397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4175575" y="5368554"/>
            <a:ext cx="6378125" cy="148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A77FBE8A-BFAC-ED13-E21C-B3BE5CFCAD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1122" y="-59563"/>
            <a:ext cx="9988952" cy="6701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3404FC-EC0B-2983-DF0F-9C3A0BAC0EAB}"/>
              </a:ext>
            </a:extLst>
          </p:cNvPr>
          <p:cNvSpPr/>
          <p:nvPr/>
        </p:nvSpPr>
        <p:spPr>
          <a:xfrm>
            <a:off x="3976378" y="2488557"/>
            <a:ext cx="4403695" cy="2442259"/>
          </a:xfrm>
          <a:custGeom>
            <a:avLst/>
            <a:gdLst>
              <a:gd name="connsiteX0" fmla="*/ 0 w 4403695"/>
              <a:gd name="connsiteY0" fmla="*/ 407051 h 2442259"/>
              <a:gd name="connsiteX1" fmla="*/ 407051 w 4403695"/>
              <a:gd name="connsiteY1" fmla="*/ 0 h 2442259"/>
              <a:gd name="connsiteX2" fmla="*/ 1005317 w 4403695"/>
              <a:gd name="connsiteY2" fmla="*/ 0 h 2442259"/>
              <a:gd name="connsiteX3" fmla="*/ 1531790 w 4403695"/>
              <a:gd name="connsiteY3" fmla="*/ 0 h 2442259"/>
              <a:gd name="connsiteX4" fmla="*/ 2165952 w 4403695"/>
              <a:gd name="connsiteY4" fmla="*/ 0 h 2442259"/>
              <a:gd name="connsiteX5" fmla="*/ 2692425 w 4403695"/>
              <a:gd name="connsiteY5" fmla="*/ 0 h 2442259"/>
              <a:gd name="connsiteX6" fmla="*/ 3326587 w 4403695"/>
              <a:gd name="connsiteY6" fmla="*/ 0 h 2442259"/>
              <a:gd name="connsiteX7" fmla="*/ 3996644 w 4403695"/>
              <a:gd name="connsiteY7" fmla="*/ 0 h 2442259"/>
              <a:gd name="connsiteX8" fmla="*/ 4403695 w 4403695"/>
              <a:gd name="connsiteY8" fmla="*/ 407051 h 2442259"/>
              <a:gd name="connsiteX9" fmla="*/ 4403695 w 4403695"/>
              <a:gd name="connsiteY9" fmla="*/ 933488 h 2442259"/>
              <a:gd name="connsiteX10" fmla="*/ 4403695 w 4403695"/>
              <a:gd name="connsiteY10" fmla="*/ 1443644 h 2442259"/>
              <a:gd name="connsiteX11" fmla="*/ 4403695 w 4403695"/>
              <a:gd name="connsiteY11" fmla="*/ 2035208 h 2442259"/>
              <a:gd name="connsiteX12" fmla="*/ 3996644 w 4403695"/>
              <a:gd name="connsiteY12" fmla="*/ 2442259 h 2442259"/>
              <a:gd name="connsiteX13" fmla="*/ 3470170 w 4403695"/>
              <a:gd name="connsiteY13" fmla="*/ 2442259 h 2442259"/>
              <a:gd name="connsiteX14" fmla="*/ 2907801 w 4403695"/>
              <a:gd name="connsiteY14" fmla="*/ 2442259 h 2442259"/>
              <a:gd name="connsiteX15" fmla="*/ 2309535 w 4403695"/>
              <a:gd name="connsiteY15" fmla="*/ 2442259 h 2442259"/>
              <a:gd name="connsiteX16" fmla="*/ 1783062 w 4403695"/>
              <a:gd name="connsiteY16" fmla="*/ 2442259 h 2442259"/>
              <a:gd name="connsiteX17" fmla="*/ 1113004 w 4403695"/>
              <a:gd name="connsiteY17" fmla="*/ 2442259 h 2442259"/>
              <a:gd name="connsiteX18" fmla="*/ 407051 w 4403695"/>
              <a:gd name="connsiteY18" fmla="*/ 2442259 h 2442259"/>
              <a:gd name="connsiteX19" fmla="*/ 0 w 4403695"/>
              <a:gd name="connsiteY19" fmla="*/ 2035208 h 2442259"/>
              <a:gd name="connsiteX20" fmla="*/ 0 w 4403695"/>
              <a:gd name="connsiteY20" fmla="*/ 1492489 h 2442259"/>
              <a:gd name="connsiteX21" fmla="*/ 0 w 4403695"/>
              <a:gd name="connsiteY21" fmla="*/ 933488 h 2442259"/>
              <a:gd name="connsiteX22" fmla="*/ 0 w 4403695"/>
              <a:gd name="connsiteY22" fmla="*/ 407051 h 244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03695" h="2442259" fill="none" extrusionOk="0">
                <a:moveTo>
                  <a:pt x="0" y="407051"/>
                </a:moveTo>
                <a:cubicBezTo>
                  <a:pt x="-11243" y="181607"/>
                  <a:pt x="203185" y="18030"/>
                  <a:pt x="407051" y="0"/>
                </a:cubicBezTo>
                <a:cubicBezTo>
                  <a:pt x="665329" y="-8182"/>
                  <a:pt x="841199" y="38282"/>
                  <a:pt x="1005317" y="0"/>
                </a:cubicBezTo>
                <a:cubicBezTo>
                  <a:pt x="1169435" y="-38282"/>
                  <a:pt x="1363697" y="32388"/>
                  <a:pt x="1531790" y="0"/>
                </a:cubicBezTo>
                <a:cubicBezTo>
                  <a:pt x="1699883" y="-32388"/>
                  <a:pt x="1920390" y="36172"/>
                  <a:pt x="2165952" y="0"/>
                </a:cubicBezTo>
                <a:cubicBezTo>
                  <a:pt x="2411514" y="-36172"/>
                  <a:pt x="2467662" y="52367"/>
                  <a:pt x="2692425" y="0"/>
                </a:cubicBezTo>
                <a:cubicBezTo>
                  <a:pt x="2917188" y="-52367"/>
                  <a:pt x="3182691" y="51553"/>
                  <a:pt x="3326587" y="0"/>
                </a:cubicBezTo>
                <a:cubicBezTo>
                  <a:pt x="3470483" y="-51553"/>
                  <a:pt x="3756358" y="48117"/>
                  <a:pt x="3996644" y="0"/>
                </a:cubicBezTo>
                <a:cubicBezTo>
                  <a:pt x="4236889" y="-26802"/>
                  <a:pt x="4343969" y="159347"/>
                  <a:pt x="4403695" y="407051"/>
                </a:cubicBezTo>
                <a:cubicBezTo>
                  <a:pt x="4403872" y="638334"/>
                  <a:pt x="4384819" y="705366"/>
                  <a:pt x="4403695" y="933488"/>
                </a:cubicBezTo>
                <a:cubicBezTo>
                  <a:pt x="4422571" y="1161610"/>
                  <a:pt x="4353511" y="1266492"/>
                  <a:pt x="4403695" y="1443644"/>
                </a:cubicBezTo>
                <a:cubicBezTo>
                  <a:pt x="4453879" y="1620796"/>
                  <a:pt x="4402423" y="1870525"/>
                  <a:pt x="4403695" y="2035208"/>
                </a:cubicBezTo>
                <a:cubicBezTo>
                  <a:pt x="4461656" y="2244675"/>
                  <a:pt x="4214535" y="2490175"/>
                  <a:pt x="3996644" y="2442259"/>
                </a:cubicBezTo>
                <a:cubicBezTo>
                  <a:pt x="3747091" y="2503008"/>
                  <a:pt x="3600767" y="2392228"/>
                  <a:pt x="3470170" y="2442259"/>
                </a:cubicBezTo>
                <a:cubicBezTo>
                  <a:pt x="3339573" y="2492290"/>
                  <a:pt x="3088861" y="2381143"/>
                  <a:pt x="2907801" y="2442259"/>
                </a:cubicBezTo>
                <a:cubicBezTo>
                  <a:pt x="2726741" y="2503375"/>
                  <a:pt x="2450985" y="2384527"/>
                  <a:pt x="2309535" y="2442259"/>
                </a:cubicBezTo>
                <a:cubicBezTo>
                  <a:pt x="2168085" y="2499991"/>
                  <a:pt x="1937369" y="2394622"/>
                  <a:pt x="1783062" y="2442259"/>
                </a:cubicBezTo>
                <a:cubicBezTo>
                  <a:pt x="1628755" y="2489896"/>
                  <a:pt x="1434366" y="2407223"/>
                  <a:pt x="1113004" y="2442259"/>
                </a:cubicBezTo>
                <a:cubicBezTo>
                  <a:pt x="791642" y="2477295"/>
                  <a:pt x="756135" y="2433015"/>
                  <a:pt x="407051" y="2442259"/>
                </a:cubicBezTo>
                <a:cubicBezTo>
                  <a:pt x="198299" y="2498628"/>
                  <a:pt x="61365" y="2285852"/>
                  <a:pt x="0" y="2035208"/>
                </a:cubicBezTo>
                <a:cubicBezTo>
                  <a:pt x="-11450" y="1781043"/>
                  <a:pt x="13639" y="1735033"/>
                  <a:pt x="0" y="1492489"/>
                </a:cubicBezTo>
                <a:cubicBezTo>
                  <a:pt x="-13639" y="1249945"/>
                  <a:pt x="20846" y="1211454"/>
                  <a:pt x="0" y="933488"/>
                </a:cubicBezTo>
                <a:cubicBezTo>
                  <a:pt x="-20846" y="655522"/>
                  <a:pt x="21865" y="578589"/>
                  <a:pt x="0" y="407051"/>
                </a:cubicBezTo>
                <a:close/>
              </a:path>
              <a:path w="4403695" h="2442259" stroke="0" extrusionOk="0">
                <a:moveTo>
                  <a:pt x="0" y="407051"/>
                </a:moveTo>
                <a:cubicBezTo>
                  <a:pt x="-17092" y="171700"/>
                  <a:pt x="176572" y="2128"/>
                  <a:pt x="407051" y="0"/>
                </a:cubicBezTo>
                <a:cubicBezTo>
                  <a:pt x="726450" y="-52351"/>
                  <a:pt x="889475" y="3093"/>
                  <a:pt x="1077108" y="0"/>
                </a:cubicBezTo>
                <a:cubicBezTo>
                  <a:pt x="1264741" y="-3093"/>
                  <a:pt x="1495850" y="11298"/>
                  <a:pt x="1639478" y="0"/>
                </a:cubicBezTo>
                <a:cubicBezTo>
                  <a:pt x="1783106" y="-11298"/>
                  <a:pt x="2010334" y="27165"/>
                  <a:pt x="2165952" y="0"/>
                </a:cubicBezTo>
                <a:cubicBezTo>
                  <a:pt x="2321570" y="-27165"/>
                  <a:pt x="2527277" y="29266"/>
                  <a:pt x="2800113" y="0"/>
                </a:cubicBezTo>
                <a:cubicBezTo>
                  <a:pt x="3072949" y="-29266"/>
                  <a:pt x="3145865" y="57367"/>
                  <a:pt x="3362483" y="0"/>
                </a:cubicBezTo>
                <a:cubicBezTo>
                  <a:pt x="3579101" y="-57367"/>
                  <a:pt x="3763767" y="27573"/>
                  <a:pt x="3996644" y="0"/>
                </a:cubicBezTo>
                <a:cubicBezTo>
                  <a:pt x="4219421" y="-19367"/>
                  <a:pt x="4381425" y="213192"/>
                  <a:pt x="4403695" y="407051"/>
                </a:cubicBezTo>
                <a:cubicBezTo>
                  <a:pt x="4458323" y="608395"/>
                  <a:pt x="4402601" y="803931"/>
                  <a:pt x="4403695" y="917207"/>
                </a:cubicBezTo>
                <a:cubicBezTo>
                  <a:pt x="4404789" y="1030483"/>
                  <a:pt x="4363515" y="1197969"/>
                  <a:pt x="4403695" y="1459926"/>
                </a:cubicBezTo>
                <a:cubicBezTo>
                  <a:pt x="4443875" y="1721883"/>
                  <a:pt x="4366932" y="1763951"/>
                  <a:pt x="4403695" y="2035208"/>
                </a:cubicBezTo>
                <a:cubicBezTo>
                  <a:pt x="4444412" y="2219781"/>
                  <a:pt x="4276449" y="2406796"/>
                  <a:pt x="3996644" y="2442259"/>
                </a:cubicBezTo>
                <a:cubicBezTo>
                  <a:pt x="3742861" y="2485848"/>
                  <a:pt x="3645965" y="2376923"/>
                  <a:pt x="3398379" y="2442259"/>
                </a:cubicBezTo>
                <a:cubicBezTo>
                  <a:pt x="3150793" y="2507595"/>
                  <a:pt x="3018356" y="2401985"/>
                  <a:pt x="2871905" y="2442259"/>
                </a:cubicBezTo>
                <a:cubicBezTo>
                  <a:pt x="2725454" y="2482533"/>
                  <a:pt x="2415286" y="2386284"/>
                  <a:pt x="2273639" y="2442259"/>
                </a:cubicBezTo>
                <a:cubicBezTo>
                  <a:pt x="2131992" y="2498234"/>
                  <a:pt x="1936678" y="2415159"/>
                  <a:pt x="1603582" y="2442259"/>
                </a:cubicBezTo>
                <a:cubicBezTo>
                  <a:pt x="1270486" y="2469359"/>
                  <a:pt x="1166711" y="2392800"/>
                  <a:pt x="1005317" y="2442259"/>
                </a:cubicBezTo>
                <a:cubicBezTo>
                  <a:pt x="843923" y="2491718"/>
                  <a:pt x="665262" y="2415579"/>
                  <a:pt x="407051" y="2442259"/>
                </a:cubicBezTo>
                <a:cubicBezTo>
                  <a:pt x="159621" y="2443190"/>
                  <a:pt x="8117" y="2245385"/>
                  <a:pt x="0" y="2035208"/>
                </a:cubicBezTo>
                <a:cubicBezTo>
                  <a:pt x="-16012" y="1790464"/>
                  <a:pt x="23125" y="1629461"/>
                  <a:pt x="0" y="1476207"/>
                </a:cubicBezTo>
                <a:cubicBezTo>
                  <a:pt x="-23125" y="1322953"/>
                  <a:pt x="9970" y="1168593"/>
                  <a:pt x="0" y="966052"/>
                </a:cubicBezTo>
                <a:cubicBezTo>
                  <a:pt x="-9970" y="763511"/>
                  <a:pt x="55167" y="550531"/>
                  <a:pt x="0" y="407051"/>
                </a:cubicBezTo>
                <a:close/>
              </a:path>
            </a:pathLst>
          </a:custGeom>
          <a:solidFill>
            <a:srgbClr val="DBF8F9"/>
          </a:solidFill>
          <a:ln w="317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F8B788-1D57-50C7-9485-B14C5D827263}"/>
              </a:ext>
            </a:extLst>
          </p:cNvPr>
          <p:cNvSpPr txBox="1"/>
          <p:nvPr/>
        </p:nvSpPr>
        <p:spPr>
          <a:xfrm>
            <a:off x="3959180" y="2488557"/>
            <a:ext cx="4798599" cy="160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đôi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8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8A6407-9D8E-55ED-F1B7-F2E958BD9F89}"/>
              </a:ext>
            </a:extLst>
          </p:cNvPr>
          <p:cNvSpPr txBox="1"/>
          <p:nvPr/>
        </p:nvSpPr>
        <p:spPr>
          <a:xfrm>
            <a:off x="3638613" y="729230"/>
            <a:ext cx="6177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odega Script" pitchFamily="2" charset="-93"/>
                <a:cs typeface="#9Slide05 Bodega Script" pitchFamily="2" charset="-93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FAEF7-55FA-A958-8D2D-2BC5795FCF44}"/>
              </a:ext>
            </a:extLst>
          </p:cNvPr>
          <p:cNvSpPr txBox="1"/>
          <p:nvPr/>
        </p:nvSpPr>
        <p:spPr>
          <a:xfrm>
            <a:off x="1497724" y="2419043"/>
            <a:ext cx="9464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200" dirty="0">
                <a:latin typeface="#9Slide03 AllRoundGothic" panose="020B0604020202020204" charset="0"/>
                <a:ea typeface="Cambria" panose="02040503050406030204" pitchFamily="18" charset="0"/>
              </a:rPr>
              <a:t> </a:t>
            </a:r>
            <a:r>
              <a:rPr lang="vi-VN" sz="3200" dirty="0">
                <a:latin typeface="#9Slide03 AllRoundGothic" panose="020B0604020202020204" charset="0"/>
                <a:ea typeface="Cambria" panose="02040503050406030204" pitchFamily="18" charset="0"/>
              </a:rPr>
              <a:t>Nhận biết các việc làm thể hiện tình yêu quê hương, đất nước. </a:t>
            </a:r>
          </a:p>
          <a:p>
            <a:pPr algn="just"/>
            <a:endParaRPr lang="vi-VN" sz="3200" dirty="0">
              <a:latin typeface="#9Slide03 AllRoundGothic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FAEF7-55FA-A958-8D2D-2BC5795FCF44}"/>
              </a:ext>
            </a:extLst>
          </p:cNvPr>
          <p:cNvSpPr txBox="1"/>
          <p:nvPr/>
        </p:nvSpPr>
        <p:spPr>
          <a:xfrm>
            <a:off x="1497724" y="3131394"/>
            <a:ext cx="9464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#9Slide03 AllRoundGothic" panose="020B0604020202020204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dirty="0">
                <a:latin typeface="#9Slide03 AllRoundGothic" panose="020B0604020202020204" charset="0"/>
                <a:ea typeface="Cambria" panose="02040503050406030204" pitchFamily="18" charset="0"/>
              </a:rPr>
              <a:t>2. </a:t>
            </a:r>
            <a:r>
              <a:rPr lang="vi-VN" sz="3200" dirty="0">
                <a:latin typeface="#9Slide03 AllRoundGothic" panose="020B0604020202020204" charset="0"/>
                <a:ea typeface="Cambria" panose="02040503050406030204" pitchFamily="18" charset="0"/>
              </a:rPr>
              <a:t>Thực hiện các việc làm thể hiện tình yêu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42553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97" y="4728206"/>
            <a:ext cx="2225046" cy="222504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936590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502920" y="236904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11483-D249-DAE4-2AC0-A8528B856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950" y="1167149"/>
            <a:ext cx="10778489" cy="412494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07B3AC-F49B-AD46-631D-059B1453364B}"/>
              </a:ext>
            </a:extLst>
          </p:cNvPr>
          <p:cNvSpPr/>
          <p:nvPr/>
        </p:nvSpPr>
        <p:spPr>
          <a:xfrm>
            <a:off x="1097279" y="5292091"/>
            <a:ext cx="4735829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8A1BE5-F5FB-80F4-0AE0-33FB31F74B97}"/>
              </a:ext>
            </a:extLst>
          </p:cNvPr>
          <p:cNvSpPr/>
          <p:nvPr/>
        </p:nvSpPr>
        <p:spPr>
          <a:xfrm>
            <a:off x="6358893" y="5220991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3D65C-58FF-08B7-2024-A1F96E4C7B66}"/>
              </a:ext>
            </a:extLst>
          </p:cNvPr>
          <p:cNvSpPr txBox="1"/>
          <p:nvPr/>
        </p:nvSpPr>
        <p:spPr>
          <a:xfrm>
            <a:off x="1097279" y="5333023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397DFB-AEC7-6DEB-EF7A-1642336577FD}"/>
              </a:ext>
            </a:extLst>
          </p:cNvPr>
          <p:cNvSpPr txBox="1"/>
          <p:nvPr/>
        </p:nvSpPr>
        <p:spPr>
          <a:xfrm>
            <a:off x="7158041" y="5220991"/>
            <a:ext cx="3198494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0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97" y="4728206"/>
            <a:ext cx="2225046" cy="222504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936590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502920" y="236904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07B3AC-F49B-AD46-631D-059B1453364B}"/>
              </a:ext>
            </a:extLst>
          </p:cNvPr>
          <p:cNvSpPr/>
          <p:nvPr/>
        </p:nvSpPr>
        <p:spPr>
          <a:xfrm>
            <a:off x="1097279" y="5292091"/>
            <a:ext cx="4735829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8A1BE5-F5FB-80F4-0AE0-33FB31F74B97}"/>
              </a:ext>
            </a:extLst>
          </p:cNvPr>
          <p:cNvSpPr/>
          <p:nvPr/>
        </p:nvSpPr>
        <p:spPr>
          <a:xfrm>
            <a:off x="6358893" y="526671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3D65C-58FF-08B7-2024-A1F96E4C7B66}"/>
              </a:ext>
            </a:extLst>
          </p:cNvPr>
          <p:cNvSpPr txBox="1"/>
          <p:nvPr/>
        </p:nvSpPr>
        <p:spPr>
          <a:xfrm>
            <a:off x="1680550" y="5358404"/>
            <a:ext cx="367093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397DFB-AEC7-6DEB-EF7A-1642336577FD}"/>
              </a:ext>
            </a:extLst>
          </p:cNvPr>
          <p:cNvSpPr txBox="1"/>
          <p:nvPr/>
        </p:nvSpPr>
        <p:spPr>
          <a:xfrm>
            <a:off x="6739220" y="5411615"/>
            <a:ext cx="4779642" cy="465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41AFDA-DE0A-C14E-2D9B-E4CD023FF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38" y="908085"/>
            <a:ext cx="10845724" cy="435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26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97" y="4728206"/>
            <a:ext cx="2225046" cy="222504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936590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502920" y="236904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07B3AC-F49B-AD46-631D-059B1453364B}"/>
              </a:ext>
            </a:extLst>
          </p:cNvPr>
          <p:cNvSpPr/>
          <p:nvPr/>
        </p:nvSpPr>
        <p:spPr>
          <a:xfrm>
            <a:off x="1097279" y="5600699"/>
            <a:ext cx="4735829" cy="593071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8A1BE5-F5FB-80F4-0AE0-33FB31F74B97}"/>
              </a:ext>
            </a:extLst>
          </p:cNvPr>
          <p:cNvSpPr/>
          <p:nvPr/>
        </p:nvSpPr>
        <p:spPr>
          <a:xfrm>
            <a:off x="6358893" y="5575318"/>
            <a:ext cx="4735827" cy="593072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3D65C-58FF-08B7-2024-A1F96E4C7B66}"/>
              </a:ext>
            </a:extLst>
          </p:cNvPr>
          <p:cNvSpPr txBox="1"/>
          <p:nvPr/>
        </p:nvSpPr>
        <p:spPr>
          <a:xfrm>
            <a:off x="1188719" y="5663737"/>
            <a:ext cx="4779642" cy="465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397DFB-AEC7-6DEB-EF7A-1642336577FD}"/>
              </a:ext>
            </a:extLst>
          </p:cNvPr>
          <p:cNvSpPr txBox="1"/>
          <p:nvPr/>
        </p:nvSpPr>
        <p:spPr>
          <a:xfrm>
            <a:off x="6494146" y="5584361"/>
            <a:ext cx="4779642" cy="465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56A18-6D9B-FED2-6BA3-0DAC60B2E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8" y="926375"/>
            <a:ext cx="10985944" cy="45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742950" y="82047"/>
            <a:ext cx="9318301" cy="575370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256661" y="-6511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635" y="2537360"/>
            <a:ext cx="3886206" cy="38862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AE00F8-B326-AB3F-2815-796DFBD35563}"/>
              </a:ext>
            </a:extLst>
          </p:cNvPr>
          <p:cNvSpPr txBox="1"/>
          <p:nvPr/>
        </p:nvSpPr>
        <p:spPr>
          <a:xfrm>
            <a:off x="2084588" y="1859057"/>
            <a:ext cx="663502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còn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những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việc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làm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nào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thể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hiện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tình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quê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hương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879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-278675"/>
            <a:ext cx="8638781" cy="36195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94157" y="2332059"/>
            <a:ext cx="7205972" cy="1223029"/>
            <a:chOff x="1587641" y="2510822"/>
            <a:chExt cx="7205972" cy="122302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CDEF7CD-F6B1-819C-638B-BA8B88270F0D}"/>
                </a:ext>
              </a:extLst>
            </p:cNvPr>
            <p:cNvSpPr txBox="1"/>
            <p:nvPr/>
          </p:nvSpPr>
          <p:spPr>
            <a:xfrm>
              <a:off x="1615571" y="2510822"/>
              <a:ext cx="7178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Chào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tạm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biệt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43F391B-5B2D-DE98-F578-739EECA7BE8A}"/>
                </a:ext>
              </a:extLst>
            </p:cNvPr>
            <p:cNvSpPr txBox="1"/>
            <p:nvPr/>
          </p:nvSpPr>
          <p:spPr>
            <a:xfrm>
              <a:off x="1587641" y="2533522"/>
              <a:ext cx="7178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Chào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tạm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biệt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219" y="660401"/>
            <a:ext cx="10303003" cy="51547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2184939" y="3429000"/>
            <a:ext cx="3102488" cy="3429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080912" y="1777822"/>
            <a:ext cx="3880131" cy="2562294"/>
            <a:chOff x="6096000" y="1723118"/>
            <a:chExt cx="3880131" cy="2562294"/>
          </a:xfrm>
        </p:grpSpPr>
        <p:grpSp>
          <p:nvGrpSpPr>
            <p:cNvPr id="15" name="组合 14"/>
            <p:cNvGrpSpPr/>
            <p:nvPr/>
          </p:nvGrpSpPr>
          <p:grpSpPr>
            <a:xfrm>
              <a:off x="6368441" y="1878339"/>
              <a:ext cx="3607690" cy="1858976"/>
              <a:chOff x="6078888" y="2595554"/>
              <a:chExt cx="4092823" cy="1858976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8BD13CB-336E-8D7E-4EFA-A939D5601839}"/>
                  </a:ext>
                </a:extLst>
              </p:cNvPr>
              <p:cNvSpPr txBox="1"/>
              <p:nvPr/>
            </p:nvSpPr>
            <p:spPr>
              <a:xfrm>
                <a:off x="6078888" y="2595554"/>
                <a:ext cx="407485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三极信黑简体" panose="00000500000000000000" charset="-122"/>
                    <a:sym typeface="思源黑体 CN" panose="020B0500000000000000" pitchFamily="34" charset="-122"/>
                  </a:rPr>
                  <a:t>KHỞI ĐỘNG</a:t>
                </a: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6" name="文本框 16">
                <a:extLst>
                  <a:ext uri="{FF2B5EF4-FFF2-40B4-BE49-F238E27FC236}">
                    <a16:creationId xmlns:a16="http://schemas.microsoft.com/office/drawing/2014/main" id="{22B85EB4-5189-4652-EFA8-E90451B619D7}"/>
                  </a:ext>
                </a:extLst>
              </p:cNvPr>
              <p:cNvSpPr txBox="1"/>
              <p:nvPr/>
            </p:nvSpPr>
            <p:spPr>
              <a:xfrm>
                <a:off x="6096859" y="3623533"/>
                <a:ext cx="407485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三极信黑简体" panose="00000500000000000000" charset="-122"/>
                    <a:sym typeface="思源黑体 CN" panose="020B0500000000000000" pitchFamily="34" charset="-122"/>
                  </a:rPr>
                  <a:t>KHÁM PHÁ</a:t>
                </a: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6096000" y="1723118"/>
              <a:ext cx="155221" cy="2562294"/>
              <a:chOff x="6096000" y="1723118"/>
              <a:chExt cx="155221" cy="2562294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6096000" y="1723118"/>
                <a:ext cx="155221" cy="155221"/>
              </a:xfrm>
              <a:prstGeom prst="ellipse">
                <a:avLst/>
              </a:prstGeom>
              <a:solidFill>
                <a:srgbClr val="EC7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6096000" y="2522297"/>
                <a:ext cx="155221" cy="155221"/>
              </a:xfrm>
              <a:prstGeom prst="ellipse">
                <a:avLst/>
              </a:prstGeom>
              <a:solidFill>
                <a:srgbClr val="EC7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6096000" y="3347938"/>
                <a:ext cx="155221" cy="155221"/>
              </a:xfrm>
              <a:prstGeom prst="ellipse">
                <a:avLst/>
              </a:prstGeom>
              <a:solidFill>
                <a:srgbClr val="EC7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6096000" y="4130191"/>
                <a:ext cx="155221" cy="155221"/>
              </a:xfrm>
              <a:prstGeom prst="ellipse">
                <a:avLst/>
              </a:prstGeom>
              <a:solidFill>
                <a:srgbClr val="EC7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4CB6CA-CE63-00F9-B860-ABB82C8550D0}"/>
              </a:ext>
            </a:extLst>
          </p:cNvPr>
          <p:cNvSpPr txBox="1"/>
          <p:nvPr/>
        </p:nvSpPr>
        <p:spPr>
          <a:xfrm>
            <a:off x="1045030" y="2235927"/>
            <a:ext cx="5035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B050"/>
                </a:solidFill>
                <a:latin typeface="#9Slide03 AllRoundGothic" panose="020B0703020202020104" pitchFamily="34" charset="-93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8059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49229" y="172712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C331F-A532-D16C-565C-DBB1E0945F9F}"/>
              </a:ext>
            </a:extLst>
          </p:cNvPr>
          <p:cNvSpPr txBox="1"/>
          <p:nvPr/>
        </p:nvSpPr>
        <p:spPr>
          <a:xfrm>
            <a:off x="3229952" y="2504885"/>
            <a:ext cx="7342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0" b="1" dirty="0">
                <a:solidFill>
                  <a:srgbClr val="C00000"/>
                </a:solidFill>
                <a:latin typeface="#9Slide05 Agile Script Calligra" panose="03070402050302030203" pitchFamily="66" charset="-93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music&#10;&#10;Description automatically generated">
            <a:extLst>
              <a:ext uri="{FF2B5EF4-FFF2-40B4-BE49-F238E27FC236}">
                <a16:creationId xmlns:a16="http://schemas.microsoft.com/office/drawing/2014/main" id="{4297E93F-EAF6-14AF-515D-4050E3BAB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90" y="148590"/>
            <a:ext cx="12267090" cy="6515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B30D5F-96C7-9126-2531-C6DCABD81976}"/>
              </a:ext>
            </a:extLst>
          </p:cNvPr>
          <p:cNvSpPr/>
          <p:nvPr/>
        </p:nvSpPr>
        <p:spPr>
          <a:xfrm>
            <a:off x="331470" y="320040"/>
            <a:ext cx="11437620" cy="584775"/>
          </a:xfrm>
          <a:prstGeom prst="roundRect">
            <a:avLst/>
          </a:prstGeom>
          <a:solidFill>
            <a:srgbClr val="D3FDDC">
              <a:alpha val="64000"/>
            </a:srgb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D599C1-75C2-40EE-5A3D-774D9DA11785}"/>
              </a:ext>
            </a:extLst>
          </p:cNvPr>
          <p:cNvSpPr txBox="1"/>
          <p:nvPr/>
        </p:nvSpPr>
        <p:spPr>
          <a:xfrm>
            <a:off x="406560" y="320039"/>
            <a:ext cx="1176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cảm xúc gì sau khi nghe bài hát Màu xanh quê hương?</a:t>
            </a:r>
          </a:p>
        </p:txBody>
      </p:sp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598437" y="-184700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852147" y="9492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686800" y="4017870"/>
            <a:ext cx="3680171" cy="31046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29613" y="0"/>
            <a:ext cx="8638781" cy="36309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6E4014-8996-783D-B01C-7D8638475D28}"/>
              </a:ext>
            </a:extLst>
          </p:cNvPr>
          <p:cNvSpPr txBox="1"/>
          <p:nvPr/>
        </p:nvSpPr>
        <p:spPr>
          <a:xfrm>
            <a:off x="9871334" y="633135"/>
            <a:ext cx="538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Đạo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đức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Bodega Script" pitchFamily="2" charset="-93"/>
              <a:ea typeface="思源黑体 CN"/>
              <a:cs typeface="#9Slide05 Bodega Script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379EA-7BAB-6DEE-9F63-4D887D15EAEF}"/>
              </a:ext>
            </a:extLst>
          </p:cNvPr>
          <p:cNvSpPr txBox="1"/>
          <p:nvPr/>
        </p:nvSpPr>
        <p:spPr>
          <a:xfrm>
            <a:off x="9871333" y="668512"/>
            <a:ext cx="538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Đạo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đức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odega Script" pitchFamily="2" charset="-93"/>
              <a:ea typeface="思源黑体 CN"/>
              <a:cs typeface="#9Slide05 Bodega Script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04DC2B-B196-ECF1-24DB-5480F473F7D9}"/>
              </a:ext>
            </a:extLst>
          </p:cNvPr>
          <p:cNvSpPr txBox="1"/>
          <p:nvPr/>
        </p:nvSpPr>
        <p:spPr>
          <a:xfrm>
            <a:off x="1915213" y="1335655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 w="381000">
                  <a:solidFill>
                    <a:srgbClr val="AFFFD3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35F9B-7366-E83E-5621-696A8242AE41}"/>
              </a:ext>
            </a:extLst>
          </p:cNvPr>
          <p:cNvSpPr txBox="1"/>
          <p:nvPr/>
        </p:nvSpPr>
        <p:spPr>
          <a:xfrm>
            <a:off x="1874172" y="1315833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 w="381000">
                  <a:solidFill>
                    <a:srgbClr val="FFFF8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376AB2-9AD2-AEA2-1741-8B218E828D4D}"/>
              </a:ext>
            </a:extLst>
          </p:cNvPr>
          <p:cNvSpPr txBox="1"/>
          <p:nvPr/>
        </p:nvSpPr>
        <p:spPr>
          <a:xfrm>
            <a:off x="1704510" y="1266266"/>
            <a:ext cx="7261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78C26E-ABB7-4CA0-5908-8702D1C0EAC2}"/>
              </a:ext>
            </a:extLst>
          </p:cNvPr>
          <p:cNvSpPr txBox="1"/>
          <p:nvPr/>
        </p:nvSpPr>
        <p:spPr>
          <a:xfrm>
            <a:off x="2464315" y="3386479"/>
            <a:ext cx="760065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 w="381000">
                  <a:solidFill>
                    <a:srgbClr val="FFFF85"/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思源黑体 CN"/>
                <a:cs typeface="#9Slide05 Bodega Script" pitchFamily="2" charset="-93"/>
                <a:sym typeface="Arial"/>
              </a:rPr>
              <a:t>QUÊ HƯƠNG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AB8500-1500-E989-1EBC-C1B9DB8B52CC}"/>
              </a:ext>
            </a:extLst>
          </p:cNvPr>
          <p:cNvSpPr txBox="1"/>
          <p:nvPr/>
        </p:nvSpPr>
        <p:spPr>
          <a:xfrm>
            <a:off x="2453535" y="3351102"/>
            <a:ext cx="7600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思源黑体 CN"/>
                <a:cs typeface="#9Slide05 Bodega Script" pitchFamily="2" charset="-93"/>
                <a:sym typeface="Arial"/>
              </a:rPr>
              <a:t>QUÊ HƯƠNG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8BF95F-4758-CCE5-51BE-048F7D853EB5}"/>
              </a:ext>
            </a:extLst>
          </p:cNvPr>
          <p:cNvSpPr txBox="1"/>
          <p:nvPr/>
        </p:nvSpPr>
        <p:spPr>
          <a:xfrm>
            <a:off x="5335336" y="4924623"/>
            <a:ext cx="538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 1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#9Slide05 Bodega Script" pitchFamily="2" charset="-93"/>
              <a:ea typeface="思源黑体 CN"/>
              <a:cs typeface="#9Slide05 Bodega Script" pitchFamily="2" charset="-93"/>
            </a:endParaRPr>
          </a:p>
        </p:txBody>
      </p:sp>
      <p:pic>
        <p:nvPicPr>
          <p:cNvPr id="10" name="Picture 9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161D54C3-994C-D707-0C7C-67B67A15FE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5033">
            <a:off x="7544665" y="1012780"/>
            <a:ext cx="2772829" cy="290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92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49229" y="172712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C331F-A532-D16C-565C-DBB1E0945F9F}"/>
              </a:ext>
            </a:extLst>
          </p:cNvPr>
          <p:cNvSpPr txBox="1"/>
          <p:nvPr/>
        </p:nvSpPr>
        <p:spPr>
          <a:xfrm>
            <a:off x="3331795" y="2316047"/>
            <a:ext cx="7342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思源黑体 CN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1652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375938" y="-114731"/>
            <a:ext cx="11106733" cy="6858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542411" y="-490292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85" y="2887396"/>
            <a:ext cx="3886206" cy="3886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DBE70E-1434-FE33-06CD-121625063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3190" y="346117"/>
            <a:ext cx="4712201" cy="1545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9B2FF7-5D91-D527-2116-9852EA7625FA}"/>
              </a:ext>
            </a:extLst>
          </p:cNvPr>
          <p:cNvSpPr txBox="1"/>
          <p:nvPr/>
        </p:nvSpPr>
        <p:spPr>
          <a:xfrm>
            <a:off x="4353011" y="621109"/>
            <a:ext cx="644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err="1">
                <a:solidFill>
                  <a:srgbClr val="FF0000"/>
                </a:solidFill>
                <a:latin typeface="#9Slide05 SVNMaudy Script" pitchFamily="2" charset="0"/>
              </a:rPr>
              <a:t>Tình</a:t>
            </a:r>
            <a:r>
              <a:rPr lang="en-US" sz="6000" b="1" i="1" dirty="0">
                <a:solidFill>
                  <a:srgbClr val="FF0000"/>
                </a:solidFill>
                <a:latin typeface="#9Slide05 SVNMaudy Script" pitchFamily="2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#9Slide05 SVNMaudy Script" pitchFamily="2" charset="0"/>
              </a:rPr>
              <a:t>quê</a:t>
            </a:r>
            <a:endParaRPr lang="vi-VN" sz="6000" b="1" i="1" dirty="0">
              <a:solidFill>
                <a:srgbClr val="FF0000"/>
              </a:solidFill>
              <a:latin typeface="#9Slide05 Monalisa script" panose="02000000000000000000" pitchFamily="2" charset="-9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E7D122-A5F6-EBB1-0A68-DA7384AF1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9023" y="1775632"/>
            <a:ext cx="9180564" cy="39534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44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375938" y="-114731"/>
            <a:ext cx="11106733" cy="6858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601818" y="3315616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542411" y="-490292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85" y="2887396"/>
            <a:ext cx="3886206" cy="3886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DBE70E-1434-FE33-06CD-121625063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3190" y="346117"/>
            <a:ext cx="4712201" cy="1545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9B2FF7-5D91-D527-2116-9852EA7625FA}"/>
              </a:ext>
            </a:extLst>
          </p:cNvPr>
          <p:cNvSpPr txBox="1"/>
          <p:nvPr/>
        </p:nvSpPr>
        <p:spPr>
          <a:xfrm>
            <a:off x="4353011" y="621109"/>
            <a:ext cx="644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Maudy Script" pitchFamily="2" charset="0"/>
                <a:ea typeface="思源黑体 CN"/>
                <a:cs typeface="+mn-cs"/>
              </a:rPr>
              <a:t>Tình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Maudy Script" pitchFamily="2" charset="0"/>
                <a:ea typeface="思源黑体 CN"/>
                <a:cs typeface="+mn-cs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Maudy Script" pitchFamily="2" charset="0"/>
                <a:ea typeface="思源黑体 CN"/>
                <a:cs typeface="+mn-cs"/>
              </a:rPr>
              <a:t>quê</a:t>
            </a:r>
            <a:endParaRPr kumimoji="0" lang="vi-VN" sz="6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Monalisa script" panose="02000000000000000000" pitchFamily="2" charset="-93"/>
              <a:ea typeface="思源黑体 CN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9626C-FF6C-6C9D-F607-19E61F6129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407" y="1636772"/>
            <a:ext cx="9660034" cy="420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7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3FDDC"/>
        </a:solidFill>
        <a:ln>
          <a:solidFill>
            <a:srgbClr val="32A77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2">
                <a:lumMod val="20000"/>
                <a:lumOff val="8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-1031-7">
  <a:themeElements>
    <a:clrScheme name="自定义 142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BF8F9">
            <a:alpha val="89000"/>
          </a:srgbClr>
        </a:solidFill>
        <a:ln>
          <a:solidFill>
            <a:schemeClr val="bg1"/>
          </a:solidFill>
        </a:ln>
      </a:spPr>
      <a:bodyPr rtlCol="0" anchor="ctr"/>
      <a:lstStyle>
        <a:defPPr algn="ctr">
          <a:defRPr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  <a:effectLst>
          <a:outerShdw blurRad="50800" dist="50800" dir="12000000" sx="1000" sy="1000" algn="ctr" rotWithShape="0">
            <a:sysClr val="window" lastClr="FFFFFF">
              <a:alpha val="43000"/>
            </a:sysClr>
          </a:outerShdw>
        </a:effectLst>
      </a:spPr>
      <a:bodyPr wrap="square" rtlCol="0">
        <a:prstTxWarp prst="textCanUp">
          <a:avLst/>
        </a:prstTxWarp>
        <a:spAutoFit/>
        <a:scene3d>
          <a:camera prst="obliqueBottomRight"/>
          <a:lightRig rig="threePt" dir="t"/>
        </a:scene3d>
        <a:sp3d extrusionH="57150">
          <a:bevelT w="38100" h="38100"/>
        </a:sp3d>
      </a:bodyPr>
      <a:lstStyle>
        <a:defPPr marL="0" marR="0" indent="0" algn="l" defTabSz="609585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0" b="1" i="0" u="none" strike="noStrike" kern="1200" cap="none" spc="0" normalizeH="0" baseline="0" noProof="0" dirty="0" smtClean="0">
            <a:ln>
              <a:noFill/>
            </a:ln>
            <a:solidFill>
              <a:srgbClr val="FF0000"/>
            </a:solidFill>
            <a:effectLst>
              <a:outerShdw dist="63500" dir="11040000" sx="99000" sy="99000" algn="tl">
                <a:srgbClr val="FFFF00">
                  <a:alpha val="42000"/>
                </a:srgbClr>
              </a:outerShdw>
            </a:effectLst>
            <a:uLnTx/>
            <a:uFillTx/>
            <a:latin typeface="UVN Binh Duong" pitchFamily="2" charset="0"/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354</Words>
  <Application>Microsoft Office PowerPoint</Application>
  <PresentationFormat>Widescreen</PresentationFormat>
  <Paragraphs>51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Arial</vt:lpstr>
      <vt:lpstr>#9Slide05 Bodega Script</vt:lpstr>
      <vt:lpstr>Amazone</vt:lpstr>
      <vt:lpstr>UTM Avo</vt:lpstr>
      <vt:lpstr>#9Slide03 AllRoundGothic</vt:lpstr>
      <vt:lpstr>Cambria</vt:lpstr>
      <vt:lpstr>字魂64号-萌趣软糖体</vt:lpstr>
      <vt:lpstr>#9Slide05 Agile Script Calligra</vt:lpstr>
      <vt:lpstr>等线</vt:lpstr>
      <vt:lpstr>Calibri</vt:lpstr>
      <vt:lpstr>#9Slide05 SVNMaudy Script</vt:lpstr>
      <vt:lpstr>#9Slide05 Monalisa script</vt:lpstr>
      <vt:lpstr>Yeseva One</vt:lpstr>
      <vt:lpstr>思源黑体 CN</vt:lpstr>
      <vt:lpstr>#9Slide05 Beautiful Caps</vt:lpstr>
      <vt:lpstr>Office 主题​​</vt:lpstr>
      <vt:lpstr>2-1031-7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2022-02-22T11:00:15Z</dcterms:created>
  <dcterms:modified xsi:type="dcterms:W3CDTF">2025-09-26T15:42:38Z</dcterms:modified>
</cp:coreProperties>
</file>