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tags/tag6.xml" ContentType="application/vnd.openxmlformats-officedocument.presentationml.tags+xml"/>
  <Override PartName="/ppt/theme/themeOverride2.xml" ContentType="application/vnd.openxmlformats-officedocument.themeOverride+xml"/>
  <Override PartName="/ppt/tags/tag7.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4234" r:id="rId2"/>
    <p:sldMasterId id="2147484246" r:id="rId3"/>
    <p:sldMasterId id="2147484346" r:id="rId4"/>
    <p:sldMasterId id="2147485172" r:id="rId5"/>
    <p:sldMasterId id="2147485184" r:id="rId6"/>
  </p:sldMasterIdLst>
  <p:notesMasterIdLst>
    <p:notesMasterId r:id="rId51"/>
  </p:notesMasterIdLst>
  <p:sldIdLst>
    <p:sldId id="372" r:id="rId7"/>
    <p:sldId id="2007577125" r:id="rId8"/>
    <p:sldId id="2007577127" r:id="rId9"/>
    <p:sldId id="2007577128" r:id="rId10"/>
    <p:sldId id="2007577129" r:id="rId11"/>
    <p:sldId id="340" r:id="rId12"/>
    <p:sldId id="342" r:id="rId13"/>
    <p:sldId id="2007577114" r:id="rId14"/>
    <p:sldId id="2007577117" r:id="rId15"/>
    <p:sldId id="2007577142" r:id="rId16"/>
    <p:sldId id="2007577143" r:id="rId17"/>
    <p:sldId id="2007577115" r:id="rId18"/>
    <p:sldId id="2007577144" r:id="rId19"/>
    <p:sldId id="2007577102" r:id="rId20"/>
    <p:sldId id="2007577614" r:id="rId21"/>
    <p:sldId id="2007577118" r:id="rId22"/>
    <p:sldId id="307" r:id="rId23"/>
    <p:sldId id="2007577131" r:id="rId24"/>
    <p:sldId id="2007577120" r:id="rId25"/>
    <p:sldId id="2007577133" r:id="rId26"/>
    <p:sldId id="2007577134" r:id="rId27"/>
    <p:sldId id="2007577135" r:id="rId28"/>
    <p:sldId id="2007577136" r:id="rId29"/>
    <p:sldId id="271" r:id="rId30"/>
    <p:sldId id="378" r:id="rId31"/>
    <p:sldId id="2007577122" r:id="rId32"/>
    <p:sldId id="2007577145" r:id="rId33"/>
    <p:sldId id="2007577613" r:id="rId34"/>
    <p:sldId id="2007577123" r:id="rId35"/>
    <p:sldId id="259" r:id="rId36"/>
    <p:sldId id="308" r:id="rId37"/>
    <p:sldId id="2007577138" r:id="rId38"/>
    <p:sldId id="309" r:id="rId39"/>
    <p:sldId id="2007577146" r:id="rId40"/>
    <p:sldId id="310" r:id="rId41"/>
    <p:sldId id="2007577147" r:id="rId42"/>
    <p:sldId id="324" r:id="rId43"/>
    <p:sldId id="311" r:id="rId44"/>
    <p:sldId id="304" r:id="rId45"/>
    <p:sldId id="305" r:id="rId46"/>
    <p:sldId id="313" r:id="rId47"/>
    <p:sldId id="306" r:id="rId48"/>
    <p:sldId id="2007577149" r:id="rId49"/>
    <p:sldId id="2007577151" r:id="rId50"/>
  </p:sldIdLst>
  <p:sldSz cx="12192000" cy="6858000"/>
  <p:notesSz cx="6858000" cy="9144000"/>
  <p:custDataLst>
    <p:tags r:id="rId52"/>
  </p:custDataLst>
  <p:defaultTextStyle>
    <a:defPPr>
      <a:defRPr lang="zh-CN"/>
    </a:defPPr>
    <a:lvl1pPr algn="l" rtl="0" eaLnBrk="0" fontAlgn="base" hangingPunct="0">
      <a:spcBef>
        <a:spcPct val="0"/>
      </a:spcBef>
      <a:spcAft>
        <a:spcPct val="0"/>
      </a:spcAft>
      <a:defRPr kern="1200">
        <a:solidFill>
          <a:schemeClr val="tx1"/>
        </a:solidFill>
        <a:latin typeface="等线" panose="02010600030101010101" pitchFamily="2" charset="-122"/>
        <a:ea typeface="等线"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等线" panose="02010600030101010101" pitchFamily="2" charset="-122"/>
        <a:ea typeface="等线"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等线" panose="02010600030101010101" pitchFamily="2" charset="-122"/>
        <a:ea typeface="等线"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等线" panose="02010600030101010101" pitchFamily="2" charset="-122"/>
        <a:ea typeface="等线"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等线" panose="02010600030101010101" pitchFamily="2" charset="-122"/>
        <a:ea typeface="等线" panose="02010600030101010101" pitchFamily="2" charset="-122"/>
        <a:cs typeface="+mn-cs"/>
      </a:defRPr>
    </a:lvl5pPr>
    <a:lvl6pPr marL="2286000" algn="l" defTabSz="914400" rtl="0" eaLnBrk="1" latinLnBrk="0" hangingPunct="1">
      <a:defRPr kern="1200">
        <a:solidFill>
          <a:schemeClr val="tx1"/>
        </a:solidFill>
        <a:latin typeface="等线" panose="02010600030101010101" pitchFamily="2" charset="-122"/>
        <a:ea typeface="等线" panose="02010600030101010101" pitchFamily="2" charset="-122"/>
        <a:cs typeface="+mn-cs"/>
      </a:defRPr>
    </a:lvl6pPr>
    <a:lvl7pPr marL="2743200" algn="l" defTabSz="914400" rtl="0" eaLnBrk="1" latinLnBrk="0" hangingPunct="1">
      <a:defRPr kern="1200">
        <a:solidFill>
          <a:schemeClr val="tx1"/>
        </a:solidFill>
        <a:latin typeface="等线" panose="02010600030101010101" pitchFamily="2" charset="-122"/>
        <a:ea typeface="等线" panose="02010600030101010101" pitchFamily="2" charset="-122"/>
        <a:cs typeface="+mn-cs"/>
      </a:defRPr>
    </a:lvl7pPr>
    <a:lvl8pPr marL="3200400" algn="l" defTabSz="914400" rtl="0" eaLnBrk="1" latinLnBrk="0" hangingPunct="1">
      <a:defRPr kern="1200">
        <a:solidFill>
          <a:schemeClr val="tx1"/>
        </a:solidFill>
        <a:latin typeface="等线" panose="02010600030101010101" pitchFamily="2" charset="-122"/>
        <a:ea typeface="等线" panose="02010600030101010101" pitchFamily="2" charset="-122"/>
        <a:cs typeface="+mn-cs"/>
      </a:defRPr>
    </a:lvl8pPr>
    <a:lvl9pPr marL="3657600" algn="l" defTabSz="914400" rtl="0" eaLnBrk="1" latinLnBrk="0" hangingPunct="1">
      <a:defRPr kern="1200">
        <a:solidFill>
          <a:schemeClr val="tx1"/>
        </a:solidFill>
        <a:latin typeface="等线" panose="02010600030101010101" pitchFamily="2" charset="-122"/>
        <a:ea typeface="等线" panose="02010600030101010101" pitchFamily="2" charset="-122"/>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 initials="A" lastIdx="1" clrIdx="0"/>
  <p:cmAuthor id="2" name="Admin" initials=""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64838"/>
    <a:srgbClr val="10E2F8"/>
    <a:srgbClr val="F34F76"/>
    <a:srgbClr val="0B0DFA"/>
    <a:srgbClr val="D1E6A8"/>
    <a:srgbClr val="1B17F4"/>
    <a:srgbClr val="FF2D2D"/>
    <a:srgbClr val="FFE5E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168" autoAdjust="0"/>
    <p:restoredTop sz="91245" autoAdjust="0"/>
  </p:normalViewPr>
  <p:slideViewPr>
    <p:cSldViewPr snapToGrid="0">
      <p:cViewPr varScale="1">
        <p:scale>
          <a:sx n="54" d="100"/>
          <a:sy n="54" d="100"/>
        </p:scale>
        <p:origin x="684" y="2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commentAuthors" Target="commentAuthors.xml"/><Relationship Id="rId5" Type="http://schemas.openxmlformats.org/officeDocument/2006/relationships/slideMaster" Target="slideMasters/slideMaster5.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theme" Target="theme/theme1.xml"/><Relationship Id="rId8" Type="http://schemas.openxmlformats.org/officeDocument/2006/relationships/slide" Target="slides/slide2.xml"/><Relationship Id="rId51"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tableStyles" Target="tableStyles.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a:extLst>
              <a:ext uri="{FF2B5EF4-FFF2-40B4-BE49-F238E27FC236}">
                <a16:creationId xmlns:a16="http://schemas.microsoft.com/office/drawing/2014/main" id="{8CF1EE48-7239-A779-1335-C31A539197C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cs typeface="+mn-cs"/>
              </a:defRPr>
            </a:lvl1pPr>
          </a:lstStyle>
          <a:p>
            <a:pPr>
              <a:defRPr/>
            </a:pPr>
            <a:endParaRPr lang="zh-CN" altLang="en-US"/>
          </a:p>
        </p:txBody>
      </p:sp>
      <p:sp>
        <p:nvSpPr>
          <p:cNvPr id="3" name="日期占位符 2">
            <a:extLst>
              <a:ext uri="{FF2B5EF4-FFF2-40B4-BE49-F238E27FC236}">
                <a16:creationId xmlns:a16="http://schemas.microsoft.com/office/drawing/2014/main" id="{86F936AA-F0BF-7705-CCAA-2B210B819EB3}"/>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ea typeface="+mn-ea"/>
                <a:cs typeface="+mn-cs"/>
              </a:defRPr>
            </a:lvl1pPr>
          </a:lstStyle>
          <a:p>
            <a:pPr>
              <a:defRPr/>
            </a:pPr>
            <a:fld id="{AF2F6E91-5034-44B2-90CD-695BFE536F6E}" type="datetimeFigureOut">
              <a:rPr lang="zh-CN" altLang="en-US"/>
              <a:pPr>
                <a:defRPr/>
              </a:pPr>
              <a:t>2025/9/21</a:t>
            </a:fld>
            <a:endParaRPr lang="zh-CN" altLang="en-US"/>
          </a:p>
        </p:txBody>
      </p:sp>
      <p:sp>
        <p:nvSpPr>
          <p:cNvPr id="4" name="幻灯片图像占位符 3">
            <a:extLst>
              <a:ext uri="{FF2B5EF4-FFF2-40B4-BE49-F238E27FC236}">
                <a16:creationId xmlns:a16="http://schemas.microsoft.com/office/drawing/2014/main" id="{03E3A9E7-54F0-26FB-858C-41BEA96B6CD4}"/>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5" name="备注占位符 4">
            <a:extLst>
              <a:ext uri="{FF2B5EF4-FFF2-40B4-BE49-F238E27FC236}">
                <a16:creationId xmlns:a16="http://schemas.microsoft.com/office/drawing/2014/main" id="{EF8A63FD-D9C8-1682-7255-861D8F03DC50}"/>
              </a:ext>
            </a:extLst>
          </p:cNvPr>
          <p:cNvSpPr>
            <a:spLocks noGrp="1"/>
          </p:cNvSpPr>
          <p:nvPr>
            <p:ph type="body" sz="quarter" idx="3"/>
          </p:nvPr>
        </p:nvSpPr>
        <p:spPr>
          <a:xfrm>
            <a:off x="685800" y="4400550"/>
            <a:ext cx="5486400" cy="3600450"/>
          </a:xfrm>
          <a:prstGeom prst="rect">
            <a:avLst/>
          </a:prstGeom>
        </p:spPr>
        <p:txBody>
          <a:bodyPr vert="horz" wrap="square" lIns="91440" tIns="45720" rIns="91440" bIns="45720" numCol="1" anchor="t" anchorCtr="0" compatLnSpc="1">
            <a:prstTxWarp prst="textNoShape">
              <a:avLst/>
            </a:prstTxWarp>
          </a:bodyPr>
          <a:lstStyle/>
          <a:p>
            <a:pPr lvl="0"/>
            <a:r>
              <a:rPr lang="zh-CN" altLang="en-US" noProof="0"/>
              <a:t>单击此处编辑母版文本样式</a:t>
            </a:r>
          </a:p>
          <a:p>
            <a:pPr lvl="1"/>
            <a:r>
              <a:rPr lang="zh-CN" altLang="en-US" noProof="0"/>
              <a:t>二级</a:t>
            </a:r>
          </a:p>
          <a:p>
            <a:pPr lvl="2"/>
            <a:r>
              <a:rPr lang="zh-CN" altLang="en-US" noProof="0"/>
              <a:t>三级</a:t>
            </a:r>
          </a:p>
          <a:p>
            <a:pPr lvl="3"/>
            <a:r>
              <a:rPr lang="zh-CN" altLang="en-US" noProof="0"/>
              <a:t>四级</a:t>
            </a:r>
          </a:p>
          <a:p>
            <a:pPr lvl="4"/>
            <a:r>
              <a:rPr lang="zh-CN" altLang="en-US" noProof="0"/>
              <a:t>五级</a:t>
            </a:r>
          </a:p>
        </p:txBody>
      </p:sp>
      <p:sp>
        <p:nvSpPr>
          <p:cNvPr id="6" name="页脚占位符 5">
            <a:extLst>
              <a:ext uri="{FF2B5EF4-FFF2-40B4-BE49-F238E27FC236}">
                <a16:creationId xmlns:a16="http://schemas.microsoft.com/office/drawing/2014/main" id="{D822C379-51D4-FB97-0329-76EFCAA464F8}"/>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cs typeface="+mn-cs"/>
              </a:defRPr>
            </a:lvl1pPr>
          </a:lstStyle>
          <a:p>
            <a:pPr>
              <a:defRPr/>
            </a:pPr>
            <a:endParaRPr lang="zh-CN" altLang="en-US"/>
          </a:p>
        </p:txBody>
      </p:sp>
      <p:sp>
        <p:nvSpPr>
          <p:cNvPr id="7" name="灯片编号占位符 6">
            <a:extLst>
              <a:ext uri="{FF2B5EF4-FFF2-40B4-BE49-F238E27FC236}">
                <a16:creationId xmlns:a16="http://schemas.microsoft.com/office/drawing/2014/main" id="{B6D720F8-418C-F65E-7CDD-2E8C2EA6395D}"/>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等线" panose="02010600030101010101" pitchFamily="2" charset="-122"/>
                <a:ea typeface="SimSun" panose="02010600030101010101" pitchFamily="2" charset="-122"/>
              </a:defRPr>
            </a:lvl1pPr>
          </a:lstStyle>
          <a:p>
            <a:pPr>
              <a:defRPr/>
            </a:pPr>
            <a:fld id="{FCFF3FF5-D958-43C7-87B5-99429ED1D665}"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等线" charset="0"/>
      </a:defRPr>
    </a:lvl1pPr>
    <a:lvl2pPr marL="457200" algn="l" rtl="0" eaLnBrk="0" fontAlgn="base" hangingPunct="0">
      <a:spcBef>
        <a:spcPct val="30000"/>
      </a:spcBef>
      <a:spcAft>
        <a:spcPct val="0"/>
      </a:spcAft>
      <a:defRPr sz="1200" kern="1200">
        <a:solidFill>
          <a:schemeClr val="tx1"/>
        </a:solidFill>
        <a:latin typeface="+mn-lt"/>
        <a:ea typeface="+mn-ea"/>
        <a:cs typeface="等线" charset="0"/>
      </a:defRPr>
    </a:lvl2pPr>
    <a:lvl3pPr marL="914400" algn="l" rtl="0" eaLnBrk="0" fontAlgn="base" hangingPunct="0">
      <a:spcBef>
        <a:spcPct val="30000"/>
      </a:spcBef>
      <a:spcAft>
        <a:spcPct val="0"/>
      </a:spcAft>
      <a:defRPr sz="1200" kern="1200">
        <a:solidFill>
          <a:schemeClr val="tx1"/>
        </a:solidFill>
        <a:latin typeface="+mn-lt"/>
        <a:ea typeface="+mn-ea"/>
        <a:cs typeface="等线" charset="0"/>
      </a:defRPr>
    </a:lvl3pPr>
    <a:lvl4pPr marL="1371600" algn="l" rtl="0" eaLnBrk="0" fontAlgn="base" hangingPunct="0">
      <a:spcBef>
        <a:spcPct val="30000"/>
      </a:spcBef>
      <a:spcAft>
        <a:spcPct val="0"/>
      </a:spcAft>
      <a:defRPr sz="1200" kern="1200">
        <a:solidFill>
          <a:schemeClr val="tx1"/>
        </a:solidFill>
        <a:latin typeface="+mn-lt"/>
        <a:ea typeface="+mn-ea"/>
        <a:cs typeface="等线" charset="0"/>
      </a:defRPr>
    </a:lvl4pPr>
    <a:lvl5pPr marL="1828800" algn="l" rtl="0" eaLnBrk="0" fontAlgn="base" hangingPunct="0">
      <a:spcBef>
        <a:spcPct val="30000"/>
      </a:spcBef>
      <a:spcAft>
        <a:spcPct val="0"/>
      </a:spcAft>
      <a:defRPr sz="1200" kern="1200">
        <a:solidFill>
          <a:schemeClr val="tx1"/>
        </a:solidFill>
        <a:latin typeface="+mn-lt"/>
        <a:ea typeface="+mn-ea"/>
        <a:cs typeface="等线"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a:p>
        </p:txBody>
      </p:sp>
      <p:sp>
        <p:nvSpPr>
          <p:cNvPr id="4" name="Chỗ dành sẵn cho Số hiệu Bản chiếu 3"/>
          <p:cNvSpPr>
            <a:spLocks noGrp="1"/>
          </p:cNvSpPr>
          <p:nvPr>
            <p:ph type="sldNum" sz="quarter" idx="5"/>
          </p:nvPr>
        </p:nvSpPr>
        <p:spPr/>
        <p:txBody>
          <a:bodyPr/>
          <a:lstStyle/>
          <a:p>
            <a:pPr>
              <a:defRPr/>
            </a:pPr>
            <a:fld id="{FCFF3FF5-D958-43C7-87B5-99429ED1D665}" type="slidenum">
              <a:rPr lang="zh-CN" altLang="en-US" smtClean="0"/>
              <a:pPr>
                <a:defRPr/>
              </a:pPr>
              <a:t>1</a:t>
            </a:fld>
            <a:endParaRPr lang="zh-CN" altLang="en-US"/>
          </a:p>
        </p:txBody>
      </p:sp>
    </p:spTree>
    <p:extLst>
      <p:ext uri="{BB962C8B-B14F-4D97-AF65-F5344CB8AC3E}">
        <p14:creationId xmlns:p14="http://schemas.microsoft.com/office/powerpoint/2010/main" val="16487077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4754" name="Google Shape;2018;p53:notes">
            <a:extLst>
              <a:ext uri="{FF2B5EF4-FFF2-40B4-BE49-F238E27FC236}">
                <a16:creationId xmlns:a16="http://schemas.microsoft.com/office/drawing/2014/main" id="{527C132D-A189-3EBC-29A4-510AA2DB9F70}"/>
              </a:ext>
            </a:extLst>
          </p:cNvPr>
          <p:cNvSpPr txBox="1">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vi-VN" altLang="vi-VN">
              <a:latin typeface="等线" panose="02010600030101010101" pitchFamily="2" charset="-122"/>
              <a:ea typeface="等线" panose="02010600030101010101" pitchFamily="2" charset="-122"/>
            </a:endParaRPr>
          </a:p>
        </p:txBody>
      </p:sp>
      <p:sp>
        <p:nvSpPr>
          <p:cNvPr id="74755" name="Google Shape;2019;p53:notes">
            <a:extLst>
              <a:ext uri="{FF2B5EF4-FFF2-40B4-BE49-F238E27FC236}">
                <a16:creationId xmlns:a16="http://schemas.microsoft.com/office/drawing/2014/main" id="{B1078CD5-C29A-F31E-770A-53DC8DB0786F}"/>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a:extLst>
              <a:ext uri="{FF2B5EF4-FFF2-40B4-BE49-F238E27FC236}">
                <a16:creationId xmlns:a16="http://schemas.microsoft.com/office/drawing/2014/main" id="{C7FEBC7F-0AFF-A791-B930-7693D3B6E57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a:extLst>
              <a:ext uri="{FF2B5EF4-FFF2-40B4-BE49-F238E27FC236}">
                <a16:creationId xmlns:a16="http://schemas.microsoft.com/office/drawing/2014/main" id="{DAA40A60-5CFB-CEE6-3772-2FDE5786750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ea typeface="等线" panose="02010600030101010101" pitchFamily="2" charset="-122"/>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a:extLst>
              <a:ext uri="{FF2B5EF4-FFF2-40B4-BE49-F238E27FC236}">
                <a16:creationId xmlns:a16="http://schemas.microsoft.com/office/drawing/2014/main" id="{5CCC79AE-5417-7FEC-BFC6-3CF113CE450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等线" panose="02010600030101010101" pitchFamily="2" charset="-122"/>
                <a:ea typeface="等线" panose="02010600030101010101" pitchFamily="2" charset="-122"/>
              </a:defRPr>
            </a:lvl1pPr>
            <a:lvl2pPr marL="742950" indent="-285750">
              <a:spcBef>
                <a:spcPct val="30000"/>
              </a:spcBef>
              <a:defRPr sz="1200">
                <a:solidFill>
                  <a:schemeClr val="tx1"/>
                </a:solidFill>
                <a:latin typeface="等线" panose="02010600030101010101" pitchFamily="2" charset="-122"/>
                <a:ea typeface="等线" panose="02010600030101010101" pitchFamily="2" charset="-122"/>
              </a:defRPr>
            </a:lvl2pPr>
            <a:lvl3pPr marL="1143000" indent="-228600">
              <a:spcBef>
                <a:spcPct val="30000"/>
              </a:spcBef>
              <a:defRPr sz="1200">
                <a:solidFill>
                  <a:schemeClr val="tx1"/>
                </a:solidFill>
                <a:latin typeface="等线" panose="02010600030101010101" pitchFamily="2" charset="-122"/>
                <a:ea typeface="等线" panose="02010600030101010101" pitchFamily="2" charset="-122"/>
              </a:defRPr>
            </a:lvl3pPr>
            <a:lvl4pPr marL="1600200" indent="-228600">
              <a:spcBef>
                <a:spcPct val="30000"/>
              </a:spcBef>
              <a:defRPr sz="1200">
                <a:solidFill>
                  <a:schemeClr val="tx1"/>
                </a:solidFill>
                <a:latin typeface="等线" panose="02010600030101010101" pitchFamily="2" charset="-122"/>
                <a:ea typeface="等线" panose="02010600030101010101" pitchFamily="2" charset="-122"/>
              </a:defRPr>
            </a:lvl4pPr>
            <a:lvl5pPr marL="2057400" indent="-228600">
              <a:spcBef>
                <a:spcPct val="30000"/>
              </a:spcBef>
              <a:defRPr sz="1200">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30000"/>
              </a:spcBef>
              <a:spcAft>
                <a:spcPct val="0"/>
              </a:spcAft>
              <a:defRPr sz="1200">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30000"/>
              </a:spcBef>
              <a:spcAft>
                <a:spcPct val="0"/>
              </a:spcAft>
              <a:defRPr sz="1200">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30000"/>
              </a:spcBef>
              <a:spcAft>
                <a:spcPct val="0"/>
              </a:spcAft>
              <a:defRPr sz="1200">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30000"/>
              </a:spcBef>
              <a:spcAft>
                <a:spcPct val="0"/>
              </a:spcAft>
              <a:defRPr sz="1200">
                <a:solidFill>
                  <a:schemeClr val="tx1"/>
                </a:solidFill>
                <a:latin typeface="等线" panose="02010600030101010101" pitchFamily="2" charset="-122"/>
                <a:ea typeface="等线" panose="02010600030101010101" pitchFamily="2" charset="-122"/>
              </a:defRPr>
            </a:lvl9pPr>
          </a:lstStyle>
          <a:p>
            <a:pPr>
              <a:spcBef>
                <a:spcPct val="0"/>
              </a:spcBef>
            </a:pPr>
            <a:fld id="{8D0E6AD8-A18D-4813-8E07-7010B2987EF7}" type="slidenum">
              <a:rPr lang="en-US" altLang="zh-CN" smtClean="0">
                <a:solidFill>
                  <a:srgbClr val="000000"/>
                </a:solidFill>
                <a:latin typeface="Arial" panose="020B0604020202020204" pitchFamily="34" charset="0"/>
                <a:ea typeface="SimSun" panose="02010600030101010101" pitchFamily="2" charset="-122"/>
              </a:rPr>
              <a:pPr>
                <a:spcBef>
                  <a:spcPct val="0"/>
                </a:spcBef>
              </a:pPr>
              <a:t>7</a:t>
            </a:fld>
            <a:endParaRPr lang="en-US" altLang="zh-CN">
              <a:solidFill>
                <a:srgbClr val="000000"/>
              </a:solidFill>
              <a:latin typeface="Arial" panose="020B0604020202020204" pitchFamily="34" charset="0"/>
              <a:ea typeface="SimSun" panose="02010600030101010101" pitchFamily="2" charset="-122"/>
            </a:endParaRPr>
          </a:p>
        </p:txBody>
      </p:sp>
      <p:sp>
        <p:nvSpPr>
          <p:cNvPr id="30723" name="Rectangle 2">
            <a:extLst>
              <a:ext uri="{FF2B5EF4-FFF2-40B4-BE49-F238E27FC236}">
                <a16:creationId xmlns:a16="http://schemas.microsoft.com/office/drawing/2014/main" id="{A4C495E4-DCF2-8B4A-E69B-D5D34D19758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4" name="Rectangle 3">
            <a:extLst>
              <a:ext uri="{FF2B5EF4-FFF2-40B4-BE49-F238E27FC236}">
                <a16:creationId xmlns:a16="http://schemas.microsoft.com/office/drawing/2014/main" id="{4D401A4F-86F3-5753-C045-7E02C512DBD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zh-CN">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幻灯片图像占位符 1">
            <a:extLst>
              <a:ext uri="{FF2B5EF4-FFF2-40B4-BE49-F238E27FC236}">
                <a16:creationId xmlns:a16="http://schemas.microsoft.com/office/drawing/2014/main" id="{753BD49B-6F80-D15A-3866-2FEB52894CD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备注占位符 2">
            <a:extLst>
              <a:ext uri="{FF2B5EF4-FFF2-40B4-BE49-F238E27FC236}">
                <a16:creationId xmlns:a16="http://schemas.microsoft.com/office/drawing/2014/main" id="{1D3CFF8D-D899-48EE-CAEF-CC73888F106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a:p>
        </p:txBody>
      </p:sp>
      <p:sp>
        <p:nvSpPr>
          <p:cNvPr id="4" name="灯片编号占位符 3">
            <a:extLst>
              <a:ext uri="{FF2B5EF4-FFF2-40B4-BE49-F238E27FC236}">
                <a16:creationId xmlns:a16="http://schemas.microsoft.com/office/drawing/2014/main" id="{38ACCF8A-803C-85F3-E31E-0DBE1C2BD000}"/>
              </a:ext>
            </a:extLst>
          </p:cNvPr>
          <p:cNvSpPr>
            <a:spLocks noGrp="1"/>
          </p:cNvSpPr>
          <p:nvPr>
            <p:ph type="sldNum" sz="quarter" idx="5"/>
          </p:nvPr>
        </p:nvSpPr>
        <p:spPr/>
        <p:txBody>
          <a:bodyPr/>
          <a:lstStyle/>
          <a:p>
            <a:pPr fontAlgn="auto">
              <a:spcBef>
                <a:spcPts val="0"/>
              </a:spcBef>
              <a:spcAft>
                <a:spcPts val="0"/>
              </a:spcAft>
              <a:defRPr/>
            </a:pPr>
            <a:fld id="{AAAAF43E-8D3E-4AB3-9A67-24277EADD026}" type="slidenum">
              <a:rPr lang="zh-CN" altLang="en-US">
                <a:solidFill>
                  <a:prstClr val="black"/>
                </a:solidFill>
                <a:latin typeface="等线"/>
                <a:cs typeface="+mn-cs"/>
              </a:rPr>
              <a:pPr fontAlgn="auto">
                <a:spcBef>
                  <a:spcPts val="0"/>
                </a:spcBef>
                <a:spcAft>
                  <a:spcPts val="0"/>
                </a:spcAft>
                <a:defRPr/>
              </a:pPr>
              <a:t>28</a:t>
            </a:fld>
            <a:endParaRPr lang="zh-CN" altLang="en-US">
              <a:solidFill>
                <a:prstClr val="black"/>
              </a:solidFill>
              <a:latin typeface="等线"/>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幻灯片图像占位符 1">
            <a:extLst>
              <a:ext uri="{FF2B5EF4-FFF2-40B4-BE49-F238E27FC236}">
                <a16:creationId xmlns:a16="http://schemas.microsoft.com/office/drawing/2014/main" id="{E0C38CAD-344F-ABE2-8012-F84CF0C9A26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备注占位符 2">
            <a:extLst>
              <a:ext uri="{FF2B5EF4-FFF2-40B4-BE49-F238E27FC236}">
                <a16:creationId xmlns:a16="http://schemas.microsoft.com/office/drawing/2014/main" id="{7D3A2ADE-7228-BE0C-6048-04426B51714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54276" name="灯片编号占位符 3">
            <a:extLst>
              <a:ext uri="{FF2B5EF4-FFF2-40B4-BE49-F238E27FC236}">
                <a16:creationId xmlns:a16="http://schemas.microsoft.com/office/drawing/2014/main" id="{A75A296A-BD21-2B4F-DD76-91EE310F15A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fld id="{DAE767CE-E870-4BDB-BA9B-03B447A17099}" type="slidenum">
              <a:rPr lang="zh-CN" altLang="en-US" smtClean="0">
                <a:solidFill>
                  <a:srgbClr val="000000"/>
                </a:solidFill>
                <a:latin typeface="Calibri" panose="020F0502020204030204" pitchFamily="34" charset="0"/>
                <a:ea typeface="SimSun" panose="02010600030101010101" pitchFamily="2" charset="-122"/>
              </a:rPr>
              <a:pPr/>
              <a:t>29</a:t>
            </a:fld>
            <a:endParaRPr lang="zh-CN" altLang="en-US">
              <a:solidFill>
                <a:srgbClr val="000000"/>
              </a:solidFill>
              <a:latin typeface="Calibri" panose="020F0502020204030204" pitchFamily="34" charset="0"/>
              <a:ea typeface="SimSun" panose="02010600030101010101" pitchFamily="2" charset="-122"/>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5538" name="Google Shape;1906;p49:notes">
            <a:extLst>
              <a:ext uri="{FF2B5EF4-FFF2-40B4-BE49-F238E27FC236}">
                <a16:creationId xmlns:a16="http://schemas.microsoft.com/office/drawing/2014/main" id="{4680F78A-C537-FFA2-8393-44E7E7200728}"/>
              </a:ext>
            </a:extLst>
          </p:cNvPr>
          <p:cNvSpPr txBox="1">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vi-VN" altLang="vi-VN">
              <a:latin typeface="等线" panose="02010600030101010101" pitchFamily="2" charset="-122"/>
              <a:ea typeface="等线" panose="02010600030101010101" pitchFamily="2" charset="-122"/>
            </a:endParaRPr>
          </a:p>
        </p:txBody>
      </p:sp>
      <p:sp>
        <p:nvSpPr>
          <p:cNvPr id="65539" name="Google Shape;1907;p49:notes">
            <a:extLst>
              <a:ext uri="{FF2B5EF4-FFF2-40B4-BE49-F238E27FC236}">
                <a16:creationId xmlns:a16="http://schemas.microsoft.com/office/drawing/2014/main" id="{25E22577-0EB0-8971-321A-9EE7E6D5D1E4}"/>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7586" name="Google Shape;1930;p50:notes">
            <a:extLst>
              <a:ext uri="{FF2B5EF4-FFF2-40B4-BE49-F238E27FC236}">
                <a16:creationId xmlns:a16="http://schemas.microsoft.com/office/drawing/2014/main" id="{7A83CF39-E680-F226-229E-3EC3844971CB}"/>
              </a:ext>
            </a:extLst>
          </p:cNvPr>
          <p:cNvSpPr txBox="1">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vi-VN" altLang="vi-VN">
              <a:latin typeface="等线" panose="02010600030101010101" pitchFamily="2" charset="-122"/>
              <a:ea typeface="等线" panose="02010600030101010101" pitchFamily="2" charset="-122"/>
            </a:endParaRPr>
          </a:p>
        </p:txBody>
      </p:sp>
      <p:sp>
        <p:nvSpPr>
          <p:cNvPr id="67587" name="Google Shape;1931;p50:notes">
            <a:extLst>
              <a:ext uri="{FF2B5EF4-FFF2-40B4-BE49-F238E27FC236}">
                <a16:creationId xmlns:a16="http://schemas.microsoft.com/office/drawing/2014/main" id="{FA5A8EC0-BCB1-0EA8-980D-D03F245DD0BE}"/>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0658" name="Google Shape;1985;p51:notes">
            <a:extLst>
              <a:ext uri="{FF2B5EF4-FFF2-40B4-BE49-F238E27FC236}">
                <a16:creationId xmlns:a16="http://schemas.microsoft.com/office/drawing/2014/main" id="{B6AC9F90-BF21-0DFA-C8E8-4D4BE1832934}"/>
              </a:ext>
            </a:extLst>
          </p:cNvPr>
          <p:cNvSpPr txBox="1">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vi-VN" altLang="vi-VN">
              <a:latin typeface="等线" panose="02010600030101010101" pitchFamily="2" charset="-122"/>
              <a:ea typeface="等线" panose="02010600030101010101" pitchFamily="2" charset="-122"/>
            </a:endParaRPr>
          </a:p>
        </p:txBody>
      </p:sp>
      <p:sp>
        <p:nvSpPr>
          <p:cNvPr id="70659" name="Google Shape;1986;p51:notes">
            <a:extLst>
              <a:ext uri="{FF2B5EF4-FFF2-40B4-BE49-F238E27FC236}">
                <a16:creationId xmlns:a16="http://schemas.microsoft.com/office/drawing/2014/main" id="{08B7CB26-FCC7-BBF2-740F-BD975ED59B02}"/>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2706" name="Google Shape;2009;p52:notes">
            <a:extLst>
              <a:ext uri="{FF2B5EF4-FFF2-40B4-BE49-F238E27FC236}">
                <a16:creationId xmlns:a16="http://schemas.microsoft.com/office/drawing/2014/main" id="{FA58988C-16AE-84E2-667C-5290A7AD144B}"/>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w="952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sp>
      <p:sp>
        <p:nvSpPr>
          <p:cNvPr id="72707" name="Google Shape;2010;p52:notes">
            <a:extLst>
              <a:ext uri="{FF2B5EF4-FFF2-40B4-BE49-F238E27FC236}">
                <a16:creationId xmlns:a16="http://schemas.microsoft.com/office/drawing/2014/main" id="{673DD066-1E0D-47EF-68B3-B286FB54BEB0}"/>
              </a:ext>
            </a:extLst>
          </p:cNvPr>
          <p:cNvSpPr txBox="1">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vi-VN" altLang="vi-VN">
              <a:ea typeface="等线" panose="02010600030101010101" pitchFamily="2" charset="-122"/>
              <a:cs typeface="Arial" panose="020B0604020202020204" pitchFamily="34" charset="0"/>
              <a:sym typeface="Arial" panose="020B0604020202020204" pitchFamily="34" charset="0"/>
            </a:endParaRPr>
          </a:p>
        </p:txBody>
      </p:sp>
      <p:sp>
        <p:nvSpPr>
          <p:cNvPr id="2011" name="Google Shape;2011;p52:notes">
            <a:extLst>
              <a:ext uri="{FF2B5EF4-FFF2-40B4-BE49-F238E27FC236}">
                <a16:creationId xmlns:a16="http://schemas.microsoft.com/office/drawing/2014/main" id="{46C53190-EC83-6F5D-EDA7-8CDB3FDA8CF6}"/>
              </a:ext>
            </a:extLst>
          </p:cNvPr>
          <p:cNvSpPr>
            <a:spLocks noGrp="1"/>
          </p:cNvSpPr>
          <p:nvPr>
            <p:ph type="sldNum" sz="quarter" idx="5"/>
          </p:nvPr>
        </p:nvSpPr>
        <p:spPr>
          <a:xfrm>
            <a:off x="3884613" y="8685213"/>
            <a:ext cx="2971800" cy="457200"/>
          </a:xfrm>
        </p:spPr>
        <p:txBody>
          <a:bodyPr spcFirstLastPara="1" lIns="91425" tIns="45700" rIns="91425" bIns="45700">
            <a:noAutofit/>
          </a:bodyPr>
          <a:lstStyle/>
          <a:p>
            <a:pPr fontAlgn="auto">
              <a:spcBef>
                <a:spcPts val="0"/>
              </a:spcBef>
              <a:spcAft>
                <a:spcPts val="0"/>
              </a:spcAft>
              <a:buClr>
                <a:srgbClr val="000000"/>
              </a:buClr>
              <a:buFont typeface="Arial"/>
              <a:buNone/>
              <a:defRPr/>
            </a:pPr>
            <a:fld id="{EF658741-833F-4F5E-9F4F-B4CB01FAE89D}" type="slidenum">
              <a:rPr lang="en-US" kern="0">
                <a:solidFill>
                  <a:srgbClr val="000000"/>
                </a:solidFill>
                <a:latin typeface="Arial"/>
                <a:ea typeface="Arial"/>
                <a:cs typeface="Arial"/>
                <a:sym typeface="Arial"/>
              </a:rPr>
              <a:pPr fontAlgn="auto">
                <a:spcBef>
                  <a:spcPts val="0"/>
                </a:spcBef>
                <a:spcAft>
                  <a:spcPts val="0"/>
                </a:spcAft>
                <a:buClr>
                  <a:srgbClr val="000000"/>
                </a:buClr>
                <a:buFont typeface="Arial"/>
                <a:buNone/>
                <a:defRPr/>
              </a:pPr>
              <a:t>43</a:t>
            </a:fld>
            <a:endParaRPr kern="0">
              <a:solidFill>
                <a:srgbClr val="000000"/>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 Id="rId5" Type="http://schemas.openxmlformats.org/officeDocument/2006/relationships/image" Target="../media/image5.jpeg"/><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 Id="rId6" Type="http://schemas.openxmlformats.org/officeDocument/2006/relationships/image" Target="../media/image10.jpeg"/><Relationship Id="rId5" Type="http://schemas.openxmlformats.org/officeDocument/2006/relationships/image" Target="../media/image5.jpeg"/><Relationship Id="rId4" Type="http://schemas.openxmlformats.org/officeDocument/2006/relationships/image" Target="../media/image2.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jpeg"/><Relationship Id="rId2" Type="http://schemas.openxmlformats.org/officeDocument/2006/relationships/image" Target="../media/image10.jpe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12.jpe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image" Target="../media/image20.jpeg"/><Relationship Id="rId4" Type="http://schemas.openxmlformats.org/officeDocument/2006/relationships/image" Target="../media/image19.jpe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1.jpeg"/><Relationship Id="rId2"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12.jpeg"/><Relationship Id="rId4" Type="http://schemas.openxmlformats.org/officeDocument/2006/relationships/image" Target="../media/image3.jpe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pn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44.png"/><Relationship Id="rId2" Type="http://schemas.openxmlformats.org/officeDocument/2006/relationships/image" Target="../media/image34.png"/><Relationship Id="rId1" Type="http://schemas.openxmlformats.org/officeDocument/2006/relationships/slideMaster" Target="../slideMasters/slideMaster6.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 Id="rId14" Type="http://schemas.openxmlformats.org/officeDocument/2006/relationships/image" Target="../media/image46.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9">
            <a:extLst>
              <a:ext uri="{FF2B5EF4-FFF2-40B4-BE49-F238E27FC236}">
                <a16:creationId xmlns:a16="http://schemas.microsoft.com/office/drawing/2014/main" id="{1B8BB81E-3F78-EF94-658B-E27505AA7DC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394825" y="319088"/>
            <a:ext cx="2238375" cy="287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7">
            <a:extLst>
              <a:ext uri="{FF2B5EF4-FFF2-40B4-BE49-F238E27FC236}">
                <a16:creationId xmlns:a16="http://schemas.microsoft.com/office/drawing/2014/main" id="{E902B7FD-EFFC-793C-2B15-A529BA8DB0D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3592513"/>
            <a:ext cx="8272463" cy="326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10">
            <a:extLst>
              <a:ext uri="{FF2B5EF4-FFF2-40B4-BE49-F238E27FC236}">
                <a16:creationId xmlns:a16="http://schemas.microsoft.com/office/drawing/2014/main" id="{E4879138-12C3-D16A-52A2-702CDC8608A7}"/>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11138" y="1931988"/>
            <a:ext cx="1854200" cy="166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13">
            <a:extLst>
              <a:ext uri="{FF2B5EF4-FFF2-40B4-BE49-F238E27FC236}">
                <a16:creationId xmlns:a16="http://schemas.microsoft.com/office/drawing/2014/main" id="{10D6895D-0693-1B9C-1280-DE816E7455B1}"/>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rot="20801502">
            <a:off x="531813" y="360363"/>
            <a:ext cx="1973262" cy="1255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15">
            <a:extLst>
              <a:ext uri="{FF2B5EF4-FFF2-40B4-BE49-F238E27FC236}">
                <a16:creationId xmlns:a16="http://schemas.microsoft.com/office/drawing/2014/main" id="{FF3ECEC5-3F29-EF08-0761-946280509E22}"/>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654925" y="249238"/>
            <a:ext cx="1739900"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组合 3">
            <a:extLst>
              <a:ext uri="{FF2B5EF4-FFF2-40B4-BE49-F238E27FC236}">
                <a16:creationId xmlns:a16="http://schemas.microsoft.com/office/drawing/2014/main" id="{446F093D-6691-0B32-C2E8-95E40C83FE34}"/>
              </a:ext>
            </a:extLst>
          </p:cNvPr>
          <p:cNvGrpSpPr>
            <a:grpSpLocks/>
          </p:cNvGrpSpPr>
          <p:nvPr userDrawn="1"/>
        </p:nvGrpSpPr>
        <p:grpSpPr bwMode="auto">
          <a:xfrm>
            <a:off x="2208213" y="1338263"/>
            <a:ext cx="7775575" cy="3263900"/>
            <a:chOff x="2334419" y="1503963"/>
            <a:chExt cx="7774776" cy="3264236"/>
          </a:xfrm>
        </p:grpSpPr>
        <p:sp>
          <p:nvSpPr>
            <p:cNvPr id="8" name="矩形: 圆角 1">
              <a:extLst>
                <a:ext uri="{FF2B5EF4-FFF2-40B4-BE49-F238E27FC236}">
                  <a16:creationId xmlns:a16="http://schemas.microsoft.com/office/drawing/2014/main" id="{5F2ACAC4-5C4B-F7E5-2D0E-8DFA372FB01E}"/>
                </a:ext>
              </a:extLst>
            </p:cNvPr>
            <p:cNvSpPr/>
            <p:nvPr userDrawn="1"/>
          </p:nvSpPr>
          <p:spPr>
            <a:xfrm>
              <a:off x="2334419" y="1503963"/>
              <a:ext cx="7774776" cy="3264236"/>
            </a:xfrm>
            <a:prstGeom prst="roundRect">
              <a:avLst>
                <a:gd name="adj" fmla="val 50000"/>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9" name="矩形: 圆角 18">
              <a:extLst>
                <a:ext uri="{FF2B5EF4-FFF2-40B4-BE49-F238E27FC236}">
                  <a16:creationId xmlns:a16="http://schemas.microsoft.com/office/drawing/2014/main" id="{3E78A757-ECDD-67DA-A748-5C658D1F1CCB}"/>
                </a:ext>
              </a:extLst>
            </p:cNvPr>
            <p:cNvSpPr/>
            <p:nvPr userDrawn="1"/>
          </p:nvSpPr>
          <p:spPr>
            <a:xfrm>
              <a:off x="2591568" y="1689719"/>
              <a:ext cx="7260479" cy="2870495"/>
            </a:xfrm>
            <a:prstGeom prst="roundRect">
              <a:avLst>
                <a:gd name="adj"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grpSp>
      <p:grpSp>
        <p:nvGrpSpPr>
          <p:cNvPr id="10" name="组合 11">
            <a:extLst>
              <a:ext uri="{FF2B5EF4-FFF2-40B4-BE49-F238E27FC236}">
                <a16:creationId xmlns:a16="http://schemas.microsoft.com/office/drawing/2014/main" id="{0DED432E-5E91-D877-8C9E-B05F99B82B11}"/>
              </a:ext>
            </a:extLst>
          </p:cNvPr>
          <p:cNvGrpSpPr>
            <a:grpSpLocks/>
          </p:cNvGrpSpPr>
          <p:nvPr userDrawn="1"/>
        </p:nvGrpSpPr>
        <p:grpSpPr bwMode="auto">
          <a:xfrm>
            <a:off x="3259138" y="0"/>
            <a:ext cx="5673725" cy="2028825"/>
            <a:chOff x="3243995" y="165899"/>
            <a:chExt cx="5674655" cy="2028074"/>
          </a:xfrm>
        </p:grpSpPr>
        <p:grpSp>
          <p:nvGrpSpPr>
            <p:cNvPr id="11" name="组合 33">
              <a:extLst>
                <a:ext uri="{FF2B5EF4-FFF2-40B4-BE49-F238E27FC236}">
                  <a16:creationId xmlns:a16="http://schemas.microsoft.com/office/drawing/2014/main" id="{A9BFF58A-521A-9589-5512-FA77080CE60A}"/>
                </a:ext>
              </a:extLst>
            </p:cNvPr>
            <p:cNvGrpSpPr>
              <a:grpSpLocks/>
            </p:cNvGrpSpPr>
            <p:nvPr userDrawn="1"/>
          </p:nvGrpSpPr>
          <p:grpSpPr bwMode="auto">
            <a:xfrm>
              <a:off x="3243995" y="165899"/>
              <a:ext cx="288000" cy="2028074"/>
              <a:chOff x="3837156" y="371856"/>
              <a:chExt cx="288000" cy="2028074"/>
            </a:xfrm>
          </p:grpSpPr>
          <p:cxnSp>
            <p:nvCxnSpPr>
              <p:cNvPr id="15" name="直接连接符 37">
                <a:extLst>
                  <a:ext uri="{FF2B5EF4-FFF2-40B4-BE49-F238E27FC236}">
                    <a16:creationId xmlns:a16="http://schemas.microsoft.com/office/drawing/2014/main" id="{B24A7667-D495-2359-E042-D9AF3C2F4D19}"/>
                  </a:ext>
                </a:extLst>
              </p:cNvPr>
              <p:cNvCxnSpPr>
                <a:cxnSpLocks/>
              </p:cNvCxnSpPr>
              <p:nvPr userDrawn="1"/>
            </p:nvCxnSpPr>
            <p:spPr>
              <a:xfrm>
                <a:off x="3981642" y="371856"/>
                <a:ext cx="0" cy="1809080"/>
              </a:xfrm>
              <a:prstGeom prst="line">
                <a:avLst/>
              </a:prstGeom>
              <a:ln w="63500">
                <a:solidFill>
                  <a:srgbClr val="FFC000"/>
                </a:solidFill>
              </a:ln>
            </p:spPr>
            <p:style>
              <a:lnRef idx="1">
                <a:schemeClr val="accent1"/>
              </a:lnRef>
              <a:fillRef idx="0">
                <a:schemeClr val="accent1"/>
              </a:fillRef>
              <a:effectRef idx="0">
                <a:schemeClr val="accent1"/>
              </a:effectRef>
              <a:fontRef idx="minor">
                <a:schemeClr val="tx1"/>
              </a:fontRef>
            </p:style>
          </p:cxnSp>
          <p:sp>
            <p:nvSpPr>
              <p:cNvPr id="16" name="椭圆 38">
                <a:extLst>
                  <a:ext uri="{FF2B5EF4-FFF2-40B4-BE49-F238E27FC236}">
                    <a16:creationId xmlns:a16="http://schemas.microsoft.com/office/drawing/2014/main" id="{9AC1E61C-5CA4-1CEA-F68C-F96D2FBB1EB8}"/>
                  </a:ext>
                </a:extLst>
              </p:cNvPr>
              <p:cNvSpPr/>
              <p:nvPr userDrawn="1"/>
            </p:nvSpPr>
            <p:spPr>
              <a:xfrm>
                <a:off x="3837156" y="2112699"/>
                <a:ext cx="287384" cy="287231"/>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grpSp>
        <p:grpSp>
          <p:nvGrpSpPr>
            <p:cNvPr id="12" name="组合 34">
              <a:extLst>
                <a:ext uri="{FF2B5EF4-FFF2-40B4-BE49-F238E27FC236}">
                  <a16:creationId xmlns:a16="http://schemas.microsoft.com/office/drawing/2014/main" id="{FEC9DE31-7210-6155-4590-D0C98A6C033E}"/>
                </a:ext>
              </a:extLst>
            </p:cNvPr>
            <p:cNvGrpSpPr>
              <a:grpSpLocks/>
            </p:cNvGrpSpPr>
            <p:nvPr userDrawn="1"/>
          </p:nvGrpSpPr>
          <p:grpSpPr bwMode="auto">
            <a:xfrm>
              <a:off x="8630650" y="165899"/>
              <a:ext cx="288000" cy="2016511"/>
              <a:chOff x="3837156" y="383419"/>
              <a:chExt cx="288000" cy="2016511"/>
            </a:xfrm>
          </p:grpSpPr>
          <p:cxnSp>
            <p:nvCxnSpPr>
              <p:cNvPr id="13" name="直接连接符 35">
                <a:extLst>
                  <a:ext uri="{FF2B5EF4-FFF2-40B4-BE49-F238E27FC236}">
                    <a16:creationId xmlns:a16="http://schemas.microsoft.com/office/drawing/2014/main" id="{FC8692FD-9248-07ED-D982-C97436AACB7C}"/>
                  </a:ext>
                </a:extLst>
              </p:cNvPr>
              <p:cNvCxnSpPr>
                <a:cxnSpLocks/>
              </p:cNvCxnSpPr>
              <p:nvPr userDrawn="1"/>
            </p:nvCxnSpPr>
            <p:spPr>
              <a:xfrm>
                <a:off x="3982258" y="383419"/>
                <a:ext cx="0" cy="1797972"/>
              </a:xfrm>
              <a:prstGeom prst="line">
                <a:avLst/>
              </a:prstGeom>
              <a:ln w="63500">
                <a:solidFill>
                  <a:srgbClr val="FFC000"/>
                </a:solidFill>
              </a:ln>
            </p:spPr>
            <p:style>
              <a:lnRef idx="1">
                <a:schemeClr val="accent1"/>
              </a:lnRef>
              <a:fillRef idx="0">
                <a:schemeClr val="accent1"/>
              </a:fillRef>
              <a:effectRef idx="0">
                <a:schemeClr val="accent1"/>
              </a:effectRef>
              <a:fontRef idx="minor">
                <a:schemeClr val="tx1"/>
              </a:fontRef>
            </p:style>
          </p:cxnSp>
          <p:sp>
            <p:nvSpPr>
              <p:cNvPr id="14" name="椭圆 36">
                <a:extLst>
                  <a:ext uri="{FF2B5EF4-FFF2-40B4-BE49-F238E27FC236}">
                    <a16:creationId xmlns:a16="http://schemas.microsoft.com/office/drawing/2014/main" id="{DA389C51-348B-F84B-DEFD-F24F70B6449E}"/>
                  </a:ext>
                </a:extLst>
              </p:cNvPr>
              <p:cNvSpPr/>
              <p:nvPr userDrawn="1"/>
            </p:nvSpPr>
            <p:spPr>
              <a:xfrm>
                <a:off x="3837771" y="2111567"/>
                <a:ext cx="287385" cy="28881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grpSp>
      </p:grpSp>
      <p:pic>
        <p:nvPicPr>
          <p:cNvPr id="17" name="图片 5" descr="图片包含 餐桌&#10;&#10;描述已自动生成">
            <a:extLst>
              <a:ext uri="{FF2B5EF4-FFF2-40B4-BE49-F238E27FC236}">
                <a16:creationId xmlns:a16="http://schemas.microsoft.com/office/drawing/2014/main" id="{D7DDFB99-1D12-683A-AC20-6B222AE07FED}"/>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8482013" y="3648075"/>
            <a:ext cx="3709987" cy="315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图片 16">
            <a:extLst>
              <a:ext uri="{FF2B5EF4-FFF2-40B4-BE49-F238E27FC236}">
                <a16:creationId xmlns:a16="http://schemas.microsoft.com/office/drawing/2014/main" id="{83087DDA-F2A6-E836-34AC-ECB940603895}"/>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7300913" y="5176838"/>
            <a:ext cx="1198562"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82463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fade">
                                      <p:cBhvr>
                                        <p:cTn id="3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22BE10-881F-D487-3593-F0E7712E9C5B}"/>
              </a:ext>
            </a:extLst>
          </p:cNvPr>
          <p:cNvSpPr>
            <a:spLocks noGrp="1"/>
          </p:cNvSpPr>
          <p:nvPr>
            <p:ph type="dt" sz="half" idx="10"/>
          </p:nvPr>
        </p:nvSpPr>
        <p:spPr/>
        <p:txBody>
          <a:bodyPr/>
          <a:lstStyle>
            <a:lvl1pPr>
              <a:defRPr/>
            </a:lvl1pPr>
          </a:lstStyle>
          <a:p>
            <a:pPr>
              <a:defRPr/>
            </a:pPr>
            <a:fld id="{73277BB8-D013-45BA-8853-D27C9BFF3A0A}" type="datetimeFigureOut">
              <a:rPr lang="en-US"/>
              <a:pPr>
                <a:defRPr/>
              </a:pPr>
              <a:t>21/9/2025</a:t>
            </a:fld>
            <a:endParaRPr lang="en-US"/>
          </a:p>
        </p:txBody>
      </p:sp>
      <p:sp>
        <p:nvSpPr>
          <p:cNvPr id="5" name="Footer Placeholder 4">
            <a:extLst>
              <a:ext uri="{FF2B5EF4-FFF2-40B4-BE49-F238E27FC236}">
                <a16:creationId xmlns:a16="http://schemas.microsoft.com/office/drawing/2014/main" id="{C34EC87A-6434-19DA-81CE-446C00169C8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804125B-5195-B910-D9EA-1CE2B0E9FB83}"/>
              </a:ext>
            </a:extLst>
          </p:cNvPr>
          <p:cNvSpPr>
            <a:spLocks noGrp="1"/>
          </p:cNvSpPr>
          <p:nvPr>
            <p:ph type="sldNum" sz="quarter" idx="12"/>
          </p:nvPr>
        </p:nvSpPr>
        <p:spPr/>
        <p:txBody>
          <a:bodyPr/>
          <a:lstStyle>
            <a:lvl1pPr>
              <a:defRPr/>
            </a:lvl1pPr>
          </a:lstStyle>
          <a:p>
            <a:pPr>
              <a:defRPr/>
            </a:pPr>
            <a:fld id="{8386AB04-6FF2-43B9-A9DF-D1AE97DC8AAC}" type="slidenum">
              <a:rPr lang="en-US"/>
              <a:pPr>
                <a:defRPr/>
              </a:pPr>
              <a:t>‹#›</a:t>
            </a:fld>
            <a:endParaRPr lang="en-US"/>
          </a:p>
        </p:txBody>
      </p:sp>
    </p:spTree>
    <p:extLst>
      <p:ext uri="{BB962C8B-B14F-4D97-AF65-F5344CB8AC3E}">
        <p14:creationId xmlns:p14="http://schemas.microsoft.com/office/powerpoint/2010/main" val="3703501403"/>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8EFC5F6-DCAC-CB49-D142-5643EFB8B7F2}"/>
              </a:ext>
            </a:extLst>
          </p:cNvPr>
          <p:cNvSpPr>
            <a:spLocks noGrp="1"/>
          </p:cNvSpPr>
          <p:nvPr>
            <p:ph type="dt" sz="half" idx="10"/>
          </p:nvPr>
        </p:nvSpPr>
        <p:spPr/>
        <p:txBody>
          <a:bodyPr/>
          <a:lstStyle>
            <a:lvl1pPr>
              <a:defRPr/>
            </a:lvl1pPr>
          </a:lstStyle>
          <a:p>
            <a:pPr>
              <a:defRPr/>
            </a:pPr>
            <a:fld id="{02FDBF63-3C33-40D8-9785-73EA4FC0FE2D}" type="datetimeFigureOut">
              <a:rPr lang="en-US"/>
              <a:pPr>
                <a:defRPr/>
              </a:pPr>
              <a:t>21/9/2025</a:t>
            </a:fld>
            <a:endParaRPr lang="en-US"/>
          </a:p>
        </p:txBody>
      </p:sp>
      <p:sp>
        <p:nvSpPr>
          <p:cNvPr id="5" name="Footer Placeholder 4">
            <a:extLst>
              <a:ext uri="{FF2B5EF4-FFF2-40B4-BE49-F238E27FC236}">
                <a16:creationId xmlns:a16="http://schemas.microsoft.com/office/drawing/2014/main" id="{385C48BB-6CF7-85FE-F446-003ED2769DD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D876978-0F0F-42FB-8F80-0E2B364D241D}"/>
              </a:ext>
            </a:extLst>
          </p:cNvPr>
          <p:cNvSpPr>
            <a:spLocks noGrp="1"/>
          </p:cNvSpPr>
          <p:nvPr>
            <p:ph type="sldNum" sz="quarter" idx="12"/>
          </p:nvPr>
        </p:nvSpPr>
        <p:spPr/>
        <p:txBody>
          <a:bodyPr/>
          <a:lstStyle>
            <a:lvl1pPr>
              <a:defRPr/>
            </a:lvl1pPr>
          </a:lstStyle>
          <a:p>
            <a:pPr>
              <a:defRPr/>
            </a:pPr>
            <a:fld id="{B19376C6-BC4B-4801-AB8C-7616489C9A18}" type="slidenum">
              <a:rPr lang="en-US"/>
              <a:pPr>
                <a:defRPr/>
              </a:pPr>
              <a:t>‹#›</a:t>
            </a:fld>
            <a:endParaRPr lang="en-US"/>
          </a:p>
        </p:txBody>
      </p:sp>
    </p:spTree>
    <p:extLst>
      <p:ext uri="{BB962C8B-B14F-4D97-AF65-F5344CB8AC3E}">
        <p14:creationId xmlns:p14="http://schemas.microsoft.com/office/powerpoint/2010/main" val="1677863686"/>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0B1804FF-28B8-A7BE-112C-B9466DBC11AD}"/>
              </a:ext>
            </a:extLst>
          </p:cNvPr>
          <p:cNvSpPr>
            <a:spLocks noGrp="1"/>
          </p:cNvSpPr>
          <p:nvPr>
            <p:ph type="dt" sz="half" idx="10"/>
          </p:nvPr>
        </p:nvSpPr>
        <p:spPr/>
        <p:txBody>
          <a:bodyPr/>
          <a:lstStyle>
            <a:lvl1pPr>
              <a:defRPr/>
            </a:lvl1pPr>
          </a:lstStyle>
          <a:p>
            <a:pPr>
              <a:defRPr/>
            </a:pPr>
            <a:fld id="{9EEF63E7-250A-4A8E-8DD5-268F7BDA94DA}" type="datetimeFigureOut">
              <a:rPr lang="en-US"/>
              <a:pPr>
                <a:defRPr/>
              </a:pPr>
              <a:t>21/9/2025</a:t>
            </a:fld>
            <a:endParaRPr lang="en-US"/>
          </a:p>
        </p:txBody>
      </p:sp>
      <p:sp>
        <p:nvSpPr>
          <p:cNvPr id="6" name="Footer Placeholder 4">
            <a:extLst>
              <a:ext uri="{FF2B5EF4-FFF2-40B4-BE49-F238E27FC236}">
                <a16:creationId xmlns:a16="http://schemas.microsoft.com/office/drawing/2014/main" id="{E94DF594-77F4-6972-765C-A171F78D253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31EFC48-627F-AFAE-07FE-0FDA89E3F3DB}"/>
              </a:ext>
            </a:extLst>
          </p:cNvPr>
          <p:cNvSpPr>
            <a:spLocks noGrp="1"/>
          </p:cNvSpPr>
          <p:nvPr>
            <p:ph type="sldNum" sz="quarter" idx="12"/>
          </p:nvPr>
        </p:nvSpPr>
        <p:spPr/>
        <p:txBody>
          <a:bodyPr/>
          <a:lstStyle>
            <a:lvl1pPr>
              <a:defRPr/>
            </a:lvl1pPr>
          </a:lstStyle>
          <a:p>
            <a:pPr>
              <a:defRPr/>
            </a:pPr>
            <a:fld id="{2B74A54D-8B6D-4B7A-8C5B-0CCA0E154764}" type="slidenum">
              <a:rPr lang="en-US"/>
              <a:pPr>
                <a:defRPr/>
              </a:pPr>
              <a:t>‹#›</a:t>
            </a:fld>
            <a:endParaRPr lang="en-US"/>
          </a:p>
        </p:txBody>
      </p:sp>
    </p:spTree>
    <p:extLst>
      <p:ext uri="{BB962C8B-B14F-4D97-AF65-F5344CB8AC3E}">
        <p14:creationId xmlns:p14="http://schemas.microsoft.com/office/powerpoint/2010/main" val="1100394286"/>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A8362DCE-6A9A-E4EC-1F27-4D96EE150BBF}"/>
              </a:ext>
            </a:extLst>
          </p:cNvPr>
          <p:cNvSpPr>
            <a:spLocks noGrp="1"/>
          </p:cNvSpPr>
          <p:nvPr>
            <p:ph type="dt" sz="half" idx="10"/>
          </p:nvPr>
        </p:nvSpPr>
        <p:spPr/>
        <p:txBody>
          <a:bodyPr/>
          <a:lstStyle>
            <a:lvl1pPr>
              <a:defRPr/>
            </a:lvl1pPr>
          </a:lstStyle>
          <a:p>
            <a:pPr>
              <a:defRPr/>
            </a:pPr>
            <a:fld id="{422D0E59-D636-491D-9C8C-20FB4A972AFB}" type="datetimeFigureOut">
              <a:rPr lang="en-US"/>
              <a:pPr>
                <a:defRPr/>
              </a:pPr>
              <a:t>21/9/2025</a:t>
            </a:fld>
            <a:endParaRPr lang="en-US"/>
          </a:p>
        </p:txBody>
      </p:sp>
      <p:sp>
        <p:nvSpPr>
          <p:cNvPr id="8" name="Footer Placeholder 4">
            <a:extLst>
              <a:ext uri="{FF2B5EF4-FFF2-40B4-BE49-F238E27FC236}">
                <a16:creationId xmlns:a16="http://schemas.microsoft.com/office/drawing/2014/main" id="{2F0569AD-F429-37BF-36BD-08F81CE742ED}"/>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735DEDFC-66FE-730C-1794-4D65B4500444}"/>
              </a:ext>
            </a:extLst>
          </p:cNvPr>
          <p:cNvSpPr>
            <a:spLocks noGrp="1"/>
          </p:cNvSpPr>
          <p:nvPr>
            <p:ph type="sldNum" sz="quarter" idx="12"/>
          </p:nvPr>
        </p:nvSpPr>
        <p:spPr/>
        <p:txBody>
          <a:bodyPr/>
          <a:lstStyle>
            <a:lvl1pPr>
              <a:defRPr/>
            </a:lvl1pPr>
          </a:lstStyle>
          <a:p>
            <a:pPr>
              <a:defRPr/>
            </a:pPr>
            <a:fld id="{C9FE21D6-33B9-448F-A7D4-3E2C5AC512CB}" type="slidenum">
              <a:rPr lang="en-US"/>
              <a:pPr>
                <a:defRPr/>
              </a:pPr>
              <a:t>‹#›</a:t>
            </a:fld>
            <a:endParaRPr lang="en-US"/>
          </a:p>
        </p:txBody>
      </p:sp>
    </p:spTree>
    <p:extLst>
      <p:ext uri="{BB962C8B-B14F-4D97-AF65-F5344CB8AC3E}">
        <p14:creationId xmlns:p14="http://schemas.microsoft.com/office/powerpoint/2010/main" val="2779885566"/>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AB76C119-F3C8-0FF0-B5CB-391EEDE699E3}"/>
              </a:ext>
            </a:extLst>
          </p:cNvPr>
          <p:cNvSpPr>
            <a:spLocks noGrp="1"/>
          </p:cNvSpPr>
          <p:nvPr>
            <p:ph type="dt" sz="half" idx="10"/>
          </p:nvPr>
        </p:nvSpPr>
        <p:spPr/>
        <p:txBody>
          <a:bodyPr/>
          <a:lstStyle>
            <a:lvl1pPr>
              <a:defRPr/>
            </a:lvl1pPr>
          </a:lstStyle>
          <a:p>
            <a:pPr>
              <a:defRPr/>
            </a:pPr>
            <a:fld id="{9719C116-C25E-43F9-8053-E84D7628D717}" type="datetimeFigureOut">
              <a:rPr lang="en-US"/>
              <a:pPr>
                <a:defRPr/>
              </a:pPr>
              <a:t>21/9/2025</a:t>
            </a:fld>
            <a:endParaRPr lang="en-US"/>
          </a:p>
        </p:txBody>
      </p:sp>
      <p:sp>
        <p:nvSpPr>
          <p:cNvPr id="4" name="Footer Placeholder 4">
            <a:extLst>
              <a:ext uri="{FF2B5EF4-FFF2-40B4-BE49-F238E27FC236}">
                <a16:creationId xmlns:a16="http://schemas.microsoft.com/office/drawing/2014/main" id="{1D2BCAC6-C78C-E140-BC2C-08FA38E4A133}"/>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590C0ABE-713E-FB19-646A-F586B0132846}"/>
              </a:ext>
            </a:extLst>
          </p:cNvPr>
          <p:cNvSpPr>
            <a:spLocks noGrp="1"/>
          </p:cNvSpPr>
          <p:nvPr>
            <p:ph type="sldNum" sz="quarter" idx="12"/>
          </p:nvPr>
        </p:nvSpPr>
        <p:spPr/>
        <p:txBody>
          <a:bodyPr/>
          <a:lstStyle>
            <a:lvl1pPr>
              <a:defRPr/>
            </a:lvl1pPr>
          </a:lstStyle>
          <a:p>
            <a:pPr>
              <a:defRPr/>
            </a:pPr>
            <a:fld id="{19F26BAB-DB2A-42AA-8F60-4BDB8E390D50}" type="slidenum">
              <a:rPr lang="en-US"/>
              <a:pPr>
                <a:defRPr/>
              </a:pPr>
              <a:t>‹#›</a:t>
            </a:fld>
            <a:endParaRPr lang="en-US"/>
          </a:p>
        </p:txBody>
      </p:sp>
    </p:spTree>
    <p:extLst>
      <p:ext uri="{BB962C8B-B14F-4D97-AF65-F5344CB8AC3E}">
        <p14:creationId xmlns:p14="http://schemas.microsoft.com/office/powerpoint/2010/main" val="3112828267"/>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48620D0A-CBB8-E66F-B3FA-B1E111F31E81}"/>
              </a:ext>
            </a:extLst>
          </p:cNvPr>
          <p:cNvSpPr>
            <a:spLocks noGrp="1"/>
          </p:cNvSpPr>
          <p:nvPr>
            <p:ph type="dt" sz="half" idx="10"/>
          </p:nvPr>
        </p:nvSpPr>
        <p:spPr/>
        <p:txBody>
          <a:bodyPr/>
          <a:lstStyle>
            <a:lvl1pPr>
              <a:defRPr/>
            </a:lvl1pPr>
          </a:lstStyle>
          <a:p>
            <a:pPr>
              <a:defRPr/>
            </a:pPr>
            <a:fld id="{F02D6162-4D86-48F4-B4A7-EC0C1702B5CF}" type="datetimeFigureOut">
              <a:rPr lang="en-US"/>
              <a:pPr>
                <a:defRPr/>
              </a:pPr>
              <a:t>21/9/2025</a:t>
            </a:fld>
            <a:endParaRPr lang="en-US"/>
          </a:p>
        </p:txBody>
      </p:sp>
      <p:sp>
        <p:nvSpPr>
          <p:cNvPr id="3" name="Footer Placeholder 4">
            <a:extLst>
              <a:ext uri="{FF2B5EF4-FFF2-40B4-BE49-F238E27FC236}">
                <a16:creationId xmlns:a16="http://schemas.microsoft.com/office/drawing/2014/main" id="{32963F86-51CF-ACC5-12A5-C04BAD146EA7}"/>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8A54158A-4FBF-50FB-010A-201504AB435C}"/>
              </a:ext>
            </a:extLst>
          </p:cNvPr>
          <p:cNvSpPr>
            <a:spLocks noGrp="1"/>
          </p:cNvSpPr>
          <p:nvPr>
            <p:ph type="sldNum" sz="quarter" idx="12"/>
          </p:nvPr>
        </p:nvSpPr>
        <p:spPr/>
        <p:txBody>
          <a:bodyPr/>
          <a:lstStyle>
            <a:lvl1pPr>
              <a:defRPr/>
            </a:lvl1pPr>
          </a:lstStyle>
          <a:p>
            <a:pPr>
              <a:defRPr/>
            </a:pPr>
            <a:fld id="{F780637D-1FED-46E9-A097-3BF6BC599952}" type="slidenum">
              <a:rPr lang="en-US"/>
              <a:pPr>
                <a:defRPr/>
              </a:pPr>
              <a:t>‹#›</a:t>
            </a:fld>
            <a:endParaRPr lang="en-US"/>
          </a:p>
        </p:txBody>
      </p:sp>
    </p:spTree>
    <p:extLst>
      <p:ext uri="{BB962C8B-B14F-4D97-AF65-F5344CB8AC3E}">
        <p14:creationId xmlns:p14="http://schemas.microsoft.com/office/powerpoint/2010/main" val="3821623770"/>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3">
            <a:extLst>
              <a:ext uri="{FF2B5EF4-FFF2-40B4-BE49-F238E27FC236}">
                <a16:creationId xmlns:a16="http://schemas.microsoft.com/office/drawing/2014/main" id="{A1F4CECF-B568-655C-C749-AD1AC3E2284A}"/>
              </a:ext>
            </a:extLst>
          </p:cNvPr>
          <p:cNvSpPr>
            <a:spLocks noGrp="1"/>
          </p:cNvSpPr>
          <p:nvPr>
            <p:ph type="dt" sz="half" idx="10"/>
          </p:nvPr>
        </p:nvSpPr>
        <p:spPr/>
        <p:txBody>
          <a:bodyPr/>
          <a:lstStyle>
            <a:lvl1pPr>
              <a:defRPr/>
            </a:lvl1pPr>
          </a:lstStyle>
          <a:p>
            <a:pPr>
              <a:defRPr/>
            </a:pPr>
            <a:fld id="{08CDEDB4-2E6A-45AF-8B93-45EEE1809378}" type="datetimeFigureOut">
              <a:rPr lang="en-US"/>
              <a:pPr>
                <a:defRPr/>
              </a:pPr>
              <a:t>21/9/2025</a:t>
            </a:fld>
            <a:endParaRPr lang="en-US"/>
          </a:p>
        </p:txBody>
      </p:sp>
      <p:sp>
        <p:nvSpPr>
          <p:cNvPr id="6" name="Footer Placeholder 4">
            <a:extLst>
              <a:ext uri="{FF2B5EF4-FFF2-40B4-BE49-F238E27FC236}">
                <a16:creationId xmlns:a16="http://schemas.microsoft.com/office/drawing/2014/main" id="{BAEDEA7D-B5F6-50D8-6D22-263B84AF34E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7A970B0-51E8-787C-3187-B4A8778ED0E8}"/>
              </a:ext>
            </a:extLst>
          </p:cNvPr>
          <p:cNvSpPr>
            <a:spLocks noGrp="1"/>
          </p:cNvSpPr>
          <p:nvPr>
            <p:ph type="sldNum" sz="quarter" idx="12"/>
          </p:nvPr>
        </p:nvSpPr>
        <p:spPr/>
        <p:txBody>
          <a:bodyPr/>
          <a:lstStyle>
            <a:lvl1pPr>
              <a:defRPr/>
            </a:lvl1pPr>
          </a:lstStyle>
          <a:p>
            <a:pPr>
              <a:defRPr/>
            </a:pPr>
            <a:fld id="{16E7578A-4649-4AB4-8974-7B7FF733CFB2}" type="slidenum">
              <a:rPr lang="en-US"/>
              <a:pPr>
                <a:defRPr/>
              </a:pPr>
              <a:t>‹#›</a:t>
            </a:fld>
            <a:endParaRPr lang="en-US"/>
          </a:p>
        </p:txBody>
      </p:sp>
    </p:spTree>
    <p:extLst>
      <p:ext uri="{BB962C8B-B14F-4D97-AF65-F5344CB8AC3E}">
        <p14:creationId xmlns:p14="http://schemas.microsoft.com/office/powerpoint/2010/main" val="3690859008"/>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rtlCol="0">
            <a:normAutofit/>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pPr lvl="0"/>
            <a:endParaRPr lang="en-US" noProof="0"/>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3">
            <a:extLst>
              <a:ext uri="{FF2B5EF4-FFF2-40B4-BE49-F238E27FC236}">
                <a16:creationId xmlns:a16="http://schemas.microsoft.com/office/drawing/2014/main" id="{5C1DEE1D-B89E-1F26-FE9F-6DD490F25047}"/>
              </a:ext>
            </a:extLst>
          </p:cNvPr>
          <p:cNvSpPr>
            <a:spLocks noGrp="1"/>
          </p:cNvSpPr>
          <p:nvPr>
            <p:ph type="dt" sz="half" idx="10"/>
          </p:nvPr>
        </p:nvSpPr>
        <p:spPr/>
        <p:txBody>
          <a:bodyPr/>
          <a:lstStyle>
            <a:lvl1pPr>
              <a:defRPr/>
            </a:lvl1pPr>
          </a:lstStyle>
          <a:p>
            <a:pPr>
              <a:defRPr/>
            </a:pPr>
            <a:fld id="{4E646A10-FE1E-4006-8542-AD918855962F}" type="datetimeFigureOut">
              <a:rPr lang="en-US"/>
              <a:pPr>
                <a:defRPr/>
              </a:pPr>
              <a:t>21/9/2025</a:t>
            </a:fld>
            <a:endParaRPr lang="en-US"/>
          </a:p>
        </p:txBody>
      </p:sp>
      <p:sp>
        <p:nvSpPr>
          <p:cNvPr id="6" name="Footer Placeholder 4">
            <a:extLst>
              <a:ext uri="{FF2B5EF4-FFF2-40B4-BE49-F238E27FC236}">
                <a16:creationId xmlns:a16="http://schemas.microsoft.com/office/drawing/2014/main" id="{0FB1A427-B1BB-D4F2-FE24-5914310C0FF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AE26D965-53B8-683E-BC20-712FC4D3743E}"/>
              </a:ext>
            </a:extLst>
          </p:cNvPr>
          <p:cNvSpPr>
            <a:spLocks noGrp="1"/>
          </p:cNvSpPr>
          <p:nvPr>
            <p:ph type="sldNum" sz="quarter" idx="12"/>
          </p:nvPr>
        </p:nvSpPr>
        <p:spPr/>
        <p:txBody>
          <a:bodyPr/>
          <a:lstStyle>
            <a:lvl1pPr>
              <a:defRPr/>
            </a:lvl1pPr>
          </a:lstStyle>
          <a:p>
            <a:pPr>
              <a:defRPr/>
            </a:pPr>
            <a:fld id="{7C4D242D-A39B-43CB-BA67-99E343B50AD2}" type="slidenum">
              <a:rPr lang="en-US"/>
              <a:pPr>
                <a:defRPr/>
              </a:pPr>
              <a:t>‹#›</a:t>
            </a:fld>
            <a:endParaRPr lang="en-US"/>
          </a:p>
        </p:txBody>
      </p:sp>
    </p:spTree>
    <p:extLst>
      <p:ext uri="{BB962C8B-B14F-4D97-AF65-F5344CB8AC3E}">
        <p14:creationId xmlns:p14="http://schemas.microsoft.com/office/powerpoint/2010/main" val="3727802312"/>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439BAC-D7F4-40C8-84D0-9FACCA76E122}"/>
              </a:ext>
            </a:extLst>
          </p:cNvPr>
          <p:cNvSpPr>
            <a:spLocks noGrp="1"/>
          </p:cNvSpPr>
          <p:nvPr>
            <p:ph type="dt" sz="half" idx="10"/>
          </p:nvPr>
        </p:nvSpPr>
        <p:spPr/>
        <p:txBody>
          <a:bodyPr/>
          <a:lstStyle>
            <a:lvl1pPr>
              <a:defRPr/>
            </a:lvl1pPr>
          </a:lstStyle>
          <a:p>
            <a:pPr>
              <a:defRPr/>
            </a:pPr>
            <a:fld id="{69AD96C2-469D-4507-AFB5-5DF5D3C102F0}" type="datetimeFigureOut">
              <a:rPr lang="en-US"/>
              <a:pPr>
                <a:defRPr/>
              </a:pPr>
              <a:t>21/9/2025</a:t>
            </a:fld>
            <a:endParaRPr lang="en-US"/>
          </a:p>
        </p:txBody>
      </p:sp>
      <p:sp>
        <p:nvSpPr>
          <p:cNvPr id="5" name="Footer Placeholder 4">
            <a:extLst>
              <a:ext uri="{FF2B5EF4-FFF2-40B4-BE49-F238E27FC236}">
                <a16:creationId xmlns:a16="http://schemas.microsoft.com/office/drawing/2014/main" id="{604D3CF1-6026-4F7A-2B70-5364CA3558D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2ACBE47-C457-805F-C22F-89809C8B1D3B}"/>
              </a:ext>
            </a:extLst>
          </p:cNvPr>
          <p:cNvSpPr>
            <a:spLocks noGrp="1"/>
          </p:cNvSpPr>
          <p:nvPr>
            <p:ph type="sldNum" sz="quarter" idx="12"/>
          </p:nvPr>
        </p:nvSpPr>
        <p:spPr/>
        <p:txBody>
          <a:bodyPr/>
          <a:lstStyle>
            <a:lvl1pPr>
              <a:defRPr/>
            </a:lvl1pPr>
          </a:lstStyle>
          <a:p>
            <a:pPr>
              <a:defRPr/>
            </a:pPr>
            <a:fld id="{997767F5-270F-4EEB-94F1-BE22D554E699}" type="slidenum">
              <a:rPr lang="en-US"/>
              <a:pPr>
                <a:defRPr/>
              </a:pPr>
              <a:t>‹#›</a:t>
            </a:fld>
            <a:endParaRPr lang="en-US"/>
          </a:p>
        </p:txBody>
      </p:sp>
    </p:spTree>
    <p:extLst>
      <p:ext uri="{BB962C8B-B14F-4D97-AF65-F5344CB8AC3E}">
        <p14:creationId xmlns:p14="http://schemas.microsoft.com/office/powerpoint/2010/main" val="178019374"/>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33924A-958C-E630-EEE7-E09530DACCEC}"/>
              </a:ext>
            </a:extLst>
          </p:cNvPr>
          <p:cNvSpPr>
            <a:spLocks noGrp="1"/>
          </p:cNvSpPr>
          <p:nvPr>
            <p:ph type="dt" sz="half" idx="10"/>
          </p:nvPr>
        </p:nvSpPr>
        <p:spPr/>
        <p:txBody>
          <a:bodyPr/>
          <a:lstStyle>
            <a:lvl1pPr>
              <a:defRPr/>
            </a:lvl1pPr>
          </a:lstStyle>
          <a:p>
            <a:pPr>
              <a:defRPr/>
            </a:pPr>
            <a:fld id="{9A27561B-B5BE-43DD-97DA-2B50CA7D8307}" type="datetimeFigureOut">
              <a:rPr lang="en-US"/>
              <a:pPr>
                <a:defRPr/>
              </a:pPr>
              <a:t>21/9/2025</a:t>
            </a:fld>
            <a:endParaRPr lang="en-US"/>
          </a:p>
        </p:txBody>
      </p:sp>
      <p:sp>
        <p:nvSpPr>
          <p:cNvPr id="5" name="Footer Placeholder 4">
            <a:extLst>
              <a:ext uri="{FF2B5EF4-FFF2-40B4-BE49-F238E27FC236}">
                <a16:creationId xmlns:a16="http://schemas.microsoft.com/office/drawing/2014/main" id="{6AEC4448-FF18-4344-834A-BE02ECA4301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6DCB325-B66D-2477-E41D-EB9F2429AF6A}"/>
              </a:ext>
            </a:extLst>
          </p:cNvPr>
          <p:cNvSpPr>
            <a:spLocks noGrp="1"/>
          </p:cNvSpPr>
          <p:nvPr>
            <p:ph type="sldNum" sz="quarter" idx="12"/>
          </p:nvPr>
        </p:nvSpPr>
        <p:spPr/>
        <p:txBody>
          <a:bodyPr/>
          <a:lstStyle>
            <a:lvl1pPr>
              <a:defRPr/>
            </a:lvl1pPr>
          </a:lstStyle>
          <a:p>
            <a:pPr>
              <a:defRPr/>
            </a:pPr>
            <a:fld id="{8341D929-31DD-4525-B159-96865CF1DEFA}" type="slidenum">
              <a:rPr lang="en-US"/>
              <a:pPr>
                <a:defRPr/>
              </a:pPr>
              <a:t>‹#›</a:t>
            </a:fld>
            <a:endParaRPr lang="en-US"/>
          </a:p>
        </p:txBody>
      </p:sp>
    </p:spTree>
    <p:extLst>
      <p:ext uri="{BB962C8B-B14F-4D97-AF65-F5344CB8AC3E}">
        <p14:creationId xmlns:p14="http://schemas.microsoft.com/office/powerpoint/2010/main" val="1001700349"/>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13">
            <a:extLst>
              <a:ext uri="{FF2B5EF4-FFF2-40B4-BE49-F238E27FC236}">
                <a16:creationId xmlns:a16="http://schemas.microsoft.com/office/drawing/2014/main" id="{786AECEC-C9EA-99AD-2B2B-BCD1E48705A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502650" y="4832350"/>
            <a:ext cx="1941513" cy="186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12">
            <a:extLst>
              <a:ext uri="{FF2B5EF4-FFF2-40B4-BE49-F238E27FC236}">
                <a16:creationId xmlns:a16="http://schemas.microsoft.com/office/drawing/2014/main" id="{EBAB17EC-20AC-41BA-4920-91EBF1A5F1B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228138" y="307975"/>
            <a:ext cx="2405062"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6">
            <a:extLst>
              <a:ext uri="{FF2B5EF4-FFF2-40B4-BE49-F238E27FC236}">
                <a16:creationId xmlns:a16="http://schemas.microsoft.com/office/drawing/2014/main" id="{4AA00045-494A-9045-6DDF-7CD39CA58208}"/>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4235450"/>
            <a:ext cx="6642100" cy="262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16">
            <a:extLst>
              <a:ext uri="{FF2B5EF4-FFF2-40B4-BE49-F238E27FC236}">
                <a16:creationId xmlns:a16="http://schemas.microsoft.com/office/drawing/2014/main" id="{6D2001D9-3A61-5BCE-2013-42F2762212CE}"/>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2338388" cy="126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359239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A13841F0-9403-3238-3343-25C226FD1AE9}"/>
              </a:ext>
            </a:extLst>
          </p:cNvPr>
          <p:cNvSpPr>
            <a:spLocks noGrp="1"/>
          </p:cNvSpPr>
          <p:nvPr>
            <p:ph type="dt" sz="half" idx="10"/>
          </p:nvPr>
        </p:nvSpPr>
        <p:spPr/>
        <p:txBody>
          <a:bodyPr/>
          <a:lstStyle>
            <a:lvl1pPr>
              <a:defRPr/>
            </a:lvl1pPr>
          </a:lstStyle>
          <a:p>
            <a:pPr>
              <a:defRPr/>
            </a:pPr>
            <a:fld id="{90D9BEA8-5071-4A09-A8B6-02EDDDCA03EB}" type="datetimeFigureOut">
              <a:rPr lang="zh-CN" altLang="en-US"/>
              <a:pPr>
                <a:defRPr/>
              </a:pPr>
              <a:t>2025/9/21</a:t>
            </a:fld>
            <a:endParaRPr lang="zh-CN" altLang="en-US"/>
          </a:p>
        </p:txBody>
      </p:sp>
      <p:sp>
        <p:nvSpPr>
          <p:cNvPr id="5" name="Footer Placeholder 4">
            <a:extLst>
              <a:ext uri="{FF2B5EF4-FFF2-40B4-BE49-F238E27FC236}">
                <a16:creationId xmlns:a16="http://schemas.microsoft.com/office/drawing/2014/main" id="{0C1D326C-9F0E-B877-8C66-C4820F7CD943}"/>
              </a:ext>
            </a:extLst>
          </p:cNvPr>
          <p:cNvSpPr>
            <a:spLocks noGrp="1"/>
          </p:cNvSpPr>
          <p:nvPr>
            <p:ph type="ftr" sz="quarter" idx="11"/>
          </p:nvPr>
        </p:nvSpPr>
        <p:spPr/>
        <p:txBody>
          <a:bodyPr/>
          <a:lstStyle>
            <a:lvl1pPr>
              <a:defRPr/>
            </a:lvl1pPr>
          </a:lstStyle>
          <a:p>
            <a:pPr>
              <a:defRPr/>
            </a:pPr>
            <a:endParaRPr lang="zh-CN" altLang="en-US"/>
          </a:p>
        </p:txBody>
      </p:sp>
      <p:sp>
        <p:nvSpPr>
          <p:cNvPr id="6" name="Slide Number Placeholder 5">
            <a:extLst>
              <a:ext uri="{FF2B5EF4-FFF2-40B4-BE49-F238E27FC236}">
                <a16:creationId xmlns:a16="http://schemas.microsoft.com/office/drawing/2014/main" id="{C6150560-9F87-A7E6-D8F1-2B25AE71EAE5}"/>
              </a:ext>
            </a:extLst>
          </p:cNvPr>
          <p:cNvSpPr>
            <a:spLocks noGrp="1"/>
          </p:cNvSpPr>
          <p:nvPr>
            <p:ph type="sldNum" sz="quarter" idx="12"/>
          </p:nvPr>
        </p:nvSpPr>
        <p:spPr/>
        <p:txBody>
          <a:bodyPr/>
          <a:lstStyle>
            <a:lvl1pPr>
              <a:defRPr/>
            </a:lvl1pPr>
          </a:lstStyle>
          <a:p>
            <a:pPr>
              <a:defRPr/>
            </a:pPr>
            <a:fld id="{C8B2D6E6-304F-448C-BADA-B732A911AA68}" type="slidenum">
              <a:rPr lang="zh-CN" altLang="en-US"/>
              <a:pPr>
                <a:defRPr/>
              </a:pPr>
              <a:t>‹#›</a:t>
            </a:fld>
            <a:endParaRPr lang="zh-CN" altLang="en-US"/>
          </a:p>
        </p:txBody>
      </p:sp>
    </p:spTree>
    <p:extLst>
      <p:ext uri="{BB962C8B-B14F-4D97-AF65-F5344CB8AC3E}">
        <p14:creationId xmlns:p14="http://schemas.microsoft.com/office/powerpoint/2010/main" val="2298394194"/>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53D591D4-A403-C1E7-5A49-3BAEFC79688D}"/>
              </a:ext>
            </a:extLst>
          </p:cNvPr>
          <p:cNvSpPr>
            <a:spLocks noGrp="1"/>
          </p:cNvSpPr>
          <p:nvPr>
            <p:ph type="dt" sz="half" idx="10"/>
          </p:nvPr>
        </p:nvSpPr>
        <p:spPr/>
        <p:txBody>
          <a:bodyPr/>
          <a:lstStyle>
            <a:lvl1pPr>
              <a:defRPr/>
            </a:lvl1pPr>
          </a:lstStyle>
          <a:p>
            <a:pPr>
              <a:defRPr/>
            </a:pPr>
            <a:fld id="{3885C394-E789-430A-83DC-2A8D63012F9F}" type="datetimeFigureOut">
              <a:rPr lang="zh-CN" altLang="en-US"/>
              <a:pPr>
                <a:defRPr/>
              </a:pPr>
              <a:t>2025/9/21</a:t>
            </a:fld>
            <a:endParaRPr lang="zh-CN" altLang="en-US"/>
          </a:p>
        </p:txBody>
      </p:sp>
      <p:sp>
        <p:nvSpPr>
          <p:cNvPr id="5" name="Footer Placeholder 4">
            <a:extLst>
              <a:ext uri="{FF2B5EF4-FFF2-40B4-BE49-F238E27FC236}">
                <a16:creationId xmlns:a16="http://schemas.microsoft.com/office/drawing/2014/main" id="{C0C0E178-ED7A-C70E-9B91-EF50C0D0277B}"/>
              </a:ext>
            </a:extLst>
          </p:cNvPr>
          <p:cNvSpPr>
            <a:spLocks noGrp="1"/>
          </p:cNvSpPr>
          <p:nvPr>
            <p:ph type="ftr" sz="quarter" idx="11"/>
          </p:nvPr>
        </p:nvSpPr>
        <p:spPr/>
        <p:txBody>
          <a:bodyPr/>
          <a:lstStyle>
            <a:lvl1pPr>
              <a:defRPr/>
            </a:lvl1pPr>
          </a:lstStyle>
          <a:p>
            <a:pPr>
              <a:defRPr/>
            </a:pPr>
            <a:endParaRPr lang="zh-CN" altLang="en-US"/>
          </a:p>
        </p:txBody>
      </p:sp>
      <p:sp>
        <p:nvSpPr>
          <p:cNvPr id="6" name="Slide Number Placeholder 5">
            <a:extLst>
              <a:ext uri="{FF2B5EF4-FFF2-40B4-BE49-F238E27FC236}">
                <a16:creationId xmlns:a16="http://schemas.microsoft.com/office/drawing/2014/main" id="{48684375-3DA6-FA38-62C6-71224D745569}"/>
              </a:ext>
            </a:extLst>
          </p:cNvPr>
          <p:cNvSpPr>
            <a:spLocks noGrp="1"/>
          </p:cNvSpPr>
          <p:nvPr>
            <p:ph type="sldNum" sz="quarter" idx="12"/>
          </p:nvPr>
        </p:nvSpPr>
        <p:spPr/>
        <p:txBody>
          <a:bodyPr/>
          <a:lstStyle>
            <a:lvl1pPr>
              <a:defRPr/>
            </a:lvl1pPr>
          </a:lstStyle>
          <a:p>
            <a:pPr>
              <a:defRPr/>
            </a:pPr>
            <a:fld id="{65198771-4101-4334-8BD2-7329D5A9C438}" type="slidenum">
              <a:rPr lang="zh-CN" altLang="en-US"/>
              <a:pPr>
                <a:defRPr/>
              </a:pPr>
              <a:t>‹#›</a:t>
            </a:fld>
            <a:endParaRPr lang="zh-CN" altLang="en-US"/>
          </a:p>
        </p:txBody>
      </p:sp>
    </p:spTree>
    <p:extLst>
      <p:ext uri="{BB962C8B-B14F-4D97-AF65-F5344CB8AC3E}">
        <p14:creationId xmlns:p14="http://schemas.microsoft.com/office/powerpoint/2010/main" val="3421276258"/>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063A62B-A47A-BB3A-35CD-C70B8C4AFD17}"/>
              </a:ext>
            </a:extLst>
          </p:cNvPr>
          <p:cNvSpPr>
            <a:spLocks noGrp="1"/>
          </p:cNvSpPr>
          <p:nvPr>
            <p:ph type="dt" sz="half" idx="10"/>
          </p:nvPr>
        </p:nvSpPr>
        <p:spPr/>
        <p:txBody>
          <a:bodyPr/>
          <a:lstStyle>
            <a:lvl1pPr>
              <a:defRPr/>
            </a:lvl1pPr>
          </a:lstStyle>
          <a:p>
            <a:pPr>
              <a:defRPr/>
            </a:pPr>
            <a:fld id="{9E15E0B1-287B-4867-AF7A-C0762A759494}" type="datetimeFigureOut">
              <a:rPr lang="zh-CN" altLang="en-US"/>
              <a:pPr>
                <a:defRPr/>
              </a:pPr>
              <a:t>2025/9/21</a:t>
            </a:fld>
            <a:endParaRPr lang="zh-CN" altLang="en-US"/>
          </a:p>
        </p:txBody>
      </p:sp>
      <p:sp>
        <p:nvSpPr>
          <p:cNvPr id="5" name="Footer Placeholder 4">
            <a:extLst>
              <a:ext uri="{FF2B5EF4-FFF2-40B4-BE49-F238E27FC236}">
                <a16:creationId xmlns:a16="http://schemas.microsoft.com/office/drawing/2014/main" id="{4F4F9D13-ECA5-98AF-6B14-08E885C6167D}"/>
              </a:ext>
            </a:extLst>
          </p:cNvPr>
          <p:cNvSpPr>
            <a:spLocks noGrp="1"/>
          </p:cNvSpPr>
          <p:nvPr>
            <p:ph type="ftr" sz="quarter" idx="11"/>
          </p:nvPr>
        </p:nvSpPr>
        <p:spPr/>
        <p:txBody>
          <a:bodyPr/>
          <a:lstStyle>
            <a:lvl1pPr>
              <a:defRPr/>
            </a:lvl1pPr>
          </a:lstStyle>
          <a:p>
            <a:pPr>
              <a:defRPr/>
            </a:pPr>
            <a:endParaRPr lang="zh-CN" altLang="en-US"/>
          </a:p>
        </p:txBody>
      </p:sp>
      <p:sp>
        <p:nvSpPr>
          <p:cNvPr id="6" name="Slide Number Placeholder 5">
            <a:extLst>
              <a:ext uri="{FF2B5EF4-FFF2-40B4-BE49-F238E27FC236}">
                <a16:creationId xmlns:a16="http://schemas.microsoft.com/office/drawing/2014/main" id="{9067817E-F751-9F89-6777-2401D07023DC}"/>
              </a:ext>
            </a:extLst>
          </p:cNvPr>
          <p:cNvSpPr>
            <a:spLocks noGrp="1"/>
          </p:cNvSpPr>
          <p:nvPr>
            <p:ph type="sldNum" sz="quarter" idx="12"/>
          </p:nvPr>
        </p:nvSpPr>
        <p:spPr/>
        <p:txBody>
          <a:bodyPr/>
          <a:lstStyle>
            <a:lvl1pPr>
              <a:defRPr/>
            </a:lvl1pPr>
          </a:lstStyle>
          <a:p>
            <a:pPr>
              <a:defRPr/>
            </a:pPr>
            <a:fld id="{ED6EFF27-3E83-4F05-903E-6DE4CE6C68A6}" type="slidenum">
              <a:rPr lang="zh-CN" altLang="en-US"/>
              <a:pPr>
                <a:defRPr/>
              </a:pPr>
              <a:t>‹#›</a:t>
            </a:fld>
            <a:endParaRPr lang="zh-CN" altLang="en-US"/>
          </a:p>
        </p:txBody>
      </p:sp>
    </p:spTree>
    <p:extLst>
      <p:ext uri="{BB962C8B-B14F-4D97-AF65-F5344CB8AC3E}">
        <p14:creationId xmlns:p14="http://schemas.microsoft.com/office/powerpoint/2010/main" val="1514670157"/>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9694056E-149B-B885-CA91-97423B585010}"/>
              </a:ext>
            </a:extLst>
          </p:cNvPr>
          <p:cNvSpPr>
            <a:spLocks noGrp="1"/>
          </p:cNvSpPr>
          <p:nvPr>
            <p:ph type="dt" sz="half" idx="10"/>
          </p:nvPr>
        </p:nvSpPr>
        <p:spPr/>
        <p:txBody>
          <a:bodyPr/>
          <a:lstStyle>
            <a:lvl1pPr>
              <a:defRPr/>
            </a:lvl1pPr>
          </a:lstStyle>
          <a:p>
            <a:pPr>
              <a:defRPr/>
            </a:pPr>
            <a:fld id="{88502411-D70A-43E2-B48B-E2E79BDE995E}" type="datetimeFigureOut">
              <a:rPr lang="zh-CN" altLang="en-US"/>
              <a:pPr>
                <a:defRPr/>
              </a:pPr>
              <a:t>2025/9/21</a:t>
            </a:fld>
            <a:endParaRPr lang="zh-CN" altLang="en-US"/>
          </a:p>
        </p:txBody>
      </p:sp>
      <p:sp>
        <p:nvSpPr>
          <p:cNvPr id="6" name="Footer Placeholder 4">
            <a:extLst>
              <a:ext uri="{FF2B5EF4-FFF2-40B4-BE49-F238E27FC236}">
                <a16:creationId xmlns:a16="http://schemas.microsoft.com/office/drawing/2014/main" id="{A9833B2F-A48F-04EC-4546-5D646E61B143}"/>
              </a:ext>
            </a:extLst>
          </p:cNvPr>
          <p:cNvSpPr>
            <a:spLocks noGrp="1"/>
          </p:cNvSpPr>
          <p:nvPr>
            <p:ph type="ftr" sz="quarter" idx="11"/>
          </p:nvPr>
        </p:nvSpPr>
        <p:spPr/>
        <p:txBody>
          <a:bodyPr/>
          <a:lstStyle>
            <a:lvl1pPr>
              <a:defRPr/>
            </a:lvl1pPr>
          </a:lstStyle>
          <a:p>
            <a:pPr>
              <a:defRPr/>
            </a:pPr>
            <a:endParaRPr lang="zh-CN" altLang="en-US"/>
          </a:p>
        </p:txBody>
      </p:sp>
      <p:sp>
        <p:nvSpPr>
          <p:cNvPr id="7" name="Slide Number Placeholder 5">
            <a:extLst>
              <a:ext uri="{FF2B5EF4-FFF2-40B4-BE49-F238E27FC236}">
                <a16:creationId xmlns:a16="http://schemas.microsoft.com/office/drawing/2014/main" id="{D1F77118-8E24-9BAB-A687-E7CC53EC00F2}"/>
              </a:ext>
            </a:extLst>
          </p:cNvPr>
          <p:cNvSpPr>
            <a:spLocks noGrp="1"/>
          </p:cNvSpPr>
          <p:nvPr>
            <p:ph type="sldNum" sz="quarter" idx="12"/>
          </p:nvPr>
        </p:nvSpPr>
        <p:spPr/>
        <p:txBody>
          <a:bodyPr/>
          <a:lstStyle>
            <a:lvl1pPr>
              <a:defRPr/>
            </a:lvl1pPr>
          </a:lstStyle>
          <a:p>
            <a:pPr>
              <a:defRPr/>
            </a:pPr>
            <a:fld id="{0AF788C8-2AEA-4AF7-A8D4-D0F169D77BA6}" type="slidenum">
              <a:rPr lang="zh-CN" altLang="en-US"/>
              <a:pPr>
                <a:defRPr/>
              </a:pPr>
              <a:t>‹#›</a:t>
            </a:fld>
            <a:endParaRPr lang="zh-CN" altLang="en-US"/>
          </a:p>
        </p:txBody>
      </p:sp>
    </p:spTree>
    <p:extLst>
      <p:ext uri="{BB962C8B-B14F-4D97-AF65-F5344CB8AC3E}">
        <p14:creationId xmlns:p14="http://schemas.microsoft.com/office/powerpoint/2010/main" val="1466458763"/>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4A5467C2-4F2D-3D79-67E1-1266A6313074}"/>
              </a:ext>
            </a:extLst>
          </p:cNvPr>
          <p:cNvSpPr>
            <a:spLocks noGrp="1"/>
          </p:cNvSpPr>
          <p:nvPr>
            <p:ph type="dt" sz="half" idx="10"/>
          </p:nvPr>
        </p:nvSpPr>
        <p:spPr/>
        <p:txBody>
          <a:bodyPr/>
          <a:lstStyle>
            <a:lvl1pPr>
              <a:defRPr/>
            </a:lvl1pPr>
          </a:lstStyle>
          <a:p>
            <a:pPr>
              <a:defRPr/>
            </a:pPr>
            <a:fld id="{CA600060-4155-417D-A25B-D8CDBCF7966A}" type="datetimeFigureOut">
              <a:rPr lang="zh-CN" altLang="en-US"/>
              <a:pPr>
                <a:defRPr/>
              </a:pPr>
              <a:t>2025/9/21</a:t>
            </a:fld>
            <a:endParaRPr lang="zh-CN" altLang="en-US"/>
          </a:p>
        </p:txBody>
      </p:sp>
      <p:sp>
        <p:nvSpPr>
          <p:cNvPr id="8" name="Footer Placeholder 4">
            <a:extLst>
              <a:ext uri="{FF2B5EF4-FFF2-40B4-BE49-F238E27FC236}">
                <a16:creationId xmlns:a16="http://schemas.microsoft.com/office/drawing/2014/main" id="{BB25B2DA-E9F7-7F0C-ACB2-EF9097CF080E}"/>
              </a:ext>
            </a:extLst>
          </p:cNvPr>
          <p:cNvSpPr>
            <a:spLocks noGrp="1"/>
          </p:cNvSpPr>
          <p:nvPr>
            <p:ph type="ftr" sz="quarter" idx="11"/>
          </p:nvPr>
        </p:nvSpPr>
        <p:spPr/>
        <p:txBody>
          <a:bodyPr/>
          <a:lstStyle>
            <a:lvl1pPr>
              <a:defRPr/>
            </a:lvl1pPr>
          </a:lstStyle>
          <a:p>
            <a:pPr>
              <a:defRPr/>
            </a:pPr>
            <a:endParaRPr lang="zh-CN" altLang="en-US"/>
          </a:p>
        </p:txBody>
      </p:sp>
      <p:sp>
        <p:nvSpPr>
          <p:cNvPr id="9" name="Slide Number Placeholder 5">
            <a:extLst>
              <a:ext uri="{FF2B5EF4-FFF2-40B4-BE49-F238E27FC236}">
                <a16:creationId xmlns:a16="http://schemas.microsoft.com/office/drawing/2014/main" id="{AB0AD62F-0F26-4918-4B0A-B83D7199FFFC}"/>
              </a:ext>
            </a:extLst>
          </p:cNvPr>
          <p:cNvSpPr>
            <a:spLocks noGrp="1"/>
          </p:cNvSpPr>
          <p:nvPr>
            <p:ph type="sldNum" sz="quarter" idx="12"/>
          </p:nvPr>
        </p:nvSpPr>
        <p:spPr/>
        <p:txBody>
          <a:bodyPr/>
          <a:lstStyle>
            <a:lvl1pPr>
              <a:defRPr/>
            </a:lvl1pPr>
          </a:lstStyle>
          <a:p>
            <a:pPr>
              <a:defRPr/>
            </a:pPr>
            <a:fld id="{DAC069D4-77A8-4FCC-AD24-6281BEE9BDA6}" type="slidenum">
              <a:rPr lang="zh-CN" altLang="en-US"/>
              <a:pPr>
                <a:defRPr/>
              </a:pPr>
              <a:t>‹#›</a:t>
            </a:fld>
            <a:endParaRPr lang="zh-CN" altLang="en-US"/>
          </a:p>
        </p:txBody>
      </p:sp>
    </p:spTree>
    <p:extLst>
      <p:ext uri="{BB962C8B-B14F-4D97-AF65-F5344CB8AC3E}">
        <p14:creationId xmlns:p14="http://schemas.microsoft.com/office/powerpoint/2010/main" val="1224157219"/>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a:extLst>
              <a:ext uri="{FF2B5EF4-FFF2-40B4-BE49-F238E27FC236}">
                <a16:creationId xmlns:a16="http://schemas.microsoft.com/office/drawing/2014/main" id="{09C066EB-6C2B-6A4A-D4D5-776F18509A0D}"/>
              </a:ext>
            </a:extLst>
          </p:cNvPr>
          <p:cNvSpPr>
            <a:spLocks noGrp="1"/>
          </p:cNvSpPr>
          <p:nvPr>
            <p:ph type="dt" sz="half" idx="10"/>
          </p:nvPr>
        </p:nvSpPr>
        <p:spPr/>
        <p:txBody>
          <a:bodyPr/>
          <a:lstStyle>
            <a:lvl1pPr>
              <a:defRPr/>
            </a:lvl1pPr>
          </a:lstStyle>
          <a:p>
            <a:pPr>
              <a:defRPr/>
            </a:pPr>
            <a:fld id="{DE31B618-D1E8-41C8-BA7E-382681BA17B3}" type="datetimeFigureOut">
              <a:rPr lang="zh-CN" altLang="en-US"/>
              <a:pPr>
                <a:defRPr/>
              </a:pPr>
              <a:t>2025/9/21</a:t>
            </a:fld>
            <a:endParaRPr lang="zh-CN" altLang="en-US"/>
          </a:p>
        </p:txBody>
      </p:sp>
      <p:sp>
        <p:nvSpPr>
          <p:cNvPr id="4" name="Footer Placeholder 4">
            <a:extLst>
              <a:ext uri="{FF2B5EF4-FFF2-40B4-BE49-F238E27FC236}">
                <a16:creationId xmlns:a16="http://schemas.microsoft.com/office/drawing/2014/main" id="{2B3FD3CA-73BD-6F58-8D1F-ADF8F46986ED}"/>
              </a:ext>
            </a:extLst>
          </p:cNvPr>
          <p:cNvSpPr>
            <a:spLocks noGrp="1"/>
          </p:cNvSpPr>
          <p:nvPr>
            <p:ph type="ftr" sz="quarter" idx="11"/>
          </p:nvPr>
        </p:nvSpPr>
        <p:spPr/>
        <p:txBody>
          <a:bodyPr/>
          <a:lstStyle>
            <a:lvl1pPr>
              <a:defRPr/>
            </a:lvl1pPr>
          </a:lstStyle>
          <a:p>
            <a:pPr>
              <a:defRPr/>
            </a:pPr>
            <a:endParaRPr lang="zh-CN" altLang="en-US"/>
          </a:p>
        </p:txBody>
      </p:sp>
      <p:sp>
        <p:nvSpPr>
          <p:cNvPr id="5" name="Slide Number Placeholder 5">
            <a:extLst>
              <a:ext uri="{FF2B5EF4-FFF2-40B4-BE49-F238E27FC236}">
                <a16:creationId xmlns:a16="http://schemas.microsoft.com/office/drawing/2014/main" id="{967EB9ED-296C-72E4-CF92-C0D230D94D12}"/>
              </a:ext>
            </a:extLst>
          </p:cNvPr>
          <p:cNvSpPr>
            <a:spLocks noGrp="1"/>
          </p:cNvSpPr>
          <p:nvPr>
            <p:ph type="sldNum" sz="quarter" idx="12"/>
          </p:nvPr>
        </p:nvSpPr>
        <p:spPr/>
        <p:txBody>
          <a:bodyPr/>
          <a:lstStyle>
            <a:lvl1pPr>
              <a:defRPr/>
            </a:lvl1pPr>
          </a:lstStyle>
          <a:p>
            <a:pPr>
              <a:defRPr/>
            </a:pPr>
            <a:fld id="{2DF8C2E6-CD56-4FC4-AE97-AC0E7C8221B1}" type="slidenum">
              <a:rPr lang="zh-CN" altLang="en-US"/>
              <a:pPr>
                <a:defRPr/>
              </a:pPr>
              <a:t>‹#›</a:t>
            </a:fld>
            <a:endParaRPr lang="zh-CN" altLang="en-US"/>
          </a:p>
        </p:txBody>
      </p:sp>
    </p:spTree>
    <p:extLst>
      <p:ext uri="{BB962C8B-B14F-4D97-AF65-F5344CB8AC3E}">
        <p14:creationId xmlns:p14="http://schemas.microsoft.com/office/powerpoint/2010/main" val="1776418443"/>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F7087B54-8892-ADB9-8493-CE633552F9BB}"/>
              </a:ext>
            </a:extLst>
          </p:cNvPr>
          <p:cNvSpPr>
            <a:spLocks noGrp="1"/>
          </p:cNvSpPr>
          <p:nvPr>
            <p:ph type="dt" sz="half" idx="10"/>
          </p:nvPr>
        </p:nvSpPr>
        <p:spPr/>
        <p:txBody>
          <a:bodyPr/>
          <a:lstStyle>
            <a:lvl1pPr>
              <a:defRPr/>
            </a:lvl1pPr>
          </a:lstStyle>
          <a:p>
            <a:pPr>
              <a:defRPr/>
            </a:pPr>
            <a:fld id="{97500A7A-00F5-47A5-9752-AA63847A8A6D}" type="datetimeFigureOut">
              <a:rPr lang="zh-CN" altLang="en-US"/>
              <a:pPr>
                <a:defRPr/>
              </a:pPr>
              <a:t>2025/9/21</a:t>
            </a:fld>
            <a:endParaRPr lang="zh-CN" altLang="en-US"/>
          </a:p>
        </p:txBody>
      </p:sp>
      <p:sp>
        <p:nvSpPr>
          <p:cNvPr id="3" name="Footer Placeholder 4">
            <a:extLst>
              <a:ext uri="{FF2B5EF4-FFF2-40B4-BE49-F238E27FC236}">
                <a16:creationId xmlns:a16="http://schemas.microsoft.com/office/drawing/2014/main" id="{E6F8E725-C79B-49D3-3D25-551E2FFCE1EB}"/>
              </a:ext>
            </a:extLst>
          </p:cNvPr>
          <p:cNvSpPr>
            <a:spLocks noGrp="1"/>
          </p:cNvSpPr>
          <p:nvPr>
            <p:ph type="ftr" sz="quarter" idx="11"/>
          </p:nvPr>
        </p:nvSpPr>
        <p:spPr/>
        <p:txBody>
          <a:bodyPr/>
          <a:lstStyle>
            <a:lvl1pPr>
              <a:defRPr/>
            </a:lvl1pPr>
          </a:lstStyle>
          <a:p>
            <a:pPr>
              <a:defRPr/>
            </a:pPr>
            <a:endParaRPr lang="zh-CN" altLang="en-US"/>
          </a:p>
        </p:txBody>
      </p:sp>
      <p:sp>
        <p:nvSpPr>
          <p:cNvPr id="4" name="Slide Number Placeholder 5">
            <a:extLst>
              <a:ext uri="{FF2B5EF4-FFF2-40B4-BE49-F238E27FC236}">
                <a16:creationId xmlns:a16="http://schemas.microsoft.com/office/drawing/2014/main" id="{A35FBBA0-9666-4312-27EE-0DF7C47D9B54}"/>
              </a:ext>
            </a:extLst>
          </p:cNvPr>
          <p:cNvSpPr>
            <a:spLocks noGrp="1"/>
          </p:cNvSpPr>
          <p:nvPr>
            <p:ph type="sldNum" sz="quarter" idx="12"/>
          </p:nvPr>
        </p:nvSpPr>
        <p:spPr/>
        <p:txBody>
          <a:bodyPr/>
          <a:lstStyle>
            <a:lvl1pPr>
              <a:defRPr/>
            </a:lvl1pPr>
          </a:lstStyle>
          <a:p>
            <a:pPr>
              <a:defRPr/>
            </a:pPr>
            <a:fld id="{405E59E2-3A41-4577-A3B3-B062885A7EFA}" type="slidenum">
              <a:rPr lang="zh-CN" altLang="en-US"/>
              <a:pPr>
                <a:defRPr/>
              </a:pPr>
              <a:t>‹#›</a:t>
            </a:fld>
            <a:endParaRPr lang="zh-CN" altLang="en-US"/>
          </a:p>
        </p:txBody>
      </p:sp>
    </p:spTree>
    <p:extLst>
      <p:ext uri="{BB962C8B-B14F-4D97-AF65-F5344CB8AC3E}">
        <p14:creationId xmlns:p14="http://schemas.microsoft.com/office/powerpoint/2010/main" val="3277340991"/>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a16="http://schemas.microsoft.com/office/drawing/2014/main" id="{F52D076A-04CE-DF20-D266-4AFAA23C562D}"/>
              </a:ext>
            </a:extLst>
          </p:cNvPr>
          <p:cNvSpPr>
            <a:spLocks noGrp="1"/>
          </p:cNvSpPr>
          <p:nvPr>
            <p:ph type="dt" sz="half" idx="10"/>
          </p:nvPr>
        </p:nvSpPr>
        <p:spPr/>
        <p:txBody>
          <a:bodyPr/>
          <a:lstStyle>
            <a:lvl1pPr>
              <a:defRPr/>
            </a:lvl1pPr>
          </a:lstStyle>
          <a:p>
            <a:pPr>
              <a:defRPr/>
            </a:pPr>
            <a:fld id="{80BD8F79-22EF-4D7D-9538-2908CF122FBE}" type="datetimeFigureOut">
              <a:rPr lang="zh-CN" altLang="en-US"/>
              <a:pPr>
                <a:defRPr/>
              </a:pPr>
              <a:t>2025/9/21</a:t>
            </a:fld>
            <a:endParaRPr lang="zh-CN" altLang="en-US"/>
          </a:p>
        </p:txBody>
      </p:sp>
      <p:sp>
        <p:nvSpPr>
          <p:cNvPr id="6" name="Footer Placeholder 4">
            <a:extLst>
              <a:ext uri="{FF2B5EF4-FFF2-40B4-BE49-F238E27FC236}">
                <a16:creationId xmlns:a16="http://schemas.microsoft.com/office/drawing/2014/main" id="{B1DBA272-1882-4056-5289-58940FC5F743}"/>
              </a:ext>
            </a:extLst>
          </p:cNvPr>
          <p:cNvSpPr>
            <a:spLocks noGrp="1"/>
          </p:cNvSpPr>
          <p:nvPr>
            <p:ph type="ftr" sz="quarter" idx="11"/>
          </p:nvPr>
        </p:nvSpPr>
        <p:spPr/>
        <p:txBody>
          <a:bodyPr/>
          <a:lstStyle>
            <a:lvl1pPr>
              <a:defRPr/>
            </a:lvl1pPr>
          </a:lstStyle>
          <a:p>
            <a:pPr>
              <a:defRPr/>
            </a:pPr>
            <a:endParaRPr lang="zh-CN" altLang="en-US"/>
          </a:p>
        </p:txBody>
      </p:sp>
      <p:sp>
        <p:nvSpPr>
          <p:cNvPr id="7" name="Slide Number Placeholder 5">
            <a:extLst>
              <a:ext uri="{FF2B5EF4-FFF2-40B4-BE49-F238E27FC236}">
                <a16:creationId xmlns:a16="http://schemas.microsoft.com/office/drawing/2014/main" id="{B441C8E5-EDFB-493F-8468-9490D7BE08DB}"/>
              </a:ext>
            </a:extLst>
          </p:cNvPr>
          <p:cNvSpPr>
            <a:spLocks noGrp="1"/>
          </p:cNvSpPr>
          <p:nvPr>
            <p:ph type="sldNum" sz="quarter" idx="12"/>
          </p:nvPr>
        </p:nvSpPr>
        <p:spPr/>
        <p:txBody>
          <a:bodyPr/>
          <a:lstStyle>
            <a:lvl1pPr>
              <a:defRPr/>
            </a:lvl1pPr>
          </a:lstStyle>
          <a:p>
            <a:pPr>
              <a:defRPr/>
            </a:pPr>
            <a:fld id="{6D18879F-234D-4D8F-A203-5132257436FC}" type="slidenum">
              <a:rPr lang="zh-CN" altLang="en-US"/>
              <a:pPr>
                <a:defRPr/>
              </a:pPr>
              <a:t>‹#›</a:t>
            </a:fld>
            <a:endParaRPr lang="zh-CN" altLang="en-US"/>
          </a:p>
        </p:txBody>
      </p:sp>
    </p:spTree>
    <p:extLst>
      <p:ext uri="{BB962C8B-B14F-4D97-AF65-F5344CB8AC3E}">
        <p14:creationId xmlns:p14="http://schemas.microsoft.com/office/powerpoint/2010/main" val="3065402290"/>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a16="http://schemas.microsoft.com/office/drawing/2014/main" id="{B7554A9B-B792-DF4B-7496-E8BCB5E3D19B}"/>
              </a:ext>
            </a:extLst>
          </p:cNvPr>
          <p:cNvSpPr>
            <a:spLocks noGrp="1"/>
          </p:cNvSpPr>
          <p:nvPr>
            <p:ph type="dt" sz="half" idx="10"/>
          </p:nvPr>
        </p:nvSpPr>
        <p:spPr/>
        <p:txBody>
          <a:bodyPr/>
          <a:lstStyle>
            <a:lvl1pPr>
              <a:defRPr/>
            </a:lvl1pPr>
          </a:lstStyle>
          <a:p>
            <a:pPr>
              <a:defRPr/>
            </a:pPr>
            <a:fld id="{11885271-2DED-48A7-9A03-FA7B1FCA1BB9}" type="datetimeFigureOut">
              <a:rPr lang="zh-CN" altLang="en-US"/>
              <a:pPr>
                <a:defRPr/>
              </a:pPr>
              <a:t>2025/9/21</a:t>
            </a:fld>
            <a:endParaRPr lang="zh-CN" altLang="en-US"/>
          </a:p>
        </p:txBody>
      </p:sp>
      <p:sp>
        <p:nvSpPr>
          <p:cNvPr id="6" name="Footer Placeholder 4">
            <a:extLst>
              <a:ext uri="{FF2B5EF4-FFF2-40B4-BE49-F238E27FC236}">
                <a16:creationId xmlns:a16="http://schemas.microsoft.com/office/drawing/2014/main" id="{3948D298-2701-65C9-3BE6-B9C2E10F8045}"/>
              </a:ext>
            </a:extLst>
          </p:cNvPr>
          <p:cNvSpPr>
            <a:spLocks noGrp="1"/>
          </p:cNvSpPr>
          <p:nvPr>
            <p:ph type="ftr" sz="quarter" idx="11"/>
          </p:nvPr>
        </p:nvSpPr>
        <p:spPr/>
        <p:txBody>
          <a:bodyPr/>
          <a:lstStyle>
            <a:lvl1pPr>
              <a:defRPr/>
            </a:lvl1pPr>
          </a:lstStyle>
          <a:p>
            <a:pPr>
              <a:defRPr/>
            </a:pPr>
            <a:endParaRPr lang="zh-CN" altLang="en-US"/>
          </a:p>
        </p:txBody>
      </p:sp>
      <p:sp>
        <p:nvSpPr>
          <p:cNvPr id="7" name="Slide Number Placeholder 5">
            <a:extLst>
              <a:ext uri="{FF2B5EF4-FFF2-40B4-BE49-F238E27FC236}">
                <a16:creationId xmlns:a16="http://schemas.microsoft.com/office/drawing/2014/main" id="{792FF2AD-E582-01A6-6437-0E444E3CF145}"/>
              </a:ext>
            </a:extLst>
          </p:cNvPr>
          <p:cNvSpPr>
            <a:spLocks noGrp="1"/>
          </p:cNvSpPr>
          <p:nvPr>
            <p:ph type="sldNum" sz="quarter" idx="12"/>
          </p:nvPr>
        </p:nvSpPr>
        <p:spPr/>
        <p:txBody>
          <a:bodyPr/>
          <a:lstStyle>
            <a:lvl1pPr>
              <a:defRPr/>
            </a:lvl1pPr>
          </a:lstStyle>
          <a:p>
            <a:pPr>
              <a:defRPr/>
            </a:pPr>
            <a:fld id="{AA1DF69D-F9EA-4C93-B48A-73CA1B77EADA}" type="slidenum">
              <a:rPr lang="zh-CN" altLang="en-US"/>
              <a:pPr>
                <a:defRPr/>
              </a:pPr>
              <a:t>‹#›</a:t>
            </a:fld>
            <a:endParaRPr lang="zh-CN" altLang="en-US"/>
          </a:p>
        </p:txBody>
      </p:sp>
    </p:spTree>
    <p:extLst>
      <p:ext uri="{BB962C8B-B14F-4D97-AF65-F5344CB8AC3E}">
        <p14:creationId xmlns:p14="http://schemas.microsoft.com/office/powerpoint/2010/main" val="1616020115"/>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CD9E524C-3571-3858-44EF-482C518A1490}"/>
              </a:ext>
            </a:extLst>
          </p:cNvPr>
          <p:cNvSpPr>
            <a:spLocks noGrp="1"/>
          </p:cNvSpPr>
          <p:nvPr>
            <p:ph type="dt" sz="half" idx="10"/>
          </p:nvPr>
        </p:nvSpPr>
        <p:spPr/>
        <p:txBody>
          <a:bodyPr/>
          <a:lstStyle>
            <a:lvl1pPr>
              <a:defRPr/>
            </a:lvl1pPr>
          </a:lstStyle>
          <a:p>
            <a:pPr>
              <a:defRPr/>
            </a:pPr>
            <a:fld id="{DE1C2154-72B4-4BAF-8F36-9D2E07019CB5}" type="datetimeFigureOut">
              <a:rPr lang="zh-CN" altLang="en-US"/>
              <a:pPr>
                <a:defRPr/>
              </a:pPr>
              <a:t>2025/9/21</a:t>
            </a:fld>
            <a:endParaRPr lang="zh-CN" altLang="en-US"/>
          </a:p>
        </p:txBody>
      </p:sp>
      <p:sp>
        <p:nvSpPr>
          <p:cNvPr id="5" name="Footer Placeholder 4">
            <a:extLst>
              <a:ext uri="{FF2B5EF4-FFF2-40B4-BE49-F238E27FC236}">
                <a16:creationId xmlns:a16="http://schemas.microsoft.com/office/drawing/2014/main" id="{5B8A17B5-526A-9B96-FAF3-7EECFE2E4A08}"/>
              </a:ext>
            </a:extLst>
          </p:cNvPr>
          <p:cNvSpPr>
            <a:spLocks noGrp="1"/>
          </p:cNvSpPr>
          <p:nvPr>
            <p:ph type="ftr" sz="quarter" idx="11"/>
          </p:nvPr>
        </p:nvSpPr>
        <p:spPr/>
        <p:txBody>
          <a:bodyPr/>
          <a:lstStyle>
            <a:lvl1pPr>
              <a:defRPr/>
            </a:lvl1pPr>
          </a:lstStyle>
          <a:p>
            <a:pPr>
              <a:defRPr/>
            </a:pPr>
            <a:endParaRPr lang="zh-CN" altLang="en-US"/>
          </a:p>
        </p:txBody>
      </p:sp>
      <p:sp>
        <p:nvSpPr>
          <p:cNvPr id="6" name="Slide Number Placeholder 5">
            <a:extLst>
              <a:ext uri="{FF2B5EF4-FFF2-40B4-BE49-F238E27FC236}">
                <a16:creationId xmlns:a16="http://schemas.microsoft.com/office/drawing/2014/main" id="{C4ED2DB5-08B0-72EB-27CF-D2EC794B8993}"/>
              </a:ext>
            </a:extLst>
          </p:cNvPr>
          <p:cNvSpPr>
            <a:spLocks noGrp="1"/>
          </p:cNvSpPr>
          <p:nvPr>
            <p:ph type="sldNum" sz="quarter" idx="12"/>
          </p:nvPr>
        </p:nvSpPr>
        <p:spPr/>
        <p:txBody>
          <a:bodyPr/>
          <a:lstStyle>
            <a:lvl1pPr>
              <a:defRPr/>
            </a:lvl1pPr>
          </a:lstStyle>
          <a:p>
            <a:pPr>
              <a:defRPr/>
            </a:pPr>
            <a:fld id="{D082E1CF-FE09-411B-8015-051A7A95857B}" type="slidenum">
              <a:rPr lang="zh-CN" altLang="en-US"/>
              <a:pPr>
                <a:defRPr/>
              </a:pPr>
              <a:t>‹#›</a:t>
            </a:fld>
            <a:endParaRPr lang="zh-CN" altLang="en-US"/>
          </a:p>
        </p:txBody>
      </p:sp>
    </p:spTree>
    <p:extLst>
      <p:ext uri="{BB962C8B-B14F-4D97-AF65-F5344CB8AC3E}">
        <p14:creationId xmlns:p14="http://schemas.microsoft.com/office/powerpoint/2010/main" val="4168389884"/>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2" name="图片 13">
            <a:extLst>
              <a:ext uri="{FF2B5EF4-FFF2-40B4-BE49-F238E27FC236}">
                <a16:creationId xmlns:a16="http://schemas.microsoft.com/office/drawing/2014/main" id="{F5938E48-2EE0-A40C-CB1B-FC1C4D1D8C4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502650" y="4832350"/>
            <a:ext cx="1941513" cy="186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12">
            <a:extLst>
              <a:ext uri="{FF2B5EF4-FFF2-40B4-BE49-F238E27FC236}">
                <a16:creationId xmlns:a16="http://schemas.microsoft.com/office/drawing/2014/main" id="{DC4310C2-5982-6AE1-6966-3F3AF68DC6B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228138" y="307975"/>
            <a:ext cx="2405062"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6">
            <a:extLst>
              <a:ext uri="{FF2B5EF4-FFF2-40B4-BE49-F238E27FC236}">
                <a16:creationId xmlns:a16="http://schemas.microsoft.com/office/drawing/2014/main" id="{7B5A32A0-9695-26A0-E5EE-482194083414}"/>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4235450"/>
            <a:ext cx="6642100" cy="262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16">
            <a:extLst>
              <a:ext uri="{FF2B5EF4-FFF2-40B4-BE49-F238E27FC236}">
                <a16:creationId xmlns:a16="http://schemas.microsoft.com/office/drawing/2014/main" id="{6A29E27B-BEA2-DF3B-0375-33BE3402B718}"/>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2338388" cy="126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14">
            <a:extLst>
              <a:ext uri="{FF2B5EF4-FFF2-40B4-BE49-F238E27FC236}">
                <a16:creationId xmlns:a16="http://schemas.microsoft.com/office/drawing/2014/main" id="{20C2D4D0-2453-FA7B-707A-8500F5C1DE42}"/>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958850" y="2127250"/>
            <a:ext cx="1543050" cy="147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344637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B17B24F-9AEC-6E4C-79A2-CECD525DEC9D}"/>
              </a:ext>
            </a:extLst>
          </p:cNvPr>
          <p:cNvSpPr>
            <a:spLocks noGrp="1"/>
          </p:cNvSpPr>
          <p:nvPr>
            <p:ph type="dt" sz="half" idx="10"/>
          </p:nvPr>
        </p:nvSpPr>
        <p:spPr/>
        <p:txBody>
          <a:bodyPr/>
          <a:lstStyle>
            <a:lvl1pPr>
              <a:defRPr/>
            </a:lvl1pPr>
          </a:lstStyle>
          <a:p>
            <a:pPr>
              <a:defRPr/>
            </a:pPr>
            <a:fld id="{C4A84B03-1FC5-490C-8C2B-EE1F08E8C523}" type="datetimeFigureOut">
              <a:rPr lang="zh-CN" altLang="en-US"/>
              <a:pPr>
                <a:defRPr/>
              </a:pPr>
              <a:t>2025/9/21</a:t>
            </a:fld>
            <a:endParaRPr lang="zh-CN" altLang="en-US"/>
          </a:p>
        </p:txBody>
      </p:sp>
      <p:sp>
        <p:nvSpPr>
          <p:cNvPr id="5" name="Footer Placeholder 4">
            <a:extLst>
              <a:ext uri="{FF2B5EF4-FFF2-40B4-BE49-F238E27FC236}">
                <a16:creationId xmlns:a16="http://schemas.microsoft.com/office/drawing/2014/main" id="{1B5D4222-74BA-62F1-D401-4AA79A853ED5}"/>
              </a:ext>
            </a:extLst>
          </p:cNvPr>
          <p:cNvSpPr>
            <a:spLocks noGrp="1"/>
          </p:cNvSpPr>
          <p:nvPr>
            <p:ph type="ftr" sz="quarter" idx="11"/>
          </p:nvPr>
        </p:nvSpPr>
        <p:spPr/>
        <p:txBody>
          <a:bodyPr/>
          <a:lstStyle>
            <a:lvl1pPr>
              <a:defRPr/>
            </a:lvl1pPr>
          </a:lstStyle>
          <a:p>
            <a:pPr>
              <a:defRPr/>
            </a:pPr>
            <a:endParaRPr lang="zh-CN" altLang="en-US"/>
          </a:p>
        </p:txBody>
      </p:sp>
      <p:sp>
        <p:nvSpPr>
          <p:cNvPr id="6" name="Slide Number Placeholder 5">
            <a:extLst>
              <a:ext uri="{FF2B5EF4-FFF2-40B4-BE49-F238E27FC236}">
                <a16:creationId xmlns:a16="http://schemas.microsoft.com/office/drawing/2014/main" id="{5AD6313A-FCBC-7933-3C8C-C5BE112E9FFF}"/>
              </a:ext>
            </a:extLst>
          </p:cNvPr>
          <p:cNvSpPr>
            <a:spLocks noGrp="1"/>
          </p:cNvSpPr>
          <p:nvPr>
            <p:ph type="sldNum" sz="quarter" idx="12"/>
          </p:nvPr>
        </p:nvSpPr>
        <p:spPr/>
        <p:txBody>
          <a:bodyPr/>
          <a:lstStyle>
            <a:lvl1pPr>
              <a:defRPr/>
            </a:lvl1pPr>
          </a:lstStyle>
          <a:p>
            <a:pPr>
              <a:defRPr/>
            </a:pPr>
            <a:fld id="{E81F91E7-4A6D-4841-8A67-16CCDA2670E1}" type="slidenum">
              <a:rPr lang="zh-CN" altLang="en-US"/>
              <a:pPr>
                <a:defRPr/>
              </a:pPr>
              <a:t>‹#›</a:t>
            </a:fld>
            <a:endParaRPr lang="zh-CN" altLang="en-US"/>
          </a:p>
        </p:txBody>
      </p:sp>
    </p:spTree>
    <p:extLst>
      <p:ext uri="{BB962C8B-B14F-4D97-AF65-F5344CB8AC3E}">
        <p14:creationId xmlns:p14="http://schemas.microsoft.com/office/powerpoint/2010/main" val="3908879223"/>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cSld name="kongbai">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9527475"/>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cSld name="1_内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D88ACE-B5A2-E721-30A1-F902EA1B83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8">
            <a:extLst>
              <a:ext uri="{FF2B5EF4-FFF2-40B4-BE49-F238E27FC236}">
                <a16:creationId xmlns:a16="http://schemas.microsoft.com/office/drawing/2014/main" id="{F04C00D8-7BA9-2815-886C-D555AC409E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48788" y="-26988"/>
            <a:ext cx="3363912" cy="1308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76358097"/>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cSld name="目录">
    <p:spTree>
      <p:nvGrpSpPr>
        <p:cNvPr id="1" name=""/>
        <p:cNvGrpSpPr/>
        <p:nvPr/>
      </p:nvGrpSpPr>
      <p:grpSpPr>
        <a:xfrm>
          <a:off x="0" y="0"/>
          <a:ext cx="0" cy="0"/>
          <a:chOff x="0" y="0"/>
          <a:chExt cx="0" cy="0"/>
        </a:xfrm>
      </p:grpSpPr>
    </p:spTree>
    <p:extLst>
      <p:ext uri="{BB962C8B-B14F-4D97-AF65-F5344CB8AC3E}">
        <p14:creationId xmlns:p14="http://schemas.microsoft.com/office/powerpoint/2010/main" val="779594885"/>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1474650"/>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6015608"/>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cSld name="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01576880"/>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1276D2D-870D-17F7-A4B9-2E7EC933F830}"/>
              </a:ext>
            </a:extLst>
          </p:cNvPr>
          <p:cNvSpPr>
            <a:spLocks noGrp="1"/>
          </p:cNvSpPr>
          <p:nvPr>
            <p:ph type="dt" sz="half" idx="10"/>
          </p:nvPr>
        </p:nvSpPr>
        <p:spPr/>
        <p:txBody>
          <a:bodyPr/>
          <a:lstStyle>
            <a:lvl1pPr>
              <a:defRPr/>
            </a:lvl1pPr>
          </a:lstStyle>
          <a:p>
            <a:pPr>
              <a:defRPr/>
            </a:pPr>
            <a:fld id="{29E204B2-C186-47D1-AD6B-51CA38994696}" type="datetimeFigureOut">
              <a:rPr lang="en-GB"/>
              <a:pPr>
                <a:defRPr/>
              </a:pPr>
              <a:t>21/09/2025</a:t>
            </a:fld>
            <a:endParaRPr lang="en-GB"/>
          </a:p>
        </p:txBody>
      </p:sp>
      <p:sp>
        <p:nvSpPr>
          <p:cNvPr id="5" name="Footer Placeholder 4">
            <a:extLst>
              <a:ext uri="{FF2B5EF4-FFF2-40B4-BE49-F238E27FC236}">
                <a16:creationId xmlns:a16="http://schemas.microsoft.com/office/drawing/2014/main" id="{30D97AF1-54EB-6782-14AE-079D5BBFA6FB}"/>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85CE3D68-08E9-9A65-CADB-E206F182E875}"/>
              </a:ext>
            </a:extLst>
          </p:cNvPr>
          <p:cNvSpPr>
            <a:spLocks noGrp="1"/>
          </p:cNvSpPr>
          <p:nvPr>
            <p:ph type="sldNum" sz="quarter" idx="12"/>
          </p:nvPr>
        </p:nvSpPr>
        <p:spPr/>
        <p:txBody>
          <a:bodyPr/>
          <a:lstStyle>
            <a:lvl1pPr>
              <a:defRPr/>
            </a:lvl1pPr>
          </a:lstStyle>
          <a:p>
            <a:pPr>
              <a:defRPr/>
            </a:pPr>
            <a:fld id="{EA86B394-6A10-4F65-86A6-5E5785040C66}" type="slidenum">
              <a:rPr lang="en-GB"/>
              <a:pPr>
                <a:defRPr/>
              </a:pPr>
              <a:t>‹#›</a:t>
            </a:fld>
            <a:endParaRPr lang="en-GB"/>
          </a:p>
        </p:txBody>
      </p:sp>
    </p:spTree>
    <p:extLst>
      <p:ext uri="{BB962C8B-B14F-4D97-AF65-F5344CB8AC3E}">
        <p14:creationId xmlns:p14="http://schemas.microsoft.com/office/powerpoint/2010/main" val="1634414179"/>
      </p:ext>
    </p:extLst>
  </p:cSld>
  <p:clrMapOvr>
    <a:masterClrMapping/>
  </p:clrMapOvr>
  <p:transition>
    <p:random/>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3432A3-36CD-27C0-740D-7D71E981F1B6}"/>
              </a:ext>
            </a:extLst>
          </p:cNvPr>
          <p:cNvSpPr>
            <a:spLocks noGrp="1"/>
          </p:cNvSpPr>
          <p:nvPr>
            <p:ph type="dt" sz="half" idx="10"/>
          </p:nvPr>
        </p:nvSpPr>
        <p:spPr/>
        <p:txBody>
          <a:bodyPr/>
          <a:lstStyle>
            <a:lvl1pPr>
              <a:defRPr/>
            </a:lvl1pPr>
          </a:lstStyle>
          <a:p>
            <a:pPr>
              <a:defRPr/>
            </a:pPr>
            <a:fld id="{CFA84104-87FE-4D2B-912A-64189644F0FE}" type="datetimeFigureOut">
              <a:rPr lang="en-GB"/>
              <a:pPr>
                <a:defRPr/>
              </a:pPr>
              <a:t>21/09/2025</a:t>
            </a:fld>
            <a:endParaRPr lang="en-GB"/>
          </a:p>
        </p:txBody>
      </p:sp>
      <p:sp>
        <p:nvSpPr>
          <p:cNvPr id="5" name="Footer Placeholder 4">
            <a:extLst>
              <a:ext uri="{FF2B5EF4-FFF2-40B4-BE49-F238E27FC236}">
                <a16:creationId xmlns:a16="http://schemas.microsoft.com/office/drawing/2014/main" id="{8E82DB0B-85AA-6E39-95D8-AA314E5CEA22}"/>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EB1873FB-003E-2829-898A-ECEB3F638A53}"/>
              </a:ext>
            </a:extLst>
          </p:cNvPr>
          <p:cNvSpPr>
            <a:spLocks noGrp="1"/>
          </p:cNvSpPr>
          <p:nvPr>
            <p:ph type="sldNum" sz="quarter" idx="12"/>
          </p:nvPr>
        </p:nvSpPr>
        <p:spPr/>
        <p:txBody>
          <a:bodyPr/>
          <a:lstStyle>
            <a:lvl1pPr>
              <a:defRPr/>
            </a:lvl1pPr>
          </a:lstStyle>
          <a:p>
            <a:pPr>
              <a:defRPr/>
            </a:pPr>
            <a:fld id="{CFF72451-A68E-4B2B-93BF-3CF96D497A3A}" type="slidenum">
              <a:rPr lang="en-GB"/>
              <a:pPr>
                <a:defRPr/>
              </a:pPr>
              <a:t>‹#›</a:t>
            </a:fld>
            <a:endParaRPr lang="en-GB"/>
          </a:p>
        </p:txBody>
      </p:sp>
    </p:spTree>
    <p:extLst>
      <p:ext uri="{BB962C8B-B14F-4D97-AF65-F5344CB8AC3E}">
        <p14:creationId xmlns:p14="http://schemas.microsoft.com/office/powerpoint/2010/main" val="807996617"/>
      </p:ext>
    </p:extLst>
  </p:cSld>
  <p:clrMapOvr>
    <a:masterClrMapping/>
  </p:clrMapOvr>
  <p:transition>
    <p:random/>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309C5C0-0D61-AC84-9AC8-FAD9E2FA4DFA}"/>
              </a:ext>
            </a:extLst>
          </p:cNvPr>
          <p:cNvSpPr>
            <a:spLocks noGrp="1"/>
          </p:cNvSpPr>
          <p:nvPr>
            <p:ph type="dt" sz="half" idx="10"/>
          </p:nvPr>
        </p:nvSpPr>
        <p:spPr/>
        <p:txBody>
          <a:bodyPr/>
          <a:lstStyle>
            <a:lvl1pPr>
              <a:defRPr/>
            </a:lvl1pPr>
          </a:lstStyle>
          <a:p>
            <a:pPr>
              <a:defRPr/>
            </a:pPr>
            <a:fld id="{905B1D1E-392F-4C04-A860-080D760E6911}" type="datetimeFigureOut">
              <a:rPr lang="en-GB"/>
              <a:pPr>
                <a:defRPr/>
              </a:pPr>
              <a:t>21/09/2025</a:t>
            </a:fld>
            <a:endParaRPr lang="en-GB"/>
          </a:p>
        </p:txBody>
      </p:sp>
      <p:sp>
        <p:nvSpPr>
          <p:cNvPr id="5" name="Footer Placeholder 4">
            <a:extLst>
              <a:ext uri="{FF2B5EF4-FFF2-40B4-BE49-F238E27FC236}">
                <a16:creationId xmlns:a16="http://schemas.microsoft.com/office/drawing/2014/main" id="{27D6D704-1FF3-C1EA-6738-AA0E4EE8945F}"/>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AC91703D-C625-A926-B464-8E0DE423F491}"/>
              </a:ext>
            </a:extLst>
          </p:cNvPr>
          <p:cNvSpPr>
            <a:spLocks noGrp="1"/>
          </p:cNvSpPr>
          <p:nvPr>
            <p:ph type="sldNum" sz="quarter" idx="12"/>
          </p:nvPr>
        </p:nvSpPr>
        <p:spPr/>
        <p:txBody>
          <a:bodyPr/>
          <a:lstStyle>
            <a:lvl1pPr>
              <a:defRPr/>
            </a:lvl1pPr>
          </a:lstStyle>
          <a:p>
            <a:pPr>
              <a:defRPr/>
            </a:pPr>
            <a:fld id="{61898610-586E-4534-A527-0B96100D5347}" type="slidenum">
              <a:rPr lang="en-GB"/>
              <a:pPr>
                <a:defRPr/>
              </a:pPr>
              <a:t>‹#›</a:t>
            </a:fld>
            <a:endParaRPr lang="en-GB"/>
          </a:p>
        </p:txBody>
      </p:sp>
    </p:spTree>
    <p:extLst>
      <p:ext uri="{BB962C8B-B14F-4D97-AF65-F5344CB8AC3E}">
        <p14:creationId xmlns:p14="http://schemas.microsoft.com/office/powerpoint/2010/main" val="2366304557"/>
      </p:ext>
    </p:extLst>
  </p:cSld>
  <p:clrMapOvr>
    <a:masterClrMapping/>
  </p:clrMapOvr>
  <p:transition>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0616DB47-1B75-627B-144C-1FFEFF52E93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452938" y="4875213"/>
            <a:ext cx="1450975" cy="139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8">
            <a:extLst>
              <a:ext uri="{FF2B5EF4-FFF2-40B4-BE49-F238E27FC236}">
                <a16:creationId xmlns:a16="http://schemas.microsoft.com/office/drawing/2014/main" id="{1FCEAD4D-286D-14D6-252E-8F9F6EDD425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15913" y="447675"/>
            <a:ext cx="1747837" cy="268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10">
            <a:extLst>
              <a:ext uri="{FF2B5EF4-FFF2-40B4-BE49-F238E27FC236}">
                <a16:creationId xmlns:a16="http://schemas.microsoft.com/office/drawing/2014/main" id="{9D6C36EE-DC8F-74E8-14C0-AB212010DE5B}"/>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rot="798498" flipH="1">
            <a:off x="9636125" y="541338"/>
            <a:ext cx="22733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11">
            <a:extLst>
              <a:ext uri="{FF2B5EF4-FFF2-40B4-BE49-F238E27FC236}">
                <a16:creationId xmlns:a16="http://schemas.microsoft.com/office/drawing/2014/main" id="{A423BEE8-CC3D-F4EC-84D7-B0CF58083EB8}"/>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208213" y="412750"/>
            <a:ext cx="1739900"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22">
            <a:extLst>
              <a:ext uri="{FF2B5EF4-FFF2-40B4-BE49-F238E27FC236}">
                <a16:creationId xmlns:a16="http://schemas.microsoft.com/office/drawing/2014/main" id="{5E338147-FDE9-52D3-D77D-8AE300DFD476}"/>
              </a:ext>
            </a:extLst>
          </p:cNvPr>
          <p:cNvPicPr>
            <a:picLocks noChangeAspect="1"/>
          </p:cNvPicPr>
          <p:nvPr userDrawn="1"/>
        </p:nvPicPr>
        <p:blipFill>
          <a:blip r:embed="rId6">
            <a:extLst>
              <a:ext uri="{28A0092B-C50C-407E-A947-70E740481C1C}">
                <a14:useLocalDpi xmlns:a14="http://schemas.microsoft.com/office/drawing/2010/main" val="0"/>
              </a:ext>
            </a:extLst>
          </a:blip>
          <a:srcRect t="5489"/>
          <a:stretch>
            <a:fillRect/>
          </a:stretch>
        </p:blipFill>
        <p:spPr bwMode="auto">
          <a:xfrm>
            <a:off x="6456363" y="4718050"/>
            <a:ext cx="5735637" cy="213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9">
            <a:extLst>
              <a:ext uri="{FF2B5EF4-FFF2-40B4-BE49-F238E27FC236}">
                <a16:creationId xmlns:a16="http://schemas.microsoft.com/office/drawing/2014/main" id="{7C71719F-E272-AA3C-ACAF-A3175D95243D}"/>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197975" y="3903663"/>
            <a:ext cx="1425575"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组合 7">
            <a:extLst>
              <a:ext uri="{FF2B5EF4-FFF2-40B4-BE49-F238E27FC236}">
                <a16:creationId xmlns:a16="http://schemas.microsoft.com/office/drawing/2014/main" id="{F276E61D-481C-EBB5-0A00-091598DAE27E}"/>
              </a:ext>
            </a:extLst>
          </p:cNvPr>
          <p:cNvGrpSpPr>
            <a:grpSpLocks/>
          </p:cNvGrpSpPr>
          <p:nvPr userDrawn="1"/>
        </p:nvGrpSpPr>
        <p:grpSpPr bwMode="auto">
          <a:xfrm flipH="1">
            <a:off x="2208213" y="1731963"/>
            <a:ext cx="7775575" cy="2751137"/>
            <a:chOff x="2334419" y="1503963"/>
            <a:chExt cx="7774776" cy="3264236"/>
          </a:xfrm>
        </p:grpSpPr>
        <p:sp>
          <p:nvSpPr>
            <p:cNvPr id="9" name="矩形: 圆角 12">
              <a:extLst>
                <a:ext uri="{FF2B5EF4-FFF2-40B4-BE49-F238E27FC236}">
                  <a16:creationId xmlns:a16="http://schemas.microsoft.com/office/drawing/2014/main" id="{0E6D00C7-FFC8-CE5B-88C6-731FED30A2D0}"/>
                </a:ext>
              </a:extLst>
            </p:cNvPr>
            <p:cNvSpPr/>
            <p:nvPr userDrawn="1"/>
          </p:nvSpPr>
          <p:spPr>
            <a:xfrm>
              <a:off x="2334419" y="1503963"/>
              <a:ext cx="7774776" cy="3264236"/>
            </a:xfrm>
            <a:prstGeom prst="roundRect">
              <a:avLst>
                <a:gd name="adj" fmla="val 50000"/>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0" name="矩形: 圆角 13">
              <a:extLst>
                <a:ext uri="{FF2B5EF4-FFF2-40B4-BE49-F238E27FC236}">
                  <a16:creationId xmlns:a16="http://schemas.microsoft.com/office/drawing/2014/main" id="{5DA83953-98F9-D902-720F-9DB72F8366B1}"/>
                </a:ext>
              </a:extLst>
            </p:cNvPr>
            <p:cNvSpPr/>
            <p:nvPr userDrawn="1"/>
          </p:nvSpPr>
          <p:spPr>
            <a:xfrm>
              <a:off x="2591568" y="1795917"/>
              <a:ext cx="7260479" cy="2691630"/>
            </a:xfrm>
            <a:prstGeom prst="roundRect">
              <a:avLst>
                <a:gd name="adj"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grpSp>
      <p:pic>
        <p:nvPicPr>
          <p:cNvPr id="11" name="图片 14" descr="图片包含 餐桌&#10;&#10;描述已自动生成">
            <a:extLst>
              <a:ext uri="{FF2B5EF4-FFF2-40B4-BE49-F238E27FC236}">
                <a16:creationId xmlns:a16="http://schemas.microsoft.com/office/drawing/2014/main" id="{4E87457C-B21D-7B50-C5E8-F9377382A9CC}"/>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0" y="2919413"/>
            <a:ext cx="4343400" cy="393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984277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21A8135A-1829-C92C-2603-9856D8C15788}"/>
              </a:ext>
            </a:extLst>
          </p:cNvPr>
          <p:cNvSpPr>
            <a:spLocks noGrp="1"/>
          </p:cNvSpPr>
          <p:nvPr>
            <p:ph type="dt" sz="half" idx="10"/>
          </p:nvPr>
        </p:nvSpPr>
        <p:spPr/>
        <p:txBody>
          <a:bodyPr/>
          <a:lstStyle>
            <a:lvl1pPr>
              <a:defRPr/>
            </a:lvl1pPr>
          </a:lstStyle>
          <a:p>
            <a:pPr>
              <a:defRPr/>
            </a:pPr>
            <a:fld id="{ABB800B1-2821-4CF3-AD97-25B73CB4D4F9}" type="datetimeFigureOut">
              <a:rPr lang="en-GB"/>
              <a:pPr>
                <a:defRPr/>
              </a:pPr>
              <a:t>21/09/2025</a:t>
            </a:fld>
            <a:endParaRPr lang="en-GB"/>
          </a:p>
        </p:txBody>
      </p:sp>
      <p:sp>
        <p:nvSpPr>
          <p:cNvPr id="6" name="Footer Placeholder 4">
            <a:extLst>
              <a:ext uri="{FF2B5EF4-FFF2-40B4-BE49-F238E27FC236}">
                <a16:creationId xmlns:a16="http://schemas.microsoft.com/office/drawing/2014/main" id="{2685C0C0-1930-C776-5573-71D350FFF876}"/>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1C05309A-1350-9264-3A27-8142116E1826}"/>
              </a:ext>
            </a:extLst>
          </p:cNvPr>
          <p:cNvSpPr>
            <a:spLocks noGrp="1"/>
          </p:cNvSpPr>
          <p:nvPr>
            <p:ph type="sldNum" sz="quarter" idx="12"/>
          </p:nvPr>
        </p:nvSpPr>
        <p:spPr/>
        <p:txBody>
          <a:bodyPr/>
          <a:lstStyle>
            <a:lvl1pPr>
              <a:defRPr/>
            </a:lvl1pPr>
          </a:lstStyle>
          <a:p>
            <a:pPr>
              <a:defRPr/>
            </a:pPr>
            <a:fld id="{85476B72-B10C-4E92-B442-73533E4A81D7}" type="slidenum">
              <a:rPr lang="en-GB"/>
              <a:pPr>
                <a:defRPr/>
              </a:pPr>
              <a:t>‹#›</a:t>
            </a:fld>
            <a:endParaRPr lang="en-GB"/>
          </a:p>
        </p:txBody>
      </p:sp>
    </p:spTree>
    <p:extLst>
      <p:ext uri="{BB962C8B-B14F-4D97-AF65-F5344CB8AC3E}">
        <p14:creationId xmlns:p14="http://schemas.microsoft.com/office/powerpoint/2010/main" val="2680774603"/>
      </p:ext>
    </p:extLst>
  </p:cSld>
  <p:clrMapOvr>
    <a:masterClrMapping/>
  </p:clrMapOvr>
  <p:transition>
    <p:random/>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43103C14-1E41-4757-5F80-A9358B5B2380}"/>
              </a:ext>
            </a:extLst>
          </p:cNvPr>
          <p:cNvSpPr>
            <a:spLocks noGrp="1"/>
          </p:cNvSpPr>
          <p:nvPr>
            <p:ph type="dt" sz="half" idx="10"/>
          </p:nvPr>
        </p:nvSpPr>
        <p:spPr/>
        <p:txBody>
          <a:bodyPr/>
          <a:lstStyle>
            <a:lvl1pPr>
              <a:defRPr/>
            </a:lvl1pPr>
          </a:lstStyle>
          <a:p>
            <a:pPr>
              <a:defRPr/>
            </a:pPr>
            <a:fld id="{C4811184-FC62-484C-9BDA-557A6F23ED70}" type="datetimeFigureOut">
              <a:rPr lang="en-GB"/>
              <a:pPr>
                <a:defRPr/>
              </a:pPr>
              <a:t>21/09/2025</a:t>
            </a:fld>
            <a:endParaRPr lang="en-GB"/>
          </a:p>
        </p:txBody>
      </p:sp>
      <p:sp>
        <p:nvSpPr>
          <p:cNvPr id="8" name="Footer Placeholder 4">
            <a:extLst>
              <a:ext uri="{FF2B5EF4-FFF2-40B4-BE49-F238E27FC236}">
                <a16:creationId xmlns:a16="http://schemas.microsoft.com/office/drawing/2014/main" id="{5167B770-68ED-DC4E-041C-357CE046035E}"/>
              </a:ext>
            </a:extLst>
          </p:cNvPr>
          <p:cNvSpPr>
            <a:spLocks noGrp="1"/>
          </p:cNvSpPr>
          <p:nvPr>
            <p:ph type="ftr" sz="quarter" idx="11"/>
          </p:nvPr>
        </p:nvSpPr>
        <p:spPr/>
        <p:txBody>
          <a:bodyPr/>
          <a:lstStyle>
            <a:lvl1pPr>
              <a:defRPr/>
            </a:lvl1pPr>
          </a:lstStyle>
          <a:p>
            <a:pPr>
              <a:defRPr/>
            </a:pPr>
            <a:endParaRPr lang="en-GB"/>
          </a:p>
        </p:txBody>
      </p:sp>
      <p:sp>
        <p:nvSpPr>
          <p:cNvPr id="9" name="Slide Number Placeholder 5">
            <a:extLst>
              <a:ext uri="{FF2B5EF4-FFF2-40B4-BE49-F238E27FC236}">
                <a16:creationId xmlns:a16="http://schemas.microsoft.com/office/drawing/2014/main" id="{D9E97F9F-6CEC-F5A1-B64B-738C98FC2591}"/>
              </a:ext>
            </a:extLst>
          </p:cNvPr>
          <p:cNvSpPr>
            <a:spLocks noGrp="1"/>
          </p:cNvSpPr>
          <p:nvPr>
            <p:ph type="sldNum" sz="quarter" idx="12"/>
          </p:nvPr>
        </p:nvSpPr>
        <p:spPr/>
        <p:txBody>
          <a:bodyPr/>
          <a:lstStyle>
            <a:lvl1pPr>
              <a:defRPr/>
            </a:lvl1pPr>
          </a:lstStyle>
          <a:p>
            <a:pPr>
              <a:defRPr/>
            </a:pPr>
            <a:fld id="{318D9FF1-E37A-460C-8CF3-F3C4119BE74B}" type="slidenum">
              <a:rPr lang="en-GB"/>
              <a:pPr>
                <a:defRPr/>
              </a:pPr>
              <a:t>‹#›</a:t>
            </a:fld>
            <a:endParaRPr lang="en-GB"/>
          </a:p>
        </p:txBody>
      </p:sp>
    </p:spTree>
    <p:extLst>
      <p:ext uri="{BB962C8B-B14F-4D97-AF65-F5344CB8AC3E}">
        <p14:creationId xmlns:p14="http://schemas.microsoft.com/office/powerpoint/2010/main" val="1985513355"/>
      </p:ext>
    </p:extLst>
  </p:cSld>
  <p:clrMapOvr>
    <a:masterClrMapping/>
  </p:clrMapOvr>
  <p:transition>
    <p:random/>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B43957F9-6DB2-4B21-7F15-7A61A81245C2}"/>
              </a:ext>
            </a:extLst>
          </p:cNvPr>
          <p:cNvSpPr>
            <a:spLocks noGrp="1"/>
          </p:cNvSpPr>
          <p:nvPr>
            <p:ph type="dt" sz="half" idx="10"/>
          </p:nvPr>
        </p:nvSpPr>
        <p:spPr/>
        <p:txBody>
          <a:bodyPr/>
          <a:lstStyle>
            <a:lvl1pPr>
              <a:defRPr/>
            </a:lvl1pPr>
          </a:lstStyle>
          <a:p>
            <a:pPr>
              <a:defRPr/>
            </a:pPr>
            <a:fld id="{377F07E3-684B-40AB-9ACE-10014208458E}" type="datetimeFigureOut">
              <a:rPr lang="en-GB"/>
              <a:pPr>
                <a:defRPr/>
              </a:pPr>
              <a:t>21/09/2025</a:t>
            </a:fld>
            <a:endParaRPr lang="en-GB"/>
          </a:p>
        </p:txBody>
      </p:sp>
      <p:sp>
        <p:nvSpPr>
          <p:cNvPr id="4" name="Footer Placeholder 4">
            <a:extLst>
              <a:ext uri="{FF2B5EF4-FFF2-40B4-BE49-F238E27FC236}">
                <a16:creationId xmlns:a16="http://schemas.microsoft.com/office/drawing/2014/main" id="{B9B6678F-62B1-EFE3-C9B4-1F58F9391F9F}"/>
              </a:ext>
            </a:extLst>
          </p:cNvPr>
          <p:cNvSpPr>
            <a:spLocks noGrp="1"/>
          </p:cNvSpPr>
          <p:nvPr>
            <p:ph type="ftr" sz="quarter" idx="11"/>
          </p:nvPr>
        </p:nvSpPr>
        <p:spPr/>
        <p:txBody>
          <a:bodyPr/>
          <a:lstStyle>
            <a:lvl1pPr>
              <a:defRPr/>
            </a:lvl1pPr>
          </a:lstStyle>
          <a:p>
            <a:pPr>
              <a:defRPr/>
            </a:pPr>
            <a:endParaRPr lang="en-GB"/>
          </a:p>
        </p:txBody>
      </p:sp>
      <p:sp>
        <p:nvSpPr>
          <p:cNvPr id="5" name="Slide Number Placeholder 5">
            <a:extLst>
              <a:ext uri="{FF2B5EF4-FFF2-40B4-BE49-F238E27FC236}">
                <a16:creationId xmlns:a16="http://schemas.microsoft.com/office/drawing/2014/main" id="{EDC24CB3-BE4E-4F73-4369-7BE0CF60C7F6}"/>
              </a:ext>
            </a:extLst>
          </p:cNvPr>
          <p:cNvSpPr>
            <a:spLocks noGrp="1"/>
          </p:cNvSpPr>
          <p:nvPr>
            <p:ph type="sldNum" sz="quarter" idx="12"/>
          </p:nvPr>
        </p:nvSpPr>
        <p:spPr/>
        <p:txBody>
          <a:bodyPr/>
          <a:lstStyle>
            <a:lvl1pPr>
              <a:defRPr/>
            </a:lvl1pPr>
          </a:lstStyle>
          <a:p>
            <a:pPr>
              <a:defRPr/>
            </a:pPr>
            <a:fld id="{7BA1AB7B-4083-4CF9-87C3-C382408980BB}" type="slidenum">
              <a:rPr lang="en-GB"/>
              <a:pPr>
                <a:defRPr/>
              </a:pPr>
              <a:t>‹#›</a:t>
            </a:fld>
            <a:endParaRPr lang="en-GB"/>
          </a:p>
        </p:txBody>
      </p:sp>
    </p:spTree>
    <p:extLst>
      <p:ext uri="{BB962C8B-B14F-4D97-AF65-F5344CB8AC3E}">
        <p14:creationId xmlns:p14="http://schemas.microsoft.com/office/powerpoint/2010/main" val="2264706312"/>
      </p:ext>
    </p:extLst>
  </p:cSld>
  <p:clrMapOvr>
    <a:masterClrMapping/>
  </p:clrMapOvr>
  <p:transition>
    <p:random/>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66B9CAF6-DAA8-8F95-7E46-BC09AA4FE134}"/>
              </a:ext>
            </a:extLst>
          </p:cNvPr>
          <p:cNvSpPr>
            <a:spLocks noGrp="1"/>
          </p:cNvSpPr>
          <p:nvPr>
            <p:ph type="dt" sz="half" idx="10"/>
          </p:nvPr>
        </p:nvSpPr>
        <p:spPr/>
        <p:txBody>
          <a:bodyPr/>
          <a:lstStyle>
            <a:lvl1pPr>
              <a:defRPr/>
            </a:lvl1pPr>
          </a:lstStyle>
          <a:p>
            <a:pPr>
              <a:defRPr/>
            </a:pPr>
            <a:fld id="{C69AEBCB-F7B8-4A03-A631-C9E424593CC9}" type="datetimeFigureOut">
              <a:rPr lang="en-GB"/>
              <a:pPr>
                <a:defRPr/>
              </a:pPr>
              <a:t>21/09/2025</a:t>
            </a:fld>
            <a:endParaRPr lang="en-GB"/>
          </a:p>
        </p:txBody>
      </p:sp>
      <p:sp>
        <p:nvSpPr>
          <p:cNvPr id="3" name="Footer Placeholder 4">
            <a:extLst>
              <a:ext uri="{FF2B5EF4-FFF2-40B4-BE49-F238E27FC236}">
                <a16:creationId xmlns:a16="http://schemas.microsoft.com/office/drawing/2014/main" id="{1C1E04DC-0CFB-56B3-8FAD-DFED7DEBCCD8}"/>
              </a:ext>
            </a:extLst>
          </p:cNvPr>
          <p:cNvSpPr>
            <a:spLocks noGrp="1"/>
          </p:cNvSpPr>
          <p:nvPr>
            <p:ph type="ftr" sz="quarter" idx="11"/>
          </p:nvPr>
        </p:nvSpPr>
        <p:spPr/>
        <p:txBody>
          <a:bodyPr/>
          <a:lstStyle>
            <a:lvl1pPr>
              <a:defRPr/>
            </a:lvl1pPr>
          </a:lstStyle>
          <a:p>
            <a:pPr>
              <a:defRPr/>
            </a:pPr>
            <a:endParaRPr lang="en-GB"/>
          </a:p>
        </p:txBody>
      </p:sp>
      <p:sp>
        <p:nvSpPr>
          <p:cNvPr id="4" name="Slide Number Placeholder 5">
            <a:extLst>
              <a:ext uri="{FF2B5EF4-FFF2-40B4-BE49-F238E27FC236}">
                <a16:creationId xmlns:a16="http://schemas.microsoft.com/office/drawing/2014/main" id="{0390673E-D1CC-AC55-87EF-A0FEC32DC17B}"/>
              </a:ext>
            </a:extLst>
          </p:cNvPr>
          <p:cNvSpPr>
            <a:spLocks noGrp="1"/>
          </p:cNvSpPr>
          <p:nvPr>
            <p:ph type="sldNum" sz="quarter" idx="12"/>
          </p:nvPr>
        </p:nvSpPr>
        <p:spPr/>
        <p:txBody>
          <a:bodyPr/>
          <a:lstStyle>
            <a:lvl1pPr>
              <a:defRPr/>
            </a:lvl1pPr>
          </a:lstStyle>
          <a:p>
            <a:pPr>
              <a:defRPr/>
            </a:pPr>
            <a:fld id="{9ED718C0-C318-45BA-A881-034809991F16}" type="slidenum">
              <a:rPr lang="en-GB"/>
              <a:pPr>
                <a:defRPr/>
              </a:pPr>
              <a:t>‹#›</a:t>
            </a:fld>
            <a:endParaRPr lang="en-GB"/>
          </a:p>
        </p:txBody>
      </p:sp>
    </p:spTree>
    <p:extLst>
      <p:ext uri="{BB962C8B-B14F-4D97-AF65-F5344CB8AC3E}">
        <p14:creationId xmlns:p14="http://schemas.microsoft.com/office/powerpoint/2010/main" val="2092539270"/>
      </p:ext>
    </p:extLst>
  </p:cSld>
  <p:clrMapOvr>
    <a:masterClrMapping/>
  </p:clrMapOvr>
  <p:transition>
    <p:random/>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77C047B5-3D92-89F2-D91B-A923B3EC6FDD}"/>
              </a:ext>
            </a:extLst>
          </p:cNvPr>
          <p:cNvSpPr>
            <a:spLocks noGrp="1"/>
          </p:cNvSpPr>
          <p:nvPr>
            <p:ph type="dt" sz="half" idx="10"/>
          </p:nvPr>
        </p:nvSpPr>
        <p:spPr/>
        <p:txBody>
          <a:bodyPr/>
          <a:lstStyle>
            <a:lvl1pPr>
              <a:defRPr/>
            </a:lvl1pPr>
          </a:lstStyle>
          <a:p>
            <a:pPr>
              <a:defRPr/>
            </a:pPr>
            <a:fld id="{79BADC32-8543-4B16-9677-6B688C4C024B}" type="datetimeFigureOut">
              <a:rPr lang="en-GB"/>
              <a:pPr>
                <a:defRPr/>
              </a:pPr>
              <a:t>21/09/2025</a:t>
            </a:fld>
            <a:endParaRPr lang="en-GB"/>
          </a:p>
        </p:txBody>
      </p:sp>
      <p:sp>
        <p:nvSpPr>
          <p:cNvPr id="6" name="Footer Placeholder 4">
            <a:extLst>
              <a:ext uri="{FF2B5EF4-FFF2-40B4-BE49-F238E27FC236}">
                <a16:creationId xmlns:a16="http://schemas.microsoft.com/office/drawing/2014/main" id="{43E66CD7-F961-3036-10F5-27AB20117A47}"/>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A8294224-1B4B-EB5B-988A-EA0EB269E9F0}"/>
              </a:ext>
            </a:extLst>
          </p:cNvPr>
          <p:cNvSpPr>
            <a:spLocks noGrp="1"/>
          </p:cNvSpPr>
          <p:nvPr>
            <p:ph type="sldNum" sz="quarter" idx="12"/>
          </p:nvPr>
        </p:nvSpPr>
        <p:spPr/>
        <p:txBody>
          <a:bodyPr/>
          <a:lstStyle>
            <a:lvl1pPr>
              <a:defRPr/>
            </a:lvl1pPr>
          </a:lstStyle>
          <a:p>
            <a:pPr>
              <a:defRPr/>
            </a:pPr>
            <a:fld id="{E196D9F7-0CF0-45E4-BD52-CDA5884B4D6E}" type="slidenum">
              <a:rPr lang="en-GB"/>
              <a:pPr>
                <a:defRPr/>
              </a:pPr>
              <a:t>‹#›</a:t>
            </a:fld>
            <a:endParaRPr lang="en-GB"/>
          </a:p>
        </p:txBody>
      </p:sp>
    </p:spTree>
    <p:extLst>
      <p:ext uri="{BB962C8B-B14F-4D97-AF65-F5344CB8AC3E}">
        <p14:creationId xmlns:p14="http://schemas.microsoft.com/office/powerpoint/2010/main" val="3579685433"/>
      </p:ext>
    </p:extLst>
  </p:cSld>
  <p:clrMapOvr>
    <a:masterClrMapping/>
  </p:clrMapOvr>
  <p:transition>
    <p:random/>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36F94FCC-57B8-BB29-7405-E54CE93819F9}"/>
              </a:ext>
            </a:extLst>
          </p:cNvPr>
          <p:cNvSpPr>
            <a:spLocks noGrp="1"/>
          </p:cNvSpPr>
          <p:nvPr>
            <p:ph type="dt" sz="half" idx="10"/>
          </p:nvPr>
        </p:nvSpPr>
        <p:spPr/>
        <p:txBody>
          <a:bodyPr/>
          <a:lstStyle>
            <a:lvl1pPr>
              <a:defRPr/>
            </a:lvl1pPr>
          </a:lstStyle>
          <a:p>
            <a:pPr>
              <a:defRPr/>
            </a:pPr>
            <a:fld id="{6A22CA54-A0DC-4345-8212-2B9ACEBC1C3B}" type="datetimeFigureOut">
              <a:rPr lang="en-GB"/>
              <a:pPr>
                <a:defRPr/>
              </a:pPr>
              <a:t>21/09/2025</a:t>
            </a:fld>
            <a:endParaRPr lang="en-GB"/>
          </a:p>
        </p:txBody>
      </p:sp>
      <p:sp>
        <p:nvSpPr>
          <p:cNvPr id="6" name="Footer Placeholder 4">
            <a:extLst>
              <a:ext uri="{FF2B5EF4-FFF2-40B4-BE49-F238E27FC236}">
                <a16:creationId xmlns:a16="http://schemas.microsoft.com/office/drawing/2014/main" id="{9B28512A-A682-E26E-7735-19B249D7CBC1}"/>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5B0BED0A-D8F6-DE7F-EB4E-3D150C060D8B}"/>
              </a:ext>
            </a:extLst>
          </p:cNvPr>
          <p:cNvSpPr>
            <a:spLocks noGrp="1"/>
          </p:cNvSpPr>
          <p:nvPr>
            <p:ph type="sldNum" sz="quarter" idx="12"/>
          </p:nvPr>
        </p:nvSpPr>
        <p:spPr/>
        <p:txBody>
          <a:bodyPr/>
          <a:lstStyle>
            <a:lvl1pPr>
              <a:defRPr/>
            </a:lvl1pPr>
          </a:lstStyle>
          <a:p>
            <a:pPr>
              <a:defRPr/>
            </a:pPr>
            <a:fld id="{CAF6C427-17A4-4410-B415-9F9D62FE99B3}" type="slidenum">
              <a:rPr lang="en-GB"/>
              <a:pPr>
                <a:defRPr/>
              </a:pPr>
              <a:t>‹#›</a:t>
            </a:fld>
            <a:endParaRPr lang="en-GB"/>
          </a:p>
        </p:txBody>
      </p:sp>
    </p:spTree>
    <p:extLst>
      <p:ext uri="{BB962C8B-B14F-4D97-AF65-F5344CB8AC3E}">
        <p14:creationId xmlns:p14="http://schemas.microsoft.com/office/powerpoint/2010/main" val="1260754063"/>
      </p:ext>
    </p:extLst>
  </p:cSld>
  <p:clrMapOvr>
    <a:masterClrMapping/>
  </p:clrMapOvr>
  <p:transition>
    <p:random/>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71CEF5-8CC8-C812-C8E8-465B32FB14E1}"/>
              </a:ext>
            </a:extLst>
          </p:cNvPr>
          <p:cNvSpPr>
            <a:spLocks noGrp="1"/>
          </p:cNvSpPr>
          <p:nvPr>
            <p:ph type="dt" sz="half" idx="10"/>
          </p:nvPr>
        </p:nvSpPr>
        <p:spPr/>
        <p:txBody>
          <a:bodyPr/>
          <a:lstStyle>
            <a:lvl1pPr>
              <a:defRPr/>
            </a:lvl1pPr>
          </a:lstStyle>
          <a:p>
            <a:pPr>
              <a:defRPr/>
            </a:pPr>
            <a:fld id="{C4A34DF2-9F3A-496A-805F-86EE66C6A0CE}" type="datetimeFigureOut">
              <a:rPr lang="en-GB"/>
              <a:pPr>
                <a:defRPr/>
              </a:pPr>
              <a:t>21/09/2025</a:t>
            </a:fld>
            <a:endParaRPr lang="en-GB"/>
          </a:p>
        </p:txBody>
      </p:sp>
      <p:sp>
        <p:nvSpPr>
          <p:cNvPr id="5" name="Footer Placeholder 4">
            <a:extLst>
              <a:ext uri="{FF2B5EF4-FFF2-40B4-BE49-F238E27FC236}">
                <a16:creationId xmlns:a16="http://schemas.microsoft.com/office/drawing/2014/main" id="{0893A7C4-DDDC-2854-E363-9BC2468A7EAB}"/>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5D8E52E5-CBA3-F0E9-60A7-C6B83584FA6C}"/>
              </a:ext>
            </a:extLst>
          </p:cNvPr>
          <p:cNvSpPr>
            <a:spLocks noGrp="1"/>
          </p:cNvSpPr>
          <p:nvPr>
            <p:ph type="sldNum" sz="quarter" idx="12"/>
          </p:nvPr>
        </p:nvSpPr>
        <p:spPr/>
        <p:txBody>
          <a:bodyPr/>
          <a:lstStyle>
            <a:lvl1pPr>
              <a:defRPr/>
            </a:lvl1pPr>
          </a:lstStyle>
          <a:p>
            <a:pPr>
              <a:defRPr/>
            </a:pPr>
            <a:fld id="{0B9CE3F2-5DBD-41AD-B329-52E03F5D3012}" type="slidenum">
              <a:rPr lang="en-GB"/>
              <a:pPr>
                <a:defRPr/>
              </a:pPr>
              <a:t>‹#›</a:t>
            </a:fld>
            <a:endParaRPr lang="en-GB"/>
          </a:p>
        </p:txBody>
      </p:sp>
    </p:spTree>
    <p:extLst>
      <p:ext uri="{BB962C8B-B14F-4D97-AF65-F5344CB8AC3E}">
        <p14:creationId xmlns:p14="http://schemas.microsoft.com/office/powerpoint/2010/main" val="294978217"/>
      </p:ext>
    </p:extLst>
  </p:cSld>
  <p:clrMapOvr>
    <a:masterClrMapping/>
  </p:clrMapOvr>
  <p:transition>
    <p:random/>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529882-4319-BC9E-966A-5CFE7810661C}"/>
              </a:ext>
            </a:extLst>
          </p:cNvPr>
          <p:cNvSpPr>
            <a:spLocks noGrp="1"/>
          </p:cNvSpPr>
          <p:nvPr>
            <p:ph type="dt" sz="half" idx="10"/>
          </p:nvPr>
        </p:nvSpPr>
        <p:spPr/>
        <p:txBody>
          <a:bodyPr/>
          <a:lstStyle>
            <a:lvl1pPr>
              <a:defRPr/>
            </a:lvl1pPr>
          </a:lstStyle>
          <a:p>
            <a:pPr>
              <a:defRPr/>
            </a:pPr>
            <a:fld id="{3EAFAB51-8324-43BB-AC52-788C77A0A9B2}" type="datetimeFigureOut">
              <a:rPr lang="en-GB"/>
              <a:pPr>
                <a:defRPr/>
              </a:pPr>
              <a:t>21/09/2025</a:t>
            </a:fld>
            <a:endParaRPr lang="en-GB"/>
          </a:p>
        </p:txBody>
      </p:sp>
      <p:sp>
        <p:nvSpPr>
          <p:cNvPr id="5" name="Footer Placeholder 4">
            <a:extLst>
              <a:ext uri="{FF2B5EF4-FFF2-40B4-BE49-F238E27FC236}">
                <a16:creationId xmlns:a16="http://schemas.microsoft.com/office/drawing/2014/main" id="{C3A2C40C-CED1-280A-3876-FE901958ACCB}"/>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C1E41A7A-8B9C-997F-EDF7-971B207AB6BA}"/>
              </a:ext>
            </a:extLst>
          </p:cNvPr>
          <p:cNvSpPr>
            <a:spLocks noGrp="1"/>
          </p:cNvSpPr>
          <p:nvPr>
            <p:ph type="sldNum" sz="quarter" idx="12"/>
          </p:nvPr>
        </p:nvSpPr>
        <p:spPr/>
        <p:txBody>
          <a:bodyPr/>
          <a:lstStyle>
            <a:lvl1pPr>
              <a:defRPr/>
            </a:lvl1pPr>
          </a:lstStyle>
          <a:p>
            <a:pPr>
              <a:defRPr/>
            </a:pPr>
            <a:fld id="{4E8BF266-327A-4B43-B60C-105FF18B7588}" type="slidenum">
              <a:rPr lang="en-GB"/>
              <a:pPr>
                <a:defRPr/>
              </a:pPr>
              <a:t>‹#›</a:t>
            </a:fld>
            <a:endParaRPr lang="en-GB"/>
          </a:p>
        </p:txBody>
      </p:sp>
    </p:spTree>
    <p:extLst>
      <p:ext uri="{BB962C8B-B14F-4D97-AF65-F5344CB8AC3E}">
        <p14:creationId xmlns:p14="http://schemas.microsoft.com/office/powerpoint/2010/main" val="2501071940"/>
      </p:ext>
    </p:extLst>
  </p:cSld>
  <p:clrMapOvr>
    <a:masterClrMapping/>
  </p:clrMapOvr>
  <p:transition>
    <p:random/>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726"/>
        <p:cNvGrpSpPr/>
        <p:nvPr/>
      </p:nvGrpSpPr>
      <p:grpSpPr>
        <a:xfrm>
          <a:off x="0" y="0"/>
          <a:ext cx="0" cy="0"/>
          <a:chOff x="0" y="0"/>
          <a:chExt cx="0" cy="0"/>
        </a:xfrm>
      </p:grpSpPr>
      <p:sp>
        <p:nvSpPr>
          <p:cNvPr id="727" name="Google Shape;727;p78"/>
          <p:cNvSpPr txBox="1">
            <a:spLocks noGrp="1"/>
          </p:cNvSpPr>
          <p:nvPr>
            <p:ph type="title"/>
          </p:nvPr>
        </p:nvSpPr>
        <p:spPr>
          <a:xfrm>
            <a:off x="838200" y="365125"/>
            <a:ext cx="10515600" cy="1325563"/>
          </a:xfrm>
          <a:prstGeom prst="rect">
            <a:avLst/>
          </a:prstGeom>
          <a:noFill/>
          <a:ln>
            <a:noFill/>
          </a:ln>
        </p:spPr>
        <p:txBody>
          <a:bodyPr spcFirstLastPara="1">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28" name="Google Shape;728;p78"/>
          <p:cNvSpPr txBox="1">
            <a:spLocks noGrp="1"/>
          </p:cNvSpPr>
          <p:nvPr>
            <p:ph type="body" idx="1"/>
          </p:nvPr>
        </p:nvSpPr>
        <p:spPr>
          <a:xfrm>
            <a:off x="838200" y="1825625"/>
            <a:ext cx="10515600" cy="4351338"/>
          </a:xfrm>
          <a:prstGeom prst="rect">
            <a:avLst/>
          </a:prstGeom>
          <a:noFill/>
          <a:ln>
            <a:noFill/>
          </a:ln>
        </p:spPr>
        <p:txBody>
          <a:bodyPr spcFirstLastPara="1">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 name="Google Shape;723;p77">
            <a:extLst>
              <a:ext uri="{FF2B5EF4-FFF2-40B4-BE49-F238E27FC236}">
                <a16:creationId xmlns:a16="http://schemas.microsoft.com/office/drawing/2014/main" id="{1F6334F8-CA26-C4EF-23DA-5661B4962B0C}"/>
              </a:ext>
            </a:extLst>
          </p:cNvPr>
          <p:cNvSpPr txBox="1">
            <a:spLocks noGrp="1"/>
          </p:cNvSpPr>
          <p:nvPr>
            <p:ph type="dt" idx="11"/>
          </p:nvPr>
        </p:nvSpPr>
        <p:spPr>
          <a:ln/>
        </p:spPr>
        <p:txBody>
          <a:bodyPr/>
          <a:lstStyle>
            <a:lvl1pPr>
              <a:defRPr/>
            </a:lvl1pPr>
          </a:lstStyle>
          <a:p>
            <a:pPr>
              <a:defRPr/>
            </a:pPr>
            <a:endParaRPr/>
          </a:p>
        </p:txBody>
      </p:sp>
      <p:sp>
        <p:nvSpPr>
          <p:cNvPr id="3" name="Google Shape;724;p77">
            <a:extLst>
              <a:ext uri="{FF2B5EF4-FFF2-40B4-BE49-F238E27FC236}">
                <a16:creationId xmlns:a16="http://schemas.microsoft.com/office/drawing/2014/main" id="{A3CABA03-32E5-2D22-84F8-8745D9D983C0}"/>
              </a:ext>
            </a:extLst>
          </p:cNvPr>
          <p:cNvSpPr txBox="1">
            <a:spLocks noGrp="1"/>
          </p:cNvSpPr>
          <p:nvPr>
            <p:ph type="ftr" idx="12"/>
          </p:nvPr>
        </p:nvSpPr>
        <p:spPr>
          <a:ln/>
        </p:spPr>
        <p:txBody>
          <a:bodyPr/>
          <a:lstStyle>
            <a:lvl1pPr>
              <a:defRPr/>
            </a:lvl1pPr>
          </a:lstStyle>
          <a:p>
            <a:pPr>
              <a:defRPr/>
            </a:pPr>
            <a:endParaRPr/>
          </a:p>
        </p:txBody>
      </p:sp>
      <p:sp>
        <p:nvSpPr>
          <p:cNvPr id="4" name="Google Shape;725;p77">
            <a:extLst>
              <a:ext uri="{FF2B5EF4-FFF2-40B4-BE49-F238E27FC236}">
                <a16:creationId xmlns:a16="http://schemas.microsoft.com/office/drawing/2014/main" id="{4E02DC5C-E137-8A4B-7D20-D9349933689B}"/>
              </a:ext>
            </a:extLst>
          </p:cNvPr>
          <p:cNvSpPr txBox="1">
            <a:spLocks noGrp="1"/>
          </p:cNvSpPr>
          <p:nvPr>
            <p:ph type="sldNum" idx="13"/>
          </p:nvPr>
        </p:nvSpPr>
        <p:spPr>
          <a:ln/>
        </p:spPr>
        <p:txBody>
          <a:bodyPr/>
          <a:lstStyle>
            <a:lvl1pPr>
              <a:defRPr/>
            </a:lvl1pPr>
          </a:lstStyle>
          <a:p>
            <a:pPr>
              <a:defRPr/>
            </a:pPr>
            <a:fld id="{2072AF66-5FEF-4360-98B6-7A6F3FCCAB59}" type="slidenum">
              <a:rPr lang="en-US"/>
              <a:pPr>
                <a:defRPr/>
              </a:pPr>
              <a:t>‹#›</a:t>
            </a:fld>
            <a:endParaRPr/>
          </a:p>
        </p:txBody>
      </p:sp>
    </p:spTree>
    <p:extLst>
      <p:ext uri="{BB962C8B-B14F-4D97-AF65-F5344CB8AC3E}">
        <p14:creationId xmlns:p14="http://schemas.microsoft.com/office/powerpoint/2010/main" val="1406482197"/>
      </p:ext>
    </p:extLst>
  </p:cSld>
  <p:clrMapOvr>
    <a:masterClrMapping/>
  </p:clrMapOvr>
  <p:transition>
    <p:random/>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32"/>
        <p:cNvGrpSpPr/>
        <p:nvPr/>
      </p:nvGrpSpPr>
      <p:grpSpPr>
        <a:xfrm>
          <a:off x="0" y="0"/>
          <a:ext cx="0" cy="0"/>
          <a:chOff x="0" y="0"/>
          <a:chExt cx="0" cy="0"/>
        </a:xfrm>
      </p:grpSpPr>
      <p:sp>
        <p:nvSpPr>
          <p:cNvPr id="2" name="Google Shape;723;p77">
            <a:extLst>
              <a:ext uri="{FF2B5EF4-FFF2-40B4-BE49-F238E27FC236}">
                <a16:creationId xmlns:a16="http://schemas.microsoft.com/office/drawing/2014/main" id="{13FFE7CE-D4F8-5185-E624-84F21EECAE76}"/>
              </a:ext>
            </a:extLst>
          </p:cNvPr>
          <p:cNvSpPr txBox="1">
            <a:spLocks noGrp="1"/>
          </p:cNvSpPr>
          <p:nvPr>
            <p:ph type="dt" idx="11"/>
          </p:nvPr>
        </p:nvSpPr>
        <p:spPr>
          <a:ln/>
        </p:spPr>
        <p:txBody>
          <a:bodyPr/>
          <a:lstStyle>
            <a:lvl1pPr>
              <a:defRPr/>
            </a:lvl1pPr>
          </a:lstStyle>
          <a:p>
            <a:pPr>
              <a:defRPr/>
            </a:pPr>
            <a:endParaRPr/>
          </a:p>
        </p:txBody>
      </p:sp>
      <p:sp>
        <p:nvSpPr>
          <p:cNvPr id="3" name="Google Shape;724;p77">
            <a:extLst>
              <a:ext uri="{FF2B5EF4-FFF2-40B4-BE49-F238E27FC236}">
                <a16:creationId xmlns:a16="http://schemas.microsoft.com/office/drawing/2014/main" id="{E986FABF-23D1-2424-4A45-69BBB068F84B}"/>
              </a:ext>
            </a:extLst>
          </p:cNvPr>
          <p:cNvSpPr txBox="1">
            <a:spLocks noGrp="1"/>
          </p:cNvSpPr>
          <p:nvPr>
            <p:ph type="ftr" idx="12"/>
          </p:nvPr>
        </p:nvSpPr>
        <p:spPr>
          <a:ln/>
        </p:spPr>
        <p:txBody>
          <a:bodyPr/>
          <a:lstStyle>
            <a:lvl1pPr>
              <a:defRPr/>
            </a:lvl1pPr>
          </a:lstStyle>
          <a:p>
            <a:pPr>
              <a:defRPr/>
            </a:pPr>
            <a:endParaRPr/>
          </a:p>
        </p:txBody>
      </p:sp>
      <p:sp>
        <p:nvSpPr>
          <p:cNvPr id="4" name="Google Shape;725;p77">
            <a:extLst>
              <a:ext uri="{FF2B5EF4-FFF2-40B4-BE49-F238E27FC236}">
                <a16:creationId xmlns:a16="http://schemas.microsoft.com/office/drawing/2014/main" id="{B2C467D6-BC2F-D9D1-0032-1827F4117BF4}"/>
              </a:ext>
            </a:extLst>
          </p:cNvPr>
          <p:cNvSpPr txBox="1">
            <a:spLocks noGrp="1"/>
          </p:cNvSpPr>
          <p:nvPr>
            <p:ph type="sldNum" idx="13"/>
          </p:nvPr>
        </p:nvSpPr>
        <p:spPr>
          <a:ln/>
        </p:spPr>
        <p:txBody>
          <a:bodyPr/>
          <a:lstStyle>
            <a:lvl1pPr>
              <a:defRPr/>
            </a:lvl1pPr>
          </a:lstStyle>
          <a:p>
            <a:pPr>
              <a:defRPr/>
            </a:pPr>
            <a:fld id="{7C62B96D-C150-4F1D-B4E6-F014BA898642}" type="slidenum">
              <a:rPr lang="en-US"/>
              <a:pPr>
                <a:defRPr/>
              </a:pPr>
              <a:t>‹#›</a:t>
            </a:fld>
            <a:endParaRPr/>
          </a:p>
        </p:txBody>
      </p:sp>
    </p:spTree>
    <p:extLst>
      <p:ext uri="{BB962C8B-B14F-4D97-AF65-F5344CB8AC3E}">
        <p14:creationId xmlns:p14="http://schemas.microsoft.com/office/powerpoint/2010/main" val="2352260017"/>
      </p:ext>
    </p:extLst>
  </p:cSld>
  <p:clrMapOvr>
    <a:masterClrMapping/>
  </p:clrMapOvr>
  <p:transition>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2" name="矩形 15">
            <a:extLst>
              <a:ext uri="{FF2B5EF4-FFF2-40B4-BE49-F238E27FC236}">
                <a16:creationId xmlns:a16="http://schemas.microsoft.com/office/drawing/2014/main" id="{0DBE6F49-4BF4-B217-447B-6BB0C2FBE1F0}"/>
              </a:ext>
            </a:extLst>
          </p:cNvPr>
          <p:cNvSpPr/>
          <p:nvPr userDrawn="1"/>
        </p:nvSpPr>
        <p:spPr>
          <a:xfrm>
            <a:off x="11957050" y="0"/>
            <a:ext cx="234950" cy="6858000"/>
          </a:xfrm>
          <a:custGeom>
            <a:avLst/>
            <a:gdLst>
              <a:gd name="connsiteX0" fmla="*/ 0 w 234950"/>
              <a:gd name="connsiteY0" fmla="*/ 0 h 6857999"/>
              <a:gd name="connsiteX1" fmla="*/ 234950 w 234950"/>
              <a:gd name="connsiteY1" fmla="*/ 0 h 6857999"/>
              <a:gd name="connsiteX2" fmla="*/ 234950 w 234950"/>
              <a:gd name="connsiteY2" fmla="*/ 708660 h 6857999"/>
              <a:gd name="connsiteX3" fmla="*/ 234950 w 234950"/>
              <a:gd name="connsiteY3" fmla="*/ 1348740 h 6857999"/>
              <a:gd name="connsiteX4" fmla="*/ 234950 w 234950"/>
              <a:gd name="connsiteY4" fmla="*/ 1783080 h 6857999"/>
              <a:gd name="connsiteX5" fmla="*/ 234950 w 234950"/>
              <a:gd name="connsiteY5" fmla="*/ 2148840 h 6857999"/>
              <a:gd name="connsiteX6" fmla="*/ 234950 w 234950"/>
              <a:gd name="connsiteY6" fmla="*/ 2583180 h 6857999"/>
              <a:gd name="connsiteX7" fmla="*/ 234950 w 234950"/>
              <a:gd name="connsiteY7" fmla="*/ 3223260 h 6857999"/>
              <a:gd name="connsiteX8" fmla="*/ 234950 w 234950"/>
              <a:gd name="connsiteY8" fmla="*/ 3657599 h 6857999"/>
              <a:gd name="connsiteX9" fmla="*/ 234950 w 234950"/>
              <a:gd name="connsiteY9" fmla="*/ 4023359 h 6857999"/>
              <a:gd name="connsiteX10" fmla="*/ 234950 w 234950"/>
              <a:gd name="connsiteY10" fmla="*/ 4457699 h 6857999"/>
              <a:gd name="connsiteX11" fmla="*/ 234950 w 234950"/>
              <a:gd name="connsiteY11" fmla="*/ 4960619 h 6857999"/>
              <a:gd name="connsiteX12" fmla="*/ 234950 w 234950"/>
              <a:gd name="connsiteY12" fmla="*/ 5532119 h 6857999"/>
              <a:gd name="connsiteX13" fmla="*/ 234950 w 234950"/>
              <a:gd name="connsiteY13" fmla="*/ 5966459 h 6857999"/>
              <a:gd name="connsiteX14" fmla="*/ 234950 w 234950"/>
              <a:gd name="connsiteY14" fmla="*/ 6857999 h 6857999"/>
              <a:gd name="connsiteX15" fmla="*/ 0 w 234950"/>
              <a:gd name="connsiteY15" fmla="*/ 6857999 h 6857999"/>
              <a:gd name="connsiteX16" fmla="*/ 0 w 234950"/>
              <a:gd name="connsiteY16" fmla="*/ 6286499 h 6857999"/>
              <a:gd name="connsiteX17" fmla="*/ 0 w 234950"/>
              <a:gd name="connsiteY17" fmla="*/ 5577839 h 6857999"/>
              <a:gd name="connsiteX18" fmla="*/ 0 w 234950"/>
              <a:gd name="connsiteY18" fmla="*/ 5074919 h 6857999"/>
              <a:gd name="connsiteX19" fmla="*/ 0 w 234950"/>
              <a:gd name="connsiteY19" fmla="*/ 4571999 h 6857999"/>
              <a:gd name="connsiteX20" fmla="*/ 0 w 234950"/>
              <a:gd name="connsiteY20" fmla="*/ 4000499 h 6857999"/>
              <a:gd name="connsiteX21" fmla="*/ 0 w 234950"/>
              <a:gd name="connsiteY21" fmla="*/ 3360420 h 6857999"/>
              <a:gd name="connsiteX22" fmla="*/ 0 w 234950"/>
              <a:gd name="connsiteY22" fmla="*/ 2720340 h 6857999"/>
              <a:gd name="connsiteX23" fmla="*/ 0 w 234950"/>
              <a:gd name="connsiteY23" fmla="*/ 2080260 h 6857999"/>
              <a:gd name="connsiteX24" fmla="*/ 0 w 234950"/>
              <a:gd name="connsiteY24" fmla="*/ 1371600 h 6857999"/>
              <a:gd name="connsiteX25" fmla="*/ 0 w 234950"/>
              <a:gd name="connsiteY25" fmla="*/ 800100 h 6857999"/>
              <a:gd name="connsiteX26" fmla="*/ 0 w 234950"/>
              <a:gd name="connsiteY26"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34950" h="6857999" fill="none" extrusionOk="0">
                <a:moveTo>
                  <a:pt x="0" y="0"/>
                </a:moveTo>
                <a:cubicBezTo>
                  <a:pt x="63609" y="-13216"/>
                  <a:pt x="182573" y="2974"/>
                  <a:pt x="234950" y="0"/>
                </a:cubicBezTo>
                <a:cubicBezTo>
                  <a:pt x="319266" y="256595"/>
                  <a:pt x="204330" y="555692"/>
                  <a:pt x="234950" y="708660"/>
                </a:cubicBezTo>
                <a:cubicBezTo>
                  <a:pt x="265570" y="861628"/>
                  <a:pt x="193791" y="1039651"/>
                  <a:pt x="234950" y="1348740"/>
                </a:cubicBezTo>
                <a:cubicBezTo>
                  <a:pt x="276109" y="1657829"/>
                  <a:pt x="202535" y="1683025"/>
                  <a:pt x="234950" y="1783080"/>
                </a:cubicBezTo>
                <a:cubicBezTo>
                  <a:pt x="267365" y="1883135"/>
                  <a:pt x="194253" y="2011646"/>
                  <a:pt x="234950" y="2148840"/>
                </a:cubicBezTo>
                <a:cubicBezTo>
                  <a:pt x="275647" y="2286034"/>
                  <a:pt x="218876" y="2453988"/>
                  <a:pt x="234950" y="2583180"/>
                </a:cubicBezTo>
                <a:cubicBezTo>
                  <a:pt x="251024" y="2712372"/>
                  <a:pt x="195683" y="3044171"/>
                  <a:pt x="234950" y="3223260"/>
                </a:cubicBezTo>
                <a:cubicBezTo>
                  <a:pt x="274217" y="3402349"/>
                  <a:pt x="183490" y="3503378"/>
                  <a:pt x="234950" y="3657599"/>
                </a:cubicBezTo>
                <a:cubicBezTo>
                  <a:pt x="286410" y="3811820"/>
                  <a:pt x="224314" y="3867572"/>
                  <a:pt x="234950" y="4023359"/>
                </a:cubicBezTo>
                <a:cubicBezTo>
                  <a:pt x="245586" y="4179146"/>
                  <a:pt x="213706" y="4353608"/>
                  <a:pt x="234950" y="4457699"/>
                </a:cubicBezTo>
                <a:cubicBezTo>
                  <a:pt x="256194" y="4561790"/>
                  <a:pt x="210830" y="4833398"/>
                  <a:pt x="234950" y="4960619"/>
                </a:cubicBezTo>
                <a:cubicBezTo>
                  <a:pt x="259070" y="5087840"/>
                  <a:pt x="197954" y="5368517"/>
                  <a:pt x="234950" y="5532119"/>
                </a:cubicBezTo>
                <a:cubicBezTo>
                  <a:pt x="271946" y="5695721"/>
                  <a:pt x="220353" y="5836402"/>
                  <a:pt x="234950" y="5966459"/>
                </a:cubicBezTo>
                <a:cubicBezTo>
                  <a:pt x="249547" y="6096516"/>
                  <a:pt x="135305" y="6491681"/>
                  <a:pt x="234950" y="6857999"/>
                </a:cubicBezTo>
                <a:cubicBezTo>
                  <a:pt x="141017" y="6865676"/>
                  <a:pt x="101746" y="6840701"/>
                  <a:pt x="0" y="6857999"/>
                </a:cubicBezTo>
                <a:cubicBezTo>
                  <a:pt x="-17595" y="6713696"/>
                  <a:pt x="18878" y="6472340"/>
                  <a:pt x="0" y="6286499"/>
                </a:cubicBezTo>
                <a:cubicBezTo>
                  <a:pt x="-18878" y="6100658"/>
                  <a:pt x="28287" y="5771088"/>
                  <a:pt x="0" y="5577839"/>
                </a:cubicBezTo>
                <a:cubicBezTo>
                  <a:pt x="-28287" y="5384590"/>
                  <a:pt x="45755" y="5302215"/>
                  <a:pt x="0" y="5074919"/>
                </a:cubicBezTo>
                <a:cubicBezTo>
                  <a:pt x="-45755" y="4847623"/>
                  <a:pt x="22966" y="4695655"/>
                  <a:pt x="0" y="4571999"/>
                </a:cubicBezTo>
                <a:cubicBezTo>
                  <a:pt x="-22966" y="4448343"/>
                  <a:pt x="67392" y="4278688"/>
                  <a:pt x="0" y="4000499"/>
                </a:cubicBezTo>
                <a:cubicBezTo>
                  <a:pt x="-67392" y="3722310"/>
                  <a:pt x="75471" y="3536715"/>
                  <a:pt x="0" y="3360420"/>
                </a:cubicBezTo>
                <a:cubicBezTo>
                  <a:pt x="-75471" y="3184125"/>
                  <a:pt x="29992" y="2912203"/>
                  <a:pt x="0" y="2720340"/>
                </a:cubicBezTo>
                <a:cubicBezTo>
                  <a:pt x="-29992" y="2528477"/>
                  <a:pt x="53274" y="2320455"/>
                  <a:pt x="0" y="2080260"/>
                </a:cubicBezTo>
                <a:cubicBezTo>
                  <a:pt x="-53274" y="1840065"/>
                  <a:pt x="9412" y="1551976"/>
                  <a:pt x="0" y="1371600"/>
                </a:cubicBezTo>
                <a:cubicBezTo>
                  <a:pt x="-9412" y="1191224"/>
                  <a:pt x="53641" y="1084624"/>
                  <a:pt x="0" y="800100"/>
                </a:cubicBezTo>
                <a:cubicBezTo>
                  <a:pt x="-53641" y="515576"/>
                  <a:pt x="70377" y="218340"/>
                  <a:pt x="0" y="0"/>
                </a:cubicBezTo>
                <a:close/>
              </a:path>
              <a:path w="234950" h="6857999" stroke="0" extrusionOk="0">
                <a:moveTo>
                  <a:pt x="0" y="0"/>
                </a:moveTo>
                <a:cubicBezTo>
                  <a:pt x="52463" y="-18889"/>
                  <a:pt x="175413" y="3047"/>
                  <a:pt x="234950" y="0"/>
                </a:cubicBezTo>
                <a:cubicBezTo>
                  <a:pt x="250144" y="141765"/>
                  <a:pt x="225150" y="252948"/>
                  <a:pt x="234950" y="365760"/>
                </a:cubicBezTo>
                <a:cubicBezTo>
                  <a:pt x="244750" y="478572"/>
                  <a:pt x="183723" y="883347"/>
                  <a:pt x="234950" y="1074420"/>
                </a:cubicBezTo>
                <a:cubicBezTo>
                  <a:pt x="286177" y="1265493"/>
                  <a:pt x="219370" y="1520192"/>
                  <a:pt x="234950" y="1645920"/>
                </a:cubicBezTo>
                <a:cubicBezTo>
                  <a:pt x="250530" y="1771648"/>
                  <a:pt x="212320" y="1983812"/>
                  <a:pt x="234950" y="2080260"/>
                </a:cubicBezTo>
                <a:cubicBezTo>
                  <a:pt x="257580" y="2176708"/>
                  <a:pt x="207902" y="2383009"/>
                  <a:pt x="234950" y="2514600"/>
                </a:cubicBezTo>
                <a:cubicBezTo>
                  <a:pt x="261998" y="2646191"/>
                  <a:pt x="202201" y="2865201"/>
                  <a:pt x="234950" y="3086100"/>
                </a:cubicBezTo>
                <a:cubicBezTo>
                  <a:pt x="267699" y="3306999"/>
                  <a:pt x="188663" y="3415665"/>
                  <a:pt x="234950" y="3657599"/>
                </a:cubicBezTo>
                <a:cubicBezTo>
                  <a:pt x="281237" y="3899533"/>
                  <a:pt x="212284" y="3942210"/>
                  <a:pt x="234950" y="4091939"/>
                </a:cubicBezTo>
                <a:cubicBezTo>
                  <a:pt x="257616" y="4241668"/>
                  <a:pt x="223809" y="4372014"/>
                  <a:pt x="234950" y="4526279"/>
                </a:cubicBezTo>
                <a:cubicBezTo>
                  <a:pt x="246091" y="4680544"/>
                  <a:pt x="231239" y="4857058"/>
                  <a:pt x="234950" y="5097779"/>
                </a:cubicBezTo>
                <a:cubicBezTo>
                  <a:pt x="238661" y="5338500"/>
                  <a:pt x="219946" y="5490878"/>
                  <a:pt x="234950" y="5737859"/>
                </a:cubicBezTo>
                <a:cubicBezTo>
                  <a:pt x="249954" y="5984840"/>
                  <a:pt x="226154" y="5945191"/>
                  <a:pt x="234950" y="6103619"/>
                </a:cubicBezTo>
                <a:cubicBezTo>
                  <a:pt x="243746" y="6262047"/>
                  <a:pt x="148565" y="6674928"/>
                  <a:pt x="234950" y="6857999"/>
                </a:cubicBezTo>
                <a:cubicBezTo>
                  <a:pt x="151189" y="6885202"/>
                  <a:pt x="106342" y="6853542"/>
                  <a:pt x="0" y="6857999"/>
                </a:cubicBezTo>
                <a:cubicBezTo>
                  <a:pt x="-14877" y="6628198"/>
                  <a:pt x="42640" y="6522846"/>
                  <a:pt x="0" y="6286499"/>
                </a:cubicBezTo>
                <a:cubicBezTo>
                  <a:pt x="-42640" y="6050152"/>
                  <a:pt x="33434" y="5980409"/>
                  <a:pt x="0" y="5783579"/>
                </a:cubicBezTo>
                <a:cubicBezTo>
                  <a:pt x="-33434" y="5586749"/>
                  <a:pt x="3917" y="5537294"/>
                  <a:pt x="0" y="5417819"/>
                </a:cubicBezTo>
                <a:cubicBezTo>
                  <a:pt x="-3917" y="5298344"/>
                  <a:pt x="2039" y="5183550"/>
                  <a:pt x="0" y="4983479"/>
                </a:cubicBezTo>
                <a:cubicBezTo>
                  <a:pt x="-2039" y="4783408"/>
                  <a:pt x="16102" y="4639881"/>
                  <a:pt x="0" y="4549139"/>
                </a:cubicBezTo>
                <a:cubicBezTo>
                  <a:pt x="-16102" y="4458397"/>
                  <a:pt x="31261" y="4175280"/>
                  <a:pt x="0" y="4046219"/>
                </a:cubicBezTo>
                <a:cubicBezTo>
                  <a:pt x="-31261" y="3917158"/>
                  <a:pt x="9497" y="3566948"/>
                  <a:pt x="0" y="3337560"/>
                </a:cubicBezTo>
                <a:cubicBezTo>
                  <a:pt x="-9497" y="3108172"/>
                  <a:pt x="2824" y="3012910"/>
                  <a:pt x="0" y="2766060"/>
                </a:cubicBezTo>
                <a:cubicBezTo>
                  <a:pt x="-2824" y="2519210"/>
                  <a:pt x="56547" y="2444651"/>
                  <a:pt x="0" y="2263140"/>
                </a:cubicBezTo>
                <a:cubicBezTo>
                  <a:pt x="-56547" y="2081629"/>
                  <a:pt x="17327" y="1999198"/>
                  <a:pt x="0" y="1897380"/>
                </a:cubicBezTo>
                <a:cubicBezTo>
                  <a:pt x="-17327" y="1795562"/>
                  <a:pt x="5466" y="1617852"/>
                  <a:pt x="0" y="1531620"/>
                </a:cubicBezTo>
                <a:cubicBezTo>
                  <a:pt x="-5466" y="1445388"/>
                  <a:pt x="64866" y="1079443"/>
                  <a:pt x="0" y="891540"/>
                </a:cubicBezTo>
                <a:cubicBezTo>
                  <a:pt x="-64866" y="703637"/>
                  <a:pt x="93434" y="219003"/>
                  <a:pt x="0" y="0"/>
                </a:cubicBezTo>
                <a:close/>
              </a:path>
            </a:pathLst>
          </a:custGeom>
          <a:solidFill>
            <a:srgbClr val="548235"/>
          </a:solidFill>
          <a:ln>
            <a:solidFill>
              <a:srgbClr val="54823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3" name="矩形: 圆角 1">
            <a:extLst>
              <a:ext uri="{FF2B5EF4-FFF2-40B4-BE49-F238E27FC236}">
                <a16:creationId xmlns:a16="http://schemas.microsoft.com/office/drawing/2014/main" id="{B2163614-908C-6079-774B-FF0B041C5857}"/>
              </a:ext>
            </a:extLst>
          </p:cNvPr>
          <p:cNvSpPr/>
          <p:nvPr userDrawn="1"/>
        </p:nvSpPr>
        <p:spPr>
          <a:xfrm>
            <a:off x="812800" y="468313"/>
            <a:ext cx="10566400" cy="5921375"/>
          </a:xfrm>
          <a:custGeom>
            <a:avLst/>
            <a:gdLst>
              <a:gd name="connsiteX0" fmla="*/ 0 w 10566400"/>
              <a:gd name="connsiteY0" fmla="*/ 542210 h 5919967"/>
              <a:gd name="connsiteX1" fmla="*/ 542210 w 10566400"/>
              <a:gd name="connsiteY1" fmla="*/ 0 h 5919967"/>
              <a:gd name="connsiteX2" fmla="*/ 1314314 w 10566400"/>
              <a:gd name="connsiteY2" fmla="*/ 0 h 5919967"/>
              <a:gd name="connsiteX3" fmla="*/ 1991598 w 10566400"/>
              <a:gd name="connsiteY3" fmla="*/ 0 h 5919967"/>
              <a:gd name="connsiteX4" fmla="*/ 2858522 w 10566400"/>
              <a:gd name="connsiteY4" fmla="*/ 0 h 5919967"/>
              <a:gd name="connsiteX5" fmla="*/ 3440987 w 10566400"/>
              <a:gd name="connsiteY5" fmla="*/ 0 h 5919967"/>
              <a:gd name="connsiteX6" fmla="*/ 3928631 w 10566400"/>
              <a:gd name="connsiteY6" fmla="*/ 0 h 5919967"/>
              <a:gd name="connsiteX7" fmla="*/ 4605916 w 10566400"/>
              <a:gd name="connsiteY7" fmla="*/ 0 h 5919967"/>
              <a:gd name="connsiteX8" fmla="*/ 5378020 w 10566400"/>
              <a:gd name="connsiteY8" fmla="*/ 0 h 5919967"/>
              <a:gd name="connsiteX9" fmla="*/ 6244944 w 10566400"/>
              <a:gd name="connsiteY9" fmla="*/ 0 h 5919967"/>
              <a:gd name="connsiteX10" fmla="*/ 7017048 w 10566400"/>
              <a:gd name="connsiteY10" fmla="*/ 0 h 5919967"/>
              <a:gd name="connsiteX11" fmla="*/ 7883972 w 10566400"/>
              <a:gd name="connsiteY11" fmla="*/ 0 h 5919967"/>
              <a:gd name="connsiteX12" fmla="*/ 8656076 w 10566400"/>
              <a:gd name="connsiteY12" fmla="*/ 0 h 5919967"/>
              <a:gd name="connsiteX13" fmla="*/ 9143720 w 10566400"/>
              <a:gd name="connsiteY13" fmla="*/ 0 h 5919967"/>
              <a:gd name="connsiteX14" fmla="*/ 10024190 w 10566400"/>
              <a:gd name="connsiteY14" fmla="*/ 0 h 5919967"/>
              <a:gd name="connsiteX15" fmla="*/ 10566400 w 10566400"/>
              <a:gd name="connsiteY15" fmla="*/ 542210 h 5919967"/>
              <a:gd name="connsiteX16" fmla="*/ 10566400 w 10566400"/>
              <a:gd name="connsiteY16" fmla="*/ 1281358 h 5919967"/>
              <a:gd name="connsiteX17" fmla="*/ 10566400 w 10566400"/>
              <a:gd name="connsiteY17" fmla="*/ 1875439 h 5919967"/>
              <a:gd name="connsiteX18" fmla="*/ 10566400 w 10566400"/>
              <a:gd name="connsiteY18" fmla="*/ 2469521 h 5919967"/>
              <a:gd name="connsiteX19" fmla="*/ 10566400 w 10566400"/>
              <a:gd name="connsiteY19" fmla="*/ 3160313 h 5919967"/>
              <a:gd name="connsiteX20" fmla="*/ 10566400 w 10566400"/>
              <a:gd name="connsiteY20" fmla="*/ 3851106 h 5919967"/>
              <a:gd name="connsiteX21" fmla="*/ 10566400 w 10566400"/>
              <a:gd name="connsiteY21" fmla="*/ 4493543 h 5919967"/>
              <a:gd name="connsiteX22" fmla="*/ 10566400 w 10566400"/>
              <a:gd name="connsiteY22" fmla="*/ 5377757 h 5919967"/>
              <a:gd name="connsiteX23" fmla="*/ 10024190 w 10566400"/>
              <a:gd name="connsiteY23" fmla="*/ 5919967 h 5919967"/>
              <a:gd name="connsiteX24" fmla="*/ 9631365 w 10566400"/>
              <a:gd name="connsiteY24" fmla="*/ 5919967 h 5919967"/>
              <a:gd name="connsiteX25" fmla="*/ 8859261 w 10566400"/>
              <a:gd name="connsiteY25" fmla="*/ 5919967 h 5919967"/>
              <a:gd name="connsiteX26" fmla="*/ 7992337 w 10566400"/>
              <a:gd name="connsiteY26" fmla="*/ 5919967 h 5919967"/>
              <a:gd name="connsiteX27" fmla="*/ 7599512 w 10566400"/>
              <a:gd name="connsiteY27" fmla="*/ 5919967 h 5919967"/>
              <a:gd name="connsiteX28" fmla="*/ 6732588 w 10566400"/>
              <a:gd name="connsiteY28" fmla="*/ 5919967 h 5919967"/>
              <a:gd name="connsiteX29" fmla="*/ 5865664 w 10566400"/>
              <a:gd name="connsiteY29" fmla="*/ 5919967 h 5919967"/>
              <a:gd name="connsiteX30" fmla="*/ 5472840 w 10566400"/>
              <a:gd name="connsiteY30" fmla="*/ 5919967 h 5919967"/>
              <a:gd name="connsiteX31" fmla="*/ 4795555 w 10566400"/>
              <a:gd name="connsiteY31" fmla="*/ 5919967 h 5919967"/>
              <a:gd name="connsiteX32" fmla="*/ 4213091 w 10566400"/>
              <a:gd name="connsiteY32" fmla="*/ 5919967 h 5919967"/>
              <a:gd name="connsiteX33" fmla="*/ 3630626 w 10566400"/>
              <a:gd name="connsiteY33" fmla="*/ 5919967 h 5919967"/>
              <a:gd name="connsiteX34" fmla="*/ 3048162 w 10566400"/>
              <a:gd name="connsiteY34" fmla="*/ 5919967 h 5919967"/>
              <a:gd name="connsiteX35" fmla="*/ 2655337 w 10566400"/>
              <a:gd name="connsiteY35" fmla="*/ 5919967 h 5919967"/>
              <a:gd name="connsiteX36" fmla="*/ 1788413 w 10566400"/>
              <a:gd name="connsiteY36" fmla="*/ 5919967 h 5919967"/>
              <a:gd name="connsiteX37" fmla="*/ 542210 w 10566400"/>
              <a:gd name="connsiteY37" fmla="*/ 5919967 h 5919967"/>
              <a:gd name="connsiteX38" fmla="*/ 0 w 10566400"/>
              <a:gd name="connsiteY38" fmla="*/ 5377757 h 5919967"/>
              <a:gd name="connsiteX39" fmla="*/ 0 w 10566400"/>
              <a:gd name="connsiteY39" fmla="*/ 4638609 h 5919967"/>
              <a:gd name="connsiteX40" fmla="*/ 0 w 10566400"/>
              <a:gd name="connsiteY40" fmla="*/ 3899461 h 5919967"/>
              <a:gd name="connsiteX41" fmla="*/ 0 w 10566400"/>
              <a:gd name="connsiteY41" fmla="*/ 3257024 h 5919967"/>
              <a:gd name="connsiteX42" fmla="*/ 0 w 10566400"/>
              <a:gd name="connsiteY42" fmla="*/ 2662943 h 5919967"/>
              <a:gd name="connsiteX43" fmla="*/ 0 w 10566400"/>
              <a:gd name="connsiteY43" fmla="*/ 2068861 h 5919967"/>
              <a:gd name="connsiteX44" fmla="*/ 0 w 10566400"/>
              <a:gd name="connsiteY44" fmla="*/ 1329713 h 5919967"/>
              <a:gd name="connsiteX45" fmla="*/ 0 w 10566400"/>
              <a:gd name="connsiteY45" fmla="*/ 542210 h 5919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0566400" h="5919967" fill="none" extrusionOk="0">
                <a:moveTo>
                  <a:pt x="0" y="542210"/>
                </a:moveTo>
                <a:cubicBezTo>
                  <a:pt x="5877" y="183351"/>
                  <a:pt x="263393" y="-61008"/>
                  <a:pt x="542210" y="0"/>
                </a:cubicBezTo>
                <a:cubicBezTo>
                  <a:pt x="762382" y="-4513"/>
                  <a:pt x="1139843" y="32976"/>
                  <a:pt x="1314314" y="0"/>
                </a:cubicBezTo>
                <a:cubicBezTo>
                  <a:pt x="1488785" y="-32976"/>
                  <a:pt x="1849582" y="-5902"/>
                  <a:pt x="1991598" y="0"/>
                </a:cubicBezTo>
                <a:cubicBezTo>
                  <a:pt x="2133614" y="5902"/>
                  <a:pt x="2574878" y="-13122"/>
                  <a:pt x="2858522" y="0"/>
                </a:cubicBezTo>
                <a:cubicBezTo>
                  <a:pt x="3142166" y="13122"/>
                  <a:pt x="3246519" y="9509"/>
                  <a:pt x="3440987" y="0"/>
                </a:cubicBezTo>
                <a:cubicBezTo>
                  <a:pt x="3635455" y="-9509"/>
                  <a:pt x="3690032" y="23758"/>
                  <a:pt x="3928631" y="0"/>
                </a:cubicBezTo>
                <a:cubicBezTo>
                  <a:pt x="4167230" y="-23758"/>
                  <a:pt x="4360532" y="27184"/>
                  <a:pt x="4605916" y="0"/>
                </a:cubicBezTo>
                <a:cubicBezTo>
                  <a:pt x="4851300" y="-27184"/>
                  <a:pt x="5073927" y="-9508"/>
                  <a:pt x="5378020" y="0"/>
                </a:cubicBezTo>
                <a:cubicBezTo>
                  <a:pt x="5682113" y="9508"/>
                  <a:pt x="5995919" y="-43285"/>
                  <a:pt x="6244944" y="0"/>
                </a:cubicBezTo>
                <a:cubicBezTo>
                  <a:pt x="6493969" y="43285"/>
                  <a:pt x="6826138" y="-28751"/>
                  <a:pt x="7017048" y="0"/>
                </a:cubicBezTo>
                <a:cubicBezTo>
                  <a:pt x="7207958" y="28751"/>
                  <a:pt x="7525610" y="-19518"/>
                  <a:pt x="7883972" y="0"/>
                </a:cubicBezTo>
                <a:cubicBezTo>
                  <a:pt x="8242334" y="19518"/>
                  <a:pt x="8414759" y="15604"/>
                  <a:pt x="8656076" y="0"/>
                </a:cubicBezTo>
                <a:cubicBezTo>
                  <a:pt x="8897393" y="-15604"/>
                  <a:pt x="8950799" y="-7599"/>
                  <a:pt x="9143720" y="0"/>
                </a:cubicBezTo>
                <a:cubicBezTo>
                  <a:pt x="9336641" y="7599"/>
                  <a:pt x="9699772" y="-14769"/>
                  <a:pt x="10024190" y="0"/>
                </a:cubicBezTo>
                <a:cubicBezTo>
                  <a:pt x="10381194" y="8865"/>
                  <a:pt x="10591827" y="281767"/>
                  <a:pt x="10566400" y="542210"/>
                </a:cubicBezTo>
                <a:cubicBezTo>
                  <a:pt x="10602975" y="761869"/>
                  <a:pt x="10590662" y="918880"/>
                  <a:pt x="10566400" y="1281358"/>
                </a:cubicBezTo>
                <a:cubicBezTo>
                  <a:pt x="10542138" y="1643836"/>
                  <a:pt x="10580004" y="1670174"/>
                  <a:pt x="10566400" y="1875439"/>
                </a:cubicBezTo>
                <a:cubicBezTo>
                  <a:pt x="10552796" y="2080704"/>
                  <a:pt x="10568875" y="2243510"/>
                  <a:pt x="10566400" y="2469521"/>
                </a:cubicBezTo>
                <a:cubicBezTo>
                  <a:pt x="10563925" y="2695532"/>
                  <a:pt x="10567856" y="2899569"/>
                  <a:pt x="10566400" y="3160313"/>
                </a:cubicBezTo>
                <a:cubicBezTo>
                  <a:pt x="10564944" y="3421057"/>
                  <a:pt x="10598543" y="3659919"/>
                  <a:pt x="10566400" y="3851106"/>
                </a:cubicBezTo>
                <a:cubicBezTo>
                  <a:pt x="10534257" y="4042293"/>
                  <a:pt x="10594391" y="4329058"/>
                  <a:pt x="10566400" y="4493543"/>
                </a:cubicBezTo>
                <a:cubicBezTo>
                  <a:pt x="10538409" y="4658028"/>
                  <a:pt x="10522237" y="4979350"/>
                  <a:pt x="10566400" y="5377757"/>
                </a:cubicBezTo>
                <a:cubicBezTo>
                  <a:pt x="10546049" y="5679446"/>
                  <a:pt x="10335373" y="5934261"/>
                  <a:pt x="10024190" y="5919967"/>
                </a:cubicBezTo>
                <a:cubicBezTo>
                  <a:pt x="9887317" y="5904555"/>
                  <a:pt x="9772395" y="5920481"/>
                  <a:pt x="9631365" y="5919967"/>
                </a:cubicBezTo>
                <a:cubicBezTo>
                  <a:pt x="9490336" y="5919453"/>
                  <a:pt x="9019984" y="5905387"/>
                  <a:pt x="8859261" y="5919967"/>
                </a:cubicBezTo>
                <a:cubicBezTo>
                  <a:pt x="8698538" y="5934547"/>
                  <a:pt x="8328637" y="5917400"/>
                  <a:pt x="7992337" y="5919967"/>
                </a:cubicBezTo>
                <a:cubicBezTo>
                  <a:pt x="7656037" y="5922534"/>
                  <a:pt x="7776219" y="5907544"/>
                  <a:pt x="7599512" y="5919967"/>
                </a:cubicBezTo>
                <a:cubicBezTo>
                  <a:pt x="7422805" y="5932390"/>
                  <a:pt x="6933074" y="5949185"/>
                  <a:pt x="6732588" y="5919967"/>
                </a:cubicBezTo>
                <a:cubicBezTo>
                  <a:pt x="6532102" y="5890749"/>
                  <a:pt x="6092912" y="5937003"/>
                  <a:pt x="5865664" y="5919967"/>
                </a:cubicBezTo>
                <a:cubicBezTo>
                  <a:pt x="5638416" y="5902931"/>
                  <a:pt x="5564696" y="5926658"/>
                  <a:pt x="5472840" y="5919967"/>
                </a:cubicBezTo>
                <a:cubicBezTo>
                  <a:pt x="5380984" y="5913276"/>
                  <a:pt x="5083006" y="5914414"/>
                  <a:pt x="4795555" y="5919967"/>
                </a:cubicBezTo>
                <a:cubicBezTo>
                  <a:pt x="4508105" y="5925520"/>
                  <a:pt x="4334855" y="5947219"/>
                  <a:pt x="4213091" y="5919967"/>
                </a:cubicBezTo>
                <a:cubicBezTo>
                  <a:pt x="4091327" y="5892715"/>
                  <a:pt x="3790736" y="5933365"/>
                  <a:pt x="3630626" y="5919967"/>
                </a:cubicBezTo>
                <a:cubicBezTo>
                  <a:pt x="3470517" y="5906569"/>
                  <a:pt x="3217318" y="5912433"/>
                  <a:pt x="3048162" y="5919967"/>
                </a:cubicBezTo>
                <a:cubicBezTo>
                  <a:pt x="2879006" y="5927501"/>
                  <a:pt x="2783049" y="5910511"/>
                  <a:pt x="2655337" y="5919967"/>
                </a:cubicBezTo>
                <a:cubicBezTo>
                  <a:pt x="2527626" y="5929423"/>
                  <a:pt x="2140298" y="5913174"/>
                  <a:pt x="1788413" y="5919967"/>
                </a:cubicBezTo>
                <a:cubicBezTo>
                  <a:pt x="1436528" y="5926760"/>
                  <a:pt x="1153906" y="5892479"/>
                  <a:pt x="542210" y="5919967"/>
                </a:cubicBezTo>
                <a:cubicBezTo>
                  <a:pt x="186717" y="5906549"/>
                  <a:pt x="-1152" y="5645854"/>
                  <a:pt x="0" y="5377757"/>
                </a:cubicBezTo>
                <a:cubicBezTo>
                  <a:pt x="26454" y="5013007"/>
                  <a:pt x="36546" y="4845929"/>
                  <a:pt x="0" y="4638609"/>
                </a:cubicBezTo>
                <a:cubicBezTo>
                  <a:pt x="-36546" y="4431289"/>
                  <a:pt x="-20275" y="4166011"/>
                  <a:pt x="0" y="3899461"/>
                </a:cubicBezTo>
                <a:cubicBezTo>
                  <a:pt x="20275" y="3632911"/>
                  <a:pt x="12819" y="3439338"/>
                  <a:pt x="0" y="3257024"/>
                </a:cubicBezTo>
                <a:cubicBezTo>
                  <a:pt x="-12819" y="3074710"/>
                  <a:pt x="14978" y="2951469"/>
                  <a:pt x="0" y="2662943"/>
                </a:cubicBezTo>
                <a:cubicBezTo>
                  <a:pt x="-14978" y="2374417"/>
                  <a:pt x="-17651" y="2211180"/>
                  <a:pt x="0" y="2068861"/>
                </a:cubicBezTo>
                <a:cubicBezTo>
                  <a:pt x="17651" y="1926542"/>
                  <a:pt x="-5267" y="1572067"/>
                  <a:pt x="0" y="1329713"/>
                </a:cubicBezTo>
                <a:cubicBezTo>
                  <a:pt x="5267" y="1087359"/>
                  <a:pt x="-26183" y="787105"/>
                  <a:pt x="0" y="542210"/>
                </a:cubicBezTo>
                <a:close/>
              </a:path>
              <a:path w="10566400" h="5919967" stroke="0" extrusionOk="0">
                <a:moveTo>
                  <a:pt x="0" y="542210"/>
                </a:moveTo>
                <a:cubicBezTo>
                  <a:pt x="-11501" y="235662"/>
                  <a:pt x="196172" y="17484"/>
                  <a:pt x="542210" y="0"/>
                </a:cubicBezTo>
                <a:cubicBezTo>
                  <a:pt x="922107" y="-36596"/>
                  <a:pt x="1186992" y="-5543"/>
                  <a:pt x="1409134" y="0"/>
                </a:cubicBezTo>
                <a:cubicBezTo>
                  <a:pt x="1631276" y="5543"/>
                  <a:pt x="1808181" y="-4423"/>
                  <a:pt x="1991598" y="0"/>
                </a:cubicBezTo>
                <a:cubicBezTo>
                  <a:pt x="2175015" y="4423"/>
                  <a:pt x="2245735" y="-18966"/>
                  <a:pt x="2479243" y="0"/>
                </a:cubicBezTo>
                <a:cubicBezTo>
                  <a:pt x="2712751" y="18966"/>
                  <a:pt x="2978288" y="-37449"/>
                  <a:pt x="3251347" y="0"/>
                </a:cubicBezTo>
                <a:cubicBezTo>
                  <a:pt x="3524406" y="37449"/>
                  <a:pt x="3670174" y="4209"/>
                  <a:pt x="3833812" y="0"/>
                </a:cubicBezTo>
                <a:cubicBezTo>
                  <a:pt x="3997450" y="-4209"/>
                  <a:pt x="4452492" y="-4120"/>
                  <a:pt x="4700736" y="0"/>
                </a:cubicBezTo>
                <a:cubicBezTo>
                  <a:pt x="4948980" y="4120"/>
                  <a:pt x="5064062" y="-15308"/>
                  <a:pt x="5188380" y="0"/>
                </a:cubicBezTo>
                <a:cubicBezTo>
                  <a:pt x="5312698" y="15308"/>
                  <a:pt x="5792552" y="-9446"/>
                  <a:pt x="6055304" y="0"/>
                </a:cubicBezTo>
                <a:cubicBezTo>
                  <a:pt x="6318056" y="9446"/>
                  <a:pt x="6260530" y="-2174"/>
                  <a:pt x="6448129" y="0"/>
                </a:cubicBezTo>
                <a:cubicBezTo>
                  <a:pt x="6635728" y="2174"/>
                  <a:pt x="6978467" y="30178"/>
                  <a:pt x="7125413" y="0"/>
                </a:cubicBezTo>
                <a:cubicBezTo>
                  <a:pt x="7272359" y="-30178"/>
                  <a:pt x="7505659" y="-26267"/>
                  <a:pt x="7802698" y="0"/>
                </a:cubicBezTo>
                <a:cubicBezTo>
                  <a:pt x="8099738" y="26267"/>
                  <a:pt x="8154896" y="-13046"/>
                  <a:pt x="8385162" y="0"/>
                </a:cubicBezTo>
                <a:cubicBezTo>
                  <a:pt x="8615428" y="13046"/>
                  <a:pt x="9062164" y="29428"/>
                  <a:pt x="9252086" y="0"/>
                </a:cubicBezTo>
                <a:cubicBezTo>
                  <a:pt x="9442008" y="-29428"/>
                  <a:pt x="9689142" y="-27378"/>
                  <a:pt x="10024190" y="0"/>
                </a:cubicBezTo>
                <a:cubicBezTo>
                  <a:pt x="10314160" y="1557"/>
                  <a:pt x="10514659" y="207055"/>
                  <a:pt x="10566400" y="542210"/>
                </a:cubicBezTo>
                <a:cubicBezTo>
                  <a:pt x="10560242" y="786892"/>
                  <a:pt x="10591327" y="988945"/>
                  <a:pt x="10566400" y="1281358"/>
                </a:cubicBezTo>
                <a:cubicBezTo>
                  <a:pt x="10541473" y="1573771"/>
                  <a:pt x="10543967" y="1653050"/>
                  <a:pt x="10566400" y="1972150"/>
                </a:cubicBezTo>
                <a:cubicBezTo>
                  <a:pt x="10588833" y="2291250"/>
                  <a:pt x="10589551" y="2298726"/>
                  <a:pt x="10566400" y="2517876"/>
                </a:cubicBezTo>
                <a:cubicBezTo>
                  <a:pt x="10543249" y="2737026"/>
                  <a:pt x="10556199" y="2860110"/>
                  <a:pt x="10566400" y="3111958"/>
                </a:cubicBezTo>
                <a:cubicBezTo>
                  <a:pt x="10576601" y="3363806"/>
                  <a:pt x="10537373" y="3642267"/>
                  <a:pt x="10566400" y="3899461"/>
                </a:cubicBezTo>
                <a:cubicBezTo>
                  <a:pt x="10595427" y="4156655"/>
                  <a:pt x="10567552" y="4400339"/>
                  <a:pt x="10566400" y="4590254"/>
                </a:cubicBezTo>
                <a:cubicBezTo>
                  <a:pt x="10565248" y="4780169"/>
                  <a:pt x="10605547" y="5052881"/>
                  <a:pt x="10566400" y="5377757"/>
                </a:cubicBezTo>
                <a:cubicBezTo>
                  <a:pt x="10563854" y="5608549"/>
                  <a:pt x="10374159" y="5930500"/>
                  <a:pt x="10024190" y="5919967"/>
                </a:cubicBezTo>
                <a:cubicBezTo>
                  <a:pt x="9738761" y="5925573"/>
                  <a:pt x="9651923" y="5901898"/>
                  <a:pt x="9346906" y="5919967"/>
                </a:cubicBezTo>
                <a:cubicBezTo>
                  <a:pt x="9041889" y="5938036"/>
                  <a:pt x="8944530" y="5896518"/>
                  <a:pt x="8669621" y="5919967"/>
                </a:cubicBezTo>
                <a:cubicBezTo>
                  <a:pt x="8394712" y="5943416"/>
                  <a:pt x="8339134" y="5942696"/>
                  <a:pt x="8181977" y="5919967"/>
                </a:cubicBezTo>
                <a:cubicBezTo>
                  <a:pt x="8024820" y="5897238"/>
                  <a:pt x="7576866" y="5907620"/>
                  <a:pt x="7409873" y="5919967"/>
                </a:cubicBezTo>
                <a:cubicBezTo>
                  <a:pt x="7242880" y="5932314"/>
                  <a:pt x="7084664" y="5912848"/>
                  <a:pt x="6922228" y="5919967"/>
                </a:cubicBezTo>
                <a:cubicBezTo>
                  <a:pt x="6759792" y="5927086"/>
                  <a:pt x="6447193" y="5919849"/>
                  <a:pt x="6150124" y="5919967"/>
                </a:cubicBezTo>
                <a:cubicBezTo>
                  <a:pt x="5853055" y="5920085"/>
                  <a:pt x="5892888" y="5928495"/>
                  <a:pt x="5757299" y="5919967"/>
                </a:cubicBezTo>
                <a:cubicBezTo>
                  <a:pt x="5621711" y="5911439"/>
                  <a:pt x="5346333" y="5951062"/>
                  <a:pt x="4985195" y="5919967"/>
                </a:cubicBezTo>
                <a:cubicBezTo>
                  <a:pt x="4624057" y="5888872"/>
                  <a:pt x="4679236" y="5933501"/>
                  <a:pt x="4497550" y="5919967"/>
                </a:cubicBezTo>
                <a:cubicBezTo>
                  <a:pt x="4315865" y="5906433"/>
                  <a:pt x="4211669" y="5924876"/>
                  <a:pt x="4104725" y="5919967"/>
                </a:cubicBezTo>
                <a:cubicBezTo>
                  <a:pt x="3997782" y="5915058"/>
                  <a:pt x="3728808" y="5918469"/>
                  <a:pt x="3617081" y="5919967"/>
                </a:cubicBezTo>
                <a:cubicBezTo>
                  <a:pt x="3505354" y="5921465"/>
                  <a:pt x="3083886" y="5941789"/>
                  <a:pt x="2844977" y="5919967"/>
                </a:cubicBezTo>
                <a:cubicBezTo>
                  <a:pt x="2606068" y="5898145"/>
                  <a:pt x="2485237" y="5901963"/>
                  <a:pt x="2357332" y="5919967"/>
                </a:cubicBezTo>
                <a:cubicBezTo>
                  <a:pt x="2229428" y="5937971"/>
                  <a:pt x="2142373" y="5916675"/>
                  <a:pt x="1964507" y="5919967"/>
                </a:cubicBezTo>
                <a:cubicBezTo>
                  <a:pt x="1786641" y="5923259"/>
                  <a:pt x="1589076" y="5930362"/>
                  <a:pt x="1476862" y="5919967"/>
                </a:cubicBezTo>
                <a:cubicBezTo>
                  <a:pt x="1364648" y="5909572"/>
                  <a:pt x="901457" y="5935050"/>
                  <a:pt x="542210" y="5919967"/>
                </a:cubicBezTo>
                <a:cubicBezTo>
                  <a:pt x="215174" y="5923274"/>
                  <a:pt x="12223" y="5690049"/>
                  <a:pt x="0" y="5377757"/>
                </a:cubicBezTo>
                <a:cubicBezTo>
                  <a:pt x="11743" y="5185632"/>
                  <a:pt x="21451" y="5071660"/>
                  <a:pt x="0" y="4832031"/>
                </a:cubicBezTo>
                <a:cubicBezTo>
                  <a:pt x="-21451" y="4592402"/>
                  <a:pt x="-34142" y="4411811"/>
                  <a:pt x="0" y="4141239"/>
                </a:cubicBezTo>
                <a:cubicBezTo>
                  <a:pt x="34142" y="3870667"/>
                  <a:pt x="13140" y="3517683"/>
                  <a:pt x="0" y="3353735"/>
                </a:cubicBezTo>
                <a:cubicBezTo>
                  <a:pt x="-13140" y="3189787"/>
                  <a:pt x="-1903" y="2938935"/>
                  <a:pt x="0" y="2614587"/>
                </a:cubicBezTo>
                <a:cubicBezTo>
                  <a:pt x="1903" y="2290239"/>
                  <a:pt x="-10835" y="2174973"/>
                  <a:pt x="0" y="1972150"/>
                </a:cubicBezTo>
                <a:cubicBezTo>
                  <a:pt x="10835" y="1769327"/>
                  <a:pt x="-13499" y="1426463"/>
                  <a:pt x="0" y="1233002"/>
                </a:cubicBezTo>
                <a:cubicBezTo>
                  <a:pt x="13499" y="1039541"/>
                  <a:pt x="-20148" y="835807"/>
                  <a:pt x="0" y="542210"/>
                </a:cubicBezTo>
                <a:close/>
              </a:path>
            </a:pathLst>
          </a:custGeom>
          <a:solidFill>
            <a:schemeClr val="bg1"/>
          </a:solidFill>
          <a:ln w="38100">
            <a:solidFill>
              <a:srgbClr val="54823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pic>
        <p:nvPicPr>
          <p:cNvPr id="4" name="图片 8">
            <a:extLst>
              <a:ext uri="{FF2B5EF4-FFF2-40B4-BE49-F238E27FC236}">
                <a16:creationId xmlns:a16="http://schemas.microsoft.com/office/drawing/2014/main" id="{87764375-5989-F032-7686-735639F8BB0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420100" y="5397500"/>
            <a:ext cx="3771900" cy="146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11">
            <a:extLst>
              <a:ext uri="{FF2B5EF4-FFF2-40B4-BE49-F238E27FC236}">
                <a16:creationId xmlns:a16="http://schemas.microsoft.com/office/drawing/2014/main" id="{21BBA018-C459-0843-997E-3CB98F933AAE}"/>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39813" y="661988"/>
            <a:ext cx="1522412"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矩形: 圆角 13">
            <a:extLst>
              <a:ext uri="{FF2B5EF4-FFF2-40B4-BE49-F238E27FC236}">
                <a16:creationId xmlns:a16="http://schemas.microsoft.com/office/drawing/2014/main" id="{647749C1-8766-AA4F-BE7F-F741F1BA9D09}"/>
              </a:ext>
            </a:extLst>
          </p:cNvPr>
          <p:cNvSpPr/>
          <p:nvPr userDrawn="1"/>
        </p:nvSpPr>
        <p:spPr>
          <a:xfrm>
            <a:off x="4311650" y="735013"/>
            <a:ext cx="3568700" cy="522287"/>
          </a:xfrm>
          <a:custGeom>
            <a:avLst/>
            <a:gdLst>
              <a:gd name="connsiteX0" fmla="*/ 0 w 3568067"/>
              <a:gd name="connsiteY0" fmla="*/ 260952 h 521904"/>
              <a:gd name="connsiteX1" fmla="*/ 260952 w 3568067"/>
              <a:gd name="connsiteY1" fmla="*/ 0 h 521904"/>
              <a:gd name="connsiteX2" fmla="*/ 931108 w 3568067"/>
              <a:gd name="connsiteY2" fmla="*/ 0 h 521904"/>
              <a:gd name="connsiteX3" fmla="*/ 1448956 w 3568067"/>
              <a:gd name="connsiteY3" fmla="*/ 0 h 521904"/>
              <a:gd name="connsiteX4" fmla="*/ 1997265 w 3568067"/>
              <a:gd name="connsiteY4" fmla="*/ 0 h 521904"/>
              <a:gd name="connsiteX5" fmla="*/ 2545574 w 3568067"/>
              <a:gd name="connsiteY5" fmla="*/ 0 h 521904"/>
              <a:gd name="connsiteX6" fmla="*/ 3307115 w 3568067"/>
              <a:gd name="connsiteY6" fmla="*/ 0 h 521904"/>
              <a:gd name="connsiteX7" fmla="*/ 3568067 w 3568067"/>
              <a:gd name="connsiteY7" fmla="*/ 260952 h 521904"/>
              <a:gd name="connsiteX8" fmla="*/ 3568067 w 3568067"/>
              <a:gd name="connsiteY8" fmla="*/ 260952 h 521904"/>
              <a:gd name="connsiteX9" fmla="*/ 3307115 w 3568067"/>
              <a:gd name="connsiteY9" fmla="*/ 521904 h 521904"/>
              <a:gd name="connsiteX10" fmla="*/ 2697882 w 3568067"/>
              <a:gd name="connsiteY10" fmla="*/ 521904 h 521904"/>
              <a:gd name="connsiteX11" fmla="*/ 2088650 w 3568067"/>
              <a:gd name="connsiteY11" fmla="*/ 521904 h 521904"/>
              <a:gd name="connsiteX12" fmla="*/ 1540340 w 3568067"/>
              <a:gd name="connsiteY12" fmla="*/ 521904 h 521904"/>
              <a:gd name="connsiteX13" fmla="*/ 900646 w 3568067"/>
              <a:gd name="connsiteY13" fmla="*/ 521904 h 521904"/>
              <a:gd name="connsiteX14" fmla="*/ 260952 w 3568067"/>
              <a:gd name="connsiteY14" fmla="*/ 521904 h 521904"/>
              <a:gd name="connsiteX15" fmla="*/ 0 w 3568067"/>
              <a:gd name="connsiteY15" fmla="*/ 260952 h 521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568067" h="521904" fill="none" extrusionOk="0">
                <a:moveTo>
                  <a:pt x="0" y="260952"/>
                </a:moveTo>
                <a:cubicBezTo>
                  <a:pt x="-6075" y="112640"/>
                  <a:pt x="82880" y="-2410"/>
                  <a:pt x="260952" y="0"/>
                </a:cubicBezTo>
                <a:cubicBezTo>
                  <a:pt x="423951" y="19937"/>
                  <a:pt x="740921" y="-29091"/>
                  <a:pt x="931108" y="0"/>
                </a:cubicBezTo>
                <a:cubicBezTo>
                  <a:pt x="1121295" y="29091"/>
                  <a:pt x="1320110" y="6443"/>
                  <a:pt x="1448956" y="0"/>
                </a:cubicBezTo>
                <a:cubicBezTo>
                  <a:pt x="1577802" y="-6443"/>
                  <a:pt x="1821272" y="-12545"/>
                  <a:pt x="1997265" y="0"/>
                </a:cubicBezTo>
                <a:cubicBezTo>
                  <a:pt x="2173258" y="12545"/>
                  <a:pt x="2422061" y="-9443"/>
                  <a:pt x="2545574" y="0"/>
                </a:cubicBezTo>
                <a:cubicBezTo>
                  <a:pt x="2669087" y="9443"/>
                  <a:pt x="3147129" y="-3836"/>
                  <a:pt x="3307115" y="0"/>
                </a:cubicBezTo>
                <a:cubicBezTo>
                  <a:pt x="3452008" y="7342"/>
                  <a:pt x="3574011" y="114833"/>
                  <a:pt x="3568067" y="260952"/>
                </a:cubicBezTo>
                <a:lnTo>
                  <a:pt x="3568067" y="260952"/>
                </a:lnTo>
                <a:cubicBezTo>
                  <a:pt x="3567048" y="377579"/>
                  <a:pt x="3472107" y="526256"/>
                  <a:pt x="3307115" y="521904"/>
                </a:cubicBezTo>
                <a:cubicBezTo>
                  <a:pt x="3049514" y="504422"/>
                  <a:pt x="2966314" y="539530"/>
                  <a:pt x="2697882" y="521904"/>
                </a:cubicBezTo>
                <a:cubicBezTo>
                  <a:pt x="2429450" y="504278"/>
                  <a:pt x="2279770" y="504871"/>
                  <a:pt x="2088650" y="521904"/>
                </a:cubicBezTo>
                <a:cubicBezTo>
                  <a:pt x="1897530" y="538937"/>
                  <a:pt x="1744547" y="500149"/>
                  <a:pt x="1540340" y="521904"/>
                </a:cubicBezTo>
                <a:cubicBezTo>
                  <a:pt x="1336133" y="543660"/>
                  <a:pt x="1030107" y="511166"/>
                  <a:pt x="900646" y="521904"/>
                </a:cubicBezTo>
                <a:cubicBezTo>
                  <a:pt x="771185" y="532642"/>
                  <a:pt x="483846" y="545584"/>
                  <a:pt x="260952" y="521904"/>
                </a:cubicBezTo>
                <a:cubicBezTo>
                  <a:pt x="105938" y="555868"/>
                  <a:pt x="-2347" y="397682"/>
                  <a:pt x="0" y="260952"/>
                </a:cubicBezTo>
                <a:close/>
              </a:path>
              <a:path w="3568067" h="521904" stroke="0" extrusionOk="0">
                <a:moveTo>
                  <a:pt x="0" y="260952"/>
                </a:moveTo>
                <a:cubicBezTo>
                  <a:pt x="-7772" y="112038"/>
                  <a:pt x="92683" y="9064"/>
                  <a:pt x="260952" y="0"/>
                </a:cubicBezTo>
                <a:cubicBezTo>
                  <a:pt x="399922" y="30948"/>
                  <a:pt x="716178" y="-21469"/>
                  <a:pt x="931108" y="0"/>
                </a:cubicBezTo>
                <a:cubicBezTo>
                  <a:pt x="1146038" y="21469"/>
                  <a:pt x="1322185" y="28674"/>
                  <a:pt x="1509879" y="0"/>
                </a:cubicBezTo>
                <a:cubicBezTo>
                  <a:pt x="1697573" y="-28674"/>
                  <a:pt x="1946250" y="-20243"/>
                  <a:pt x="2058188" y="0"/>
                </a:cubicBezTo>
                <a:cubicBezTo>
                  <a:pt x="2170126" y="20243"/>
                  <a:pt x="2520885" y="25027"/>
                  <a:pt x="2697882" y="0"/>
                </a:cubicBezTo>
                <a:cubicBezTo>
                  <a:pt x="2874879" y="-25027"/>
                  <a:pt x="3116184" y="13127"/>
                  <a:pt x="3307115" y="0"/>
                </a:cubicBezTo>
                <a:cubicBezTo>
                  <a:pt x="3468959" y="-28843"/>
                  <a:pt x="3542191" y="139571"/>
                  <a:pt x="3568067" y="260952"/>
                </a:cubicBezTo>
                <a:lnTo>
                  <a:pt x="3568067" y="260952"/>
                </a:lnTo>
                <a:cubicBezTo>
                  <a:pt x="3601606" y="411050"/>
                  <a:pt x="3440772" y="539213"/>
                  <a:pt x="3307115" y="521904"/>
                </a:cubicBezTo>
                <a:cubicBezTo>
                  <a:pt x="3037091" y="542843"/>
                  <a:pt x="2899295" y="528121"/>
                  <a:pt x="2697882" y="521904"/>
                </a:cubicBezTo>
                <a:cubicBezTo>
                  <a:pt x="2496469" y="515687"/>
                  <a:pt x="2331442" y="532079"/>
                  <a:pt x="2088650" y="521904"/>
                </a:cubicBezTo>
                <a:cubicBezTo>
                  <a:pt x="1845858" y="511729"/>
                  <a:pt x="1679907" y="506634"/>
                  <a:pt x="1448956" y="521904"/>
                </a:cubicBezTo>
                <a:cubicBezTo>
                  <a:pt x="1218005" y="537174"/>
                  <a:pt x="1069706" y="532722"/>
                  <a:pt x="931108" y="521904"/>
                </a:cubicBezTo>
                <a:cubicBezTo>
                  <a:pt x="792510" y="511086"/>
                  <a:pt x="497934" y="554890"/>
                  <a:pt x="260952" y="521904"/>
                </a:cubicBezTo>
                <a:cubicBezTo>
                  <a:pt x="119179" y="510865"/>
                  <a:pt x="-3956" y="405722"/>
                  <a:pt x="0" y="260952"/>
                </a:cubicBezTo>
                <a:close/>
              </a:path>
            </a:pathLst>
          </a:custGeom>
          <a:solidFill>
            <a:srgbClr val="548235"/>
          </a:solidFill>
          <a:ln>
            <a:solidFill>
              <a:srgbClr val="54823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pic>
        <p:nvPicPr>
          <p:cNvPr id="7" name="图片 7">
            <a:extLst>
              <a:ext uri="{FF2B5EF4-FFF2-40B4-BE49-F238E27FC236}">
                <a16:creationId xmlns:a16="http://schemas.microsoft.com/office/drawing/2014/main" id="{5DB2B8FD-4558-F477-2187-9DA7AC273DEE}"/>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045700" y="661988"/>
            <a:ext cx="1106488" cy="112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10">
            <a:extLst>
              <a:ext uri="{FF2B5EF4-FFF2-40B4-BE49-F238E27FC236}">
                <a16:creationId xmlns:a16="http://schemas.microsoft.com/office/drawing/2014/main" id="{31EB7C85-1F73-EE91-832B-ABF1CDABCEDB}"/>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987425" y="5441950"/>
            <a:ext cx="841375" cy="75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矩形 2">
            <a:extLst>
              <a:ext uri="{FF2B5EF4-FFF2-40B4-BE49-F238E27FC236}">
                <a16:creationId xmlns:a16="http://schemas.microsoft.com/office/drawing/2014/main" id="{3A66F249-FF56-DAC2-3071-C32F0FAC8A61}"/>
              </a:ext>
            </a:extLst>
          </p:cNvPr>
          <p:cNvSpPr/>
          <p:nvPr userDrawn="1"/>
        </p:nvSpPr>
        <p:spPr>
          <a:xfrm>
            <a:off x="-101600" y="0"/>
            <a:ext cx="234950" cy="6858000"/>
          </a:xfrm>
          <a:custGeom>
            <a:avLst/>
            <a:gdLst>
              <a:gd name="connsiteX0" fmla="*/ 0 w 234950"/>
              <a:gd name="connsiteY0" fmla="*/ 0 h 6857999"/>
              <a:gd name="connsiteX1" fmla="*/ 234950 w 234950"/>
              <a:gd name="connsiteY1" fmla="*/ 0 h 6857999"/>
              <a:gd name="connsiteX2" fmla="*/ 234950 w 234950"/>
              <a:gd name="connsiteY2" fmla="*/ 708660 h 6857999"/>
              <a:gd name="connsiteX3" fmla="*/ 234950 w 234950"/>
              <a:gd name="connsiteY3" fmla="*/ 1348740 h 6857999"/>
              <a:gd name="connsiteX4" fmla="*/ 234950 w 234950"/>
              <a:gd name="connsiteY4" fmla="*/ 1783080 h 6857999"/>
              <a:gd name="connsiteX5" fmla="*/ 234950 w 234950"/>
              <a:gd name="connsiteY5" fmla="*/ 2148840 h 6857999"/>
              <a:gd name="connsiteX6" fmla="*/ 234950 w 234950"/>
              <a:gd name="connsiteY6" fmla="*/ 2583180 h 6857999"/>
              <a:gd name="connsiteX7" fmla="*/ 234950 w 234950"/>
              <a:gd name="connsiteY7" fmla="*/ 3223260 h 6857999"/>
              <a:gd name="connsiteX8" fmla="*/ 234950 w 234950"/>
              <a:gd name="connsiteY8" fmla="*/ 3657599 h 6857999"/>
              <a:gd name="connsiteX9" fmla="*/ 234950 w 234950"/>
              <a:gd name="connsiteY9" fmla="*/ 4023359 h 6857999"/>
              <a:gd name="connsiteX10" fmla="*/ 234950 w 234950"/>
              <a:gd name="connsiteY10" fmla="*/ 4457699 h 6857999"/>
              <a:gd name="connsiteX11" fmla="*/ 234950 w 234950"/>
              <a:gd name="connsiteY11" fmla="*/ 4960619 h 6857999"/>
              <a:gd name="connsiteX12" fmla="*/ 234950 w 234950"/>
              <a:gd name="connsiteY12" fmla="*/ 5532119 h 6857999"/>
              <a:gd name="connsiteX13" fmla="*/ 234950 w 234950"/>
              <a:gd name="connsiteY13" fmla="*/ 5966459 h 6857999"/>
              <a:gd name="connsiteX14" fmla="*/ 234950 w 234950"/>
              <a:gd name="connsiteY14" fmla="*/ 6857999 h 6857999"/>
              <a:gd name="connsiteX15" fmla="*/ 0 w 234950"/>
              <a:gd name="connsiteY15" fmla="*/ 6857999 h 6857999"/>
              <a:gd name="connsiteX16" fmla="*/ 0 w 234950"/>
              <a:gd name="connsiteY16" fmla="*/ 6286499 h 6857999"/>
              <a:gd name="connsiteX17" fmla="*/ 0 w 234950"/>
              <a:gd name="connsiteY17" fmla="*/ 5577839 h 6857999"/>
              <a:gd name="connsiteX18" fmla="*/ 0 w 234950"/>
              <a:gd name="connsiteY18" fmla="*/ 5074919 h 6857999"/>
              <a:gd name="connsiteX19" fmla="*/ 0 w 234950"/>
              <a:gd name="connsiteY19" fmla="*/ 4571999 h 6857999"/>
              <a:gd name="connsiteX20" fmla="*/ 0 w 234950"/>
              <a:gd name="connsiteY20" fmla="*/ 4000499 h 6857999"/>
              <a:gd name="connsiteX21" fmla="*/ 0 w 234950"/>
              <a:gd name="connsiteY21" fmla="*/ 3360420 h 6857999"/>
              <a:gd name="connsiteX22" fmla="*/ 0 w 234950"/>
              <a:gd name="connsiteY22" fmla="*/ 2720340 h 6857999"/>
              <a:gd name="connsiteX23" fmla="*/ 0 w 234950"/>
              <a:gd name="connsiteY23" fmla="*/ 2080260 h 6857999"/>
              <a:gd name="connsiteX24" fmla="*/ 0 w 234950"/>
              <a:gd name="connsiteY24" fmla="*/ 1371600 h 6857999"/>
              <a:gd name="connsiteX25" fmla="*/ 0 w 234950"/>
              <a:gd name="connsiteY25" fmla="*/ 800100 h 6857999"/>
              <a:gd name="connsiteX26" fmla="*/ 0 w 234950"/>
              <a:gd name="connsiteY26"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34950" h="6857999" fill="none" extrusionOk="0">
                <a:moveTo>
                  <a:pt x="0" y="0"/>
                </a:moveTo>
                <a:cubicBezTo>
                  <a:pt x="63609" y="-13216"/>
                  <a:pt x="182573" y="2974"/>
                  <a:pt x="234950" y="0"/>
                </a:cubicBezTo>
                <a:cubicBezTo>
                  <a:pt x="319266" y="256595"/>
                  <a:pt x="204330" y="555692"/>
                  <a:pt x="234950" y="708660"/>
                </a:cubicBezTo>
                <a:cubicBezTo>
                  <a:pt x="265570" y="861628"/>
                  <a:pt x="193791" y="1039651"/>
                  <a:pt x="234950" y="1348740"/>
                </a:cubicBezTo>
                <a:cubicBezTo>
                  <a:pt x="276109" y="1657829"/>
                  <a:pt x="202535" y="1683025"/>
                  <a:pt x="234950" y="1783080"/>
                </a:cubicBezTo>
                <a:cubicBezTo>
                  <a:pt x="267365" y="1883135"/>
                  <a:pt x="194253" y="2011646"/>
                  <a:pt x="234950" y="2148840"/>
                </a:cubicBezTo>
                <a:cubicBezTo>
                  <a:pt x="275647" y="2286034"/>
                  <a:pt x="218876" y="2453988"/>
                  <a:pt x="234950" y="2583180"/>
                </a:cubicBezTo>
                <a:cubicBezTo>
                  <a:pt x="251024" y="2712372"/>
                  <a:pt x="195683" y="3044171"/>
                  <a:pt x="234950" y="3223260"/>
                </a:cubicBezTo>
                <a:cubicBezTo>
                  <a:pt x="274217" y="3402349"/>
                  <a:pt x="183490" y="3503378"/>
                  <a:pt x="234950" y="3657599"/>
                </a:cubicBezTo>
                <a:cubicBezTo>
                  <a:pt x="286410" y="3811820"/>
                  <a:pt x="224314" y="3867572"/>
                  <a:pt x="234950" y="4023359"/>
                </a:cubicBezTo>
                <a:cubicBezTo>
                  <a:pt x="245586" y="4179146"/>
                  <a:pt x="213706" y="4353608"/>
                  <a:pt x="234950" y="4457699"/>
                </a:cubicBezTo>
                <a:cubicBezTo>
                  <a:pt x="256194" y="4561790"/>
                  <a:pt x="210830" y="4833398"/>
                  <a:pt x="234950" y="4960619"/>
                </a:cubicBezTo>
                <a:cubicBezTo>
                  <a:pt x="259070" y="5087840"/>
                  <a:pt x="197954" y="5368517"/>
                  <a:pt x="234950" y="5532119"/>
                </a:cubicBezTo>
                <a:cubicBezTo>
                  <a:pt x="271946" y="5695721"/>
                  <a:pt x="220353" y="5836402"/>
                  <a:pt x="234950" y="5966459"/>
                </a:cubicBezTo>
                <a:cubicBezTo>
                  <a:pt x="249547" y="6096516"/>
                  <a:pt x="135305" y="6491681"/>
                  <a:pt x="234950" y="6857999"/>
                </a:cubicBezTo>
                <a:cubicBezTo>
                  <a:pt x="141017" y="6865676"/>
                  <a:pt x="101746" y="6840701"/>
                  <a:pt x="0" y="6857999"/>
                </a:cubicBezTo>
                <a:cubicBezTo>
                  <a:pt x="-17595" y="6713696"/>
                  <a:pt x="18878" y="6472340"/>
                  <a:pt x="0" y="6286499"/>
                </a:cubicBezTo>
                <a:cubicBezTo>
                  <a:pt x="-18878" y="6100658"/>
                  <a:pt x="28287" y="5771088"/>
                  <a:pt x="0" y="5577839"/>
                </a:cubicBezTo>
                <a:cubicBezTo>
                  <a:pt x="-28287" y="5384590"/>
                  <a:pt x="45755" y="5302215"/>
                  <a:pt x="0" y="5074919"/>
                </a:cubicBezTo>
                <a:cubicBezTo>
                  <a:pt x="-45755" y="4847623"/>
                  <a:pt x="22966" y="4695655"/>
                  <a:pt x="0" y="4571999"/>
                </a:cubicBezTo>
                <a:cubicBezTo>
                  <a:pt x="-22966" y="4448343"/>
                  <a:pt x="67392" y="4278688"/>
                  <a:pt x="0" y="4000499"/>
                </a:cubicBezTo>
                <a:cubicBezTo>
                  <a:pt x="-67392" y="3722310"/>
                  <a:pt x="75471" y="3536715"/>
                  <a:pt x="0" y="3360420"/>
                </a:cubicBezTo>
                <a:cubicBezTo>
                  <a:pt x="-75471" y="3184125"/>
                  <a:pt x="29992" y="2912203"/>
                  <a:pt x="0" y="2720340"/>
                </a:cubicBezTo>
                <a:cubicBezTo>
                  <a:pt x="-29992" y="2528477"/>
                  <a:pt x="53274" y="2320455"/>
                  <a:pt x="0" y="2080260"/>
                </a:cubicBezTo>
                <a:cubicBezTo>
                  <a:pt x="-53274" y="1840065"/>
                  <a:pt x="9412" y="1551976"/>
                  <a:pt x="0" y="1371600"/>
                </a:cubicBezTo>
                <a:cubicBezTo>
                  <a:pt x="-9412" y="1191224"/>
                  <a:pt x="53641" y="1084624"/>
                  <a:pt x="0" y="800100"/>
                </a:cubicBezTo>
                <a:cubicBezTo>
                  <a:pt x="-53641" y="515576"/>
                  <a:pt x="70377" y="218340"/>
                  <a:pt x="0" y="0"/>
                </a:cubicBezTo>
                <a:close/>
              </a:path>
              <a:path w="234950" h="6857999" stroke="0" extrusionOk="0">
                <a:moveTo>
                  <a:pt x="0" y="0"/>
                </a:moveTo>
                <a:cubicBezTo>
                  <a:pt x="52463" y="-18889"/>
                  <a:pt x="175413" y="3047"/>
                  <a:pt x="234950" y="0"/>
                </a:cubicBezTo>
                <a:cubicBezTo>
                  <a:pt x="250144" y="141765"/>
                  <a:pt x="225150" y="252948"/>
                  <a:pt x="234950" y="365760"/>
                </a:cubicBezTo>
                <a:cubicBezTo>
                  <a:pt x="244750" y="478572"/>
                  <a:pt x="183723" y="883347"/>
                  <a:pt x="234950" y="1074420"/>
                </a:cubicBezTo>
                <a:cubicBezTo>
                  <a:pt x="286177" y="1265493"/>
                  <a:pt x="219370" y="1520192"/>
                  <a:pt x="234950" y="1645920"/>
                </a:cubicBezTo>
                <a:cubicBezTo>
                  <a:pt x="250530" y="1771648"/>
                  <a:pt x="212320" y="1983812"/>
                  <a:pt x="234950" y="2080260"/>
                </a:cubicBezTo>
                <a:cubicBezTo>
                  <a:pt x="257580" y="2176708"/>
                  <a:pt x="207902" y="2383009"/>
                  <a:pt x="234950" y="2514600"/>
                </a:cubicBezTo>
                <a:cubicBezTo>
                  <a:pt x="261998" y="2646191"/>
                  <a:pt x="202201" y="2865201"/>
                  <a:pt x="234950" y="3086100"/>
                </a:cubicBezTo>
                <a:cubicBezTo>
                  <a:pt x="267699" y="3306999"/>
                  <a:pt x="188663" y="3415665"/>
                  <a:pt x="234950" y="3657599"/>
                </a:cubicBezTo>
                <a:cubicBezTo>
                  <a:pt x="281237" y="3899533"/>
                  <a:pt x="212284" y="3942210"/>
                  <a:pt x="234950" y="4091939"/>
                </a:cubicBezTo>
                <a:cubicBezTo>
                  <a:pt x="257616" y="4241668"/>
                  <a:pt x="223809" y="4372014"/>
                  <a:pt x="234950" y="4526279"/>
                </a:cubicBezTo>
                <a:cubicBezTo>
                  <a:pt x="246091" y="4680544"/>
                  <a:pt x="231239" y="4857058"/>
                  <a:pt x="234950" y="5097779"/>
                </a:cubicBezTo>
                <a:cubicBezTo>
                  <a:pt x="238661" y="5338500"/>
                  <a:pt x="219946" y="5490878"/>
                  <a:pt x="234950" y="5737859"/>
                </a:cubicBezTo>
                <a:cubicBezTo>
                  <a:pt x="249954" y="5984840"/>
                  <a:pt x="226154" y="5945191"/>
                  <a:pt x="234950" y="6103619"/>
                </a:cubicBezTo>
                <a:cubicBezTo>
                  <a:pt x="243746" y="6262047"/>
                  <a:pt x="148565" y="6674928"/>
                  <a:pt x="234950" y="6857999"/>
                </a:cubicBezTo>
                <a:cubicBezTo>
                  <a:pt x="151189" y="6885202"/>
                  <a:pt x="106342" y="6853542"/>
                  <a:pt x="0" y="6857999"/>
                </a:cubicBezTo>
                <a:cubicBezTo>
                  <a:pt x="-14877" y="6628198"/>
                  <a:pt x="42640" y="6522846"/>
                  <a:pt x="0" y="6286499"/>
                </a:cubicBezTo>
                <a:cubicBezTo>
                  <a:pt x="-42640" y="6050152"/>
                  <a:pt x="33434" y="5980409"/>
                  <a:pt x="0" y="5783579"/>
                </a:cubicBezTo>
                <a:cubicBezTo>
                  <a:pt x="-33434" y="5586749"/>
                  <a:pt x="3917" y="5537294"/>
                  <a:pt x="0" y="5417819"/>
                </a:cubicBezTo>
                <a:cubicBezTo>
                  <a:pt x="-3917" y="5298344"/>
                  <a:pt x="2039" y="5183550"/>
                  <a:pt x="0" y="4983479"/>
                </a:cubicBezTo>
                <a:cubicBezTo>
                  <a:pt x="-2039" y="4783408"/>
                  <a:pt x="16102" y="4639881"/>
                  <a:pt x="0" y="4549139"/>
                </a:cubicBezTo>
                <a:cubicBezTo>
                  <a:pt x="-16102" y="4458397"/>
                  <a:pt x="31261" y="4175280"/>
                  <a:pt x="0" y="4046219"/>
                </a:cubicBezTo>
                <a:cubicBezTo>
                  <a:pt x="-31261" y="3917158"/>
                  <a:pt x="9497" y="3566948"/>
                  <a:pt x="0" y="3337560"/>
                </a:cubicBezTo>
                <a:cubicBezTo>
                  <a:pt x="-9497" y="3108172"/>
                  <a:pt x="2824" y="3012910"/>
                  <a:pt x="0" y="2766060"/>
                </a:cubicBezTo>
                <a:cubicBezTo>
                  <a:pt x="-2824" y="2519210"/>
                  <a:pt x="56547" y="2444651"/>
                  <a:pt x="0" y="2263140"/>
                </a:cubicBezTo>
                <a:cubicBezTo>
                  <a:pt x="-56547" y="2081629"/>
                  <a:pt x="17327" y="1999198"/>
                  <a:pt x="0" y="1897380"/>
                </a:cubicBezTo>
                <a:cubicBezTo>
                  <a:pt x="-17327" y="1795562"/>
                  <a:pt x="5466" y="1617852"/>
                  <a:pt x="0" y="1531620"/>
                </a:cubicBezTo>
                <a:cubicBezTo>
                  <a:pt x="-5466" y="1445388"/>
                  <a:pt x="64866" y="1079443"/>
                  <a:pt x="0" y="891540"/>
                </a:cubicBezTo>
                <a:cubicBezTo>
                  <a:pt x="-64866" y="703637"/>
                  <a:pt x="93434" y="219003"/>
                  <a:pt x="0" y="0"/>
                </a:cubicBezTo>
                <a:close/>
              </a:path>
            </a:pathLst>
          </a:custGeom>
          <a:solidFill>
            <a:srgbClr val="548235"/>
          </a:solidFill>
          <a:ln>
            <a:solidFill>
              <a:srgbClr val="54823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Tree>
    <p:extLst>
      <p:ext uri="{BB962C8B-B14F-4D97-AF65-F5344CB8AC3E}">
        <p14:creationId xmlns:p14="http://schemas.microsoft.com/office/powerpoint/2010/main" val="8361647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736"/>
        <p:cNvGrpSpPr/>
        <p:nvPr/>
      </p:nvGrpSpPr>
      <p:grpSpPr>
        <a:xfrm>
          <a:off x="0" y="0"/>
          <a:ext cx="0" cy="0"/>
          <a:chOff x="0" y="0"/>
          <a:chExt cx="0" cy="0"/>
        </a:xfrm>
      </p:grpSpPr>
      <p:sp>
        <p:nvSpPr>
          <p:cNvPr id="737" name="Google Shape;737;p205"/>
          <p:cNvSpPr txBox="1">
            <a:spLocks noGrp="1"/>
          </p:cNvSpPr>
          <p:nvPr>
            <p:ph type="ctrTitle"/>
          </p:nvPr>
        </p:nvSpPr>
        <p:spPr>
          <a:xfrm>
            <a:off x="1524000" y="1122363"/>
            <a:ext cx="9144000" cy="2387600"/>
          </a:xfrm>
          <a:prstGeom prst="rect">
            <a:avLst/>
          </a:prstGeom>
          <a:noFill/>
          <a:ln>
            <a:noFill/>
          </a:ln>
        </p:spPr>
        <p:txBody>
          <a:bodyPr spcFirstLastPara="1" anchor="b">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38" name="Google Shape;738;p205"/>
          <p:cNvSpPr txBox="1">
            <a:spLocks noGrp="1"/>
          </p:cNvSpPr>
          <p:nvPr>
            <p:ph type="subTitle" idx="1"/>
          </p:nvPr>
        </p:nvSpPr>
        <p:spPr>
          <a:xfrm>
            <a:off x="1524000" y="3602038"/>
            <a:ext cx="9144000" cy="1655762"/>
          </a:xfrm>
          <a:prstGeom prst="rect">
            <a:avLst/>
          </a:prstGeom>
          <a:noFill/>
          <a:ln>
            <a:noFill/>
          </a:ln>
        </p:spPr>
        <p:txBody>
          <a:bodyPr spcFirstLastPara="1">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 name="Google Shape;723;p77">
            <a:extLst>
              <a:ext uri="{FF2B5EF4-FFF2-40B4-BE49-F238E27FC236}">
                <a16:creationId xmlns:a16="http://schemas.microsoft.com/office/drawing/2014/main" id="{22D29A23-7DED-20E3-2476-ABC613516ED4}"/>
              </a:ext>
            </a:extLst>
          </p:cNvPr>
          <p:cNvSpPr txBox="1">
            <a:spLocks noGrp="1"/>
          </p:cNvSpPr>
          <p:nvPr>
            <p:ph type="dt" idx="11"/>
          </p:nvPr>
        </p:nvSpPr>
        <p:spPr>
          <a:ln/>
        </p:spPr>
        <p:txBody>
          <a:bodyPr/>
          <a:lstStyle>
            <a:lvl1pPr>
              <a:defRPr/>
            </a:lvl1pPr>
          </a:lstStyle>
          <a:p>
            <a:pPr>
              <a:defRPr/>
            </a:pPr>
            <a:endParaRPr/>
          </a:p>
        </p:txBody>
      </p:sp>
      <p:sp>
        <p:nvSpPr>
          <p:cNvPr id="3" name="Google Shape;724;p77">
            <a:extLst>
              <a:ext uri="{FF2B5EF4-FFF2-40B4-BE49-F238E27FC236}">
                <a16:creationId xmlns:a16="http://schemas.microsoft.com/office/drawing/2014/main" id="{BF9A0FD5-E01F-0891-EE3A-312E61D3E222}"/>
              </a:ext>
            </a:extLst>
          </p:cNvPr>
          <p:cNvSpPr txBox="1">
            <a:spLocks noGrp="1"/>
          </p:cNvSpPr>
          <p:nvPr>
            <p:ph type="ftr" idx="12"/>
          </p:nvPr>
        </p:nvSpPr>
        <p:spPr>
          <a:ln/>
        </p:spPr>
        <p:txBody>
          <a:bodyPr/>
          <a:lstStyle>
            <a:lvl1pPr>
              <a:defRPr/>
            </a:lvl1pPr>
          </a:lstStyle>
          <a:p>
            <a:pPr>
              <a:defRPr/>
            </a:pPr>
            <a:endParaRPr/>
          </a:p>
        </p:txBody>
      </p:sp>
      <p:sp>
        <p:nvSpPr>
          <p:cNvPr id="4" name="Google Shape;725;p77">
            <a:extLst>
              <a:ext uri="{FF2B5EF4-FFF2-40B4-BE49-F238E27FC236}">
                <a16:creationId xmlns:a16="http://schemas.microsoft.com/office/drawing/2014/main" id="{5742ACEF-5696-EC8D-E3D3-84913FA54FDF}"/>
              </a:ext>
            </a:extLst>
          </p:cNvPr>
          <p:cNvSpPr txBox="1">
            <a:spLocks noGrp="1"/>
          </p:cNvSpPr>
          <p:nvPr>
            <p:ph type="sldNum" idx="13"/>
          </p:nvPr>
        </p:nvSpPr>
        <p:spPr>
          <a:ln/>
        </p:spPr>
        <p:txBody>
          <a:bodyPr/>
          <a:lstStyle>
            <a:lvl1pPr>
              <a:defRPr/>
            </a:lvl1pPr>
          </a:lstStyle>
          <a:p>
            <a:pPr>
              <a:defRPr/>
            </a:pPr>
            <a:fld id="{01408846-EA45-4080-9B0B-F46C283AA52B}" type="slidenum">
              <a:rPr lang="en-US"/>
              <a:pPr>
                <a:defRPr/>
              </a:pPr>
              <a:t>‹#›</a:t>
            </a:fld>
            <a:endParaRPr/>
          </a:p>
        </p:txBody>
      </p:sp>
    </p:spTree>
    <p:extLst>
      <p:ext uri="{BB962C8B-B14F-4D97-AF65-F5344CB8AC3E}">
        <p14:creationId xmlns:p14="http://schemas.microsoft.com/office/powerpoint/2010/main" val="495178771"/>
      </p:ext>
    </p:extLst>
  </p:cSld>
  <p:clrMapOvr>
    <a:masterClrMapping/>
  </p:clrMapOvr>
  <p:transition>
    <p:random/>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742"/>
        <p:cNvGrpSpPr/>
        <p:nvPr/>
      </p:nvGrpSpPr>
      <p:grpSpPr>
        <a:xfrm>
          <a:off x="0" y="0"/>
          <a:ext cx="0" cy="0"/>
          <a:chOff x="0" y="0"/>
          <a:chExt cx="0" cy="0"/>
        </a:xfrm>
      </p:grpSpPr>
      <p:sp>
        <p:nvSpPr>
          <p:cNvPr id="743" name="Google Shape;743;p206"/>
          <p:cNvSpPr txBox="1">
            <a:spLocks noGrp="1"/>
          </p:cNvSpPr>
          <p:nvPr>
            <p:ph type="title"/>
          </p:nvPr>
        </p:nvSpPr>
        <p:spPr>
          <a:xfrm>
            <a:off x="831850" y="1709738"/>
            <a:ext cx="10515600" cy="2852737"/>
          </a:xfrm>
          <a:prstGeom prst="rect">
            <a:avLst/>
          </a:prstGeom>
          <a:noFill/>
          <a:ln>
            <a:noFill/>
          </a:ln>
        </p:spPr>
        <p:txBody>
          <a:bodyPr spcFirstLastPara="1" anchor="b">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4" name="Google Shape;744;p206"/>
          <p:cNvSpPr txBox="1">
            <a:spLocks noGrp="1"/>
          </p:cNvSpPr>
          <p:nvPr>
            <p:ph type="body" idx="1"/>
          </p:nvPr>
        </p:nvSpPr>
        <p:spPr>
          <a:xfrm>
            <a:off x="831850" y="4589463"/>
            <a:ext cx="10515600" cy="1500187"/>
          </a:xfrm>
          <a:prstGeom prst="rect">
            <a:avLst/>
          </a:prstGeom>
          <a:noFill/>
          <a:ln>
            <a:noFill/>
          </a:ln>
        </p:spPr>
        <p:txBody>
          <a:bodyPr spcFirstLastPara="1">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 name="Google Shape;723;p77">
            <a:extLst>
              <a:ext uri="{FF2B5EF4-FFF2-40B4-BE49-F238E27FC236}">
                <a16:creationId xmlns:a16="http://schemas.microsoft.com/office/drawing/2014/main" id="{4A21FED1-8082-6809-5213-DFE10368EBA6}"/>
              </a:ext>
            </a:extLst>
          </p:cNvPr>
          <p:cNvSpPr txBox="1">
            <a:spLocks noGrp="1"/>
          </p:cNvSpPr>
          <p:nvPr>
            <p:ph type="dt" idx="11"/>
          </p:nvPr>
        </p:nvSpPr>
        <p:spPr>
          <a:ln/>
        </p:spPr>
        <p:txBody>
          <a:bodyPr/>
          <a:lstStyle>
            <a:lvl1pPr>
              <a:defRPr/>
            </a:lvl1pPr>
          </a:lstStyle>
          <a:p>
            <a:pPr>
              <a:defRPr/>
            </a:pPr>
            <a:endParaRPr/>
          </a:p>
        </p:txBody>
      </p:sp>
      <p:sp>
        <p:nvSpPr>
          <p:cNvPr id="3" name="Google Shape;724;p77">
            <a:extLst>
              <a:ext uri="{FF2B5EF4-FFF2-40B4-BE49-F238E27FC236}">
                <a16:creationId xmlns:a16="http://schemas.microsoft.com/office/drawing/2014/main" id="{D4D2AA68-BFB4-D6B5-CA80-7E79C1539CC3}"/>
              </a:ext>
            </a:extLst>
          </p:cNvPr>
          <p:cNvSpPr txBox="1">
            <a:spLocks noGrp="1"/>
          </p:cNvSpPr>
          <p:nvPr>
            <p:ph type="ftr" idx="12"/>
          </p:nvPr>
        </p:nvSpPr>
        <p:spPr>
          <a:ln/>
        </p:spPr>
        <p:txBody>
          <a:bodyPr/>
          <a:lstStyle>
            <a:lvl1pPr>
              <a:defRPr/>
            </a:lvl1pPr>
          </a:lstStyle>
          <a:p>
            <a:pPr>
              <a:defRPr/>
            </a:pPr>
            <a:endParaRPr/>
          </a:p>
        </p:txBody>
      </p:sp>
      <p:sp>
        <p:nvSpPr>
          <p:cNvPr id="4" name="Google Shape;725;p77">
            <a:extLst>
              <a:ext uri="{FF2B5EF4-FFF2-40B4-BE49-F238E27FC236}">
                <a16:creationId xmlns:a16="http://schemas.microsoft.com/office/drawing/2014/main" id="{9C5FEF12-4494-2849-E1DB-376DA5882E00}"/>
              </a:ext>
            </a:extLst>
          </p:cNvPr>
          <p:cNvSpPr txBox="1">
            <a:spLocks noGrp="1"/>
          </p:cNvSpPr>
          <p:nvPr>
            <p:ph type="sldNum" idx="13"/>
          </p:nvPr>
        </p:nvSpPr>
        <p:spPr>
          <a:ln/>
        </p:spPr>
        <p:txBody>
          <a:bodyPr/>
          <a:lstStyle>
            <a:lvl1pPr>
              <a:defRPr/>
            </a:lvl1pPr>
          </a:lstStyle>
          <a:p>
            <a:pPr>
              <a:defRPr/>
            </a:pPr>
            <a:fld id="{B1CB1A89-9033-479F-B8A8-6537DFB2F10C}" type="slidenum">
              <a:rPr lang="en-US"/>
              <a:pPr>
                <a:defRPr/>
              </a:pPr>
              <a:t>‹#›</a:t>
            </a:fld>
            <a:endParaRPr/>
          </a:p>
        </p:txBody>
      </p:sp>
    </p:spTree>
    <p:extLst>
      <p:ext uri="{BB962C8B-B14F-4D97-AF65-F5344CB8AC3E}">
        <p14:creationId xmlns:p14="http://schemas.microsoft.com/office/powerpoint/2010/main" val="1023733402"/>
      </p:ext>
    </p:extLst>
  </p:cSld>
  <p:clrMapOvr>
    <a:masterClrMapping/>
  </p:clrMapOvr>
  <p:transition>
    <p:random/>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748"/>
        <p:cNvGrpSpPr/>
        <p:nvPr/>
      </p:nvGrpSpPr>
      <p:grpSpPr>
        <a:xfrm>
          <a:off x="0" y="0"/>
          <a:ext cx="0" cy="0"/>
          <a:chOff x="0" y="0"/>
          <a:chExt cx="0" cy="0"/>
        </a:xfrm>
      </p:grpSpPr>
      <p:sp>
        <p:nvSpPr>
          <p:cNvPr id="749" name="Google Shape;749;p207"/>
          <p:cNvSpPr txBox="1">
            <a:spLocks noGrp="1"/>
          </p:cNvSpPr>
          <p:nvPr>
            <p:ph type="title"/>
          </p:nvPr>
        </p:nvSpPr>
        <p:spPr>
          <a:xfrm>
            <a:off x="838200" y="365125"/>
            <a:ext cx="10515600" cy="1325563"/>
          </a:xfrm>
          <a:prstGeom prst="rect">
            <a:avLst/>
          </a:prstGeom>
          <a:noFill/>
          <a:ln>
            <a:noFill/>
          </a:ln>
        </p:spPr>
        <p:txBody>
          <a:bodyPr spcFirstLastPara="1">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50" name="Google Shape;750;p207"/>
          <p:cNvSpPr txBox="1">
            <a:spLocks noGrp="1"/>
          </p:cNvSpPr>
          <p:nvPr>
            <p:ph type="body" idx="1"/>
          </p:nvPr>
        </p:nvSpPr>
        <p:spPr>
          <a:xfrm>
            <a:off x="838200" y="1825625"/>
            <a:ext cx="5181600" cy="4351338"/>
          </a:xfrm>
          <a:prstGeom prst="rect">
            <a:avLst/>
          </a:prstGeom>
          <a:noFill/>
          <a:ln>
            <a:noFill/>
          </a:ln>
        </p:spPr>
        <p:txBody>
          <a:bodyPr spcFirstLastPara="1">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1" name="Google Shape;751;p207"/>
          <p:cNvSpPr txBox="1">
            <a:spLocks noGrp="1"/>
          </p:cNvSpPr>
          <p:nvPr>
            <p:ph type="body" idx="2"/>
          </p:nvPr>
        </p:nvSpPr>
        <p:spPr>
          <a:xfrm>
            <a:off x="6172200" y="1825625"/>
            <a:ext cx="5181600" cy="4351338"/>
          </a:xfrm>
          <a:prstGeom prst="rect">
            <a:avLst/>
          </a:prstGeom>
          <a:noFill/>
          <a:ln>
            <a:noFill/>
          </a:ln>
        </p:spPr>
        <p:txBody>
          <a:bodyPr spcFirstLastPara="1">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 name="Google Shape;723;p77">
            <a:extLst>
              <a:ext uri="{FF2B5EF4-FFF2-40B4-BE49-F238E27FC236}">
                <a16:creationId xmlns:a16="http://schemas.microsoft.com/office/drawing/2014/main" id="{95A04FD9-CC42-E776-35BF-982E8C955555}"/>
              </a:ext>
            </a:extLst>
          </p:cNvPr>
          <p:cNvSpPr txBox="1">
            <a:spLocks noGrp="1"/>
          </p:cNvSpPr>
          <p:nvPr>
            <p:ph type="dt" idx="11"/>
          </p:nvPr>
        </p:nvSpPr>
        <p:spPr>
          <a:ln/>
        </p:spPr>
        <p:txBody>
          <a:bodyPr/>
          <a:lstStyle>
            <a:lvl1pPr>
              <a:defRPr/>
            </a:lvl1pPr>
          </a:lstStyle>
          <a:p>
            <a:pPr>
              <a:defRPr/>
            </a:pPr>
            <a:endParaRPr/>
          </a:p>
        </p:txBody>
      </p:sp>
      <p:sp>
        <p:nvSpPr>
          <p:cNvPr id="3" name="Google Shape;724;p77">
            <a:extLst>
              <a:ext uri="{FF2B5EF4-FFF2-40B4-BE49-F238E27FC236}">
                <a16:creationId xmlns:a16="http://schemas.microsoft.com/office/drawing/2014/main" id="{65EF669B-686E-40F9-B8D0-1ED36AB08578}"/>
              </a:ext>
            </a:extLst>
          </p:cNvPr>
          <p:cNvSpPr txBox="1">
            <a:spLocks noGrp="1"/>
          </p:cNvSpPr>
          <p:nvPr>
            <p:ph type="ftr" idx="12"/>
          </p:nvPr>
        </p:nvSpPr>
        <p:spPr>
          <a:ln/>
        </p:spPr>
        <p:txBody>
          <a:bodyPr/>
          <a:lstStyle>
            <a:lvl1pPr>
              <a:defRPr/>
            </a:lvl1pPr>
          </a:lstStyle>
          <a:p>
            <a:pPr>
              <a:defRPr/>
            </a:pPr>
            <a:endParaRPr/>
          </a:p>
        </p:txBody>
      </p:sp>
      <p:sp>
        <p:nvSpPr>
          <p:cNvPr id="4" name="Google Shape;725;p77">
            <a:extLst>
              <a:ext uri="{FF2B5EF4-FFF2-40B4-BE49-F238E27FC236}">
                <a16:creationId xmlns:a16="http://schemas.microsoft.com/office/drawing/2014/main" id="{9EF79FA1-D4A3-6DC5-989D-2B22C0B67E14}"/>
              </a:ext>
            </a:extLst>
          </p:cNvPr>
          <p:cNvSpPr txBox="1">
            <a:spLocks noGrp="1"/>
          </p:cNvSpPr>
          <p:nvPr>
            <p:ph type="sldNum" idx="13"/>
          </p:nvPr>
        </p:nvSpPr>
        <p:spPr>
          <a:ln/>
        </p:spPr>
        <p:txBody>
          <a:bodyPr/>
          <a:lstStyle>
            <a:lvl1pPr>
              <a:defRPr/>
            </a:lvl1pPr>
          </a:lstStyle>
          <a:p>
            <a:pPr>
              <a:defRPr/>
            </a:pPr>
            <a:fld id="{5F178071-1922-4568-9F58-3193C0D5156D}" type="slidenum">
              <a:rPr lang="en-US"/>
              <a:pPr>
                <a:defRPr/>
              </a:pPr>
              <a:t>‹#›</a:t>
            </a:fld>
            <a:endParaRPr/>
          </a:p>
        </p:txBody>
      </p:sp>
    </p:spTree>
    <p:extLst>
      <p:ext uri="{BB962C8B-B14F-4D97-AF65-F5344CB8AC3E}">
        <p14:creationId xmlns:p14="http://schemas.microsoft.com/office/powerpoint/2010/main" val="3864839368"/>
      </p:ext>
    </p:extLst>
  </p:cSld>
  <p:clrMapOvr>
    <a:masterClrMapping/>
  </p:clrMapOvr>
  <p:transition>
    <p:random/>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755"/>
        <p:cNvGrpSpPr/>
        <p:nvPr/>
      </p:nvGrpSpPr>
      <p:grpSpPr>
        <a:xfrm>
          <a:off x="0" y="0"/>
          <a:ext cx="0" cy="0"/>
          <a:chOff x="0" y="0"/>
          <a:chExt cx="0" cy="0"/>
        </a:xfrm>
      </p:grpSpPr>
      <p:sp>
        <p:nvSpPr>
          <p:cNvPr id="756" name="Google Shape;756;p208"/>
          <p:cNvSpPr txBox="1">
            <a:spLocks noGrp="1"/>
          </p:cNvSpPr>
          <p:nvPr>
            <p:ph type="title"/>
          </p:nvPr>
        </p:nvSpPr>
        <p:spPr>
          <a:xfrm>
            <a:off x="839788" y="365125"/>
            <a:ext cx="10515600" cy="1325563"/>
          </a:xfrm>
          <a:prstGeom prst="rect">
            <a:avLst/>
          </a:prstGeom>
          <a:noFill/>
          <a:ln>
            <a:noFill/>
          </a:ln>
        </p:spPr>
        <p:txBody>
          <a:bodyPr spcFirstLastPara="1">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57" name="Google Shape;757;p208"/>
          <p:cNvSpPr txBox="1">
            <a:spLocks noGrp="1"/>
          </p:cNvSpPr>
          <p:nvPr>
            <p:ph type="body" idx="1"/>
          </p:nvPr>
        </p:nvSpPr>
        <p:spPr>
          <a:xfrm>
            <a:off x="839788" y="1681163"/>
            <a:ext cx="5157787" cy="823912"/>
          </a:xfrm>
          <a:prstGeom prst="rect">
            <a:avLst/>
          </a:prstGeom>
          <a:noFill/>
          <a:ln>
            <a:noFill/>
          </a:ln>
        </p:spPr>
        <p:txBody>
          <a:bodyPr spcFirstLastPara="1" anchor="b">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58" name="Google Shape;758;p208"/>
          <p:cNvSpPr txBox="1">
            <a:spLocks noGrp="1"/>
          </p:cNvSpPr>
          <p:nvPr>
            <p:ph type="body" idx="2"/>
          </p:nvPr>
        </p:nvSpPr>
        <p:spPr>
          <a:xfrm>
            <a:off x="839788" y="2505075"/>
            <a:ext cx="5157787" cy="3684588"/>
          </a:xfrm>
          <a:prstGeom prst="rect">
            <a:avLst/>
          </a:prstGeom>
          <a:noFill/>
          <a:ln>
            <a:noFill/>
          </a:ln>
        </p:spPr>
        <p:txBody>
          <a:bodyPr spcFirstLastPara="1">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9" name="Google Shape;759;p208"/>
          <p:cNvSpPr txBox="1">
            <a:spLocks noGrp="1"/>
          </p:cNvSpPr>
          <p:nvPr>
            <p:ph type="body" idx="3"/>
          </p:nvPr>
        </p:nvSpPr>
        <p:spPr>
          <a:xfrm>
            <a:off x="6172200" y="1681163"/>
            <a:ext cx="5183188" cy="823912"/>
          </a:xfrm>
          <a:prstGeom prst="rect">
            <a:avLst/>
          </a:prstGeom>
          <a:noFill/>
          <a:ln>
            <a:noFill/>
          </a:ln>
        </p:spPr>
        <p:txBody>
          <a:bodyPr spcFirstLastPara="1" anchor="b">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60" name="Google Shape;760;p208"/>
          <p:cNvSpPr txBox="1">
            <a:spLocks noGrp="1"/>
          </p:cNvSpPr>
          <p:nvPr>
            <p:ph type="body" idx="4"/>
          </p:nvPr>
        </p:nvSpPr>
        <p:spPr>
          <a:xfrm>
            <a:off x="6172200" y="2505075"/>
            <a:ext cx="5183188" cy="3684588"/>
          </a:xfrm>
          <a:prstGeom prst="rect">
            <a:avLst/>
          </a:prstGeom>
          <a:noFill/>
          <a:ln>
            <a:noFill/>
          </a:ln>
        </p:spPr>
        <p:txBody>
          <a:bodyPr spcFirstLastPara="1">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 name="Google Shape;723;p77">
            <a:extLst>
              <a:ext uri="{FF2B5EF4-FFF2-40B4-BE49-F238E27FC236}">
                <a16:creationId xmlns:a16="http://schemas.microsoft.com/office/drawing/2014/main" id="{D3316011-B51A-E7B5-7A9D-10F1D2138CF3}"/>
              </a:ext>
            </a:extLst>
          </p:cNvPr>
          <p:cNvSpPr txBox="1">
            <a:spLocks noGrp="1"/>
          </p:cNvSpPr>
          <p:nvPr>
            <p:ph type="dt" idx="11"/>
          </p:nvPr>
        </p:nvSpPr>
        <p:spPr>
          <a:ln/>
        </p:spPr>
        <p:txBody>
          <a:bodyPr/>
          <a:lstStyle>
            <a:lvl1pPr>
              <a:defRPr/>
            </a:lvl1pPr>
          </a:lstStyle>
          <a:p>
            <a:pPr>
              <a:defRPr/>
            </a:pPr>
            <a:endParaRPr/>
          </a:p>
        </p:txBody>
      </p:sp>
      <p:sp>
        <p:nvSpPr>
          <p:cNvPr id="3" name="Google Shape;724;p77">
            <a:extLst>
              <a:ext uri="{FF2B5EF4-FFF2-40B4-BE49-F238E27FC236}">
                <a16:creationId xmlns:a16="http://schemas.microsoft.com/office/drawing/2014/main" id="{3A520539-954D-6792-6024-928AE15C5079}"/>
              </a:ext>
            </a:extLst>
          </p:cNvPr>
          <p:cNvSpPr txBox="1">
            <a:spLocks noGrp="1"/>
          </p:cNvSpPr>
          <p:nvPr>
            <p:ph type="ftr" idx="12"/>
          </p:nvPr>
        </p:nvSpPr>
        <p:spPr>
          <a:ln/>
        </p:spPr>
        <p:txBody>
          <a:bodyPr/>
          <a:lstStyle>
            <a:lvl1pPr>
              <a:defRPr/>
            </a:lvl1pPr>
          </a:lstStyle>
          <a:p>
            <a:pPr>
              <a:defRPr/>
            </a:pPr>
            <a:endParaRPr/>
          </a:p>
        </p:txBody>
      </p:sp>
      <p:sp>
        <p:nvSpPr>
          <p:cNvPr id="4" name="Google Shape;725;p77">
            <a:extLst>
              <a:ext uri="{FF2B5EF4-FFF2-40B4-BE49-F238E27FC236}">
                <a16:creationId xmlns:a16="http://schemas.microsoft.com/office/drawing/2014/main" id="{6F556E3D-FBAB-C024-646A-1C1C9CBA6889}"/>
              </a:ext>
            </a:extLst>
          </p:cNvPr>
          <p:cNvSpPr txBox="1">
            <a:spLocks noGrp="1"/>
          </p:cNvSpPr>
          <p:nvPr>
            <p:ph type="sldNum" idx="13"/>
          </p:nvPr>
        </p:nvSpPr>
        <p:spPr>
          <a:ln/>
        </p:spPr>
        <p:txBody>
          <a:bodyPr/>
          <a:lstStyle>
            <a:lvl1pPr>
              <a:defRPr/>
            </a:lvl1pPr>
          </a:lstStyle>
          <a:p>
            <a:pPr>
              <a:defRPr/>
            </a:pPr>
            <a:fld id="{F2CB0233-9003-407E-BB61-457F26D4C903}" type="slidenum">
              <a:rPr lang="en-US"/>
              <a:pPr>
                <a:defRPr/>
              </a:pPr>
              <a:t>‹#›</a:t>
            </a:fld>
            <a:endParaRPr/>
          </a:p>
        </p:txBody>
      </p:sp>
    </p:spTree>
    <p:extLst>
      <p:ext uri="{BB962C8B-B14F-4D97-AF65-F5344CB8AC3E}">
        <p14:creationId xmlns:p14="http://schemas.microsoft.com/office/powerpoint/2010/main" val="1699832729"/>
      </p:ext>
    </p:extLst>
  </p:cSld>
  <p:clrMapOvr>
    <a:masterClrMapping/>
  </p:clrMapOvr>
  <p:transition>
    <p:random/>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764"/>
        <p:cNvGrpSpPr/>
        <p:nvPr/>
      </p:nvGrpSpPr>
      <p:grpSpPr>
        <a:xfrm>
          <a:off x="0" y="0"/>
          <a:ext cx="0" cy="0"/>
          <a:chOff x="0" y="0"/>
          <a:chExt cx="0" cy="0"/>
        </a:xfrm>
      </p:grpSpPr>
      <p:sp>
        <p:nvSpPr>
          <p:cNvPr id="765" name="Google Shape;765;p209"/>
          <p:cNvSpPr txBox="1">
            <a:spLocks noGrp="1"/>
          </p:cNvSpPr>
          <p:nvPr>
            <p:ph type="title"/>
          </p:nvPr>
        </p:nvSpPr>
        <p:spPr>
          <a:xfrm>
            <a:off x="838200" y="365125"/>
            <a:ext cx="10515600" cy="1325563"/>
          </a:xfrm>
          <a:prstGeom prst="rect">
            <a:avLst/>
          </a:prstGeom>
          <a:noFill/>
          <a:ln>
            <a:noFill/>
          </a:ln>
        </p:spPr>
        <p:txBody>
          <a:bodyPr spcFirstLastPara="1">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 name="Google Shape;723;p77">
            <a:extLst>
              <a:ext uri="{FF2B5EF4-FFF2-40B4-BE49-F238E27FC236}">
                <a16:creationId xmlns:a16="http://schemas.microsoft.com/office/drawing/2014/main" id="{C8A21B0E-B88E-D212-64C3-9626E93C864B}"/>
              </a:ext>
            </a:extLst>
          </p:cNvPr>
          <p:cNvSpPr txBox="1">
            <a:spLocks noGrp="1"/>
          </p:cNvSpPr>
          <p:nvPr>
            <p:ph type="dt" idx="11"/>
          </p:nvPr>
        </p:nvSpPr>
        <p:spPr>
          <a:ln/>
        </p:spPr>
        <p:txBody>
          <a:bodyPr/>
          <a:lstStyle>
            <a:lvl1pPr>
              <a:defRPr/>
            </a:lvl1pPr>
          </a:lstStyle>
          <a:p>
            <a:pPr>
              <a:defRPr/>
            </a:pPr>
            <a:endParaRPr/>
          </a:p>
        </p:txBody>
      </p:sp>
      <p:sp>
        <p:nvSpPr>
          <p:cNvPr id="3" name="Google Shape;724;p77">
            <a:extLst>
              <a:ext uri="{FF2B5EF4-FFF2-40B4-BE49-F238E27FC236}">
                <a16:creationId xmlns:a16="http://schemas.microsoft.com/office/drawing/2014/main" id="{A7581BF6-C31F-EF8A-60CA-6A08363F8297}"/>
              </a:ext>
            </a:extLst>
          </p:cNvPr>
          <p:cNvSpPr txBox="1">
            <a:spLocks noGrp="1"/>
          </p:cNvSpPr>
          <p:nvPr>
            <p:ph type="ftr" idx="12"/>
          </p:nvPr>
        </p:nvSpPr>
        <p:spPr>
          <a:ln/>
        </p:spPr>
        <p:txBody>
          <a:bodyPr/>
          <a:lstStyle>
            <a:lvl1pPr>
              <a:defRPr/>
            </a:lvl1pPr>
          </a:lstStyle>
          <a:p>
            <a:pPr>
              <a:defRPr/>
            </a:pPr>
            <a:endParaRPr/>
          </a:p>
        </p:txBody>
      </p:sp>
      <p:sp>
        <p:nvSpPr>
          <p:cNvPr id="4" name="Google Shape;725;p77">
            <a:extLst>
              <a:ext uri="{FF2B5EF4-FFF2-40B4-BE49-F238E27FC236}">
                <a16:creationId xmlns:a16="http://schemas.microsoft.com/office/drawing/2014/main" id="{B012041E-58D1-AECC-2E38-BBE3746480FA}"/>
              </a:ext>
            </a:extLst>
          </p:cNvPr>
          <p:cNvSpPr txBox="1">
            <a:spLocks noGrp="1"/>
          </p:cNvSpPr>
          <p:nvPr>
            <p:ph type="sldNum" idx="13"/>
          </p:nvPr>
        </p:nvSpPr>
        <p:spPr>
          <a:ln/>
        </p:spPr>
        <p:txBody>
          <a:bodyPr/>
          <a:lstStyle>
            <a:lvl1pPr>
              <a:defRPr/>
            </a:lvl1pPr>
          </a:lstStyle>
          <a:p>
            <a:pPr>
              <a:defRPr/>
            </a:pPr>
            <a:fld id="{209CA164-9C65-4A36-A8FE-C19BDDAE866A}" type="slidenum">
              <a:rPr lang="en-US"/>
              <a:pPr>
                <a:defRPr/>
              </a:pPr>
              <a:t>‹#›</a:t>
            </a:fld>
            <a:endParaRPr/>
          </a:p>
        </p:txBody>
      </p:sp>
    </p:spTree>
    <p:extLst>
      <p:ext uri="{BB962C8B-B14F-4D97-AF65-F5344CB8AC3E}">
        <p14:creationId xmlns:p14="http://schemas.microsoft.com/office/powerpoint/2010/main" val="113815082"/>
      </p:ext>
    </p:extLst>
  </p:cSld>
  <p:clrMapOvr>
    <a:masterClrMapping/>
  </p:clrMapOvr>
  <p:transition>
    <p:random/>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769"/>
        <p:cNvGrpSpPr/>
        <p:nvPr/>
      </p:nvGrpSpPr>
      <p:grpSpPr>
        <a:xfrm>
          <a:off x="0" y="0"/>
          <a:ext cx="0" cy="0"/>
          <a:chOff x="0" y="0"/>
          <a:chExt cx="0" cy="0"/>
        </a:xfrm>
      </p:grpSpPr>
      <p:sp>
        <p:nvSpPr>
          <p:cNvPr id="770" name="Google Shape;770;p210"/>
          <p:cNvSpPr txBox="1">
            <a:spLocks noGrp="1"/>
          </p:cNvSpPr>
          <p:nvPr>
            <p:ph type="title"/>
          </p:nvPr>
        </p:nvSpPr>
        <p:spPr>
          <a:xfrm>
            <a:off x="839788" y="457200"/>
            <a:ext cx="3932237" cy="1600200"/>
          </a:xfrm>
          <a:prstGeom prst="rect">
            <a:avLst/>
          </a:prstGeom>
          <a:noFill/>
          <a:ln>
            <a:noFill/>
          </a:ln>
        </p:spPr>
        <p:txBody>
          <a:bodyPr spcFirstLastPara="1" anchor="b">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1" name="Google Shape;771;p210"/>
          <p:cNvSpPr txBox="1">
            <a:spLocks noGrp="1"/>
          </p:cNvSpPr>
          <p:nvPr>
            <p:ph type="body" idx="1"/>
          </p:nvPr>
        </p:nvSpPr>
        <p:spPr>
          <a:xfrm>
            <a:off x="5183188" y="987425"/>
            <a:ext cx="6172200" cy="4873625"/>
          </a:xfrm>
          <a:prstGeom prst="rect">
            <a:avLst/>
          </a:prstGeom>
          <a:noFill/>
          <a:ln>
            <a:noFill/>
          </a:ln>
        </p:spPr>
        <p:txBody>
          <a:bodyPr spcFirstLastPara="1">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772" name="Google Shape;772;p210"/>
          <p:cNvSpPr txBox="1">
            <a:spLocks noGrp="1"/>
          </p:cNvSpPr>
          <p:nvPr>
            <p:ph type="body" idx="2"/>
          </p:nvPr>
        </p:nvSpPr>
        <p:spPr>
          <a:xfrm>
            <a:off x="839788" y="2057400"/>
            <a:ext cx="3932237" cy="3811588"/>
          </a:xfrm>
          <a:prstGeom prst="rect">
            <a:avLst/>
          </a:prstGeom>
          <a:noFill/>
          <a:ln>
            <a:noFill/>
          </a:ln>
        </p:spPr>
        <p:txBody>
          <a:bodyPr spcFirstLastPara="1">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 name="Google Shape;723;p77">
            <a:extLst>
              <a:ext uri="{FF2B5EF4-FFF2-40B4-BE49-F238E27FC236}">
                <a16:creationId xmlns:a16="http://schemas.microsoft.com/office/drawing/2014/main" id="{7CABB75D-683D-7C8C-C192-6B4CBB9D8413}"/>
              </a:ext>
            </a:extLst>
          </p:cNvPr>
          <p:cNvSpPr txBox="1">
            <a:spLocks noGrp="1"/>
          </p:cNvSpPr>
          <p:nvPr>
            <p:ph type="dt" idx="11"/>
          </p:nvPr>
        </p:nvSpPr>
        <p:spPr>
          <a:ln/>
        </p:spPr>
        <p:txBody>
          <a:bodyPr/>
          <a:lstStyle>
            <a:lvl1pPr>
              <a:defRPr/>
            </a:lvl1pPr>
          </a:lstStyle>
          <a:p>
            <a:pPr>
              <a:defRPr/>
            </a:pPr>
            <a:endParaRPr/>
          </a:p>
        </p:txBody>
      </p:sp>
      <p:sp>
        <p:nvSpPr>
          <p:cNvPr id="3" name="Google Shape;724;p77">
            <a:extLst>
              <a:ext uri="{FF2B5EF4-FFF2-40B4-BE49-F238E27FC236}">
                <a16:creationId xmlns:a16="http://schemas.microsoft.com/office/drawing/2014/main" id="{2BF292C1-BBEA-1080-D2AE-49AF1CA10C6E}"/>
              </a:ext>
            </a:extLst>
          </p:cNvPr>
          <p:cNvSpPr txBox="1">
            <a:spLocks noGrp="1"/>
          </p:cNvSpPr>
          <p:nvPr>
            <p:ph type="ftr" idx="12"/>
          </p:nvPr>
        </p:nvSpPr>
        <p:spPr>
          <a:ln/>
        </p:spPr>
        <p:txBody>
          <a:bodyPr/>
          <a:lstStyle>
            <a:lvl1pPr>
              <a:defRPr/>
            </a:lvl1pPr>
          </a:lstStyle>
          <a:p>
            <a:pPr>
              <a:defRPr/>
            </a:pPr>
            <a:endParaRPr/>
          </a:p>
        </p:txBody>
      </p:sp>
      <p:sp>
        <p:nvSpPr>
          <p:cNvPr id="4" name="Google Shape;725;p77">
            <a:extLst>
              <a:ext uri="{FF2B5EF4-FFF2-40B4-BE49-F238E27FC236}">
                <a16:creationId xmlns:a16="http://schemas.microsoft.com/office/drawing/2014/main" id="{56370C9A-DAEA-D775-F3C4-428386E6BB84}"/>
              </a:ext>
            </a:extLst>
          </p:cNvPr>
          <p:cNvSpPr txBox="1">
            <a:spLocks noGrp="1"/>
          </p:cNvSpPr>
          <p:nvPr>
            <p:ph type="sldNum" idx="13"/>
          </p:nvPr>
        </p:nvSpPr>
        <p:spPr>
          <a:ln/>
        </p:spPr>
        <p:txBody>
          <a:bodyPr/>
          <a:lstStyle>
            <a:lvl1pPr>
              <a:defRPr/>
            </a:lvl1pPr>
          </a:lstStyle>
          <a:p>
            <a:pPr>
              <a:defRPr/>
            </a:pPr>
            <a:fld id="{AA874022-79EB-458C-A8ED-A0AFB4F91AE6}" type="slidenum">
              <a:rPr lang="en-US"/>
              <a:pPr>
                <a:defRPr/>
              </a:pPr>
              <a:t>‹#›</a:t>
            </a:fld>
            <a:endParaRPr/>
          </a:p>
        </p:txBody>
      </p:sp>
    </p:spTree>
    <p:extLst>
      <p:ext uri="{BB962C8B-B14F-4D97-AF65-F5344CB8AC3E}">
        <p14:creationId xmlns:p14="http://schemas.microsoft.com/office/powerpoint/2010/main" val="797506634"/>
      </p:ext>
    </p:extLst>
  </p:cSld>
  <p:clrMapOvr>
    <a:masterClrMapping/>
  </p:clrMapOvr>
  <p:transition>
    <p:random/>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776"/>
        <p:cNvGrpSpPr/>
        <p:nvPr/>
      </p:nvGrpSpPr>
      <p:grpSpPr>
        <a:xfrm>
          <a:off x="0" y="0"/>
          <a:ext cx="0" cy="0"/>
          <a:chOff x="0" y="0"/>
          <a:chExt cx="0" cy="0"/>
        </a:xfrm>
      </p:grpSpPr>
      <p:sp>
        <p:nvSpPr>
          <p:cNvPr id="777" name="Google Shape;777;p211"/>
          <p:cNvSpPr txBox="1">
            <a:spLocks noGrp="1"/>
          </p:cNvSpPr>
          <p:nvPr>
            <p:ph type="title"/>
          </p:nvPr>
        </p:nvSpPr>
        <p:spPr>
          <a:xfrm>
            <a:off x="839788" y="457200"/>
            <a:ext cx="3932237" cy="1600200"/>
          </a:xfrm>
          <a:prstGeom prst="rect">
            <a:avLst/>
          </a:prstGeom>
          <a:noFill/>
          <a:ln>
            <a:noFill/>
          </a:ln>
        </p:spPr>
        <p:txBody>
          <a:bodyPr spcFirstLastPara="1" anchor="b">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8" name="Google Shape;778;p211"/>
          <p:cNvSpPr>
            <a:spLocks noGrp="1"/>
          </p:cNvSpPr>
          <p:nvPr>
            <p:ph type="pic" idx="2"/>
          </p:nvPr>
        </p:nvSpPr>
        <p:spPr>
          <a:xfrm>
            <a:off x="5183188" y="987425"/>
            <a:ext cx="6172200" cy="4873625"/>
          </a:xfrm>
          <a:prstGeom prst="rect">
            <a:avLst/>
          </a:prstGeom>
          <a:noFill/>
          <a:ln>
            <a:noFill/>
          </a:ln>
        </p:spPr>
      </p:sp>
      <p:sp>
        <p:nvSpPr>
          <p:cNvPr id="779" name="Google Shape;779;p211"/>
          <p:cNvSpPr txBox="1">
            <a:spLocks noGrp="1"/>
          </p:cNvSpPr>
          <p:nvPr>
            <p:ph type="body" idx="1"/>
          </p:nvPr>
        </p:nvSpPr>
        <p:spPr>
          <a:xfrm>
            <a:off x="839788" y="2057400"/>
            <a:ext cx="3932237" cy="3811588"/>
          </a:xfrm>
          <a:prstGeom prst="rect">
            <a:avLst/>
          </a:prstGeom>
          <a:noFill/>
          <a:ln>
            <a:noFill/>
          </a:ln>
        </p:spPr>
        <p:txBody>
          <a:bodyPr spcFirstLastPara="1">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 name="Google Shape;723;p77">
            <a:extLst>
              <a:ext uri="{FF2B5EF4-FFF2-40B4-BE49-F238E27FC236}">
                <a16:creationId xmlns:a16="http://schemas.microsoft.com/office/drawing/2014/main" id="{4A8F0B53-A88B-55B8-8517-C60827FFFAB6}"/>
              </a:ext>
            </a:extLst>
          </p:cNvPr>
          <p:cNvSpPr txBox="1">
            <a:spLocks noGrp="1"/>
          </p:cNvSpPr>
          <p:nvPr>
            <p:ph type="dt" idx="11"/>
          </p:nvPr>
        </p:nvSpPr>
        <p:spPr>
          <a:ln/>
        </p:spPr>
        <p:txBody>
          <a:bodyPr/>
          <a:lstStyle>
            <a:lvl1pPr>
              <a:defRPr/>
            </a:lvl1pPr>
          </a:lstStyle>
          <a:p>
            <a:pPr>
              <a:defRPr/>
            </a:pPr>
            <a:endParaRPr/>
          </a:p>
        </p:txBody>
      </p:sp>
      <p:sp>
        <p:nvSpPr>
          <p:cNvPr id="3" name="Google Shape;724;p77">
            <a:extLst>
              <a:ext uri="{FF2B5EF4-FFF2-40B4-BE49-F238E27FC236}">
                <a16:creationId xmlns:a16="http://schemas.microsoft.com/office/drawing/2014/main" id="{0FC7F560-5CFA-68A4-8864-9947ED32447F}"/>
              </a:ext>
            </a:extLst>
          </p:cNvPr>
          <p:cNvSpPr txBox="1">
            <a:spLocks noGrp="1"/>
          </p:cNvSpPr>
          <p:nvPr>
            <p:ph type="ftr" idx="12"/>
          </p:nvPr>
        </p:nvSpPr>
        <p:spPr>
          <a:ln/>
        </p:spPr>
        <p:txBody>
          <a:bodyPr/>
          <a:lstStyle>
            <a:lvl1pPr>
              <a:defRPr/>
            </a:lvl1pPr>
          </a:lstStyle>
          <a:p>
            <a:pPr>
              <a:defRPr/>
            </a:pPr>
            <a:endParaRPr/>
          </a:p>
        </p:txBody>
      </p:sp>
      <p:sp>
        <p:nvSpPr>
          <p:cNvPr id="4" name="Google Shape;725;p77">
            <a:extLst>
              <a:ext uri="{FF2B5EF4-FFF2-40B4-BE49-F238E27FC236}">
                <a16:creationId xmlns:a16="http://schemas.microsoft.com/office/drawing/2014/main" id="{EE9E3AEB-34F4-CB6C-A707-CAE7E96764D3}"/>
              </a:ext>
            </a:extLst>
          </p:cNvPr>
          <p:cNvSpPr txBox="1">
            <a:spLocks noGrp="1"/>
          </p:cNvSpPr>
          <p:nvPr>
            <p:ph type="sldNum" idx="13"/>
          </p:nvPr>
        </p:nvSpPr>
        <p:spPr>
          <a:ln/>
        </p:spPr>
        <p:txBody>
          <a:bodyPr/>
          <a:lstStyle>
            <a:lvl1pPr>
              <a:defRPr/>
            </a:lvl1pPr>
          </a:lstStyle>
          <a:p>
            <a:pPr>
              <a:defRPr/>
            </a:pPr>
            <a:fld id="{86BB1EC8-E632-4460-B920-F935917ADFD5}" type="slidenum">
              <a:rPr lang="en-US"/>
              <a:pPr>
                <a:defRPr/>
              </a:pPr>
              <a:t>‹#›</a:t>
            </a:fld>
            <a:endParaRPr/>
          </a:p>
        </p:txBody>
      </p:sp>
    </p:spTree>
    <p:extLst>
      <p:ext uri="{BB962C8B-B14F-4D97-AF65-F5344CB8AC3E}">
        <p14:creationId xmlns:p14="http://schemas.microsoft.com/office/powerpoint/2010/main" val="2558471957"/>
      </p:ext>
    </p:extLst>
  </p:cSld>
  <p:clrMapOvr>
    <a:masterClrMapping/>
  </p:clrMapOvr>
  <p:transition>
    <p:random/>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83"/>
        <p:cNvGrpSpPr/>
        <p:nvPr/>
      </p:nvGrpSpPr>
      <p:grpSpPr>
        <a:xfrm>
          <a:off x="0" y="0"/>
          <a:ext cx="0" cy="0"/>
          <a:chOff x="0" y="0"/>
          <a:chExt cx="0" cy="0"/>
        </a:xfrm>
      </p:grpSpPr>
      <p:sp>
        <p:nvSpPr>
          <p:cNvPr id="784" name="Google Shape;784;p212"/>
          <p:cNvSpPr txBox="1">
            <a:spLocks noGrp="1"/>
          </p:cNvSpPr>
          <p:nvPr>
            <p:ph type="title"/>
          </p:nvPr>
        </p:nvSpPr>
        <p:spPr>
          <a:xfrm>
            <a:off x="838200" y="365125"/>
            <a:ext cx="10515600" cy="1325563"/>
          </a:xfrm>
          <a:prstGeom prst="rect">
            <a:avLst/>
          </a:prstGeom>
          <a:noFill/>
          <a:ln>
            <a:noFill/>
          </a:ln>
        </p:spPr>
        <p:txBody>
          <a:bodyPr spcFirstLastPara="1">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5" name="Google Shape;785;p212"/>
          <p:cNvSpPr txBox="1">
            <a:spLocks noGrp="1"/>
          </p:cNvSpPr>
          <p:nvPr>
            <p:ph type="body" idx="1"/>
          </p:nvPr>
        </p:nvSpPr>
        <p:spPr>
          <a:xfrm rot="5400000">
            <a:off x="3920331" y="-1256506"/>
            <a:ext cx="4351338" cy="10515600"/>
          </a:xfrm>
          <a:prstGeom prst="rect">
            <a:avLst/>
          </a:prstGeom>
          <a:noFill/>
          <a:ln>
            <a:noFill/>
          </a:ln>
        </p:spPr>
        <p:txBody>
          <a:bodyPr spcFirstLastPara="1">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 name="Google Shape;723;p77">
            <a:extLst>
              <a:ext uri="{FF2B5EF4-FFF2-40B4-BE49-F238E27FC236}">
                <a16:creationId xmlns:a16="http://schemas.microsoft.com/office/drawing/2014/main" id="{8D27C599-26E3-CB67-B709-89D464416B7B}"/>
              </a:ext>
            </a:extLst>
          </p:cNvPr>
          <p:cNvSpPr txBox="1">
            <a:spLocks noGrp="1"/>
          </p:cNvSpPr>
          <p:nvPr>
            <p:ph type="dt" idx="11"/>
          </p:nvPr>
        </p:nvSpPr>
        <p:spPr>
          <a:ln/>
        </p:spPr>
        <p:txBody>
          <a:bodyPr/>
          <a:lstStyle>
            <a:lvl1pPr>
              <a:defRPr/>
            </a:lvl1pPr>
          </a:lstStyle>
          <a:p>
            <a:pPr>
              <a:defRPr/>
            </a:pPr>
            <a:endParaRPr/>
          </a:p>
        </p:txBody>
      </p:sp>
      <p:sp>
        <p:nvSpPr>
          <p:cNvPr id="3" name="Google Shape;724;p77">
            <a:extLst>
              <a:ext uri="{FF2B5EF4-FFF2-40B4-BE49-F238E27FC236}">
                <a16:creationId xmlns:a16="http://schemas.microsoft.com/office/drawing/2014/main" id="{A6BDA5FD-E900-3833-792C-BC52C27DD853}"/>
              </a:ext>
            </a:extLst>
          </p:cNvPr>
          <p:cNvSpPr txBox="1">
            <a:spLocks noGrp="1"/>
          </p:cNvSpPr>
          <p:nvPr>
            <p:ph type="ftr" idx="12"/>
          </p:nvPr>
        </p:nvSpPr>
        <p:spPr>
          <a:ln/>
        </p:spPr>
        <p:txBody>
          <a:bodyPr/>
          <a:lstStyle>
            <a:lvl1pPr>
              <a:defRPr/>
            </a:lvl1pPr>
          </a:lstStyle>
          <a:p>
            <a:pPr>
              <a:defRPr/>
            </a:pPr>
            <a:endParaRPr/>
          </a:p>
        </p:txBody>
      </p:sp>
      <p:sp>
        <p:nvSpPr>
          <p:cNvPr id="4" name="Google Shape;725;p77">
            <a:extLst>
              <a:ext uri="{FF2B5EF4-FFF2-40B4-BE49-F238E27FC236}">
                <a16:creationId xmlns:a16="http://schemas.microsoft.com/office/drawing/2014/main" id="{AF0D35BB-BC02-D670-7F23-89CFCCBC7B2E}"/>
              </a:ext>
            </a:extLst>
          </p:cNvPr>
          <p:cNvSpPr txBox="1">
            <a:spLocks noGrp="1"/>
          </p:cNvSpPr>
          <p:nvPr>
            <p:ph type="sldNum" idx="13"/>
          </p:nvPr>
        </p:nvSpPr>
        <p:spPr>
          <a:ln/>
        </p:spPr>
        <p:txBody>
          <a:bodyPr/>
          <a:lstStyle>
            <a:lvl1pPr>
              <a:defRPr/>
            </a:lvl1pPr>
          </a:lstStyle>
          <a:p>
            <a:pPr>
              <a:defRPr/>
            </a:pPr>
            <a:fld id="{1EABD723-CE59-4DDE-A58B-9C32DAB403A3}" type="slidenum">
              <a:rPr lang="en-US"/>
              <a:pPr>
                <a:defRPr/>
              </a:pPr>
              <a:t>‹#›</a:t>
            </a:fld>
            <a:endParaRPr/>
          </a:p>
        </p:txBody>
      </p:sp>
    </p:spTree>
    <p:extLst>
      <p:ext uri="{BB962C8B-B14F-4D97-AF65-F5344CB8AC3E}">
        <p14:creationId xmlns:p14="http://schemas.microsoft.com/office/powerpoint/2010/main" val="2056952591"/>
      </p:ext>
    </p:extLst>
  </p:cSld>
  <p:clrMapOvr>
    <a:masterClrMapping/>
  </p:clrMapOvr>
  <p:transition>
    <p:random/>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9"/>
        <p:cNvGrpSpPr/>
        <p:nvPr/>
      </p:nvGrpSpPr>
      <p:grpSpPr>
        <a:xfrm>
          <a:off x="0" y="0"/>
          <a:ext cx="0" cy="0"/>
          <a:chOff x="0" y="0"/>
          <a:chExt cx="0" cy="0"/>
        </a:xfrm>
      </p:grpSpPr>
      <p:sp>
        <p:nvSpPr>
          <p:cNvPr id="790" name="Google Shape;790;p213"/>
          <p:cNvSpPr txBox="1">
            <a:spLocks noGrp="1"/>
          </p:cNvSpPr>
          <p:nvPr>
            <p:ph type="title"/>
          </p:nvPr>
        </p:nvSpPr>
        <p:spPr>
          <a:xfrm rot="5400000">
            <a:off x="7133431" y="1956594"/>
            <a:ext cx="5811838" cy="2628900"/>
          </a:xfrm>
          <a:prstGeom prst="rect">
            <a:avLst/>
          </a:prstGeom>
          <a:noFill/>
          <a:ln>
            <a:noFill/>
          </a:ln>
        </p:spPr>
        <p:txBody>
          <a:bodyPr spcFirstLastPara="1">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1" name="Google Shape;791;p213"/>
          <p:cNvSpPr txBox="1">
            <a:spLocks noGrp="1"/>
          </p:cNvSpPr>
          <p:nvPr>
            <p:ph type="body" idx="1"/>
          </p:nvPr>
        </p:nvSpPr>
        <p:spPr>
          <a:xfrm rot="5400000">
            <a:off x="1799431" y="-596106"/>
            <a:ext cx="5811838" cy="7734300"/>
          </a:xfrm>
          <a:prstGeom prst="rect">
            <a:avLst/>
          </a:prstGeom>
          <a:noFill/>
          <a:ln>
            <a:noFill/>
          </a:ln>
        </p:spPr>
        <p:txBody>
          <a:bodyPr spcFirstLastPara="1">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 name="Google Shape;723;p77">
            <a:extLst>
              <a:ext uri="{FF2B5EF4-FFF2-40B4-BE49-F238E27FC236}">
                <a16:creationId xmlns:a16="http://schemas.microsoft.com/office/drawing/2014/main" id="{6BF6A53A-929D-8E54-5B8F-4916126C359B}"/>
              </a:ext>
            </a:extLst>
          </p:cNvPr>
          <p:cNvSpPr txBox="1">
            <a:spLocks noGrp="1"/>
          </p:cNvSpPr>
          <p:nvPr>
            <p:ph type="dt" idx="11"/>
          </p:nvPr>
        </p:nvSpPr>
        <p:spPr>
          <a:ln/>
        </p:spPr>
        <p:txBody>
          <a:bodyPr/>
          <a:lstStyle>
            <a:lvl1pPr>
              <a:defRPr/>
            </a:lvl1pPr>
          </a:lstStyle>
          <a:p>
            <a:pPr>
              <a:defRPr/>
            </a:pPr>
            <a:endParaRPr/>
          </a:p>
        </p:txBody>
      </p:sp>
      <p:sp>
        <p:nvSpPr>
          <p:cNvPr id="3" name="Google Shape;724;p77">
            <a:extLst>
              <a:ext uri="{FF2B5EF4-FFF2-40B4-BE49-F238E27FC236}">
                <a16:creationId xmlns:a16="http://schemas.microsoft.com/office/drawing/2014/main" id="{AC7B4D8E-85C5-57CA-9A45-DB779BD82F49}"/>
              </a:ext>
            </a:extLst>
          </p:cNvPr>
          <p:cNvSpPr txBox="1">
            <a:spLocks noGrp="1"/>
          </p:cNvSpPr>
          <p:nvPr>
            <p:ph type="ftr" idx="12"/>
          </p:nvPr>
        </p:nvSpPr>
        <p:spPr>
          <a:ln/>
        </p:spPr>
        <p:txBody>
          <a:bodyPr/>
          <a:lstStyle>
            <a:lvl1pPr>
              <a:defRPr/>
            </a:lvl1pPr>
          </a:lstStyle>
          <a:p>
            <a:pPr>
              <a:defRPr/>
            </a:pPr>
            <a:endParaRPr/>
          </a:p>
        </p:txBody>
      </p:sp>
      <p:sp>
        <p:nvSpPr>
          <p:cNvPr id="4" name="Google Shape;725;p77">
            <a:extLst>
              <a:ext uri="{FF2B5EF4-FFF2-40B4-BE49-F238E27FC236}">
                <a16:creationId xmlns:a16="http://schemas.microsoft.com/office/drawing/2014/main" id="{A512E016-6943-08C7-ECC6-EB795D11D226}"/>
              </a:ext>
            </a:extLst>
          </p:cNvPr>
          <p:cNvSpPr txBox="1">
            <a:spLocks noGrp="1"/>
          </p:cNvSpPr>
          <p:nvPr>
            <p:ph type="sldNum" idx="13"/>
          </p:nvPr>
        </p:nvSpPr>
        <p:spPr>
          <a:ln/>
        </p:spPr>
        <p:txBody>
          <a:bodyPr/>
          <a:lstStyle>
            <a:lvl1pPr>
              <a:defRPr/>
            </a:lvl1pPr>
          </a:lstStyle>
          <a:p>
            <a:pPr>
              <a:defRPr/>
            </a:pPr>
            <a:fld id="{91F09F8C-6948-465E-A433-C585AE75096C}" type="slidenum">
              <a:rPr lang="en-US"/>
              <a:pPr>
                <a:defRPr/>
              </a:pPr>
              <a:t>‹#›</a:t>
            </a:fld>
            <a:endParaRPr/>
          </a:p>
        </p:txBody>
      </p:sp>
    </p:spTree>
    <p:extLst>
      <p:ext uri="{BB962C8B-B14F-4D97-AF65-F5344CB8AC3E}">
        <p14:creationId xmlns:p14="http://schemas.microsoft.com/office/powerpoint/2010/main" val="3959581784"/>
      </p:ext>
    </p:extLst>
  </p:cSld>
  <p:clrMapOvr>
    <a:masterClrMapping/>
  </p:clrMapOvr>
  <p:transition>
    <p:random/>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1_标题和内容">
  <p:cSld name="1_标题和内容">
    <p:spTree>
      <p:nvGrpSpPr>
        <p:cNvPr id="1" name="Shape 876"/>
        <p:cNvGrpSpPr/>
        <p:nvPr/>
      </p:nvGrpSpPr>
      <p:grpSpPr>
        <a:xfrm>
          <a:off x="0" y="0"/>
          <a:ext cx="0" cy="0"/>
          <a:chOff x="0" y="0"/>
          <a:chExt cx="0" cy="0"/>
        </a:xfrm>
      </p:grpSpPr>
      <p:pic>
        <p:nvPicPr>
          <p:cNvPr id="2" name="Google Shape;877;p83">
            <a:extLst>
              <a:ext uri="{FF2B5EF4-FFF2-40B4-BE49-F238E27FC236}">
                <a16:creationId xmlns:a16="http://schemas.microsoft.com/office/drawing/2014/main" id="{E31C1F89-52CF-831E-CCDF-25E8714A97AF}"/>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5"/>
            <a:ext cx="12192000" cy="685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93181615"/>
      </p:ext>
    </p:extLst>
  </p:cSld>
  <p:clrMapOvr>
    <a:masterClrMapping/>
  </p:clrMapOvr>
  <p:transition>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2" name="图片 21">
            <a:extLst>
              <a:ext uri="{FF2B5EF4-FFF2-40B4-BE49-F238E27FC236}">
                <a16:creationId xmlns:a16="http://schemas.microsoft.com/office/drawing/2014/main" id="{2C71C4CF-E06D-920F-4B8A-492BB62EDD8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394825" y="319088"/>
            <a:ext cx="2238375" cy="287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2">
            <a:extLst>
              <a:ext uri="{FF2B5EF4-FFF2-40B4-BE49-F238E27FC236}">
                <a16:creationId xmlns:a16="http://schemas.microsoft.com/office/drawing/2014/main" id="{CB075CCC-6D21-EC07-D613-778E9D2AA619}"/>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3592513"/>
            <a:ext cx="8272463" cy="326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23">
            <a:extLst>
              <a:ext uri="{FF2B5EF4-FFF2-40B4-BE49-F238E27FC236}">
                <a16:creationId xmlns:a16="http://schemas.microsoft.com/office/drawing/2014/main" id="{6F80192F-0DDF-4B30-F98A-377CF8C01E7D}"/>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11138" y="1931988"/>
            <a:ext cx="1854200" cy="166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24">
            <a:extLst>
              <a:ext uri="{FF2B5EF4-FFF2-40B4-BE49-F238E27FC236}">
                <a16:creationId xmlns:a16="http://schemas.microsoft.com/office/drawing/2014/main" id="{2DFC0103-BA82-D266-3516-07418F79501B}"/>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rot="20801502">
            <a:off x="531813" y="360363"/>
            <a:ext cx="1973262" cy="1255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25">
            <a:extLst>
              <a:ext uri="{FF2B5EF4-FFF2-40B4-BE49-F238E27FC236}">
                <a16:creationId xmlns:a16="http://schemas.microsoft.com/office/drawing/2014/main" id="{61A700F3-7977-BA2C-2969-2CDE17C48265}"/>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654925" y="249238"/>
            <a:ext cx="1739900"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组合 26">
            <a:extLst>
              <a:ext uri="{FF2B5EF4-FFF2-40B4-BE49-F238E27FC236}">
                <a16:creationId xmlns:a16="http://schemas.microsoft.com/office/drawing/2014/main" id="{D8810A1B-E760-C98C-9C38-ADEDE33E8135}"/>
              </a:ext>
            </a:extLst>
          </p:cNvPr>
          <p:cNvGrpSpPr>
            <a:grpSpLocks/>
          </p:cNvGrpSpPr>
          <p:nvPr userDrawn="1"/>
        </p:nvGrpSpPr>
        <p:grpSpPr bwMode="auto">
          <a:xfrm>
            <a:off x="2208213" y="1338263"/>
            <a:ext cx="7775575" cy="3263900"/>
            <a:chOff x="2334419" y="1503963"/>
            <a:chExt cx="7774776" cy="3264236"/>
          </a:xfrm>
        </p:grpSpPr>
        <p:sp>
          <p:nvSpPr>
            <p:cNvPr id="8" name="矩形: 圆角 27">
              <a:extLst>
                <a:ext uri="{FF2B5EF4-FFF2-40B4-BE49-F238E27FC236}">
                  <a16:creationId xmlns:a16="http://schemas.microsoft.com/office/drawing/2014/main" id="{BF29CB3E-59FF-6087-9FFD-DDB9CED6D933}"/>
                </a:ext>
              </a:extLst>
            </p:cNvPr>
            <p:cNvSpPr/>
            <p:nvPr userDrawn="1"/>
          </p:nvSpPr>
          <p:spPr>
            <a:xfrm>
              <a:off x="2334419" y="1503963"/>
              <a:ext cx="7774776" cy="3264236"/>
            </a:xfrm>
            <a:prstGeom prst="roundRect">
              <a:avLst>
                <a:gd name="adj" fmla="val 50000"/>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9" name="矩形: 圆角 28">
              <a:extLst>
                <a:ext uri="{FF2B5EF4-FFF2-40B4-BE49-F238E27FC236}">
                  <a16:creationId xmlns:a16="http://schemas.microsoft.com/office/drawing/2014/main" id="{3BC81666-EBDD-8AB8-A686-DA65853567DB}"/>
                </a:ext>
              </a:extLst>
            </p:cNvPr>
            <p:cNvSpPr/>
            <p:nvPr userDrawn="1"/>
          </p:nvSpPr>
          <p:spPr>
            <a:xfrm>
              <a:off x="2591568" y="1689719"/>
              <a:ext cx="7260479" cy="2870495"/>
            </a:xfrm>
            <a:prstGeom prst="roundRect">
              <a:avLst>
                <a:gd name="adj"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grpSp>
      <p:grpSp>
        <p:nvGrpSpPr>
          <p:cNvPr id="10" name="组合 29">
            <a:extLst>
              <a:ext uri="{FF2B5EF4-FFF2-40B4-BE49-F238E27FC236}">
                <a16:creationId xmlns:a16="http://schemas.microsoft.com/office/drawing/2014/main" id="{88DC2ECD-E643-10B1-53C5-832C6190845E}"/>
              </a:ext>
            </a:extLst>
          </p:cNvPr>
          <p:cNvGrpSpPr>
            <a:grpSpLocks/>
          </p:cNvGrpSpPr>
          <p:nvPr userDrawn="1"/>
        </p:nvGrpSpPr>
        <p:grpSpPr bwMode="auto">
          <a:xfrm>
            <a:off x="3259138" y="0"/>
            <a:ext cx="5673725" cy="2028825"/>
            <a:chOff x="3243995" y="165899"/>
            <a:chExt cx="5674655" cy="2028074"/>
          </a:xfrm>
        </p:grpSpPr>
        <p:grpSp>
          <p:nvGrpSpPr>
            <p:cNvPr id="11" name="组合 30">
              <a:extLst>
                <a:ext uri="{FF2B5EF4-FFF2-40B4-BE49-F238E27FC236}">
                  <a16:creationId xmlns:a16="http://schemas.microsoft.com/office/drawing/2014/main" id="{F926177D-2E68-6D7F-7327-E87C9897914F}"/>
                </a:ext>
              </a:extLst>
            </p:cNvPr>
            <p:cNvGrpSpPr>
              <a:grpSpLocks/>
            </p:cNvGrpSpPr>
            <p:nvPr userDrawn="1"/>
          </p:nvGrpSpPr>
          <p:grpSpPr bwMode="auto">
            <a:xfrm>
              <a:off x="3243995" y="165899"/>
              <a:ext cx="288000" cy="2028074"/>
              <a:chOff x="3837156" y="371856"/>
              <a:chExt cx="288000" cy="2028074"/>
            </a:xfrm>
          </p:grpSpPr>
          <p:cxnSp>
            <p:nvCxnSpPr>
              <p:cNvPr id="15" name="直接连接符 34">
                <a:extLst>
                  <a:ext uri="{FF2B5EF4-FFF2-40B4-BE49-F238E27FC236}">
                    <a16:creationId xmlns:a16="http://schemas.microsoft.com/office/drawing/2014/main" id="{F8EDA48A-C7AE-23B7-1316-D6E14EBB049B}"/>
                  </a:ext>
                </a:extLst>
              </p:cNvPr>
              <p:cNvCxnSpPr>
                <a:cxnSpLocks/>
              </p:cNvCxnSpPr>
              <p:nvPr userDrawn="1"/>
            </p:nvCxnSpPr>
            <p:spPr>
              <a:xfrm>
                <a:off x="3981642" y="371856"/>
                <a:ext cx="0" cy="1809080"/>
              </a:xfrm>
              <a:prstGeom prst="line">
                <a:avLst/>
              </a:prstGeom>
              <a:ln w="63500">
                <a:solidFill>
                  <a:srgbClr val="FFC000"/>
                </a:solidFill>
              </a:ln>
            </p:spPr>
            <p:style>
              <a:lnRef idx="1">
                <a:schemeClr val="accent1"/>
              </a:lnRef>
              <a:fillRef idx="0">
                <a:schemeClr val="accent1"/>
              </a:fillRef>
              <a:effectRef idx="0">
                <a:schemeClr val="accent1"/>
              </a:effectRef>
              <a:fontRef idx="minor">
                <a:schemeClr val="tx1"/>
              </a:fontRef>
            </p:style>
          </p:cxnSp>
          <p:sp>
            <p:nvSpPr>
              <p:cNvPr id="16" name="椭圆 35">
                <a:extLst>
                  <a:ext uri="{FF2B5EF4-FFF2-40B4-BE49-F238E27FC236}">
                    <a16:creationId xmlns:a16="http://schemas.microsoft.com/office/drawing/2014/main" id="{8E29DD5F-EFA0-E5C7-F19B-B3E2370816A1}"/>
                  </a:ext>
                </a:extLst>
              </p:cNvPr>
              <p:cNvSpPr/>
              <p:nvPr userDrawn="1"/>
            </p:nvSpPr>
            <p:spPr>
              <a:xfrm>
                <a:off x="3837156" y="2112699"/>
                <a:ext cx="287384" cy="287231"/>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grpSp>
        <p:grpSp>
          <p:nvGrpSpPr>
            <p:cNvPr id="12" name="组合 31">
              <a:extLst>
                <a:ext uri="{FF2B5EF4-FFF2-40B4-BE49-F238E27FC236}">
                  <a16:creationId xmlns:a16="http://schemas.microsoft.com/office/drawing/2014/main" id="{E3595EE5-BF94-416F-BFD2-42DDC8C726B7}"/>
                </a:ext>
              </a:extLst>
            </p:cNvPr>
            <p:cNvGrpSpPr>
              <a:grpSpLocks/>
            </p:cNvGrpSpPr>
            <p:nvPr userDrawn="1"/>
          </p:nvGrpSpPr>
          <p:grpSpPr bwMode="auto">
            <a:xfrm>
              <a:off x="8630650" y="165899"/>
              <a:ext cx="288000" cy="2016511"/>
              <a:chOff x="3837156" y="383419"/>
              <a:chExt cx="288000" cy="2016511"/>
            </a:xfrm>
          </p:grpSpPr>
          <p:cxnSp>
            <p:nvCxnSpPr>
              <p:cNvPr id="13" name="直接连接符 32">
                <a:extLst>
                  <a:ext uri="{FF2B5EF4-FFF2-40B4-BE49-F238E27FC236}">
                    <a16:creationId xmlns:a16="http://schemas.microsoft.com/office/drawing/2014/main" id="{DFC3B80F-D3E3-3664-B0E6-E17C67358828}"/>
                  </a:ext>
                </a:extLst>
              </p:cNvPr>
              <p:cNvCxnSpPr>
                <a:cxnSpLocks/>
              </p:cNvCxnSpPr>
              <p:nvPr userDrawn="1"/>
            </p:nvCxnSpPr>
            <p:spPr>
              <a:xfrm>
                <a:off x="3982258" y="383419"/>
                <a:ext cx="0" cy="1797972"/>
              </a:xfrm>
              <a:prstGeom prst="line">
                <a:avLst/>
              </a:prstGeom>
              <a:ln w="63500">
                <a:solidFill>
                  <a:srgbClr val="FFC000"/>
                </a:solidFill>
              </a:ln>
            </p:spPr>
            <p:style>
              <a:lnRef idx="1">
                <a:schemeClr val="accent1"/>
              </a:lnRef>
              <a:fillRef idx="0">
                <a:schemeClr val="accent1"/>
              </a:fillRef>
              <a:effectRef idx="0">
                <a:schemeClr val="accent1"/>
              </a:effectRef>
              <a:fontRef idx="minor">
                <a:schemeClr val="tx1"/>
              </a:fontRef>
            </p:style>
          </p:cxnSp>
          <p:sp>
            <p:nvSpPr>
              <p:cNvPr id="14" name="椭圆 33">
                <a:extLst>
                  <a:ext uri="{FF2B5EF4-FFF2-40B4-BE49-F238E27FC236}">
                    <a16:creationId xmlns:a16="http://schemas.microsoft.com/office/drawing/2014/main" id="{D9BE02FA-7473-64A0-613F-8EB99654BA18}"/>
                  </a:ext>
                </a:extLst>
              </p:cNvPr>
              <p:cNvSpPr/>
              <p:nvPr userDrawn="1"/>
            </p:nvSpPr>
            <p:spPr>
              <a:xfrm>
                <a:off x="3837771" y="2111567"/>
                <a:ext cx="287385" cy="28881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grpSp>
      </p:grpSp>
      <p:pic>
        <p:nvPicPr>
          <p:cNvPr id="17" name="图片 36" descr="图片包含 餐桌&#10;&#10;描述已自动生成">
            <a:extLst>
              <a:ext uri="{FF2B5EF4-FFF2-40B4-BE49-F238E27FC236}">
                <a16:creationId xmlns:a16="http://schemas.microsoft.com/office/drawing/2014/main" id="{8CFC5A01-19B1-812B-BDE4-375D103A9A5D}"/>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8482013" y="3648075"/>
            <a:ext cx="3709987" cy="315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图片 37">
            <a:extLst>
              <a:ext uri="{FF2B5EF4-FFF2-40B4-BE49-F238E27FC236}">
                <a16:creationId xmlns:a16="http://schemas.microsoft.com/office/drawing/2014/main" id="{3F826A69-864D-E015-E1FE-73D7EC936802}"/>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7300913" y="5176838"/>
            <a:ext cx="1198562"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586718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fade">
                                      <p:cBhvr>
                                        <p:cTn id="3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78"/>
        <p:cNvGrpSpPr/>
        <p:nvPr/>
      </p:nvGrpSpPr>
      <p:grpSpPr>
        <a:xfrm>
          <a:off x="0" y="0"/>
          <a:ext cx="0" cy="0"/>
          <a:chOff x="0" y="0"/>
          <a:chExt cx="0" cy="0"/>
        </a:xfrm>
      </p:grpSpPr>
      <p:sp>
        <p:nvSpPr>
          <p:cNvPr id="879" name="Google Shape;879;p105"/>
          <p:cNvSpPr txBox="1">
            <a:spLocks noGrp="1"/>
          </p:cNvSpPr>
          <p:nvPr>
            <p:ph type="ctrTitle"/>
          </p:nvPr>
        </p:nvSpPr>
        <p:spPr>
          <a:xfrm>
            <a:off x="914402" y="2130427"/>
            <a:ext cx="10363200" cy="1470025"/>
          </a:xfrm>
          <a:prstGeom prst="rect">
            <a:avLst/>
          </a:prstGeom>
          <a:noFill/>
          <a:ln>
            <a:noFill/>
          </a:ln>
        </p:spPr>
        <p:txBody>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80" name="Google Shape;880;p105"/>
          <p:cNvSpPr txBox="1">
            <a:spLocks noGrp="1"/>
          </p:cNvSpPr>
          <p:nvPr>
            <p:ph type="subTitle" idx="1"/>
          </p:nvPr>
        </p:nvSpPr>
        <p:spPr>
          <a:xfrm>
            <a:off x="1828802" y="3886200"/>
            <a:ext cx="8534400" cy="1752600"/>
          </a:xfrm>
          <a:prstGeom prst="rect">
            <a:avLst/>
          </a:prstGeom>
          <a:noFill/>
          <a:ln>
            <a:noFill/>
          </a:ln>
        </p:spPr>
        <p:txBody>
          <a:bodyPr/>
          <a:lstStyle>
            <a:lvl1pPr lvl="0" algn="ctr">
              <a:spcBef>
                <a:spcPts val="691"/>
              </a:spcBef>
              <a:spcAft>
                <a:spcPts val="0"/>
              </a:spcAft>
              <a:buClr>
                <a:srgbClr val="888888"/>
              </a:buClr>
              <a:buSzPts val="3454"/>
              <a:buNone/>
              <a:defRPr>
                <a:solidFill>
                  <a:srgbClr val="888888"/>
                </a:solidFill>
              </a:defRPr>
            </a:lvl1pPr>
            <a:lvl2pPr lvl="1" algn="ctr">
              <a:spcBef>
                <a:spcPts val="601"/>
              </a:spcBef>
              <a:spcAft>
                <a:spcPts val="0"/>
              </a:spcAft>
              <a:buClr>
                <a:srgbClr val="888888"/>
              </a:buClr>
              <a:buSzPts val="3003"/>
              <a:buNone/>
              <a:defRPr>
                <a:solidFill>
                  <a:srgbClr val="888888"/>
                </a:solidFill>
              </a:defRPr>
            </a:lvl2pPr>
            <a:lvl3pPr lvl="2" algn="ctr">
              <a:spcBef>
                <a:spcPts val="511"/>
              </a:spcBef>
              <a:spcAft>
                <a:spcPts val="0"/>
              </a:spcAft>
              <a:buClr>
                <a:srgbClr val="888888"/>
              </a:buClr>
              <a:buSzPts val="2553"/>
              <a:buNone/>
              <a:defRPr>
                <a:solidFill>
                  <a:srgbClr val="888888"/>
                </a:solidFill>
              </a:defRPr>
            </a:lvl3pPr>
            <a:lvl4pPr lvl="3" algn="ctr">
              <a:spcBef>
                <a:spcPts val="435"/>
              </a:spcBef>
              <a:spcAft>
                <a:spcPts val="0"/>
              </a:spcAft>
              <a:buClr>
                <a:srgbClr val="888888"/>
              </a:buClr>
              <a:buSzPts val="2177"/>
              <a:buNone/>
              <a:defRPr>
                <a:solidFill>
                  <a:srgbClr val="888888"/>
                </a:solidFill>
              </a:defRPr>
            </a:lvl4pPr>
            <a:lvl5pPr lvl="4" algn="ctr">
              <a:spcBef>
                <a:spcPts val="435"/>
              </a:spcBef>
              <a:spcAft>
                <a:spcPts val="0"/>
              </a:spcAft>
              <a:buClr>
                <a:srgbClr val="888888"/>
              </a:buClr>
              <a:buSzPts val="2177"/>
              <a:buNone/>
              <a:defRPr>
                <a:solidFill>
                  <a:srgbClr val="888888"/>
                </a:solidFill>
              </a:defRPr>
            </a:lvl5pPr>
            <a:lvl6pPr lvl="5" algn="ctr">
              <a:spcBef>
                <a:spcPts val="435"/>
              </a:spcBef>
              <a:spcAft>
                <a:spcPts val="0"/>
              </a:spcAft>
              <a:buClr>
                <a:srgbClr val="888888"/>
              </a:buClr>
              <a:buSzPts val="2177"/>
              <a:buNone/>
              <a:defRPr>
                <a:solidFill>
                  <a:srgbClr val="888888"/>
                </a:solidFill>
              </a:defRPr>
            </a:lvl6pPr>
            <a:lvl7pPr lvl="6" algn="ctr">
              <a:spcBef>
                <a:spcPts val="435"/>
              </a:spcBef>
              <a:spcAft>
                <a:spcPts val="0"/>
              </a:spcAft>
              <a:buClr>
                <a:srgbClr val="888888"/>
              </a:buClr>
              <a:buSzPts val="2177"/>
              <a:buNone/>
              <a:defRPr>
                <a:solidFill>
                  <a:srgbClr val="888888"/>
                </a:solidFill>
              </a:defRPr>
            </a:lvl7pPr>
            <a:lvl8pPr lvl="7" algn="ctr">
              <a:spcBef>
                <a:spcPts val="435"/>
              </a:spcBef>
              <a:spcAft>
                <a:spcPts val="0"/>
              </a:spcAft>
              <a:buClr>
                <a:srgbClr val="888888"/>
              </a:buClr>
              <a:buSzPts val="2177"/>
              <a:buNone/>
              <a:defRPr>
                <a:solidFill>
                  <a:srgbClr val="888888"/>
                </a:solidFill>
              </a:defRPr>
            </a:lvl8pPr>
            <a:lvl9pPr lvl="8" algn="ctr">
              <a:spcBef>
                <a:spcPts val="435"/>
              </a:spcBef>
              <a:spcAft>
                <a:spcPts val="0"/>
              </a:spcAft>
              <a:buClr>
                <a:srgbClr val="888888"/>
              </a:buClr>
              <a:buSzPts val="2177"/>
              <a:buNone/>
              <a:defRPr>
                <a:solidFill>
                  <a:srgbClr val="888888"/>
                </a:solidFill>
              </a:defRPr>
            </a:lvl9pPr>
          </a:lstStyle>
          <a:p>
            <a:endParaRPr/>
          </a:p>
        </p:txBody>
      </p:sp>
      <p:sp>
        <p:nvSpPr>
          <p:cNvPr id="2" name="Google Shape;873;p82">
            <a:extLst>
              <a:ext uri="{FF2B5EF4-FFF2-40B4-BE49-F238E27FC236}">
                <a16:creationId xmlns:a16="http://schemas.microsoft.com/office/drawing/2014/main" id="{76532D5D-B7CB-7A28-B7CD-659F3CFC7DB5}"/>
              </a:ext>
            </a:extLst>
          </p:cNvPr>
          <p:cNvSpPr txBox="1">
            <a:spLocks noGrp="1"/>
          </p:cNvSpPr>
          <p:nvPr>
            <p:ph type="dt" idx="11"/>
          </p:nvPr>
        </p:nvSpPr>
        <p:spPr>
          <a:ln/>
        </p:spPr>
        <p:txBody>
          <a:bodyPr/>
          <a:lstStyle>
            <a:lvl1pPr>
              <a:defRPr/>
            </a:lvl1pPr>
          </a:lstStyle>
          <a:p>
            <a:pPr>
              <a:defRPr/>
            </a:pPr>
            <a:endParaRPr/>
          </a:p>
        </p:txBody>
      </p:sp>
      <p:sp>
        <p:nvSpPr>
          <p:cNvPr id="3" name="Google Shape;874;p82">
            <a:extLst>
              <a:ext uri="{FF2B5EF4-FFF2-40B4-BE49-F238E27FC236}">
                <a16:creationId xmlns:a16="http://schemas.microsoft.com/office/drawing/2014/main" id="{D787C43D-8A40-18BE-1772-8C5BACDB0BC2}"/>
              </a:ext>
            </a:extLst>
          </p:cNvPr>
          <p:cNvSpPr txBox="1">
            <a:spLocks noGrp="1"/>
          </p:cNvSpPr>
          <p:nvPr>
            <p:ph type="ftr" idx="12"/>
          </p:nvPr>
        </p:nvSpPr>
        <p:spPr>
          <a:ln/>
        </p:spPr>
        <p:txBody>
          <a:bodyPr/>
          <a:lstStyle>
            <a:lvl1pPr>
              <a:defRPr/>
            </a:lvl1pPr>
          </a:lstStyle>
          <a:p>
            <a:pPr>
              <a:defRPr/>
            </a:pPr>
            <a:endParaRPr/>
          </a:p>
        </p:txBody>
      </p:sp>
      <p:sp>
        <p:nvSpPr>
          <p:cNvPr id="4" name="Google Shape;875;p82">
            <a:extLst>
              <a:ext uri="{FF2B5EF4-FFF2-40B4-BE49-F238E27FC236}">
                <a16:creationId xmlns:a16="http://schemas.microsoft.com/office/drawing/2014/main" id="{529889FA-A008-7B7D-AC46-103C5E0D344B}"/>
              </a:ext>
            </a:extLst>
          </p:cNvPr>
          <p:cNvSpPr txBox="1">
            <a:spLocks noGrp="1"/>
          </p:cNvSpPr>
          <p:nvPr>
            <p:ph type="sldNum" idx="13"/>
          </p:nvPr>
        </p:nvSpPr>
        <p:spPr>
          <a:ln/>
        </p:spPr>
        <p:txBody>
          <a:bodyPr/>
          <a:lstStyle>
            <a:lvl1pPr>
              <a:defRPr/>
            </a:lvl1pPr>
          </a:lstStyle>
          <a:p>
            <a:pPr>
              <a:defRPr/>
            </a:pPr>
            <a:fld id="{8B5CA146-370A-4637-BD16-0103F8437183}" type="slidenum">
              <a:rPr lang="en-US"/>
              <a:pPr>
                <a:defRPr/>
              </a:pPr>
              <a:t>‹#›</a:t>
            </a:fld>
            <a:endParaRPr/>
          </a:p>
        </p:txBody>
      </p:sp>
    </p:spTree>
    <p:extLst>
      <p:ext uri="{BB962C8B-B14F-4D97-AF65-F5344CB8AC3E}">
        <p14:creationId xmlns:p14="http://schemas.microsoft.com/office/powerpoint/2010/main" val="989466217"/>
      </p:ext>
    </p:extLst>
  </p:cSld>
  <p:clrMapOvr>
    <a:masterClrMapping/>
  </p:clrMapOvr>
  <p:transition>
    <p:random/>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884"/>
        <p:cNvGrpSpPr/>
        <p:nvPr/>
      </p:nvGrpSpPr>
      <p:grpSpPr>
        <a:xfrm>
          <a:off x="0" y="0"/>
          <a:ext cx="0" cy="0"/>
          <a:chOff x="0" y="0"/>
          <a:chExt cx="0" cy="0"/>
        </a:xfrm>
      </p:grpSpPr>
      <p:sp>
        <p:nvSpPr>
          <p:cNvPr id="885" name="Google Shape;885;p106"/>
          <p:cNvSpPr txBox="1">
            <a:spLocks noGrp="1"/>
          </p:cNvSpPr>
          <p:nvPr>
            <p:ph type="title"/>
          </p:nvPr>
        </p:nvSpPr>
        <p:spPr>
          <a:xfrm>
            <a:off x="609600" y="274642"/>
            <a:ext cx="10972800" cy="1143000"/>
          </a:xfrm>
          <a:prstGeom prst="rect">
            <a:avLst/>
          </a:prstGeom>
          <a:noFill/>
          <a:ln>
            <a:noFill/>
          </a:ln>
        </p:spPr>
        <p:txBody>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86" name="Google Shape;886;p106"/>
          <p:cNvSpPr txBox="1">
            <a:spLocks noGrp="1"/>
          </p:cNvSpPr>
          <p:nvPr>
            <p:ph type="body" idx="1"/>
          </p:nvPr>
        </p:nvSpPr>
        <p:spPr>
          <a:xfrm>
            <a:off x="609600" y="1600201"/>
            <a:ext cx="10972800" cy="4525964"/>
          </a:xfrm>
          <a:prstGeom prst="rect">
            <a:avLst/>
          </a:prstGeom>
          <a:noFill/>
          <a:ln>
            <a:noFill/>
          </a:ln>
        </p:spPr>
        <p:txBody>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 name="Google Shape;873;p82">
            <a:extLst>
              <a:ext uri="{FF2B5EF4-FFF2-40B4-BE49-F238E27FC236}">
                <a16:creationId xmlns:a16="http://schemas.microsoft.com/office/drawing/2014/main" id="{8B8834AF-09E1-7CFB-B424-7BEC856123A2}"/>
              </a:ext>
            </a:extLst>
          </p:cNvPr>
          <p:cNvSpPr txBox="1">
            <a:spLocks noGrp="1"/>
          </p:cNvSpPr>
          <p:nvPr>
            <p:ph type="dt" idx="11"/>
          </p:nvPr>
        </p:nvSpPr>
        <p:spPr>
          <a:ln/>
        </p:spPr>
        <p:txBody>
          <a:bodyPr/>
          <a:lstStyle>
            <a:lvl1pPr>
              <a:defRPr/>
            </a:lvl1pPr>
          </a:lstStyle>
          <a:p>
            <a:pPr>
              <a:defRPr/>
            </a:pPr>
            <a:endParaRPr/>
          </a:p>
        </p:txBody>
      </p:sp>
      <p:sp>
        <p:nvSpPr>
          <p:cNvPr id="3" name="Google Shape;874;p82">
            <a:extLst>
              <a:ext uri="{FF2B5EF4-FFF2-40B4-BE49-F238E27FC236}">
                <a16:creationId xmlns:a16="http://schemas.microsoft.com/office/drawing/2014/main" id="{DE2E7183-905B-FEE7-4C61-A8A3B150E409}"/>
              </a:ext>
            </a:extLst>
          </p:cNvPr>
          <p:cNvSpPr txBox="1">
            <a:spLocks noGrp="1"/>
          </p:cNvSpPr>
          <p:nvPr>
            <p:ph type="ftr" idx="12"/>
          </p:nvPr>
        </p:nvSpPr>
        <p:spPr>
          <a:ln/>
        </p:spPr>
        <p:txBody>
          <a:bodyPr/>
          <a:lstStyle>
            <a:lvl1pPr>
              <a:defRPr/>
            </a:lvl1pPr>
          </a:lstStyle>
          <a:p>
            <a:pPr>
              <a:defRPr/>
            </a:pPr>
            <a:endParaRPr/>
          </a:p>
        </p:txBody>
      </p:sp>
      <p:sp>
        <p:nvSpPr>
          <p:cNvPr id="4" name="Google Shape;875;p82">
            <a:extLst>
              <a:ext uri="{FF2B5EF4-FFF2-40B4-BE49-F238E27FC236}">
                <a16:creationId xmlns:a16="http://schemas.microsoft.com/office/drawing/2014/main" id="{26A2D063-942A-F730-AF8E-1D45B3BEBF35}"/>
              </a:ext>
            </a:extLst>
          </p:cNvPr>
          <p:cNvSpPr txBox="1">
            <a:spLocks noGrp="1"/>
          </p:cNvSpPr>
          <p:nvPr>
            <p:ph type="sldNum" idx="13"/>
          </p:nvPr>
        </p:nvSpPr>
        <p:spPr>
          <a:ln/>
        </p:spPr>
        <p:txBody>
          <a:bodyPr/>
          <a:lstStyle>
            <a:lvl1pPr>
              <a:defRPr/>
            </a:lvl1pPr>
          </a:lstStyle>
          <a:p>
            <a:pPr>
              <a:defRPr/>
            </a:pPr>
            <a:fld id="{8AAD8D9D-B8B8-487B-AD29-C42EABAD5BDB}" type="slidenum">
              <a:rPr lang="en-US"/>
              <a:pPr>
                <a:defRPr/>
              </a:pPr>
              <a:t>‹#›</a:t>
            </a:fld>
            <a:endParaRPr/>
          </a:p>
        </p:txBody>
      </p:sp>
    </p:spTree>
    <p:extLst>
      <p:ext uri="{BB962C8B-B14F-4D97-AF65-F5344CB8AC3E}">
        <p14:creationId xmlns:p14="http://schemas.microsoft.com/office/powerpoint/2010/main" val="2737870336"/>
      </p:ext>
    </p:extLst>
  </p:cSld>
  <p:clrMapOvr>
    <a:masterClrMapping/>
  </p:clrMapOvr>
  <p:transition>
    <p:random/>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890"/>
        <p:cNvGrpSpPr/>
        <p:nvPr/>
      </p:nvGrpSpPr>
      <p:grpSpPr>
        <a:xfrm>
          <a:off x="0" y="0"/>
          <a:ext cx="0" cy="0"/>
          <a:chOff x="0" y="0"/>
          <a:chExt cx="0" cy="0"/>
        </a:xfrm>
      </p:grpSpPr>
      <p:sp>
        <p:nvSpPr>
          <p:cNvPr id="891" name="Google Shape;891;p107"/>
          <p:cNvSpPr txBox="1">
            <a:spLocks noGrp="1"/>
          </p:cNvSpPr>
          <p:nvPr>
            <p:ph type="title"/>
          </p:nvPr>
        </p:nvSpPr>
        <p:spPr>
          <a:xfrm>
            <a:off x="963086" y="4406904"/>
            <a:ext cx="10363200" cy="1362074"/>
          </a:xfrm>
          <a:prstGeom prst="rect">
            <a:avLst/>
          </a:prstGeom>
          <a:noFill/>
          <a:ln>
            <a:noFill/>
          </a:ln>
        </p:spPr>
        <p:txBody>
          <a:bodyPr anchor="t"/>
          <a:lstStyle>
            <a:lvl1pPr lvl="0" algn="l">
              <a:spcBef>
                <a:spcPts val="0"/>
              </a:spcBef>
              <a:spcAft>
                <a:spcPts val="0"/>
              </a:spcAft>
              <a:buClr>
                <a:schemeClr val="dk1"/>
              </a:buClr>
              <a:buSzPts val="4280"/>
              <a:buFont typeface="Calibri"/>
              <a:buNone/>
              <a:defRPr sz="428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92" name="Google Shape;892;p107"/>
          <p:cNvSpPr txBox="1">
            <a:spLocks noGrp="1"/>
          </p:cNvSpPr>
          <p:nvPr>
            <p:ph type="body" idx="1"/>
          </p:nvPr>
        </p:nvSpPr>
        <p:spPr>
          <a:xfrm>
            <a:off x="963086" y="2906714"/>
            <a:ext cx="10363200" cy="1500187"/>
          </a:xfrm>
          <a:prstGeom prst="rect">
            <a:avLst/>
          </a:prstGeom>
          <a:noFill/>
          <a:ln>
            <a:noFill/>
          </a:ln>
        </p:spPr>
        <p:txBody>
          <a:bodyPr anchor="b"/>
          <a:lstStyle>
            <a:lvl1pPr marL="457200" lvl="0" indent="-228600" algn="l">
              <a:spcBef>
                <a:spcPts val="435"/>
              </a:spcBef>
              <a:spcAft>
                <a:spcPts val="0"/>
              </a:spcAft>
              <a:buClr>
                <a:srgbClr val="888888"/>
              </a:buClr>
              <a:buSzPts val="2177"/>
              <a:buNone/>
              <a:defRPr sz="2177">
                <a:solidFill>
                  <a:srgbClr val="888888"/>
                </a:solidFill>
              </a:defRPr>
            </a:lvl1pPr>
            <a:lvl2pPr marL="914400" lvl="1" indent="-228600" algn="l">
              <a:spcBef>
                <a:spcPts val="390"/>
              </a:spcBef>
              <a:spcAft>
                <a:spcPts val="0"/>
              </a:spcAft>
              <a:buClr>
                <a:srgbClr val="888888"/>
              </a:buClr>
              <a:buSzPts val="1952"/>
              <a:buNone/>
              <a:defRPr sz="1952">
                <a:solidFill>
                  <a:srgbClr val="888888"/>
                </a:solidFill>
              </a:defRPr>
            </a:lvl2pPr>
            <a:lvl3pPr marL="1371600" lvl="2" indent="-228600" algn="l">
              <a:spcBef>
                <a:spcPts val="345"/>
              </a:spcBef>
              <a:spcAft>
                <a:spcPts val="0"/>
              </a:spcAft>
              <a:buClr>
                <a:srgbClr val="888888"/>
              </a:buClr>
              <a:buSzPts val="1727"/>
              <a:buNone/>
              <a:defRPr sz="1727">
                <a:solidFill>
                  <a:srgbClr val="888888"/>
                </a:solidFill>
              </a:defRPr>
            </a:lvl3pPr>
            <a:lvl4pPr marL="1828800" lvl="3" indent="-228600" algn="l">
              <a:spcBef>
                <a:spcPts val="300"/>
              </a:spcBef>
              <a:spcAft>
                <a:spcPts val="0"/>
              </a:spcAft>
              <a:buClr>
                <a:srgbClr val="888888"/>
              </a:buClr>
              <a:buSzPts val="1502"/>
              <a:buNone/>
              <a:defRPr sz="1502">
                <a:solidFill>
                  <a:srgbClr val="888888"/>
                </a:solidFill>
              </a:defRPr>
            </a:lvl4pPr>
            <a:lvl5pPr marL="2286000" lvl="4" indent="-228600" algn="l">
              <a:spcBef>
                <a:spcPts val="300"/>
              </a:spcBef>
              <a:spcAft>
                <a:spcPts val="0"/>
              </a:spcAft>
              <a:buClr>
                <a:srgbClr val="888888"/>
              </a:buClr>
              <a:buSzPts val="1502"/>
              <a:buNone/>
              <a:defRPr sz="1502">
                <a:solidFill>
                  <a:srgbClr val="888888"/>
                </a:solidFill>
              </a:defRPr>
            </a:lvl5pPr>
            <a:lvl6pPr marL="2743200" lvl="5" indent="-228600" algn="l">
              <a:spcBef>
                <a:spcPts val="300"/>
              </a:spcBef>
              <a:spcAft>
                <a:spcPts val="0"/>
              </a:spcAft>
              <a:buClr>
                <a:srgbClr val="888888"/>
              </a:buClr>
              <a:buSzPts val="1502"/>
              <a:buNone/>
              <a:defRPr sz="1502">
                <a:solidFill>
                  <a:srgbClr val="888888"/>
                </a:solidFill>
              </a:defRPr>
            </a:lvl6pPr>
            <a:lvl7pPr marL="3200400" lvl="6" indent="-228600" algn="l">
              <a:spcBef>
                <a:spcPts val="300"/>
              </a:spcBef>
              <a:spcAft>
                <a:spcPts val="0"/>
              </a:spcAft>
              <a:buClr>
                <a:srgbClr val="888888"/>
              </a:buClr>
              <a:buSzPts val="1502"/>
              <a:buNone/>
              <a:defRPr sz="1502">
                <a:solidFill>
                  <a:srgbClr val="888888"/>
                </a:solidFill>
              </a:defRPr>
            </a:lvl7pPr>
            <a:lvl8pPr marL="3657600" lvl="7" indent="-228600" algn="l">
              <a:spcBef>
                <a:spcPts val="300"/>
              </a:spcBef>
              <a:spcAft>
                <a:spcPts val="0"/>
              </a:spcAft>
              <a:buClr>
                <a:srgbClr val="888888"/>
              </a:buClr>
              <a:buSzPts val="1502"/>
              <a:buNone/>
              <a:defRPr sz="1502">
                <a:solidFill>
                  <a:srgbClr val="888888"/>
                </a:solidFill>
              </a:defRPr>
            </a:lvl8pPr>
            <a:lvl9pPr marL="4114800" lvl="8" indent="-228600" algn="l">
              <a:spcBef>
                <a:spcPts val="300"/>
              </a:spcBef>
              <a:spcAft>
                <a:spcPts val="0"/>
              </a:spcAft>
              <a:buClr>
                <a:srgbClr val="888888"/>
              </a:buClr>
              <a:buSzPts val="1502"/>
              <a:buNone/>
              <a:defRPr sz="1502">
                <a:solidFill>
                  <a:srgbClr val="888888"/>
                </a:solidFill>
              </a:defRPr>
            </a:lvl9pPr>
          </a:lstStyle>
          <a:p>
            <a:endParaRPr/>
          </a:p>
        </p:txBody>
      </p:sp>
      <p:sp>
        <p:nvSpPr>
          <p:cNvPr id="2" name="Google Shape;873;p82">
            <a:extLst>
              <a:ext uri="{FF2B5EF4-FFF2-40B4-BE49-F238E27FC236}">
                <a16:creationId xmlns:a16="http://schemas.microsoft.com/office/drawing/2014/main" id="{9C1BECDC-3587-A543-5A5F-1701CF25D401}"/>
              </a:ext>
            </a:extLst>
          </p:cNvPr>
          <p:cNvSpPr txBox="1">
            <a:spLocks noGrp="1"/>
          </p:cNvSpPr>
          <p:nvPr>
            <p:ph type="dt" idx="11"/>
          </p:nvPr>
        </p:nvSpPr>
        <p:spPr>
          <a:ln/>
        </p:spPr>
        <p:txBody>
          <a:bodyPr/>
          <a:lstStyle>
            <a:lvl1pPr>
              <a:defRPr/>
            </a:lvl1pPr>
          </a:lstStyle>
          <a:p>
            <a:pPr>
              <a:defRPr/>
            </a:pPr>
            <a:endParaRPr/>
          </a:p>
        </p:txBody>
      </p:sp>
      <p:sp>
        <p:nvSpPr>
          <p:cNvPr id="3" name="Google Shape;874;p82">
            <a:extLst>
              <a:ext uri="{FF2B5EF4-FFF2-40B4-BE49-F238E27FC236}">
                <a16:creationId xmlns:a16="http://schemas.microsoft.com/office/drawing/2014/main" id="{6460F105-3089-82AD-E096-0C53285FC351}"/>
              </a:ext>
            </a:extLst>
          </p:cNvPr>
          <p:cNvSpPr txBox="1">
            <a:spLocks noGrp="1"/>
          </p:cNvSpPr>
          <p:nvPr>
            <p:ph type="ftr" idx="12"/>
          </p:nvPr>
        </p:nvSpPr>
        <p:spPr>
          <a:ln/>
        </p:spPr>
        <p:txBody>
          <a:bodyPr/>
          <a:lstStyle>
            <a:lvl1pPr>
              <a:defRPr/>
            </a:lvl1pPr>
          </a:lstStyle>
          <a:p>
            <a:pPr>
              <a:defRPr/>
            </a:pPr>
            <a:endParaRPr/>
          </a:p>
        </p:txBody>
      </p:sp>
      <p:sp>
        <p:nvSpPr>
          <p:cNvPr id="4" name="Google Shape;875;p82">
            <a:extLst>
              <a:ext uri="{FF2B5EF4-FFF2-40B4-BE49-F238E27FC236}">
                <a16:creationId xmlns:a16="http://schemas.microsoft.com/office/drawing/2014/main" id="{D0D33FC7-3B9A-A579-C2E1-F83B37DBC580}"/>
              </a:ext>
            </a:extLst>
          </p:cNvPr>
          <p:cNvSpPr txBox="1">
            <a:spLocks noGrp="1"/>
          </p:cNvSpPr>
          <p:nvPr>
            <p:ph type="sldNum" idx="13"/>
          </p:nvPr>
        </p:nvSpPr>
        <p:spPr>
          <a:ln/>
        </p:spPr>
        <p:txBody>
          <a:bodyPr/>
          <a:lstStyle>
            <a:lvl1pPr>
              <a:defRPr/>
            </a:lvl1pPr>
          </a:lstStyle>
          <a:p>
            <a:pPr>
              <a:defRPr/>
            </a:pPr>
            <a:fld id="{7457EC58-A149-4CCD-AA3C-061594D4E94D}" type="slidenum">
              <a:rPr lang="en-US"/>
              <a:pPr>
                <a:defRPr/>
              </a:pPr>
              <a:t>‹#›</a:t>
            </a:fld>
            <a:endParaRPr/>
          </a:p>
        </p:txBody>
      </p:sp>
    </p:spTree>
    <p:extLst>
      <p:ext uri="{BB962C8B-B14F-4D97-AF65-F5344CB8AC3E}">
        <p14:creationId xmlns:p14="http://schemas.microsoft.com/office/powerpoint/2010/main" val="3322689732"/>
      </p:ext>
    </p:extLst>
  </p:cSld>
  <p:clrMapOvr>
    <a:masterClrMapping/>
  </p:clrMapOvr>
  <p:transition>
    <p:random/>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896"/>
        <p:cNvGrpSpPr/>
        <p:nvPr/>
      </p:nvGrpSpPr>
      <p:grpSpPr>
        <a:xfrm>
          <a:off x="0" y="0"/>
          <a:ext cx="0" cy="0"/>
          <a:chOff x="0" y="0"/>
          <a:chExt cx="0" cy="0"/>
        </a:xfrm>
      </p:grpSpPr>
      <p:sp>
        <p:nvSpPr>
          <p:cNvPr id="897" name="Google Shape;897;p108"/>
          <p:cNvSpPr txBox="1">
            <a:spLocks noGrp="1"/>
          </p:cNvSpPr>
          <p:nvPr>
            <p:ph type="title"/>
          </p:nvPr>
        </p:nvSpPr>
        <p:spPr>
          <a:xfrm>
            <a:off x="609600" y="274642"/>
            <a:ext cx="10972800" cy="1143000"/>
          </a:xfrm>
          <a:prstGeom prst="rect">
            <a:avLst/>
          </a:prstGeom>
          <a:noFill/>
          <a:ln>
            <a:noFill/>
          </a:ln>
        </p:spPr>
        <p:txBody>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98" name="Google Shape;898;p108"/>
          <p:cNvSpPr txBox="1">
            <a:spLocks noGrp="1"/>
          </p:cNvSpPr>
          <p:nvPr>
            <p:ph type="body" idx="1"/>
          </p:nvPr>
        </p:nvSpPr>
        <p:spPr>
          <a:xfrm>
            <a:off x="609602" y="1600201"/>
            <a:ext cx="5384800" cy="4525964"/>
          </a:xfrm>
          <a:prstGeom prst="rect">
            <a:avLst/>
          </a:prstGeom>
          <a:noFill/>
          <a:ln>
            <a:noFill/>
          </a:ln>
        </p:spPr>
        <p:txBody>
          <a:bodyPr/>
          <a:lstStyle>
            <a:lvl1pPr marL="457200" lvl="0" indent="-419290" algn="l">
              <a:spcBef>
                <a:spcPts val="601"/>
              </a:spcBef>
              <a:spcAft>
                <a:spcPts val="0"/>
              </a:spcAft>
              <a:buClr>
                <a:schemeClr val="dk1"/>
              </a:buClr>
              <a:buSzPts val="3003"/>
              <a:buChar char="•"/>
              <a:defRPr sz="3003"/>
            </a:lvl1pPr>
            <a:lvl2pPr marL="914400" lvl="1" indent="-390715" algn="l">
              <a:spcBef>
                <a:spcPts val="511"/>
              </a:spcBef>
              <a:spcAft>
                <a:spcPts val="0"/>
              </a:spcAft>
              <a:buClr>
                <a:schemeClr val="dk1"/>
              </a:buClr>
              <a:buSzPts val="2553"/>
              <a:buChar char="–"/>
              <a:defRPr sz="2553"/>
            </a:lvl2pPr>
            <a:lvl3pPr marL="1371600" lvl="2" indent="-366839" algn="l">
              <a:spcBef>
                <a:spcPts val="435"/>
              </a:spcBef>
              <a:spcAft>
                <a:spcPts val="0"/>
              </a:spcAft>
              <a:buClr>
                <a:schemeClr val="dk1"/>
              </a:buClr>
              <a:buSzPts val="2177"/>
              <a:buChar char="•"/>
              <a:defRPr sz="2177"/>
            </a:lvl3pPr>
            <a:lvl4pPr marL="1828800" lvl="3" indent="-352552" algn="l">
              <a:spcBef>
                <a:spcPts val="390"/>
              </a:spcBef>
              <a:spcAft>
                <a:spcPts val="0"/>
              </a:spcAft>
              <a:buClr>
                <a:schemeClr val="dk1"/>
              </a:buClr>
              <a:buSzPts val="1952"/>
              <a:buChar char="–"/>
              <a:defRPr sz="1952"/>
            </a:lvl4pPr>
            <a:lvl5pPr marL="2286000" lvl="4" indent="-352551" algn="l">
              <a:spcBef>
                <a:spcPts val="390"/>
              </a:spcBef>
              <a:spcAft>
                <a:spcPts val="0"/>
              </a:spcAft>
              <a:buClr>
                <a:schemeClr val="dk1"/>
              </a:buClr>
              <a:buSzPts val="1952"/>
              <a:buChar char="»"/>
              <a:defRPr sz="1952"/>
            </a:lvl5pPr>
            <a:lvl6pPr marL="2743200" lvl="5" indent="-352551" algn="l">
              <a:spcBef>
                <a:spcPts val="390"/>
              </a:spcBef>
              <a:spcAft>
                <a:spcPts val="0"/>
              </a:spcAft>
              <a:buClr>
                <a:schemeClr val="dk1"/>
              </a:buClr>
              <a:buSzPts val="1952"/>
              <a:buChar char="•"/>
              <a:defRPr sz="1952"/>
            </a:lvl6pPr>
            <a:lvl7pPr marL="3200400" lvl="6" indent="-352551" algn="l">
              <a:spcBef>
                <a:spcPts val="390"/>
              </a:spcBef>
              <a:spcAft>
                <a:spcPts val="0"/>
              </a:spcAft>
              <a:buClr>
                <a:schemeClr val="dk1"/>
              </a:buClr>
              <a:buSzPts val="1952"/>
              <a:buChar char="•"/>
              <a:defRPr sz="1952"/>
            </a:lvl7pPr>
            <a:lvl8pPr marL="3657600" lvl="7" indent="-352552" algn="l">
              <a:spcBef>
                <a:spcPts val="390"/>
              </a:spcBef>
              <a:spcAft>
                <a:spcPts val="0"/>
              </a:spcAft>
              <a:buClr>
                <a:schemeClr val="dk1"/>
              </a:buClr>
              <a:buSzPts val="1952"/>
              <a:buChar char="•"/>
              <a:defRPr sz="1952"/>
            </a:lvl8pPr>
            <a:lvl9pPr marL="4114800" lvl="8" indent="-352552" algn="l">
              <a:spcBef>
                <a:spcPts val="390"/>
              </a:spcBef>
              <a:spcAft>
                <a:spcPts val="0"/>
              </a:spcAft>
              <a:buClr>
                <a:schemeClr val="dk1"/>
              </a:buClr>
              <a:buSzPts val="1952"/>
              <a:buChar char="•"/>
              <a:defRPr sz="1952"/>
            </a:lvl9pPr>
          </a:lstStyle>
          <a:p>
            <a:endParaRPr/>
          </a:p>
        </p:txBody>
      </p:sp>
      <p:sp>
        <p:nvSpPr>
          <p:cNvPr id="899" name="Google Shape;899;p108"/>
          <p:cNvSpPr txBox="1">
            <a:spLocks noGrp="1"/>
          </p:cNvSpPr>
          <p:nvPr>
            <p:ph type="body" idx="2"/>
          </p:nvPr>
        </p:nvSpPr>
        <p:spPr>
          <a:xfrm>
            <a:off x="6197602" y="1600201"/>
            <a:ext cx="5384800" cy="4525964"/>
          </a:xfrm>
          <a:prstGeom prst="rect">
            <a:avLst/>
          </a:prstGeom>
          <a:noFill/>
          <a:ln>
            <a:noFill/>
          </a:ln>
        </p:spPr>
        <p:txBody>
          <a:bodyPr/>
          <a:lstStyle>
            <a:lvl1pPr marL="457200" lvl="0" indent="-419290" algn="l">
              <a:spcBef>
                <a:spcPts val="601"/>
              </a:spcBef>
              <a:spcAft>
                <a:spcPts val="0"/>
              </a:spcAft>
              <a:buClr>
                <a:schemeClr val="dk1"/>
              </a:buClr>
              <a:buSzPts val="3003"/>
              <a:buChar char="•"/>
              <a:defRPr sz="3003"/>
            </a:lvl1pPr>
            <a:lvl2pPr marL="914400" lvl="1" indent="-390715" algn="l">
              <a:spcBef>
                <a:spcPts val="511"/>
              </a:spcBef>
              <a:spcAft>
                <a:spcPts val="0"/>
              </a:spcAft>
              <a:buClr>
                <a:schemeClr val="dk1"/>
              </a:buClr>
              <a:buSzPts val="2553"/>
              <a:buChar char="–"/>
              <a:defRPr sz="2553"/>
            </a:lvl2pPr>
            <a:lvl3pPr marL="1371600" lvl="2" indent="-366839" algn="l">
              <a:spcBef>
                <a:spcPts val="435"/>
              </a:spcBef>
              <a:spcAft>
                <a:spcPts val="0"/>
              </a:spcAft>
              <a:buClr>
                <a:schemeClr val="dk1"/>
              </a:buClr>
              <a:buSzPts val="2177"/>
              <a:buChar char="•"/>
              <a:defRPr sz="2177"/>
            </a:lvl3pPr>
            <a:lvl4pPr marL="1828800" lvl="3" indent="-352552" algn="l">
              <a:spcBef>
                <a:spcPts val="390"/>
              </a:spcBef>
              <a:spcAft>
                <a:spcPts val="0"/>
              </a:spcAft>
              <a:buClr>
                <a:schemeClr val="dk1"/>
              </a:buClr>
              <a:buSzPts val="1952"/>
              <a:buChar char="–"/>
              <a:defRPr sz="1952"/>
            </a:lvl4pPr>
            <a:lvl5pPr marL="2286000" lvl="4" indent="-352551" algn="l">
              <a:spcBef>
                <a:spcPts val="390"/>
              </a:spcBef>
              <a:spcAft>
                <a:spcPts val="0"/>
              </a:spcAft>
              <a:buClr>
                <a:schemeClr val="dk1"/>
              </a:buClr>
              <a:buSzPts val="1952"/>
              <a:buChar char="»"/>
              <a:defRPr sz="1952"/>
            </a:lvl5pPr>
            <a:lvl6pPr marL="2743200" lvl="5" indent="-352551" algn="l">
              <a:spcBef>
                <a:spcPts val="390"/>
              </a:spcBef>
              <a:spcAft>
                <a:spcPts val="0"/>
              </a:spcAft>
              <a:buClr>
                <a:schemeClr val="dk1"/>
              </a:buClr>
              <a:buSzPts val="1952"/>
              <a:buChar char="•"/>
              <a:defRPr sz="1952"/>
            </a:lvl6pPr>
            <a:lvl7pPr marL="3200400" lvl="6" indent="-352551" algn="l">
              <a:spcBef>
                <a:spcPts val="390"/>
              </a:spcBef>
              <a:spcAft>
                <a:spcPts val="0"/>
              </a:spcAft>
              <a:buClr>
                <a:schemeClr val="dk1"/>
              </a:buClr>
              <a:buSzPts val="1952"/>
              <a:buChar char="•"/>
              <a:defRPr sz="1952"/>
            </a:lvl7pPr>
            <a:lvl8pPr marL="3657600" lvl="7" indent="-352552" algn="l">
              <a:spcBef>
                <a:spcPts val="390"/>
              </a:spcBef>
              <a:spcAft>
                <a:spcPts val="0"/>
              </a:spcAft>
              <a:buClr>
                <a:schemeClr val="dk1"/>
              </a:buClr>
              <a:buSzPts val="1952"/>
              <a:buChar char="•"/>
              <a:defRPr sz="1952"/>
            </a:lvl8pPr>
            <a:lvl9pPr marL="4114800" lvl="8" indent="-352552" algn="l">
              <a:spcBef>
                <a:spcPts val="390"/>
              </a:spcBef>
              <a:spcAft>
                <a:spcPts val="0"/>
              </a:spcAft>
              <a:buClr>
                <a:schemeClr val="dk1"/>
              </a:buClr>
              <a:buSzPts val="1952"/>
              <a:buChar char="•"/>
              <a:defRPr sz="1952"/>
            </a:lvl9pPr>
          </a:lstStyle>
          <a:p>
            <a:endParaRPr/>
          </a:p>
        </p:txBody>
      </p:sp>
      <p:sp>
        <p:nvSpPr>
          <p:cNvPr id="2" name="Google Shape;873;p82">
            <a:extLst>
              <a:ext uri="{FF2B5EF4-FFF2-40B4-BE49-F238E27FC236}">
                <a16:creationId xmlns:a16="http://schemas.microsoft.com/office/drawing/2014/main" id="{321503BE-C0C8-4FC8-F270-8B55A3EB1ECC}"/>
              </a:ext>
            </a:extLst>
          </p:cNvPr>
          <p:cNvSpPr txBox="1">
            <a:spLocks noGrp="1"/>
          </p:cNvSpPr>
          <p:nvPr>
            <p:ph type="dt" idx="11"/>
          </p:nvPr>
        </p:nvSpPr>
        <p:spPr>
          <a:ln/>
        </p:spPr>
        <p:txBody>
          <a:bodyPr/>
          <a:lstStyle>
            <a:lvl1pPr>
              <a:defRPr/>
            </a:lvl1pPr>
          </a:lstStyle>
          <a:p>
            <a:pPr>
              <a:defRPr/>
            </a:pPr>
            <a:endParaRPr/>
          </a:p>
        </p:txBody>
      </p:sp>
      <p:sp>
        <p:nvSpPr>
          <p:cNvPr id="3" name="Google Shape;874;p82">
            <a:extLst>
              <a:ext uri="{FF2B5EF4-FFF2-40B4-BE49-F238E27FC236}">
                <a16:creationId xmlns:a16="http://schemas.microsoft.com/office/drawing/2014/main" id="{94A88115-4E32-60AB-CAF1-FD4C08CE34DA}"/>
              </a:ext>
            </a:extLst>
          </p:cNvPr>
          <p:cNvSpPr txBox="1">
            <a:spLocks noGrp="1"/>
          </p:cNvSpPr>
          <p:nvPr>
            <p:ph type="ftr" idx="12"/>
          </p:nvPr>
        </p:nvSpPr>
        <p:spPr>
          <a:ln/>
        </p:spPr>
        <p:txBody>
          <a:bodyPr/>
          <a:lstStyle>
            <a:lvl1pPr>
              <a:defRPr/>
            </a:lvl1pPr>
          </a:lstStyle>
          <a:p>
            <a:pPr>
              <a:defRPr/>
            </a:pPr>
            <a:endParaRPr/>
          </a:p>
        </p:txBody>
      </p:sp>
      <p:sp>
        <p:nvSpPr>
          <p:cNvPr id="4" name="Google Shape;875;p82">
            <a:extLst>
              <a:ext uri="{FF2B5EF4-FFF2-40B4-BE49-F238E27FC236}">
                <a16:creationId xmlns:a16="http://schemas.microsoft.com/office/drawing/2014/main" id="{B81AD144-BA96-4F7A-87E5-1CB0A41B14F1}"/>
              </a:ext>
            </a:extLst>
          </p:cNvPr>
          <p:cNvSpPr txBox="1">
            <a:spLocks noGrp="1"/>
          </p:cNvSpPr>
          <p:nvPr>
            <p:ph type="sldNum" idx="13"/>
          </p:nvPr>
        </p:nvSpPr>
        <p:spPr>
          <a:ln/>
        </p:spPr>
        <p:txBody>
          <a:bodyPr/>
          <a:lstStyle>
            <a:lvl1pPr>
              <a:defRPr/>
            </a:lvl1pPr>
          </a:lstStyle>
          <a:p>
            <a:pPr>
              <a:defRPr/>
            </a:pPr>
            <a:fld id="{A40512BC-8671-45BF-822B-FCCBD23C4DBC}" type="slidenum">
              <a:rPr lang="en-US"/>
              <a:pPr>
                <a:defRPr/>
              </a:pPr>
              <a:t>‹#›</a:t>
            </a:fld>
            <a:endParaRPr/>
          </a:p>
        </p:txBody>
      </p:sp>
    </p:spTree>
    <p:extLst>
      <p:ext uri="{BB962C8B-B14F-4D97-AF65-F5344CB8AC3E}">
        <p14:creationId xmlns:p14="http://schemas.microsoft.com/office/powerpoint/2010/main" val="61540017"/>
      </p:ext>
    </p:extLst>
  </p:cSld>
  <p:clrMapOvr>
    <a:masterClrMapping/>
  </p:clrMapOvr>
  <p:transition>
    <p:random/>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903"/>
        <p:cNvGrpSpPr/>
        <p:nvPr/>
      </p:nvGrpSpPr>
      <p:grpSpPr>
        <a:xfrm>
          <a:off x="0" y="0"/>
          <a:ext cx="0" cy="0"/>
          <a:chOff x="0" y="0"/>
          <a:chExt cx="0" cy="0"/>
        </a:xfrm>
      </p:grpSpPr>
      <p:sp>
        <p:nvSpPr>
          <p:cNvPr id="904" name="Google Shape;904;p109"/>
          <p:cNvSpPr txBox="1">
            <a:spLocks noGrp="1"/>
          </p:cNvSpPr>
          <p:nvPr>
            <p:ph type="title"/>
          </p:nvPr>
        </p:nvSpPr>
        <p:spPr>
          <a:xfrm>
            <a:off x="609600" y="274642"/>
            <a:ext cx="10972800" cy="1143000"/>
          </a:xfrm>
          <a:prstGeom prst="rect">
            <a:avLst/>
          </a:prstGeom>
          <a:noFill/>
          <a:ln>
            <a:noFill/>
          </a:ln>
        </p:spPr>
        <p:txBody>
          <a:bodyPr/>
          <a:lstStyle>
            <a:lvl1pPr lvl="0" algn="ctr">
              <a:spcBef>
                <a:spcPts val="0"/>
              </a:spcBef>
              <a:spcAft>
                <a:spcPts val="0"/>
              </a:spcAft>
              <a:buClr>
                <a:schemeClr val="dk1"/>
              </a:buClr>
              <a:buSzPts val="473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05" name="Google Shape;905;p109"/>
          <p:cNvSpPr txBox="1">
            <a:spLocks noGrp="1"/>
          </p:cNvSpPr>
          <p:nvPr>
            <p:ph type="body" idx="1"/>
          </p:nvPr>
        </p:nvSpPr>
        <p:spPr>
          <a:xfrm>
            <a:off x="609601" y="1535116"/>
            <a:ext cx="5386917" cy="639763"/>
          </a:xfrm>
          <a:prstGeom prst="rect">
            <a:avLst/>
          </a:prstGeom>
          <a:noFill/>
          <a:ln>
            <a:noFill/>
          </a:ln>
        </p:spPr>
        <p:txBody>
          <a:bodyPr anchor="b"/>
          <a:lstStyle>
            <a:lvl1pPr marL="457200" lvl="0" indent="-228600" algn="l">
              <a:spcBef>
                <a:spcPts val="511"/>
              </a:spcBef>
              <a:spcAft>
                <a:spcPts val="0"/>
              </a:spcAft>
              <a:buClr>
                <a:schemeClr val="dk1"/>
              </a:buClr>
              <a:buSzPts val="2553"/>
              <a:buNone/>
              <a:defRPr sz="2553" b="1"/>
            </a:lvl1pPr>
            <a:lvl2pPr marL="914400" lvl="1" indent="-228600" algn="l">
              <a:spcBef>
                <a:spcPts val="435"/>
              </a:spcBef>
              <a:spcAft>
                <a:spcPts val="0"/>
              </a:spcAft>
              <a:buClr>
                <a:schemeClr val="dk1"/>
              </a:buClr>
              <a:buSzPts val="2177"/>
              <a:buNone/>
              <a:defRPr sz="2177" b="1"/>
            </a:lvl2pPr>
            <a:lvl3pPr marL="1371600" lvl="2" indent="-228600" algn="l">
              <a:spcBef>
                <a:spcPts val="390"/>
              </a:spcBef>
              <a:spcAft>
                <a:spcPts val="0"/>
              </a:spcAft>
              <a:buClr>
                <a:schemeClr val="dk1"/>
              </a:buClr>
              <a:buSzPts val="1952"/>
              <a:buNone/>
              <a:defRPr sz="1952" b="1"/>
            </a:lvl3pPr>
            <a:lvl4pPr marL="1828800" lvl="3" indent="-228600" algn="l">
              <a:spcBef>
                <a:spcPts val="345"/>
              </a:spcBef>
              <a:spcAft>
                <a:spcPts val="0"/>
              </a:spcAft>
              <a:buClr>
                <a:schemeClr val="dk1"/>
              </a:buClr>
              <a:buSzPts val="1727"/>
              <a:buNone/>
              <a:defRPr sz="1727" b="1"/>
            </a:lvl4pPr>
            <a:lvl5pPr marL="2286000" lvl="4" indent="-228600" algn="l">
              <a:spcBef>
                <a:spcPts val="345"/>
              </a:spcBef>
              <a:spcAft>
                <a:spcPts val="0"/>
              </a:spcAft>
              <a:buClr>
                <a:schemeClr val="dk1"/>
              </a:buClr>
              <a:buSzPts val="1727"/>
              <a:buNone/>
              <a:defRPr sz="1727" b="1"/>
            </a:lvl5pPr>
            <a:lvl6pPr marL="2743200" lvl="5" indent="-228600" algn="l">
              <a:spcBef>
                <a:spcPts val="345"/>
              </a:spcBef>
              <a:spcAft>
                <a:spcPts val="0"/>
              </a:spcAft>
              <a:buClr>
                <a:schemeClr val="dk1"/>
              </a:buClr>
              <a:buSzPts val="1727"/>
              <a:buNone/>
              <a:defRPr sz="1727" b="1"/>
            </a:lvl6pPr>
            <a:lvl7pPr marL="3200400" lvl="6" indent="-228600" algn="l">
              <a:spcBef>
                <a:spcPts val="345"/>
              </a:spcBef>
              <a:spcAft>
                <a:spcPts val="0"/>
              </a:spcAft>
              <a:buClr>
                <a:schemeClr val="dk1"/>
              </a:buClr>
              <a:buSzPts val="1727"/>
              <a:buNone/>
              <a:defRPr sz="1727" b="1"/>
            </a:lvl7pPr>
            <a:lvl8pPr marL="3657600" lvl="7" indent="-228600" algn="l">
              <a:spcBef>
                <a:spcPts val="345"/>
              </a:spcBef>
              <a:spcAft>
                <a:spcPts val="0"/>
              </a:spcAft>
              <a:buClr>
                <a:schemeClr val="dk1"/>
              </a:buClr>
              <a:buSzPts val="1727"/>
              <a:buNone/>
              <a:defRPr sz="1727" b="1"/>
            </a:lvl8pPr>
            <a:lvl9pPr marL="4114800" lvl="8" indent="-228600" algn="l">
              <a:spcBef>
                <a:spcPts val="345"/>
              </a:spcBef>
              <a:spcAft>
                <a:spcPts val="0"/>
              </a:spcAft>
              <a:buClr>
                <a:schemeClr val="dk1"/>
              </a:buClr>
              <a:buSzPts val="1727"/>
              <a:buNone/>
              <a:defRPr sz="1727" b="1"/>
            </a:lvl9pPr>
          </a:lstStyle>
          <a:p>
            <a:endParaRPr/>
          </a:p>
        </p:txBody>
      </p:sp>
      <p:sp>
        <p:nvSpPr>
          <p:cNvPr id="906" name="Google Shape;906;p109"/>
          <p:cNvSpPr txBox="1">
            <a:spLocks noGrp="1"/>
          </p:cNvSpPr>
          <p:nvPr>
            <p:ph type="body" idx="2"/>
          </p:nvPr>
        </p:nvSpPr>
        <p:spPr>
          <a:xfrm>
            <a:off x="609601" y="2174875"/>
            <a:ext cx="5386917" cy="3951288"/>
          </a:xfrm>
          <a:prstGeom prst="rect">
            <a:avLst/>
          </a:prstGeom>
          <a:noFill/>
          <a:ln>
            <a:noFill/>
          </a:ln>
        </p:spPr>
        <p:txBody>
          <a:bodyPr/>
          <a:lstStyle>
            <a:lvl1pPr marL="457200" lvl="0" indent="-390715" algn="l">
              <a:spcBef>
                <a:spcPts val="511"/>
              </a:spcBef>
              <a:spcAft>
                <a:spcPts val="0"/>
              </a:spcAft>
              <a:buClr>
                <a:schemeClr val="dk1"/>
              </a:buClr>
              <a:buSzPts val="2553"/>
              <a:buChar char="•"/>
              <a:defRPr sz="2553"/>
            </a:lvl1pPr>
            <a:lvl2pPr marL="914400" lvl="1" indent="-366839" algn="l">
              <a:spcBef>
                <a:spcPts val="435"/>
              </a:spcBef>
              <a:spcAft>
                <a:spcPts val="0"/>
              </a:spcAft>
              <a:buClr>
                <a:schemeClr val="dk1"/>
              </a:buClr>
              <a:buSzPts val="2177"/>
              <a:buChar char="–"/>
              <a:defRPr sz="2177"/>
            </a:lvl2pPr>
            <a:lvl3pPr marL="1371600" lvl="2" indent="-352552" algn="l">
              <a:spcBef>
                <a:spcPts val="390"/>
              </a:spcBef>
              <a:spcAft>
                <a:spcPts val="0"/>
              </a:spcAft>
              <a:buClr>
                <a:schemeClr val="dk1"/>
              </a:buClr>
              <a:buSzPts val="1952"/>
              <a:buChar char="•"/>
              <a:defRPr sz="1952"/>
            </a:lvl3pPr>
            <a:lvl4pPr marL="1828800" lvl="3" indent="-338264" algn="l">
              <a:spcBef>
                <a:spcPts val="345"/>
              </a:spcBef>
              <a:spcAft>
                <a:spcPts val="0"/>
              </a:spcAft>
              <a:buClr>
                <a:schemeClr val="dk1"/>
              </a:buClr>
              <a:buSzPts val="1727"/>
              <a:buChar char="–"/>
              <a:defRPr sz="1727"/>
            </a:lvl4pPr>
            <a:lvl5pPr marL="2286000" lvl="4" indent="-338264" algn="l">
              <a:spcBef>
                <a:spcPts val="345"/>
              </a:spcBef>
              <a:spcAft>
                <a:spcPts val="0"/>
              </a:spcAft>
              <a:buClr>
                <a:schemeClr val="dk1"/>
              </a:buClr>
              <a:buSzPts val="1727"/>
              <a:buChar char="»"/>
              <a:defRPr sz="1727"/>
            </a:lvl5pPr>
            <a:lvl6pPr marL="2743200" lvl="5" indent="-338264" algn="l">
              <a:spcBef>
                <a:spcPts val="345"/>
              </a:spcBef>
              <a:spcAft>
                <a:spcPts val="0"/>
              </a:spcAft>
              <a:buClr>
                <a:schemeClr val="dk1"/>
              </a:buClr>
              <a:buSzPts val="1727"/>
              <a:buChar char="•"/>
              <a:defRPr sz="1727"/>
            </a:lvl6pPr>
            <a:lvl7pPr marL="3200400" lvl="6" indent="-338264" algn="l">
              <a:spcBef>
                <a:spcPts val="345"/>
              </a:spcBef>
              <a:spcAft>
                <a:spcPts val="0"/>
              </a:spcAft>
              <a:buClr>
                <a:schemeClr val="dk1"/>
              </a:buClr>
              <a:buSzPts val="1727"/>
              <a:buChar char="•"/>
              <a:defRPr sz="1727"/>
            </a:lvl7pPr>
            <a:lvl8pPr marL="3657600" lvl="7" indent="-338264" algn="l">
              <a:spcBef>
                <a:spcPts val="345"/>
              </a:spcBef>
              <a:spcAft>
                <a:spcPts val="0"/>
              </a:spcAft>
              <a:buClr>
                <a:schemeClr val="dk1"/>
              </a:buClr>
              <a:buSzPts val="1727"/>
              <a:buChar char="•"/>
              <a:defRPr sz="1727"/>
            </a:lvl8pPr>
            <a:lvl9pPr marL="4114800" lvl="8" indent="-338264" algn="l">
              <a:spcBef>
                <a:spcPts val="345"/>
              </a:spcBef>
              <a:spcAft>
                <a:spcPts val="0"/>
              </a:spcAft>
              <a:buClr>
                <a:schemeClr val="dk1"/>
              </a:buClr>
              <a:buSzPts val="1727"/>
              <a:buChar char="•"/>
              <a:defRPr sz="1727"/>
            </a:lvl9pPr>
          </a:lstStyle>
          <a:p>
            <a:endParaRPr/>
          </a:p>
        </p:txBody>
      </p:sp>
      <p:sp>
        <p:nvSpPr>
          <p:cNvPr id="907" name="Google Shape;907;p109"/>
          <p:cNvSpPr txBox="1">
            <a:spLocks noGrp="1"/>
          </p:cNvSpPr>
          <p:nvPr>
            <p:ph type="body" idx="3"/>
          </p:nvPr>
        </p:nvSpPr>
        <p:spPr>
          <a:xfrm>
            <a:off x="6193369" y="1535116"/>
            <a:ext cx="5389034" cy="639763"/>
          </a:xfrm>
          <a:prstGeom prst="rect">
            <a:avLst/>
          </a:prstGeom>
          <a:noFill/>
          <a:ln>
            <a:noFill/>
          </a:ln>
        </p:spPr>
        <p:txBody>
          <a:bodyPr anchor="b"/>
          <a:lstStyle>
            <a:lvl1pPr marL="457200" lvl="0" indent="-228600" algn="l">
              <a:spcBef>
                <a:spcPts val="511"/>
              </a:spcBef>
              <a:spcAft>
                <a:spcPts val="0"/>
              </a:spcAft>
              <a:buClr>
                <a:schemeClr val="dk1"/>
              </a:buClr>
              <a:buSzPts val="2553"/>
              <a:buNone/>
              <a:defRPr sz="2553" b="1"/>
            </a:lvl1pPr>
            <a:lvl2pPr marL="914400" lvl="1" indent="-228600" algn="l">
              <a:spcBef>
                <a:spcPts val="435"/>
              </a:spcBef>
              <a:spcAft>
                <a:spcPts val="0"/>
              </a:spcAft>
              <a:buClr>
                <a:schemeClr val="dk1"/>
              </a:buClr>
              <a:buSzPts val="2177"/>
              <a:buNone/>
              <a:defRPr sz="2177" b="1"/>
            </a:lvl2pPr>
            <a:lvl3pPr marL="1371600" lvl="2" indent="-228600" algn="l">
              <a:spcBef>
                <a:spcPts val="390"/>
              </a:spcBef>
              <a:spcAft>
                <a:spcPts val="0"/>
              </a:spcAft>
              <a:buClr>
                <a:schemeClr val="dk1"/>
              </a:buClr>
              <a:buSzPts val="1952"/>
              <a:buNone/>
              <a:defRPr sz="1952" b="1"/>
            </a:lvl3pPr>
            <a:lvl4pPr marL="1828800" lvl="3" indent="-228600" algn="l">
              <a:spcBef>
                <a:spcPts val="345"/>
              </a:spcBef>
              <a:spcAft>
                <a:spcPts val="0"/>
              </a:spcAft>
              <a:buClr>
                <a:schemeClr val="dk1"/>
              </a:buClr>
              <a:buSzPts val="1727"/>
              <a:buNone/>
              <a:defRPr sz="1727" b="1"/>
            </a:lvl4pPr>
            <a:lvl5pPr marL="2286000" lvl="4" indent="-228600" algn="l">
              <a:spcBef>
                <a:spcPts val="345"/>
              </a:spcBef>
              <a:spcAft>
                <a:spcPts val="0"/>
              </a:spcAft>
              <a:buClr>
                <a:schemeClr val="dk1"/>
              </a:buClr>
              <a:buSzPts val="1727"/>
              <a:buNone/>
              <a:defRPr sz="1727" b="1"/>
            </a:lvl5pPr>
            <a:lvl6pPr marL="2743200" lvl="5" indent="-228600" algn="l">
              <a:spcBef>
                <a:spcPts val="345"/>
              </a:spcBef>
              <a:spcAft>
                <a:spcPts val="0"/>
              </a:spcAft>
              <a:buClr>
                <a:schemeClr val="dk1"/>
              </a:buClr>
              <a:buSzPts val="1727"/>
              <a:buNone/>
              <a:defRPr sz="1727" b="1"/>
            </a:lvl6pPr>
            <a:lvl7pPr marL="3200400" lvl="6" indent="-228600" algn="l">
              <a:spcBef>
                <a:spcPts val="345"/>
              </a:spcBef>
              <a:spcAft>
                <a:spcPts val="0"/>
              </a:spcAft>
              <a:buClr>
                <a:schemeClr val="dk1"/>
              </a:buClr>
              <a:buSzPts val="1727"/>
              <a:buNone/>
              <a:defRPr sz="1727" b="1"/>
            </a:lvl7pPr>
            <a:lvl8pPr marL="3657600" lvl="7" indent="-228600" algn="l">
              <a:spcBef>
                <a:spcPts val="345"/>
              </a:spcBef>
              <a:spcAft>
                <a:spcPts val="0"/>
              </a:spcAft>
              <a:buClr>
                <a:schemeClr val="dk1"/>
              </a:buClr>
              <a:buSzPts val="1727"/>
              <a:buNone/>
              <a:defRPr sz="1727" b="1"/>
            </a:lvl8pPr>
            <a:lvl9pPr marL="4114800" lvl="8" indent="-228600" algn="l">
              <a:spcBef>
                <a:spcPts val="345"/>
              </a:spcBef>
              <a:spcAft>
                <a:spcPts val="0"/>
              </a:spcAft>
              <a:buClr>
                <a:schemeClr val="dk1"/>
              </a:buClr>
              <a:buSzPts val="1727"/>
              <a:buNone/>
              <a:defRPr sz="1727" b="1"/>
            </a:lvl9pPr>
          </a:lstStyle>
          <a:p>
            <a:endParaRPr/>
          </a:p>
        </p:txBody>
      </p:sp>
      <p:sp>
        <p:nvSpPr>
          <p:cNvPr id="908" name="Google Shape;908;p109"/>
          <p:cNvSpPr txBox="1">
            <a:spLocks noGrp="1"/>
          </p:cNvSpPr>
          <p:nvPr>
            <p:ph type="body" idx="4"/>
          </p:nvPr>
        </p:nvSpPr>
        <p:spPr>
          <a:xfrm>
            <a:off x="6193369" y="2174875"/>
            <a:ext cx="5389034" cy="3951288"/>
          </a:xfrm>
          <a:prstGeom prst="rect">
            <a:avLst/>
          </a:prstGeom>
          <a:noFill/>
          <a:ln>
            <a:noFill/>
          </a:ln>
        </p:spPr>
        <p:txBody>
          <a:bodyPr/>
          <a:lstStyle>
            <a:lvl1pPr marL="457200" lvl="0" indent="-390715" algn="l">
              <a:spcBef>
                <a:spcPts val="511"/>
              </a:spcBef>
              <a:spcAft>
                <a:spcPts val="0"/>
              </a:spcAft>
              <a:buClr>
                <a:schemeClr val="dk1"/>
              </a:buClr>
              <a:buSzPts val="2553"/>
              <a:buChar char="•"/>
              <a:defRPr sz="2553"/>
            </a:lvl1pPr>
            <a:lvl2pPr marL="914400" lvl="1" indent="-366839" algn="l">
              <a:spcBef>
                <a:spcPts val="435"/>
              </a:spcBef>
              <a:spcAft>
                <a:spcPts val="0"/>
              </a:spcAft>
              <a:buClr>
                <a:schemeClr val="dk1"/>
              </a:buClr>
              <a:buSzPts val="2177"/>
              <a:buChar char="–"/>
              <a:defRPr sz="2177"/>
            </a:lvl2pPr>
            <a:lvl3pPr marL="1371600" lvl="2" indent="-352552" algn="l">
              <a:spcBef>
                <a:spcPts val="390"/>
              </a:spcBef>
              <a:spcAft>
                <a:spcPts val="0"/>
              </a:spcAft>
              <a:buClr>
                <a:schemeClr val="dk1"/>
              </a:buClr>
              <a:buSzPts val="1952"/>
              <a:buChar char="•"/>
              <a:defRPr sz="1952"/>
            </a:lvl3pPr>
            <a:lvl4pPr marL="1828800" lvl="3" indent="-338264" algn="l">
              <a:spcBef>
                <a:spcPts val="345"/>
              </a:spcBef>
              <a:spcAft>
                <a:spcPts val="0"/>
              </a:spcAft>
              <a:buClr>
                <a:schemeClr val="dk1"/>
              </a:buClr>
              <a:buSzPts val="1727"/>
              <a:buChar char="–"/>
              <a:defRPr sz="1727"/>
            </a:lvl4pPr>
            <a:lvl5pPr marL="2286000" lvl="4" indent="-338264" algn="l">
              <a:spcBef>
                <a:spcPts val="345"/>
              </a:spcBef>
              <a:spcAft>
                <a:spcPts val="0"/>
              </a:spcAft>
              <a:buClr>
                <a:schemeClr val="dk1"/>
              </a:buClr>
              <a:buSzPts val="1727"/>
              <a:buChar char="»"/>
              <a:defRPr sz="1727"/>
            </a:lvl5pPr>
            <a:lvl6pPr marL="2743200" lvl="5" indent="-338264" algn="l">
              <a:spcBef>
                <a:spcPts val="345"/>
              </a:spcBef>
              <a:spcAft>
                <a:spcPts val="0"/>
              </a:spcAft>
              <a:buClr>
                <a:schemeClr val="dk1"/>
              </a:buClr>
              <a:buSzPts val="1727"/>
              <a:buChar char="•"/>
              <a:defRPr sz="1727"/>
            </a:lvl6pPr>
            <a:lvl7pPr marL="3200400" lvl="6" indent="-338264" algn="l">
              <a:spcBef>
                <a:spcPts val="345"/>
              </a:spcBef>
              <a:spcAft>
                <a:spcPts val="0"/>
              </a:spcAft>
              <a:buClr>
                <a:schemeClr val="dk1"/>
              </a:buClr>
              <a:buSzPts val="1727"/>
              <a:buChar char="•"/>
              <a:defRPr sz="1727"/>
            </a:lvl7pPr>
            <a:lvl8pPr marL="3657600" lvl="7" indent="-338264" algn="l">
              <a:spcBef>
                <a:spcPts val="345"/>
              </a:spcBef>
              <a:spcAft>
                <a:spcPts val="0"/>
              </a:spcAft>
              <a:buClr>
                <a:schemeClr val="dk1"/>
              </a:buClr>
              <a:buSzPts val="1727"/>
              <a:buChar char="•"/>
              <a:defRPr sz="1727"/>
            </a:lvl8pPr>
            <a:lvl9pPr marL="4114800" lvl="8" indent="-338264" algn="l">
              <a:spcBef>
                <a:spcPts val="345"/>
              </a:spcBef>
              <a:spcAft>
                <a:spcPts val="0"/>
              </a:spcAft>
              <a:buClr>
                <a:schemeClr val="dk1"/>
              </a:buClr>
              <a:buSzPts val="1727"/>
              <a:buChar char="•"/>
              <a:defRPr sz="1727"/>
            </a:lvl9pPr>
          </a:lstStyle>
          <a:p>
            <a:endParaRPr/>
          </a:p>
        </p:txBody>
      </p:sp>
      <p:sp>
        <p:nvSpPr>
          <p:cNvPr id="2" name="Google Shape;873;p82">
            <a:extLst>
              <a:ext uri="{FF2B5EF4-FFF2-40B4-BE49-F238E27FC236}">
                <a16:creationId xmlns:a16="http://schemas.microsoft.com/office/drawing/2014/main" id="{336DD0F7-B9D7-15FD-20EC-229531BE7389}"/>
              </a:ext>
            </a:extLst>
          </p:cNvPr>
          <p:cNvSpPr txBox="1">
            <a:spLocks noGrp="1"/>
          </p:cNvSpPr>
          <p:nvPr>
            <p:ph type="dt" idx="11"/>
          </p:nvPr>
        </p:nvSpPr>
        <p:spPr>
          <a:ln/>
        </p:spPr>
        <p:txBody>
          <a:bodyPr/>
          <a:lstStyle>
            <a:lvl1pPr>
              <a:defRPr/>
            </a:lvl1pPr>
          </a:lstStyle>
          <a:p>
            <a:pPr>
              <a:defRPr/>
            </a:pPr>
            <a:endParaRPr/>
          </a:p>
        </p:txBody>
      </p:sp>
      <p:sp>
        <p:nvSpPr>
          <p:cNvPr id="3" name="Google Shape;874;p82">
            <a:extLst>
              <a:ext uri="{FF2B5EF4-FFF2-40B4-BE49-F238E27FC236}">
                <a16:creationId xmlns:a16="http://schemas.microsoft.com/office/drawing/2014/main" id="{C40FA180-77FC-8803-E993-09C69025AE72}"/>
              </a:ext>
            </a:extLst>
          </p:cNvPr>
          <p:cNvSpPr txBox="1">
            <a:spLocks noGrp="1"/>
          </p:cNvSpPr>
          <p:nvPr>
            <p:ph type="ftr" idx="12"/>
          </p:nvPr>
        </p:nvSpPr>
        <p:spPr>
          <a:ln/>
        </p:spPr>
        <p:txBody>
          <a:bodyPr/>
          <a:lstStyle>
            <a:lvl1pPr>
              <a:defRPr/>
            </a:lvl1pPr>
          </a:lstStyle>
          <a:p>
            <a:pPr>
              <a:defRPr/>
            </a:pPr>
            <a:endParaRPr/>
          </a:p>
        </p:txBody>
      </p:sp>
      <p:sp>
        <p:nvSpPr>
          <p:cNvPr id="4" name="Google Shape;875;p82">
            <a:extLst>
              <a:ext uri="{FF2B5EF4-FFF2-40B4-BE49-F238E27FC236}">
                <a16:creationId xmlns:a16="http://schemas.microsoft.com/office/drawing/2014/main" id="{2602DDA6-4D3A-BD8A-DA9D-5BD4A254FEFD}"/>
              </a:ext>
            </a:extLst>
          </p:cNvPr>
          <p:cNvSpPr txBox="1">
            <a:spLocks noGrp="1"/>
          </p:cNvSpPr>
          <p:nvPr>
            <p:ph type="sldNum" idx="13"/>
          </p:nvPr>
        </p:nvSpPr>
        <p:spPr>
          <a:ln/>
        </p:spPr>
        <p:txBody>
          <a:bodyPr/>
          <a:lstStyle>
            <a:lvl1pPr>
              <a:defRPr/>
            </a:lvl1pPr>
          </a:lstStyle>
          <a:p>
            <a:pPr>
              <a:defRPr/>
            </a:pPr>
            <a:fld id="{9428AE7B-BB45-4F06-9F45-BD066DAE80CB}" type="slidenum">
              <a:rPr lang="en-US"/>
              <a:pPr>
                <a:defRPr/>
              </a:pPr>
              <a:t>‹#›</a:t>
            </a:fld>
            <a:endParaRPr/>
          </a:p>
        </p:txBody>
      </p:sp>
    </p:spTree>
    <p:extLst>
      <p:ext uri="{BB962C8B-B14F-4D97-AF65-F5344CB8AC3E}">
        <p14:creationId xmlns:p14="http://schemas.microsoft.com/office/powerpoint/2010/main" val="974564015"/>
      </p:ext>
    </p:extLst>
  </p:cSld>
  <p:clrMapOvr>
    <a:masterClrMapping/>
  </p:clrMapOvr>
  <p:transition>
    <p:random/>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912"/>
        <p:cNvGrpSpPr/>
        <p:nvPr/>
      </p:nvGrpSpPr>
      <p:grpSpPr>
        <a:xfrm>
          <a:off x="0" y="0"/>
          <a:ext cx="0" cy="0"/>
          <a:chOff x="0" y="0"/>
          <a:chExt cx="0" cy="0"/>
        </a:xfrm>
      </p:grpSpPr>
      <p:sp>
        <p:nvSpPr>
          <p:cNvPr id="913" name="Google Shape;913;p110"/>
          <p:cNvSpPr txBox="1">
            <a:spLocks noGrp="1"/>
          </p:cNvSpPr>
          <p:nvPr>
            <p:ph type="title"/>
          </p:nvPr>
        </p:nvSpPr>
        <p:spPr>
          <a:xfrm>
            <a:off x="609600" y="274642"/>
            <a:ext cx="10972800" cy="1143000"/>
          </a:xfrm>
          <a:prstGeom prst="rect">
            <a:avLst/>
          </a:prstGeom>
          <a:noFill/>
          <a:ln>
            <a:noFill/>
          </a:ln>
        </p:spPr>
        <p:txBody>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 name="Google Shape;873;p82">
            <a:extLst>
              <a:ext uri="{FF2B5EF4-FFF2-40B4-BE49-F238E27FC236}">
                <a16:creationId xmlns:a16="http://schemas.microsoft.com/office/drawing/2014/main" id="{63A85823-2C79-9123-186F-DD26F47FC1D4}"/>
              </a:ext>
            </a:extLst>
          </p:cNvPr>
          <p:cNvSpPr txBox="1">
            <a:spLocks noGrp="1"/>
          </p:cNvSpPr>
          <p:nvPr>
            <p:ph type="dt" idx="11"/>
          </p:nvPr>
        </p:nvSpPr>
        <p:spPr>
          <a:ln/>
        </p:spPr>
        <p:txBody>
          <a:bodyPr/>
          <a:lstStyle>
            <a:lvl1pPr>
              <a:defRPr/>
            </a:lvl1pPr>
          </a:lstStyle>
          <a:p>
            <a:pPr>
              <a:defRPr/>
            </a:pPr>
            <a:endParaRPr/>
          </a:p>
        </p:txBody>
      </p:sp>
      <p:sp>
        <p:nvSpPr>
          <p:cNvPr id="3" name="Google Shape;874;p82">
            <a:extLst>
              <a:ext uri="{FF2B5EF4-FFF2-40B4-BE49-F238E27FC236}">
                <a16:creationId xmlns:a16="http://schemas.microsoft.com/office/drawing/2014/main" id="{337DA655-0EA3-3FC0-BF98-08A1A202BFB4}"/>
              </a:ext>
            </a:extLst>
          </p:cNvPr>
          <p:cNvSpPr txBox="1">
            <a:spLocks noGrp="1"/>
          </p:cNvSpPr>
          <p:nvPr>
            <p:ph type="ftr" idx="12"/>
          </p:nvPr>
        </p:nvSpPr>
        <p:spPr>
          <a:ln/>
        </p:spPr>
        <p:txBody>
          <a:bodyPr/>
          <a:lstStyle>
            <a:lvl1pPr>
              <a:defRPr/>
            </a:lvl1pPr>
          </a:lstStyle>
          <a:p>
            <a:pPr>
              <a:defRPr/>
            </a:pPr>
            <a:endParaRPr/>
          </a:p>
        </p:txBody>
      </p:sp>
      <p:sp>
        <p:nvSpPr>
          <p:cNvPr id="4" name="Google Shape;875;p82">
            <a:extLst>
              <a:ext uri="{FF2B5EF4-FFF2-40B4-BE49-F238E27FC236}">
                <a16:creationId xmlns:a16="http://schemas.microsoft.com/office/drawing/2014/main" id="{BE29A66F-154B-DEEA-13B1-C8A4A6B69E17}"/>
              </a:ext>
            </a:extLst>
          </p:cNvPr>
          <p:cNvSpPr txBox="1">
            <a:spLocks noGrp="1"/>
          </p:cNvSpPr>
          <p:nvPr>
            <p:ph type="sldNum" idx="13"/>
          </p:nvPr>
        </p:nvSpPr>
        <p:spPr>
          <a:ln/>
        </p:spPr>
        <p:txBody>
          <a:bodyPr/>
          <a:lstStyle>
            <a:lvl1pPr>
              <a:defRPr/>
            </a:lvl1pPr>
          </a:lstStyle>
          <a:p>
            <a:pPr>
              <a:defRPr/>
            </a:pPr>
            <a:fld id="{9BABD0A8-4B8E-4674-B8B9-76EC6F3F4D5C}" type="slidenum">
              <a:rPr lang="en-US"/>
              <a:pPr>
                <a:defRPr/>
              </a:pPr>
              <a:t>‹#›</a:t>
            </a:fld>
            <a:endParaRPr/>
          </a:p>
        </p:txBody>
      </p:sp>
    </p:spTree>
    <p:extLst>
      <p:ext uri="{BB962C8B-B14F-4D97-AF65-F5344CB8AC3E}">
        <p14:creationId xmlns:p14="http://schemas.microsoft.com/office/powerpoint/2010/main" val="4256600564"/>
      </p:ext>
    </p:extLst>
  </p:cSld>
  <p:clrMapOvr>
    <a:masterClrMapping/>
  </p:clrMapOvr>
  <p:transition>
    <p:random/>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17"/>
        <p:cNvGrpSpPr/>
        <p:nvPr/>
      </p:nvGrpSpPr>
      <p:grpSpPr>
        <a:xfrm>
          <a:off x="0" y="0"/>
          <a:ext cx="0" cy="0"/>
          <a:chOff x="0" y="0"/>
          <a:chExt cx="0" cy="0"/>
        </a:xfrm>
      </p:grpSpPr>
      <p:sp>
        <p:nvSpPr>
          <p:cNvPr id="2" name="Google Shape;873;p82">
            <a:extLst>
              <a:ext uri="{FF2B5EF4-FFF2-40B4-BE49-F238E27FC236}">
                <a16:creationId xmlns:a16="http://schemas.microsoft.com/office/drawing/2014/main" id="{893871A8-B503-9EEB-138B-AB691A852E81}"/>
              </a:ext>
            </a:extLst>
          </p:cNvPr>
          <p:cNvSpPr txBox="1">
            <a:spLocks noGrp="1"/>
          </p:cNvSpPr>
          <p:nvPr>
            <p:ph type="dt" idx="11"/>
          </p:nvPr>
        </p:nvSpPr>
        <p:spPr>
          <a:ln/>
        </p:spPr>
        <p:txBody>
          <a:bodyPr/>
          <a:lstStyle>
            <a:lvl1pPr>
              <a:defRPr/>
            </a:lvl1pPr>
          </a:lstStyle>
          <a:p>
            <a:pPr>
              <a:defRPr/>
            </a:pPr>
            <a:endParaRPr/>
          </a:p>
        </p:txBody>
      </p:sp>
      <p:sp>
        <p:nvSpPr>
          <p:cNvPr id="3" name="Google Shape;874;p82">
            <a:extLst>
              <a:ext uri="{FF2B5EF4-FFF2-40B4-BE49-F238E27FC236}">
                <a16:creationId xmlns:a16="http://schemas.microsoft.com/office/drawing/2014/main" id="{6BFF9DE0-3E58-5FF9-6AB6-6F2D85E44A0C}"/>
              </a:ext>
            </a:extLst>
          </p:cNvPr>
          <p:cNvSpPr txBox="1">
            <a:spLocks noGrp="1"/>
          </p:cNvSpPr>
          <p:nvPr>
            <p:ph type="ftr" idx="12"/>
          </p:nvPr>
        </p:nvSpPr>
        <p:spPr>
          <a:ln/>
        </p:spPr>
        <p:txBody>
          <a:bodyPr/>
          <a:lstStyle>
            <a:lvl1pPr>
              <a:defRPr/>
            </a:lvl1pPr>
          </a:lstStyle>
          <a:p>
            <a:pPr>
              <a:defRPr/>
            </a:pPr>
            <a:endParaRPr/>
          </a:p>
        </p:txBody>
      </p:sp>
      <p:sp>
        <p:nvSpPr>
          <p:cNvPr id="4" name="Google Shape;875;p82">
            <a:extLst>
              <a:ext uri="{FF2B5EF4-FFF2-40B4-BE49-F238E27FC236}">
                <a16:creationId xmlns:a16="http://schemas.microsoft.com/office/drawing/2014/main" id="{71C4CC64-A24C-FE62-60AF-E680D8FC3FB5}"/>
              </a:ext>
            </a:extLst>
          </p:cNvPr>
          <p:cNvSpPr txBox="1">
            <a:spLocks noGrp="1"/>
          </p:cNvSpPr>
          <p:nvPr>
            <p:ph type="sldNum" idx="13"/>
          </p:nvPr>
        </p:nvSpPr>
        <p:spPr>
          <a:ln/>
        </p:spPr>
        <p:txBody>
          <a:bodyPr/>
          <a:lstStyle>
            <a:lvl1pPr>
              <a:defRPr/>
            </a:lvl1pPr>
          </a:lstStyle>
          <a:p>
            <a:pPr>
              <a:defRPr/>
            </a:pPr>
            <a:fld id="{505D8CF2-F316-4B60-8CFF-DE671E3E2C28}" type="slidenum">
              <a:rPr lang="en-US"/>
              <a:pPr>
                <a:defRPr/>
              </a:pPr>
              <a:t>‹#›</a:t>
            </a:fld>
            <a:endParaRPr/>
          </a:p>
        </p:txBody>
      </p:sp>
    </p:spTree>
    <p:extLst>
      <p:ext uri="{BB962C8B-B14F-4D97-AF65-F5344CB8AC3E}">
        <p14:creationId xmlns:p14="http://schemas.microsoft.com/office/powerpoint/2010/main" val="26586560"/>
      </p:ext>
    </p:extLst>
  </p:cSld>
  <p:clrMapOvr>
    <a:masterClrMapping/>
  </p:clrMapOvr>
  <p:transition>
    <p:random/>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921"/>
        <p:cNvGrpSpPr/>
        <p:nvPr/>
      </p:nvGrpSpPr>
      <p:grpSpPr>
        <a:xfrm>
          <a:off x="0" y="0"/>
          <a:ext cx="0" cy="0"/>
          <a:chOff x="0" y="0"/>
          <a:chExt cx="0" cy="0"/>
        </a:xfrm>
      </p:grpSpPr>
      <p:sp>
        <p:nvSpPr>
          <p:cNvPr id="922" name="Google Shape;922;p112"/>
          <p:cNvSpPr txBox="1">
            <a:spLocks noGrp="1"/>
          </p:cNvSpPr>
          <p:nvPr>
            <p:ph type="title"/>
          </p:nvPr>
        </p:nvSpPr>
        <p:spPr>
          <a:xfrm>
            <a:off x="609603" y="273049"/>
            <a:ext cx="4011084" cy="1162051"/>
          </a:xfrm>
          <a:prstGeom prst="rect">
            <a:avLst/>
          </a:prstGeom>
          <a:noFill/>
          <a:ln>
            <a:noFill/>
          </a:ln>
        </p:spPr>
        <p:txBody>
          <a:bodyPr anchor="b"/>
          <a:lstStyle>
            <a:lvl1pPr lvl="0" algn="l">
              <a:spcBef>
                <a:spcPts val="0"/>
              </a:spcBef>
              <a:spcAft>
                <a:spcPts val="0"/>
              </a:spcAft>
              <a:buClr>
                <a:schemeClr val="dk1"/>
              </a:buClr>
              <a:buSzPts val="2177"/>
              <a:buFont typeface="Calibri"/>
              <a:buNone/>
              <a:defRPr sz="2177"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23" name="Google Shape;923;p112"/>
          <p:cNvSpPr txBox="1">
            <a:spLocks noGrp="1"/>
          </p:cNvSpPr>
          <p:nvPr>
            <p:ph type="body" idx="1"/>
          </p:nvPr>
        </p:nvSpPr>
        <p:spPr>
          <a:xfrm>
            <a:off x="4766735" y="273054"/>
            <a:ext cx="6815667" cy="5853113"/>
          </a:xfrm>
          <a:prstGeom prst="rect">
            <a:avLst/>
          </a:prstGeom>
          <a:noFill/>
          <a:ln>
            <a:noFill/>
          </a:ln>
        </p:spPr>
        <p:txBody>
          <a:bodyPr/>
          <a:lstStyle>
            <a:lvl1pPr marL="457200" lvl="0" indent="-447929" algn="l">
              <a:spcBef>
                <a:spcPts val="691"/>
              </a:spcBef>
              <a:spcAft>
                <a:spcPts val="0"/>
              </a:spcAft>
              <a:buClr>
                <a:schemeClr val="dk1"/>
              </a:buClr>
              <a:buSzPts val="3454"/>
              <a:buChar char="•"/>
              <a:defRPr sz="3454"/>
            </a:lvl1pPr>
            <a:lvl2pPr marL="914400" lvl="1" indent="-419290" algn="l">
              <a:spcBef>
                <a:spcPts val="601"/>
              </a:spcBef>
              <a:spcAft>
                <a:spcPts val="0"/>
              </a:spcAft>
              <a:buClr>
                <a:schemeClr val="dk1"/>
              </a:buClr>
              <a:buSzPts val="3003"/>
              <a:buChar char="–"/>
              <a:defRPr sz="3003"/>
            </a:lvl2pPr>
            <a:lvl3pPr marL="1371600" lvl="2" indent="-390715" algn="l">
              <a:spcBef>
                <a:spcPts val="511"/>
              </a:spcBef>
              <a:spcAft>
                <a:spcPts val="0"/>
              </a:spcAft>
              <a:buClr>
                <a:schemeClr val="dk1"/>
              </a:buClr>
              <a:buSzPts val="2553"/>
              <a:buChar char="•"/>
              <a:defRPr sz="2553"/>
            </a:lvl3pPr>
            <a:lvl4pPr marL="1828800" lvl="3" indent="-366839" algn="l">
              <a:spcBef>
                <a:spcPts val="435"/>
              </a:spcBef>
              <a:spcAft>
                <a:spcPts val="0"/>
              </a:spcAft>
              <a:buClr>
                <a:schemeClr val="dk1"/>
              </a:buClr>
              <a:buSzPts val="2177"/>
              <a:buChar char="–"/>
              <a:defRPr sz="2177"/>
            </a:lvl4pPr>
            <a:lvl5pPr marL="2286000" lvl="4" indent="-366839" algn="l">
              <a:spcBef>
                <a:spcPts val="435"/>
              </a:spcBef>
              <a:spcAft>
                <a:spcPts val="0"/>
              </a:spcAft>
              <a:buClr>
                <a:schemeClr val="dk1"/>
              </a:buClr>
              <a:buSzPts val="2177"/>
              <a:buChar char="»"/>
              <a:defRPr sz="2177"/>
            </a:lvl5pPr>
            <a:lvl6pPr marL="2743200" lvl="5" indent="-366839" algn="l">
              <a:spcBef>
                <a:spcPts val="435"/>
              </a:spcBef>
              <a:spcAft>
                <a:spcPts val="0"/>
              </a:spcAft>
              <a:buClr>
                <a:schemeClr val="dk1"/>
              </a:buClr>
              <a:buSzPts val="2177"/>
              <a:buChar char="•"/>
              <a:defRPr sz="2177"/>
            </a:lvl6pPr>
            <a:lvl7pPr marL="3200400" lvl="6" indent="-366839" algn="l">
              <a:spcBef>
                <a:spcPts val="435"/>
              </a:spcBef>
              <a:spcAft>
                <a:spcPts val="0"/>
              </a:spcAft>
              <a:buClr>
                <a:schemeClr val="dk1"/>
              </a:buClr>
              <a:buSzPts val="2177"/>
              <a:buChar char="•"/>
              <a:defRPr sz="2177"/>
            </a:lvl7pPr>
            <a:lvl8pPr marL="3657600" lvl="7" indent="-366839" algn="l">
              <a:spcBef>
                <a:spcPts val="435"/>
              </a:spcBef>
              <a:spcAft>
                <a:spcPts val="0"/>
              </a:spcAft>
              <a:buClr>
                <a:schemeClr val="dk1"/>
              </a:buClr>
              <a:buSzPts val="2177"/>
              <a:buChar char="•"/>
              <a:defRPr sz="2177"/>
            </a:lvl8pPr>
            <a:lvl9pPr marL="4114800" lvl="8" indent="-366839" algn="l">
              <a:spcBef>
                <a:spcPts val="435"/>
              </a:spcBef>
              <a:spcAft>
                <a:spcPts val="0"/>
              </a:spcAft>
              <a:buClr>
                <a:schemeClr val="dk1"/>
              </a:buClr>
              <a:buSzPts val="2177"/>
              <a:buChar char="•"/>
              <a:defRPr sz="2177"/>
            </a:lvl9pPr>
          </a:lstStyle>
          <a:p>
            <a:endParaRPr/>
          </a:p>
        </p:txBody>
      </p:sp>
      <p:sp>
        <p:nvSpPr>
          <p:cNvPr id="924" name="Google Shape;924;p112"/>
          <p:cNvSpPr txBox="1">
            <a:spLocks noGrp="1"/>
          </p:cNvSpPr>
          <p:nvPr>
            <p:ph type="body" idx="2"/>
          </p:nvPr>
        </p:nvSpPr>
        <p:spPr>
          <a:xfrm>
            <a:off x="609603" y="1435104"/>
            <a:ext cx="4011084" cy="4691063"/>
          </a:xfrm>
          <a:prstGeom prst="rect">
            <a:avLst/>
          </a:prstGeom>
          <a:noFill/>
          <a:ln>
            <a:noFill/>
          </a:ln>
        </p:spPr>
        <p:txBody>
          <a:bodyPr/>
          <a:lstStyle>
            <a:lvl1pPr marL="457200" lvl="0" indent="-228600" algn="l">
              <a:spcBef>
                <a:spcPts val="300"/>
              </a:spcBef>
              <a:spcAft>
                <a:spcPts val="0"/>
              </a:spcAft>
              <a:buClr>
                <a:schemeClr val="dk1"/>
              </a:buClr>
              <a:buSzPts val="1502"/>
              <a:buNone/>
              <a:defRPr sz="1502"/>
            </a:lvl1pPr>
            <a:lvl2pPr marL="914400" lvl="1" indent="-228600" algn="l">
              <a:spcBef>
                <a:spcPts val="255"/>
              </a:spcBef>
              <a:spcAft>
                <a:spcPts val="0"/>
              </a:spcAft>
              <a:buClr>
                <a:schemeClr val="dk1"/>
              </a:buClr>
              <a:buSzPts val="1276"/>
              <a:buNone/>
              <a:defRPr sz="1276"/>
            </a:lvl2pPr>
            <a:lvl3pPr marL="1371600" lvl="2" indent="-228600" algn="l">
              <a:spcBef>
                <a:spcPts val="210"/>
              </a:spcBef>
              <a:spcAft>
                <a:spcPts val="0"/>
              </a:spcAft>
              <a:buClr>
                <a:schemeClr val="dk1"/>
              </a:buClr>
              <a:buSzPts val="1051"/>
              <a:buNone/>
              <a:defRPr sz="1051"/>
            </a:lvl3pPr>
            <a:lvl4pPr marL="1828800" lvl="3" indent="-228600" algn="l">
              <a:spcBef>
                <a:spcPts val="195"/>
              </a:spcBef>
              <a:spcAft>
                <a:spcPts val="0"/>
              </a:spcAft>
              <a:buClr>
                <a:schemeClr val="dk1"/>
              </a:buClr>
              <a:buSzPts val="976"/>
              <a:buNone/>
              <a:defRPr sz="976"/>
            </a:lvl4pPr>
            <a:lvl5pPr marL="2286000" lvl="4" indent="-228600" algn="l">
              <a:spcBef>
                <a:spcPts val="195"/>
              </a:spcBef>
              <a:spcAft>
                <a:spcPts val="0"/>
              </a:spcAft>
              <a:buClr>
                <a:schemeClr val="dk1"/>
              </a:buClr>
              <a:buSzPts val="976"/>
              <a:buNone/>
              <a:defRPr sz="976"/>
            </a:lvl5pPr>
            <a:lvl6pPr marL="2743200" lvl="5" indent="-228600" algn="l">
              <a:spcBef>
                <a:spcPts val="195"/>
              </a:spcBef>
              <a:spcAft>
                <a:spcPts val="0"/>
              </a:spcAft>
              <a:buClr>
                <a:schemeClr val="dk1"/>
              </a:buClr>
              <a:buSzPts val="976"/>
              <a:buNone/>
              <a:defRPr sz="976"/>
            </a:lvl6pPr>
            <a:lvl7pPr marL="3200400" lvl="6" indent="-228600" algn="l">
              <a:spcBef>
                <a:spcPts val="195"/>
              </a:spcBef>
              <a:spcAft>
                <a:spcPts val="0"/>
              </a:spcAft>
              <a:buClr>
                <a:schemeClr val="dk1"/>
              </a:buClr>
              <a:buSzPts val="976"/>
              <a:buNone/>
              <a:defRPr sz="976"/>
            </a:lvl7pPr>
            <a:lvl8pPr marL="3657600" lvl="7" indent="-228600" algn="l">
              <a:spcBef>
                <a:spcPts val="195"/>
              </a:spcBef>
              <a:spcAft>
                <a:spcPts val="0"/>
              </a:spcAft>
              <a:buClr>
                <a:schemeClr val="dk1"/>
              </a:buClr>
              <a:buSzPts val="976"/>
              <a:buNone/>
              <a:defRPr sz="976"/>
            </a:lvl8pPr>
            <a:lvl9pPr marL="4114800" lvl="8" indent="-228600" algn="l">
              <a:spcBef>
                <a:spcPts val="195"/>
              </a:spcBef>
              <a:spcAft>
                <a:spcPts val="0"/>
              </a:spcAft>
              <a:buClr>
                <a:schemeClr val="dk1"/>
              </a:buClr>
              <a:buSzPts val="976"/>
              <a:buNone/>
              <a:defRPr sz="976"/>
            </a:lvl9pPr>
          </a:lstStyle>
          <a:p>
            <a:endParaRPr/>
          </a:p>
        </p:txBody>
      </p:sp>
      <p:sp>
        <p:nvSpPr>
          <p:cNvPr id="2" name="Google Shape;873;p82">
            <a:extLst>
              <a:ext uri="{FF2B5EF4-FFF2-40B4-BE49-F238E27FC236}">
                <a16:creationId xmlns:a16="http://schemas.microsoft.com/office/drawing/2014/main" id="{01FC6B10-5F03-9AFE-7C7F-7BA211804B8F}"/>
              </a:ext>
            </a:extLst>
          </p:cNvPr>
          <p:cNvSpPr txBox="1">
            <a:spLocks noGrp="1"/>
          </p:cNvSpPr>
          <p:nvPr>
            <p:ph type="dt" idx="11"/>
          </p:nvPr>
        </p:nvSpPr>
        <p:spPr>
          <a:ln/>
        </p:spPr>
        <p:txBody>
          <a:bodyPr/>
          <a:lstStyle>
            <a:lvl1pPr>
              <a:defRPr/>
            </a:lvl1pPr>
          </a:lstStyle>
          <a:p>
            <a:pPr>
              <a:defRPr/>
            </a:pPr>
            <a:endParaRPr/>
          </a:p>
        </p:txBody>
      </p:sp>
      <p:sp>
        <p:nvSpPr>
          <p:cNvPr id="3" name="Google Shape;874;p82">
            <a:extLst>
              <a:ext uri="{FF2B5EF4-FFF2-40B4-BE49-F238E27FC236}">
                <a16:creationId xmlns:a16="http://schemas.microsoft.com/office/drawing/2014/main" id="{94FC8880-AEC0-4B1D-ACA4-D8EC9ADE29AF}"/>
              </a:ext>
            </a:extLst>
          </p:cNvPr>
          <p:cNvSpPr txBox="1">
            <a:spLocks noGrp="1"/>
          </p:cNvSpPr>
          <p:nvPr>
            <p:ph type="ftr" idx="12"/>
          </p:nvPr>
        </p:nvSpPr>
        <p:spPr>
          <a:ln/>
        </p:spPr>
        <p:txBody>
          <a:bodyPr/>
          <a:lstStyle>
            <a:lvl1pPr>
              <a:defRPr/>
            </a:lvl1pPr>
          </a:lstStyle>
          <a:p>
            <a:pPr>
              <a:defRPr/>
            </a:pPr>
            <a:endParaRPr/>
          </a:p>
        </p:txBody>
      </p:sp>
      <p:sp>
        <p:nvSpPr>
          <p:cNvPr id="4" name="Google Shape;875;p82">
            <a:extLst>
              <a:ext uri="{FF2B5EF4-FFF2-40B4-BE49-F238E27FC236}">
                <a16:creationId xmlns:a16="http://schemas.microsoft.com/office/drawing/2014/main" id="{6CBFCB7D-68D3-6A07-C028-14FA2152DF67}"/>
              </a:ext>
            </a:extLst>
          </p:cNvPr>
          <p:cNvSpPr txBox="1">
            <a:spLocks noGrp="1"/>
          </p:cNvSpPr>
          <p:nvPr>
            <p:ph type="sldNum" idx="13"/>
          </p:nvPr>
        </p:nvSpPr>
        <p:spPr>
          <a:ln/>
        </p:spPr>
        <p:txBody>
          <a:bodyPr/>
          <a:lstStyle>
            <a:lvl1pPr>
              <a:defRPr/>
            </a:lvl1pPr>
          </a:lstStyle>
          <a:p>
            <a:pPr>
              <a:defRPr/>
            </a:pPr>
            <a:fld id="{A39924F6-853F-4319-9479-FC5CB788AC37}" type="slidenum">
              <a:rPr lang="en-US"/>
              <a:pPr>
                <a:defRPr/>
              </a:pPr>
              <a:t>‹#›</a:t>
            </a:fld>
            <a:endParaRPr/>
          </a:p>
        </p:txBody>
      </p:sp>
    </p:spTree>
    <p:extLst>
      <p:ext uri="{BB962C8B-B14F-4D97-AF65-F5344CB8AC3E}">
        <p14:creationId xmlns:p14="http://schemas.microsoft.com/office/powerpoint/2010/main" val="2313869333"/>
      </p:ext>
    </p:extLst>
  </p:cSld>
  <p:clrMapOvr>
    <a:masterClrMapping/>
  </p:clrMapOvr>
  <p:transition>
    <p:random/>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928"/>
        <p:cNvGrpSpPr/>
        <p:nvPr/>
      </p:nvGrpSpPr>
      <p:grpSpPr>
        <a:xfrm>
          <a:off x="0" y="0"/>
          <a:ext cx="0" cy="0"/>
          <a:chOff x="0" y="0"/>
          <a:chExt cx="0" cy="0"/>
        </a:xfrm>
      </p:grpSpPr>
      <p:sp>
        <p:nvSpPr>
          <p:cNvPr id="929" name="Google Shape;929;p113"/>
          <p:cNvSpPr txBox="1">
            <a:spLocks noGrp="1"/>
          </p:cNvSpPr>
          <p:nvPr>
            <p:ph type="title"/>
          </p:nvPr>
        </p:nvSpPr>
        <p:spPr>
          <a:xfrm>
            <a:off x="2389718" y="4800601"/>
            <a:ext cx="7315200" cy="566738"/>
          </a:xfrm>
          <a:prstGeom prst="rect">
            <a:avLst/>
          </a:prstGeom>
          <a:noFill/>
          <a:ln>
            <a:noFill/>
          </a:ln>
        </p:spPr>
        <p:txBody>
          <a:bodyPr anchor="b"/>
          <a:lstStyle>
            <a:lvl1pPr lvl="0" algn="l">
              <a:spcBef>
                <a:spcPts val="0"/>
              </a:spcBef>
              <a:spcAft>
                <a:spcPts val="0"/>
              </a:spcAft>
              <a:buClr>
                <a:schemeClr val="dk1"/>
              </a:buClr>
              <a:buSzPts val="2177"/>
              <a:buFont typeface="Calibri"/>
              <a:buNone/>
              <a:defRPr sz="2177"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30" name="Google Shape;930;p113"/>
          <p:cNvSpPr>
            <a:spLocks noGrp="1"/>
          </p:cNvSpPr>
          <p:nvPr>
            <p:ph type="pic" idx="2"/>
          </p:nvPr>
        </p:nvSpPr>
        <p:spPr>
          <a:xfrm>
            <a:off x="2389718" y="612778"/>
            <a:ext cx="7315200" cy="4114800"/>
          </a:xfrm>
          <a:prstGeom prst="rect">
            <a:avLst/>
          </a:prstGeom>
          <a:noFill/>
          <a:ln>
            <a:noFill/>
          </a:ln>
        </p:spPr>
      </p:sp>
      <p:sp>
        <p:nvSpPr>
          <p:cNvPr id="931" name="Google Shape;931;p113"/>
          <p:cNvSpPr txBox="1">
            <a:spLocks noGrp="1"/>
          </p:cNvSpPr>
          <p:nvPr>
            <p:ph type="body" idx="1"/>
          </p:nvPr>
        </p:nvSpPr>
        <p:spPr>
          <a:xfrm>
            <a:off x="2389718" y="5367341"/>
            <a:ext cx="7315200" cy="804863"/>
          </a:xfrm>
          <a:prstGeom prst="rect">
            <a:avLst/>
          </a:prstGeom>
          <a:noFill/>
          <a:ln>
            <a:noFill/>
          </a:ln>
        </p:spPr>
        <p:txBody>
          <a:bodyPr/>
          <a:lstStyle>
            <a:lvl1pPr marL="457200" lvl="0" indent="-228600" algn="l">
              <a:spcBef>
                <a:spcPts val="300"/>
              </a:spcBef>
              <a:spcAft>
                <a:spcPts val="0"/>
              </a:spcAft>
              <a:buClr>
                <a:schemeClr val="dk1"/>
              </a:buClr>
              <a:buSzPts val="1502"/>
              <a:buNone/>
              <a:defRPr sz="1502"/>
            </a:lvl1pPr>
            <a:lvl2pPr marL="914400" lvl="1" indent="-228600" algn="l">
              <a:spcBef>
                <a:spcPts val="255"/>
              </a:spcBef>
              <a:spcAft>
                <a:spcPts val="0"/>
              </a:spcAft>
              <a:buClr>
                <a:schemeClr val="dk1"/>
              </a:buClr>
              <a:buSzPts val="1276"/>
              <a:buNone/>
              <a:defRPr sz="1276"/>
            </a:lvl2pPr>
            <a:lvl3pPr marL="1371600" lvl="2" indent="-228600" algn="l">
              <a:spcBef>
                <a:spcPts val="210"/>
              </a:spcBef>
              <a:spcAft>
                <a:spcPts val="0"/>
              </a:spcAft>
              <a:buClr>
                <a:schemeClr val="dk1"/>
              </a:buClr>
              <a:buSzPts val="1051"/>
              <a:buNone/>
              <a:defRPr sz="1051"/>
            </a:lvl3pPr>
            <a:lvl4pPr marL="1828800" lvl="3" indent="-228600" algn="l">
              <a:spcBef>
                <a:spcPts val="195"/>
              </a:spcBef>
              <a:spcAft>
                <a:spcPts val="0"/>
              </a:spcAft>
              <a:buClr>
                <a:schemeClr val="dk1"/>
              </a:buClr>
              <a:buSzPts val="976"/>
              <a:buNone/>
              <a:defRPr sz="976"/>
            </a:lvl4pPr>
            <a:lvl5pPr marL="2286000" lvl="4" indent="-228600" algn="l">
              <a:spcBef>
                <a:spcPts val="195"/>
              </a:spcBef>
              <a:spcAft>
                <a:spcPts val="0"/>
              </a:spcAft>
              <a:buClr>
                <a:schemeClr val="dk1"/>
              </a:buClr>
              <a:buSzPts val="976"/>
              <a:buNone/>
              <a:defRPr sz="976"/>
            </a:lvl5pPr>
            <a:lvl6pPr marL="2743200" lvl="5" indent="-228600" algn="l">
              <a:spcBef>
                <a:spcPts val="195"/>
              </a:spcBef>
              <a:spcAft>
                <a:spcPts val="0"/>
              </a:spcAft>
              <a:buClr>
                <a:schemeClr val="dk1"/>
              </a:buClr>
              <a:buSzPts val="976"/>
              <a:buNone/>
              <a:defRPr sz="976"/>
            </a:lvl6pPr>
            <a:lvl7pPr marL="3200400" lvl="6" indent="-228600" algn="l">
              <a:spcBef>
                <a:spcPts val="195"/>
              </a:spcBef>
              <a:spcAft>
                <a:spcPts val="0"/>
              </a:spcAft>
              <a:buClr>
                <a:schemeClr val="dk1"/>
              </a:buClr>
              <a:buSzPts val="976"/>
              <a:buNone/>
              <a:defRPr sz="976"/>
            </a:lvl7pPr>
            <a:lvl8pPr marL="3657600" lvl="7" indent="-228600" algn="l">
              <a:spcBef>
                <a:spcPts val="195"/>
              </a:spcBef>
              <a:spcAft>
                <a:spcPts val="0"/>
              </a:spcAft>
              <a:buClr>
                <a:schemeClr val="dk1"/>
              </a:buClr>
              <a:buSzPts val="976"/>
              <a:buNone/>
              <a:defRPr sz="976"/>
            </a:lvl8pPr>
            <a:lvl9pPr marL="4114800" lvl="8" indent="-228600" algn="l">
              <a:spcBef>
                <a:spcPts val="195"/>
              </a:spcBef>
              <a:spcAft>
                <a:spcPts val="0"/>
              </a:spcAft>
              <a:buClr>
                <a:schemeClr val="dk1"/>
              </a:buClr>
              <a:buSzPts val="976"/>
              <a:buNone/>
              <a:defRPr sz="976"/>
            </a:lvl9pPr>
          </a:lstStyle>
          <a:p>
            <a:endParaRPr/>
          </a:p>
        </p:txBody>
      </p:sp>
      <p:sp>
        <p:nvSpPr>
          <p:cNvPr id="2" name="Google Shape;873;p82">
            <a:extLst>
              <a:ext uri="{FF2B5EF4-FFF2-40B4-BE49-F238E27FC236}">
                <a16:creationId xmlns:a16="http://schemas.microsoft.com/office/drawing/2014/main" id="{3C89AFB9-185B-E5AF-AEBD-2F6AD290AEE3}"/>
              </a:ext>
            </a:extLst>
          </p:cNvPr>
          <p:cNvSpPr txBox="1">
            <a:spLocks noGrp="1"/>
          </p:cNvSpPr>
          <p:nvPr>
            <p:ph type="dt" idx="11"/>
          </p:nvPr>
        </p:nvSpPr>
        <p:spPr>
          <a:ln/>
        </p:spPr>
        <p:txBody>
          <a:bodyPr/>
          <a:lstStyle>
            <a:lvl1pPr>
              <a:defRPr/>
            </a:lvl1pPr>
          </a:lstStyle>
          <a:p>
            <a:pPr>
              <a:defRPr/>
            </a:pPr>
            <a:endParaRPr/>
          </a:p>
        </p:txBody>
      </p:sp>
      <p:sp>
        <p:nvSpPr>
          <p:cNvPr id="3" name="Google Shape;874;p82">
            <a:extLst>
              <a:ext uri="{FF2B5EF4-FFF2-40B4-BE49-F238E27FC236}">
                <a16:creationId xmlns:a16="http://schemas.microsoft.com/office/drawing/2014/main" id="{C25EE56C-86E4-8F43-1FCC-1DA75CEF6F87}"/>
              </a:ext>
            </a:extLst>
          </p:cNvPr>
          <p:cNvSpPr txBox="1">
            <a:spLocks noGrp="1"/>
          </p:cNvSpPr>
          <p:nvPr>
            <p:ph type="ftr" idx="12"/>
          </p:nvPr>
        </p:nvSpPr>
        <p:spPr>
          <a:ln/>
        </p:spPr>
        <p:txBody>
          <a:bodyPr/>
          <a:lstStyle>
            <a:lvl1pPr>
              <a:defRPr/>
            </a:lvl1pPr>
          </a:lstStyle>
          <a:p>
            <a:pPr>
              <a:defRPr/>
            </a:pPr>
            <a:endParaRPr/>
          </a:p>
        </p:txBody>
      </p:sp>
      <p:sp>
        <p:nvSpPr>
          <p:cNvPr id="4" name="Google Shape;875;p82">
            <a:extLst>
              <a:ext uri="{FF2B5EF4-FFF2-40B4-BE49-F238E27FC236}">
                <a16:creationId xmlns:a16="http://schemas.microsoft.com/office/drawing/2014/main" id="{7D0FC718-1185-962A-33A7-B655CBE3FD56}"/>
              </a:ext>
            </a:extLst>
          </p:cNvPr>
          <p:cNvSpPr txBox="1">
            <a:spLocks noGrp="1"/>
          </p:cNvSpPr>
          <p:nvPr>
            <p:ph type="sldNum" idx="13"/>
          </p:nvPr>
        </p:nvSpPr>
        <p:spPr>
          <a:ln/>
        </p:spPr>
        <p:txBody>
          <a:bodyPr/>
          <a:lstStyle>
            <a:lvl1pPr>
              <a:defRPr/>
            </a:lvl1pPr>
          </a:lstStyle>
          <a:p>
            <a:pPr>
              <a:defRPr/>
            </a:pPr>
            <a:fld id="{1D05E2A2-C1F4-4942-BDCF-72967C66E35D}" type="slidenum">
              <a:rPr lang="en-US"/>
              <a:pPr>
                <a:defRPr/>
              </a:pPr>
              <a:t>‹#›</a:t>
            </a:fld>
            <a:endParaRPr/>
          </a:p>
        </p:txBody>
      </p:sp>
    </p:spTree>
    <p:extLst>
      <p:ext uri="{BB962C8B-B14F-4D97-AF65-F5344CB8AC3E}">
        <p14:creationId xmlns:p14="http://schemas.microsoft.com/office/powerpoint/2010/main" val="735304775"/>
      </p:ext>
    </p:extLst>
  </p:cSld>
  <p:clrMapOvr>
    <a:masterClrMapping/>
  </p:clrMapOvr>
  <p:transition>
    <p:random/>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935"/>
        <p:cNvGrpSpPr/>
        <p:nvPr/>
      </p:nvGrpSpPr>
      <p:grpSpPr>
        <a:xfrm>
          <a:off x="0" y="0"/>
          <a:ext cx="0" cy="0"/>
          <a:chOff x="0" y="0"/>
          <a:chExt cx="0" cy="0"/>
        </a:xfrm>
      </p:grpSpPr>
      <p:sp>
        <p:nvSpPr>
          <p:cNvPr id="936" name="Google Shape;936;p114"/>
          <p:cNvSpPr txBox="1">
            <a:spLocks noGrp="1"/>
          </p:cNvSpPr>
          <p:nvPr>
            <p:ph type="title"/>
          </p:nvPr>
        </p:nvSpPr>
        <p:spPr>
          <a:xfrm>
            <a:off x="609600" y="274642"/>
            <a:ext cx="10972800" cy="1143000"/>
          </a:xfrm>
          <a:prstGeom prst="rect">
            <a:avLst/>
          </a:prstGeom>
          <a:noFill/>
          <a:ln>
            <a:noFill/>
          </a:ln>
        </p:spPr>
        <p:txBody>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37" name="Google Shape;937;p114"/>
          <p:cNvSpPr txBox="1">
            <a:spLocks noGrp="1"/>
          </p:cNvSpPr>
          <p:nvPr>
            <p:ph type="body" idx="1"/>
          </p:nvPr>
        </p:nvSpPr>
        <p:spPr>
          <a:xfrm rot="5400000">
            <a:off x="3833018" y="-1623217"/>
            <a:ext cx="4525964" cy="10972800"/>
          </a:xfrm>
          <a:prstGeom prst="rect">
            <a:avLst/>
          </a:prstGeom>
          <a:noFill/>
          <a:ln>
            <a:noFill/>
          </a:ln>
        </p:spPr>
        <p:txBody>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 name="Google Shape;873;p82">
            <a:extLst>
              <a:ext uri="{FF2B5EF4-FFF2-40B4-BE49-F238E27FC236}">
                <a16:creationId xmlns:a16="http://schemas.microsoft.com/office/drawing/2014/main" id="{0E56AD19-1A78-570B-E8EE-5152B370ABAA}"/>
              </a:ext>
            </a:extLst>
          </p:cNvPr>
          <p:cNvSpPr txBox="1">
            <a:spLocks noGrp="1"/>
          </p:cNvSpPr>
          <p:nvPr>
            <p:ph type="dt" idx="11"/>
          </p:nvPr>
        </p:nvSpPr>
        <p:spPr>
          <a:ln/>
        </p:spPr>
        <p:txBody>
          <a:bodyPr/>
          <a:lstStyle>
            <a:lvl1pPr>
              <a:defRPr/>
            </a:lvl1pPr>
          </a:lstStyle>
          <a:p>
            <a:pPr>
              <a:defRPr/>
            </a:pPr>
            <a:endParaRPr/>
          </a:p>
        </p:txBody>
      </p:sp>
      <p:sp>
        <p:nvSpPr>
          <p:cNvPr id="3" name="Google Shape;874;p82">
            <a:extLst>
              <a:ext uri="{FF2B5EF4-FFF2-40B4-BE49-F238E27FC236}">
                <a16:creationId xmlns:a16="http://schemas.microsoft.com/office/drawing/2014/main" id="{C1E2F739-E6B5-0B4D-174B-22A829DD8C60}"/>
              </a:ext>
            </a:extLst>
          </p:cNvPr>
          <p:cNvSpPr txBox="1">
            <a:spLocks noGrp="1"/>
          </p:cNvSpPr>
          <p:nvPr>
            <p:ph type="ftr" idx="12"/>
          </p:nvPr>
        </p:nvSpPr>
        <p:spPr>
          <a:ln/>
        </p:spPr>
        <p:txBody>
          <a:bodyPr/>
          <a:lstStyle>
            <a:lvl1pPr>
              <a:defRPr/>
            </a:lvl1pPr>
          </a:lstStyle>
          <a:p>
            <a:pPr>
              <a:defRPr/>
            </a:pPr>
            <a:endParaRPr/>
          </a:p>
        </p:txBody>
      </p:sp>
      <p:sp>
        <p:nvSpPr>
          <p:cNvPr id="4" name="Google Shape;875;p82">
            <a:extLst>
              <a:ext uri="{FF2B5EF4-FFF2-40B4-BE49-F238E27FC236}">
                <a16:creationId xmlns:a16="http://schemas.microsoft.com/office/drawing/2014/main" id="{C9CEB8BD-8377-C922-2909-FB2C4FF7054D}"/>
              </a:ext>
            </a:extLst>
          </p:cNvPr>
          <p:cNvSpPr txBox="1">
            <a:spLocks noGrp="1"/>
          </p:cNvSpPr>
          <p:nvPr>
            <p:ph type="sldNum" idx="13"/>
          </p:nvPr>
        </p:nvSpPr>
        <p:spPr>
          <a:ln/>
        </p:spPr>
        <p:txBody>
          <a:bodyPr/>
          <a:lstStyle>
            <a:lvl1pPr>
              <a:defRPr/>
            </a:lvl1pPr>
          </a:lstStyle>
          <a:p>
            <a:pPr>
              <a:defRPr/>
            </a:pPr>
            <a:fld id="{650A54D6-5C00-48C6-A863-4ADCD47BAC6C}" type="slidenum">
              <a:rPr lang="en-US"/>
              <a:pPr>
                <a:defRPr/>
              </a:pPr>
              <a:t>‹#›</a:t>
            </a:fld>
            <a:endParaRPr/>
          </a:p>
        </p:txBody>
      </p:sp>
    </p:spTree>
    <p:extLst>
      <p:ext uri="{BB962C8B-B14F-4D97-AF65-F5344CB8AC3E}">
        <p14:creationId xmlns:p14="http://schemas.microsoft.com/office/powerpoint/2010/main" val="3714867334"/>
      </p:ext>
    </p:extLst>
  </p:cSld>
  <p:clrMapOvr>
    <a:masterClrMapping/>
  </p:clrMapOvr>
  <p:transition>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两栏内容">
    <p:spTree>
      <p:nvGrpSpPr>
        <p:cNvPr id="1" name=""/>
        <p:cNvGrpSpPr/>
        <p:nvPr/>
      </p:nvGrpSpPr>
      <p:grpSpPr>
        <a:xfrm>
          <a:off x="0" y="0"/>
          <a:ext cx="0" cy="0"/>
          <a:chOff x="0" y="0"/>
          <a:chExt cx="0" cy="0"/>
        </a:xfrm>
      </p:grpSpPr>
      <p:pic>
        <p:nvPicPr>
          <p:cNvPr id="2" name="图片 8">
            <a:extLst>
              <a:ext uri="{FF2B5EF4-FFF2-40B4-BE49-F238E27FC236}">
                <a16:creationId xmlns:a16="http://schemas.microsoft.com/office/drawing/2014/main" id="{EE019401-150A-A535-5B66-65B4E10DB043}"/>
              </a:ext>
            </a:extLst>
          </p:cNvPr>
          <p:cNvPicPr>
            <a:picLocks noChangeAspect="1"/>
          </p:cNvPicPr>
          <p:nvPr userDrawn="1"/>
        </p:nvPicPr>
        <p:blipFill>
          <a:blip r:embed="rId2">
            <a:extLst>
              <a:ext uri="{28A0092B-C50C-407E-A947-70E740481C1C}">
                <a14:useLocalDpi xmlns:a14="http://schemas.microsoft.com/office/drawing/2010/main" val="0"/>
              </a:ext>
            </a:extLst>
          </a:blip>
          <a:srcRect t="5489"/>
          <a:stretch>
            <a:fillRect/>
          </a:stretch>
        </p:blipFill>
        <p:spPr bwMode="auto">
          <a:xfrm>
            <a:off x="6456363" y="4718050"/>
            <a:ext cx="5735637" cy="213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9">
            <a:extLst>
              <a:ext uri="{FF2B5EF4-FFF2-40B4-BE49-F238E27FC236}">
                <a16:creationId xmlns:a16="http://schemas.microsoft.com/office/drawing/2014/main" id="{1977FC97-330B-0DAE-5434-75B0E6E930F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409113" y="244475"/>
            <a:ext cx="240665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10">
            <a:extLst>
              <a:ext uri="{FF2B5EF4-FFF2-40B4-BE49-F238E27FC236}">
                <a16:creationId xmlns:a16="http://schemas.microsoft.com/office/drawing/2014/main" id="{BBA5F93D-5967-4CFC-D9A5-64731995A98F}"/>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3350" y="4749800"/>
            <a:ext cx="2062163"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11">
            <a:extLst>
              <a:ext uri="{FF2B5EF4-FFF2-40B4-BE49-F238E27FC236}">
                <a16:creationId xmlns:a16="http://schemas.microsoft.com/office/drawing/2014/main" id="{AE76D857-B999-DCB2-C4D4-0A29A39846F1}"/>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rot="20801502">
            <a:off x="501650" y="293688"/>
            <a:ext cx="2098675"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12">
            <a:extLst>
              <a:ext uri="{FF2B5EF4-FFF2-40B4-BE49-F238E27FC236}">
                <a16:creationId xmlns:a16="http://schemas.microsoft.com/office/drawing/2014/main" id="{C8D9E7FE-A94F-C7D5-479A-CE39346ED079}"/>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1489075"/>
            <a:ext cx="1739900"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7">
            <a:extLst>
              <a:ext uri="{FF2B5EF4-FFF2-40B4-BE49-F238E27FC236}">
                <a16:creationId xmlns:a16="http://schemas.microsoft.com/office/drawing/2014/main" id="{B0201A68-64DD-A141-170D-B8BD9CFE0499}"/>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rot="15391733" flipH="1">
            <a:off x="8523288" y="165100"/>
            <a:ext cx="1398588" cy="134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32898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941"/>
        <p:cNvGrpSpPr/>
        <p:nvPr/>
      </p:nvGrpSpPr>
      <p:grpSpPr>
        <a:xfrm>
          <a:off x="0" y="0"/>
          <a:ext cx="0" cy="0"/>
          <a:chOff x="0" y="0"/>
          <a:chExt cx="0" cy="0"/>
        </a:xfrm>
      </p:grpSpPr>
      <p:sp>
        <p:nvSpPr>
          <p:cNvPr id="942" name="Google Shape;942;p115"/>
          <p:cNvSpPr txBox="1">
            <a:spLocks noGrp="1"/>
          </p:cNvSpPr>
          <p:nvPr>
            <p:ph type="title"/>
          </p:nvPr>
        </p:nvSpPr>
        <p:spPr>
          <a:xfrm rot="5400000">
            <a:off x="7285039" y="1828802"/>
            <a:ext cx="5851525" cy="2743201"/>
          </a:xfrm>
          <a:prstGeom prst="rect">
            <a:avLst/>
          </a:prstGeom>
          <a:noFill/>
          <a:ln>
            <a:noFill/>
          </a:ln>
        </p:spPr>
        <p:txBody>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43" name="Google Shape;943;p115"/>
          <p:cNvSpPr txBox="1">
            <a:spLocks noGrp="1"/>
          </p:cNvSpPr>
          <p:nvPr>
            <p:ph type="body" idx="1"/>
          </p:nvPr>
        </p:nvSpPr>
        <p:spPr>
          <a:xfrm rot="5400000">
            <a:off x="1697040" y="-812797"/>
            <a:ext cx="5851525" cy="8026400"/>
          </a:xfrm>
          <a:prstGeom prst="rect">
            <a:avLst/>
          </a:prstGeom>
          <a:noFill/>
          <a:ln>
            <a:noFill/>
          </a:ln>
        </p:spPr>
        <p:txBody>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 name="Google Shape;873;p82">
            <a:extLst>
              <a:ext uri="{FF2B5EF4-FFF2-40B4-BE49-F238E27FC236}">
                <a16:creationId xmlns:a16="http://schemas.microsoft.com/office/drawing/2014/main" id="{58C5B248-CE32-1CB9-7A0D-5FC78FF45694}"/>
              </a:ext>
            </a:extLst>
          </p:cNvPr>
          <p:cNvSpPr txBox="1">
            <a:spLocks noGrp="1"/>
          </p:cNvSpPr>
          <p:nvPr>
            <p:ph type="dt" idx="11"/>
          </p:nvPr>
        </p:nvSpPr>
        <p:spPr>
          <a:ln/>
        </p:spPr>
        <p:txBody>
          <a:bodyPr/>
          <a:lstStyle>
            <a:lvl1pPr>
              <a:defRPr/>
            </a:lvl1pPr>
          </a:lstStyle>
          <a:p>
            <a:pPr>
              <a:defRPr/>
            </a:pPr>
            <a:endParaRPr/>
          </a:p>
        </p:txBody>
      </p:sp>
      <p:sp>
        <p:nvSpPr>
          <p:cNvPr id="3" name="Google Shape;874;p82">
            <a:extLst>
              <a:ext uri="{FF2B5EF4-FFF2-40B4-BE49-F238E27FC236}">
                <a16:creationId xmlns:a16="http://schemas.microsoft.com/office/drawing/2014/main" id="{A211EECC-C511-5FE8-1986-7CC25BB1C95A}"/>
              </a:ext>
            </a:extLst>
          </p:cNvPr>
          <p:cNvSpPr txBox="1">
            <a:spLocks noGrp="1"/>
          </p:cNvSpPr>
          <p:nvPr>
            <p:ph type="ftr" idx="12"/>
          </p:nvPr>
        </p:nvSpPr>
        <p:spPr>
          <a:ln/>
        </p:spPr>
        <p:txBody>
          <a:bodyPr/>
          <a:lstStyle>
            <a:lvl1pPr>
              <a:defRPr/>
            </a:lvl1pPr>
          </a:lstStyle>
          <a:p>
            <a:pPr>
              <a:defRPr/>
            </a:pPr>
            <a:endParaRPr/>
          </a:p>
        </p:txBody>
      </p:sp>
      <p:sp>
        <p:nvSpPr>
          <p:cNvPr id="4" name="Google Shape;875;p82">
            <a:extLst>
              <a:ext uri="{FF2B5EF4-FFF2-40B4-BE49-F238E27FC236}">
                <a16:creationId xmlns:a16="http://schemas.microsoft.com/office/drawing/2014/main" id="{009D746A-6865-DA8E-0B88-BB7E701EA94B}"/>
              </a:ext>
            </a:extLst>
          </p:cNvPr>
          <p:cNvSpPr txBox="1">
            <a:spLocks noGrp="1"/>
          </p:cNvSpPr>
          <p:nvPr>
            <p:ph type="sldNum" idx="13"/>
          </p:nvPr>
        </p:nvSpPr>
        <p:spPr>
          <a:ln/>
        </p:spPr>
        <p:txBody>
          <a:bodyPr/>
          <a:lstStyle>
            <a:lvl1pPr>
              <a:defRPr/>
            </a:lvl1pPr>
          </a:lstStyle>
          <a:p>
            <a:pPr>
              <a:defRPr/>
            </a:pPr>
            <a:fld id="{A002862C-52FE-42D4-B2B7-BF1E35AA067C}" type="slidenum">
              <a:rPr lang="en-US"/>
              <a:pPr>
                <a:defRPr/>
              </a:pPr>
              <a:t>‹#›</a:t>
            </a:fld>
            <a:endParaRPr/>
          </a:p>
        </p:txBody>
      </p:sp>
    </p:spTree>
    <p:extLst>
      <p:ext uri="{BB962C8B-B14F-4D97-AF65-F5344CB8AC3E}">
        <p14:creationId xmlns:p14="http://schemas.microsoft.com/office/powerpoint/2010/main" val="3126696335"/>
      </p:ext>
    </p:extLst>
  </p:cSld>
  <p:clrMapOvr>
    <a:masterClrMapping/>
  </p:clrMapOvr>
  <p:transition>
    <p:random/>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2_自定义版式">
  <p:cSld name="2_自定义版式">
    <p:spTree>
      <p:nvGrpSpPr>
        <p:cNvPr id="1" name="Shape 947"/>
        <p:cNvGrpSpPr/>
        <p:nvPr/>
      </p:nvGrpSpPr>
      <p:grpSpPr>
        <a:xfrm>
          <a:off x="0" y="0"/>
          <a:ext cx="0" cy="0"/>
          <a:chOff x="0" y="0"/>
          <a:chExt cx="0" cy="0"/>
        </a:xfrm>
      </p:grpSpPr>
      <p:pic>
        <p:nvPicPr>
          <p:cNvPr id="2" name="Google Shape;948;p116" descr="F:\1-原创素材\1_mm1102\PPT\PPT_014\materaials\contents_1.png">
            <a:extLst>
              <a:ext uri="{FF2B5EF4-FFF2-40B4-BE49-F238E27FC236}">
                <a16:creationId xmlns:a16="http://schemas.microsoft.com/office/drawing/2014/main" id="{90C14951-2135-C883-85D0-CBF5FA79AC1C}"/>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oogle Shape;949;p116" descr="F:\1-原创素材\1_mm1102\PPT\PPT_014\materaials\contents_3.png">
            <a:extLst>
              <a:ext uri="{FF2B5EF4-FFF2-40B4-BE49-F238E27FC236}">
                <a16:creationId xmlns:a16="http://schemas.microsoft.com/office/drawing/2014/main" id="{1E30702C-0B23-A7CC-3CB9-A6E9825E2C74}"/>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37525" y="260350"/>
            <a:ext cx="2871788" cy="395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oogle Shape;950;p116" descr="F:\1-原创素材\1_mm1102\PPT\PPT_014\materaials\contents_3.png">
            <a:extLst>
              <a:ext uri="{FF2B5EF4-FFF2-40B4-BE49-F238E27FC236}">
                <a16:creationId xmlns:a16="http://schemas.microsoft.com/office/drawing/2014/main" id="{D8EA6796-3BB9-3295-3C7E-55F7EE719210}"/>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128631" flipH="1">
            <a:off x="563563" y="190500"/>
            <a:ext cx="4983162" cy="648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oogle Shape;951;p116" descr="F:\1-原创素材\1_mm1102\PPT\PPT_014\materaials\contents_2.png">
            <a:extLst>
              <a:ext uri="{FF2B5EF4-FFF2-40B4-BE49-F238E27FC236}">
                <a16:creationId xmlns:a16="http://schemas.microsoft.com/office/drawing/2014/main" id="{2805E348-DF7F-209A-C326-3BD3ECBFD431}"/>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2238" y="1019175"/>
            <a:ext cx="9177337" cy="478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oogle Shape;952;p116" descr="F:\1-原创素材\1_mm1102\PPT\PPT_014\materaials\contents_5.png">
            <a:extLst>
              <a:ext uri="{FF2B5EF4-FFF2-40B4-BE49-F238E27FC236}">
                <a16:creationId xmlns:a16="http://schemas.microsoft.com/office/drawing/2014/main" id="{467D0D6B-71D3-4D06-3E72-7E5E1DFA75B6}"/>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933950"/>
            <a:ext cx="12192000" cy="192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oogle Shape;953;p116">
            <a:extLst>
              <a:ext uri="{FF2B5EF4-FFF2-40B4-BE49-F238E27FC236}">
                <a16:creationId xmlns:a16="http://schemas.microsoft.com/office/drawing/2014/main" id="{A13D5DBA-2814-A0B4-3309-C8981B9981C9}"/>
              </a:ext>
            </a:extLst>
          </p:cNvPr>
          <p:cNvGrpSpPr>
            <a:grpSpLocks/>
          </p:cNvGrpSpPr>
          <p:nvPr/>
        </p:nvGrpSpPr>
        <p:grpSpPr bwMode="auto">
          <a:xfrm>
            <a:off x="595313" y="4965700"/>
            <a:ext cx="11001375" cy="1919288"/>
            <a:chOff x="-4251670" y="1149350"/>
            <a:chExt cx="16299090" cy="2844800"/>
          </a:xfrm>
        </p:grpSpPr>
        <p:pic>
          <p:nvPicPr>
            <p:cNvPr id="8" name="Google Shape;954;p116" descr="F:\1-原创素材\1_mm1102\PPT\PPT_014\materaials\children_1.png">
              <a:extLst>
                <a:ext uri="{FF2B5EF4-FFF2-40B4-BE49-F238E27FC236}">
                  <a16:creationId xmlns:a16="http://schemas.microsoft.com/office/drawing/2014/main" id="{3C28E964-B526-EDE7-7030-AB01D070CB92}"/>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Google Shape;955;p116" descr="F:\1-原创素材\1_mm1102\PPT\PPT_014\materaials\children_2.png">
              <a:extLst>
                <a:ext uri="{FF2B5EF4-FFF2-40B4-BE49-F238E27FC236}">
                  <a16:creationId xmlns:a16="http://schemas.microsoft.com/office/drawing/2014/main" id="{2C257010-00B7-E6C0-A7EB-79AB8B90940A}"/>
                </a:ext>
              </a:extLst>
            </p:cNvPr>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Google Shape;956;p116" descr="F:\1-原创素材\1_mm1102\PPT\PPT_014\materaials\children_3.png">
              <a:extLst>
                <a:ext uri="{FF2B5EF4-FFF2-40B4-BE49-F238E27FC236}">
                  <a16:creationId xmlns:a16="http://schemas.microsoft.com/office/drawing/2014/main" id="{8B872AE7-001A-D712-258D-DC168A90AD4E}"/>
                </a:ext>
              </a:extLst>
            </p:cNvPr>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oogle Shape;957;p116" descr="F:\1-原创素材\1_mm1102\PPT\PPT_014\materaials\children_4.png">
              <a:extLst>
                <a:ext uri="{FF2B5EF4-FFF2-40B4-BE49-F238E27FC236}">
                  <a16:creationId xmlns:a16="http://schemas.microsoft.com/office/drawing/2014/main" id="{C7C85ED7-DF47-6D2C-8229-591CF4CEABDB}"/>
                </a:ext>
              </a:extLst>
            </p:cNvPr>
            <p:cNvPicPr preferRelativeResize="0">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Google Shape;958;p116" descr="F:\1-原创素材\1_mm1102\PPT\PPT_014\materaials\children_5.png">
              <a:extLst>
                <a:ext uri="{FF2B5EF4-FFF2-40B4-BE49-F238E27FC236}">
                  <a16:creationId xmlns:a16="http://schemas.microsoft.com/office/drawing/2014/main" id="{7892D163-6DB6-A241-A5B3-40E839FA6D3C}"/>
                </a:ext>
              </a:extLst>
            </p:cNvPr>
            <p:cNvPicPr preferRelativeResize="0">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Google Shape;959;p116" descr="F:\1-原创素材\1_mm1102\PPT\PPT_014\materaials\children_6.png">
              <a:extLst>
                <a:ext uri="{FF2B5EF4-FFF2-40B4-BE49-F238E27FC236}">
                  <a16:creationId xmlns:a16="http://schemas.microsoft.com/office/drawing/2014/main" id="{BE561123-59DF-163C-2C56-F4B5D0F1ADC1}"/>
                </a:ext>
              </a:extLst>
            </p:cNvPr>
            <p:cNvPicPr preferRelativeResize="0">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Google Shape;960;p116" descr="F:\1-原创素材\1_mm1102\PPT\PPT_014\materaials\children_7.png">
              <a:extLst>
                <a:ext uri="{FF2B5EF4-FFF2-40B4-BE49-F238E27FC236}">
                  <a16:creationId xmlns:a16="http://schemas.microsoft.com/office/drawing/2014/main" id="{1040C236-2829-61B9-42A1-02BF58E9E00F}"/>
                </a:ext>
              </a:extLst>
            </p:cNvPr>
            <p:cNvPicPr preferRelativeResize="0">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Google Shape;961;p116" descr="F:\1-原创素材\1_mm1102\PPT\PPT_014\materaials\children_8.png">
              <a:extLst>
                <a:ext uri="{FF2B5EF4-FFF2-40B4-BE49-F238E27FC236}">
                  <a16:creationId xmlns:a16="http://schemas.microsoft.com/office/drawing/2014/main" id="{4CDC93BA-F699-829A-F8FD-C191AAC1E39E}"/>
                </a:ext>
              </a:extLst>
            </p:cNvPr>
            <p:cNvPicPr preferRelativeResize="0">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 name="Google Shape;962;p116">
            <a:extLst>
              <a:ext uri="{FF2B5EF4-FFF2-40B4-BE49-F238E27FC236}">
                <a16:creationId xmlns:a16="http://schemas.microsoft.com/office/drawing/2014/main" id="{FBBC89F9-2B1D-7917-49EC-8C67709B9D79}"/>
              </a:ext>
            </a:extLst>
          </p:cNvPr>
          <p:cNvSpPr txBox="1">
            <a:spLocks noChangeArrowheads="1"/>
          </p:cNvSpPr>
          <p:nvPr/>
        </p:nvSpPr>
        <p:spPr bwMode="auto">
          <a:xfrm>
            <a:off x="-3889375" y="7845425"/>
            <a:ext cx="19478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r>
              <a:rPr lang="en-US" altLang="vi-VN" sz="2600">
                <a:solidFill>
                  <a:srgbClr val="FFFFFF"/>
                </a:solidFill>
                <a:latin typeface="Arial" panose="020B0604020202020204" pitchFamily="34" charset="0"/>
                <a:cs typeface="Arial" panose="020B0604020202020204" pitchFamily="34" charset="0"/>
                <a:sym typeface="Arial" panose="020B0604020202020204" pitchFamily="34" charset="0"/>
              </a:rPr>
              <a:t>Contents_N</a:t>
            </a:r>
            <a:endParaRPr lang="vi-VN" altLang="vi-VN" sz="2600">
              <a:solidFill>
                <a:srgbClr val="FFFFFF"/>
              </a:solidFill>
              <a:latin typeface="Arial" panose="020B0604020202020204" pitchFamily="34" charset="0"/>
              <a:cs typeface="Arial" panose="020B0604020202020204" pitchFamily="34" charset="0"/>
              <a:sym typeface="Arial" panose="020B0604020202020204" pitchFamily="34" charset="0"/>
            </a:endParaRPr>
          </a:p>
        </p:txBody>
      </p:sp>
      <p:grpSp>
        <p:nvGrpSpPr>
          <p:cNvPr id="17" name="Google Shape;963;p116">
            <a:extLst>
              <a:ext uri="{FF2B5EF4-FFF2-40B4-BE49-F238E27FC236}">
                <a16:creationId xmlns:a16="http://schemas.microsoft.com/office/drawing/2014/main" id="{41CAA4B2-ACAD-D0FB-D35E-DE02E01AEA34}"/>
              </a:ext>
            </a:extLst>
          </p:cNvPr>
          <p:cNvGrpSpPr>
            <a:grpSpLocks/>
          </p:cNvGrpSpPr>
          <p:nvPr/>
        </p:nvGrpSpPr>
        <p:grpSpPr bwMode="auto">
          <a:xfrm>
            <a:off x="-241300" y="-1579563"/>
            <a:ext cx="5808663" cy="2886076"/>
            <a:chOff x="-180528" y="-1185078"/>
            <a:chExt cx="4356278" cy="2165477"/>
          </a:xfrm>
        </p:grpSpPr>
        <p:pic>
          <p:nvPicPr>
            <p:cNvPr id="18" name="Google Shape;964;p116" descr="F:\1-原创素材\1_mm1102\PPT\PPT_014\materaials\contents_4.png">
              <a:extLst>
                <a:ext uri="{FF2B5EF4-FFF2-40B4-BE49-F238E27FC236}">
                  <a16:creationId xmlns:a16="http://schemas.microsoft.com/office/drawing/2014/main" id="{A8881865-221F-840D-BAA2-D8D187C7A25B}"/>
                </a:ext>
              </a:extLst>
            </p:cNvPr>
            <p:cNvPicPr preferRelativeResize="0">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500195" y="411510"/>
              <a:ext cx="675555" cy="568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Google Shape;965;p116">
              <a:extLst>
                <a:ext uri="{FF2B5EF4-FFF2-40B4-BE49-F238E27FC236}">
                  <a16:creationId xmlns:a16="http://schemas.microsoft.com/office/drawing/2014/main" id="{BB55823C-3840-7B09-03D5-20828A8F1FCF}"/>
                </a:ext>
              </a:extLst>
            </p:cNvPr>
            <p:cNvSpPr>
              <a:spLocks noChangeArrowheads="1"/>
            </p:cNvSpPr>
            <p:nvPr/>
          </p:nvSpPr>
          <p:spPr bwMode="auto">
            <a:xfrm>
              <a:off x="-180528" y="-1185078"/>
              <a:ext cx="71434" cy="71468"/>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nchor="ct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ctr"/>
              <a:endParaRPr lang="vi-VN" altLang="vi-VN" sz="2600">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grpSp>
    </p:spTree>
    <p:extLst>
      <p:ext uri="{BB962C8B-B14F-4D97-AF65-F5344CB8AC3E}">
        <p14:creationId xmlns:p14="http://schemas.microsoft.com/office/powerpoint/2010/main" val="271624540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2000" fill="hold"/>
                                        <p:tgtEl>
                                          <p:spTgt spid="3"/>
                                        </p:tgtEl>
                                        <p:attrNameLst>
                                          <p:attrName>r</p:attrName>
                                        </p:attrNameLst>
                                      </p:cBhvr>
                                    </p:animRot>
                                  </p:childTnLst>
                                </p:cTn>
                              </p:par>
                              <p:par>
                                <p:cTn id="7" presetID="8" presetClass="emph" presetSubtype="0" fill="hold" nodeType="withEffect">
                                  <p:stCondLst>
                                    <p:cond delay="2000"/>
                                  </p:stCondLst>
                                  <p:childTnLst>
                                    <p:animRot by="-21600000">
                                      <p:cBhvr>
                                        <p:cTn id="8" dur="2000" fill="hold"/>
                                        <p:tgtEl>
                                          <p:spTgt spid="3"/>
                                        </p:tgtEl>
                                        <p:attrNameLst>
                                          <p:attrName>r</p:attrName>
                                        </p:attrNameLst>
                                      </p:cBhvr>
                                    </p:animRot>
                                  </p:childTnLst>
                                </p:cTn>
                              </p:par>
                              <p:par>
                                <p:cTn id="9" presetID="8" presetClass="emph" presetSubtype="0" fill="hold" nodeType="withEffect">
                                  <p:stCondLst>
                                    <p:cond delay="4000"/>
                                  </p:stCondLst>
                                  <p:childTnLst>
                                    <p:animRot by="-21600000">
                                      <p:cBhvr>
                                        <p:cTn id="10" dur="2000" fill="hold"/>
                                        <p:tgtEl>
                                          <p:spTgt spid="3"/>
                                        </p:tgtEl>
                                        <p:attrNameLst>
                                          <p:attrName>r</p:attrName>
                                        </p:attrNameLst>
                                      </p:cBhvr>
                                    </p:animRot>
                                  </p:childTnLst>
                                </p:cTn>
                              </p:par>
                              <p:par>
                                <p:cTn id="11" presetID="8" presetClass="emph" presetSubtype="0" fill="hold" nodeType="withEffect">
                                  <p:stCondLst>
                                    <p:cond delay="6000"/>
                                  </p:stCondLst>
                                  <p:childTnLst>
                                    <p:animRot by="-21600000">
                                      <p:cBhvr>
                                        <p:cTn id="12" dur="2000" fill="hold"/>
                                        <p:tgtEl>
                                          <p:spTgt spid="3"/>
                                        </p:tgtEl>
                                        <p:attrNameLst>
                                          <p:attrName>r</p:attrName>
                                        </p:attrNameLst>
                                      </p:cBhvr>
                                    </p:animRot>
                                  </p:childTnLst>
                                </p:cTn>
                              </p:par>
                              <p:par>
                                <p:cTn id="13" presetID="8" presetClass="emph" presetSubtype="0" fill="hold" nodeType="withEffect">
                                  <p:stCondLst>
                                    <p:cond delay="0"/>
                                  </p:stCondLst>
                                  <p:childTnLst>
                                    <p:animRot by="-21600000">
                                      <p:cBhvr>
                                        <p:cTn id="14" dur="2000" fill="hold"/>
                                        <p:tgtEl>
                                          <p:spTgt spid="4"/>
                                        </p:tgtEl>
                                        <p:attrNameLst>
                                          <p:attrName>r</p:attrName>
                                        </p:attrNameLst>
                                      </p:cBhvr>
                                    </p:animRot>
                                  </p:childTnLst>
                                </p:cTn>
                              </p:par>
                              <p:par>
                                <p:cTn id="15" presetID="8" presetClass="emph" presetSubtype="0" fill="hold" nodeType="withEffect">
                                  <p:stCondLst>
                                    <p:cond delay="2000"/>
                                  </p:stCondLst>
                                  <p:childTnLst>
                                    <p:animRot by="-21600000">
                                      <p:cBhvr>
                                        <p:cTn id="16" dur="2000" fill="hold"/>
                                        <p:tgtEl>
                                          <p:spTgt spid="4"/>
                                        </p:tgtEl>
                                        <p:attrNameLst>
                                          <p:attrName>r</p:attrName>
                                        </p:attrNameLst>
                                      </p:cBhvr>
                                    </p:animRot>
                                  </p:childTnLst>
                                </p:cTn>
                              </p:par>
                              <p:par>
                                <p:cTn id="17" presetID="8" presetClass="emph" presetSubtype="0" fill="hold" nodeType="withEffect">
                                  <p:stCondLst>
                                    <p:cond delay="4000"/>
                                  </p:stCondLst>
                                  <p:childTnLst>
                                    <p:animRot by="-21600000">
                                      <p:cBhvr>
                                        <p:cTn id="18" dur="2000" fill="hold"/>
                                        <p:tgtEl>
                                          <p:spTgt spid="4"/>
                                        </p:tgtEl>
                                        <p:attrNameLst>
                                          <p:attrName>r</p:attrName>
                                        </p:attrNameLst>
                                      </p:cBhvr>
                                    </p:animRot>
                                  </p:childTnLst>
                                </p:cTn>
                              </p:par>
                              <p:par>
                                <p:cTn id="19" presetID="8" presetClass="emph" presetSubtype="0" fill="hold" nodeType="withEffect">
                                  <p:stCondLst>
                                    <p:cond delay="6000"/>
                                  </p:stCondLst>
                                  <p:childTnLst>
                                    <p:animRot by="-21600000">
                                      <p:cBhvr>
                                        <p:cTn id="20" dur="2000" fill="hold"/>
                                        <p:tgtEl>
                                          <p:spTgt spid="4"/>
                                        </p:tgtEl>
                                        <p:attrNameLst>
                                          <p:attrName>r</p:attrName>
                                        </p:attrNameLst>
                                      </p:cBhvr>
                                    </p:animRot>
                                  </p:childTnLst>
                                </p:cTn>
                              </p:par>
                              <p:par>
                                <p:cTn id="21" presetID="8" presetClass="emph" presetSubtype="0" fill="hold" nodeType="withEffect">
                                  <p:stCondLst>
                                    <p:cond delay="0"/>
                                  </p:stCondLst>
                                  <p:childTnLst>
                                    <p:animRot by="-21600000">
                                      <p:cBhvr>
                                        <p:cTn id="22" dur="4000" fill="hold"/>
                                        <p:tgtEl>
                                          <p:spTgt spid="17"/>
                                        </p:tgtEl>
                                        <p:attrNameLst>
                                          <p:attrName>r</p:attrName>
                                        </p:attrNameLst>
                                      </p:cBhvr>
                                    </p:animRot>
                                  </p:childTnLst>
                                </p:cTn>
                              </p:par>
                              <p:par>
                                <p:cTn id="23" presetID="8" presetClass="emph" presetSubtype="0" fill="hold" nodeType="withEffect">
                                  <p:stCondLst>
                                    <p:cond delay="4000"/>
                                  </p:stCondLst>
                                  <p:childTnLst>
                                    <p:animRot by="-21600000">
                                      <p:cBhvr>
                                        <p:cTn id="24" dur="4000" fill="hold"/>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29" y="1122400"/>
            <a:ext cx="9144173" cy="2387680"/>
          </a:xfrm>
          <a:prstGeom prst="rect">
            <a:avLst/>
          </a:prstGeom>
        </p:spPr>
        <p:txBody>
          <a:bodyPr anchor="b"/>
          <a:lstStyle>
            <a:lvl1pPr algn="ctr">
              <a:defRPr sz="5974"/>
            </a:lvl1pPr>
          </a:lstStyle>
          <a:p>
            <a:r>
              <a:rPr lang="zh-CN" altLang="en-US"/>
              <a:t>单击此处编辑母版标题样式</a:t>
            </a:r>
          </a:p>
        </p:txBody>
      </p:sp>
      <p:sp>
        <p:nvSpPr>
          <p:cNvPr id="3" name="副标题 2"/>
          <p:cNvSpPr>
            <a:spLocks noGrp="1"/>
          </p:cNvSpPr>
          <p:nvPr>
            <p:ph type="subTitle" idx="1"/>
          </p:nvPr>
        </p:nvSpPr>
        <p:spPr>
          <a:xfrm>
            <a:off x="1524029" y="3602158"/>
            <a:ext cx="9144173" cy="1655817"/>
          </a:xfrm>
          <a:prstGeom prst="rect">
            <a:avLst/>
          </a:prstGeom>
        </p:spPr>
        <p:txBody>
          <a:bodyPr/>
          <a:lstStyle>
            <a:lvl1pPr marL="0" indent="0" algn="ctr">
              <a:buNone/>
              <a:defRPr sz="2392"/>
            </a:lvl1pPr>
            <a:lvl2pPr marL="455414" indent="0" algn="ctr">
              <a:buNone/>
              <a:defRPr sz="1990"/>
            </a:lvl2pPr>
            <a:lvl3pPr marL="910827" indent="0" algn="ctr">
              <a:buNone/>
              <a:defRPr sz="1791"/>
            </a:lvl3pPr>
            <a:lvl4pPr marL="1366241" indent="0" algn="ctr">
              <a:buNone/>
              <a:defRPr sz="1592"/>
            </a:lvl4pPr>
            <a:lvl5pPr marL="1821195" indent="0" algn="ctr">
              <a:buNone/>
              <a:defRPr sz="1592"/>
            </a:lvl5pPr>
            <a:lvl6pPr marL="2276608" indent="0" algn="ctr">
              <a:buNone/>
              <a:defRPr sz="1592"/>
            </a:lvl6pPr>
            <a:lvl7pPr marL="2732022" indent="0" algn="ctr">
              <a:buNone/>
              <a:defRPr sz="1592"/>
            </a:lvl7pPr>
            <a:lvl8pPr marL="3187435" indent="0" algn="ctr">
              <a:buNone/>
              <a:defRPr sz="1592"/>
            </a:lvl8pPr>
            <a:lvl9pPr marL="3642849" indent="0" algn="ctr">
              <a:buNone/>
              <a:defRPr sz="1592"/>
            </a:lvl9pPr>
          </a:lstStyle>
          <a:p>
            <a:r>
              <a:rPr lang="zh-CN" altLang="en-US"/>
              <a:t>单击此处编辑母版副标题样式</a:t>
            </a:r>
          </a:p>
        </p:txBody>
      </p:sp>
    </p:spTree>
    <p:extLst>
      <p:ext uri="{BB962C8B-B14F-4D97-AF65-F5344CB8AC3E}">
        <p14:creationId xmlns:p14="http://schemas.microsoft.com/office/powerpoint/2010/main" val="1254375090"/>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424E8E8F-BB19-E6B5-DD34-581D1F5C6818}"/>
              </a:ext>
            </a:extLst>
          </p:cNvPr>
          <p:cNvSpPr>
            <a:spLocks noGrp="1"/>
          </p:cNvSpPr>
          <p:nvPr>
            <p:ph type="dt" sz="half" idx="10"/>
          </p:nvPr>
        </p:nvSpPr>
        <p:spPr/>
        <p:txBody>
          <a:bodyPr/>
          <a:lstStyle>
            <a:lvl1pPr>
              <a:defRPr/>
            </a:lvl1pPr>
          </a:lstStyle>
          <a:p>
            <a:pPr>
              <a:defRPr/>
            </a:pPr>
            <a:fld id="{1DF32D68-9D57-47CA-BF9F-4FEBA9BD1DBB}" type="datetimeFigureOut">
              <a:rPr lang="en-US"/>
              <a:pPr>
                <a:defRPr/>
              </a:pPr>
              <a:t>21/9/2025</a:t>
            </a:fld>
            <a:endParaRPr lang="en-US"/>
          </a:p>
        </p:txBody>
      </p:sp>
      <p:sp>
        <p:nvSpPr>
          <p:cNvPr id="5" name="Footer Placeholder 4">
            <a:extLst>
              <a:ext uri="{FF2B5EF4-FFF2-40B4-BE49-F238E27FC236}">
                <a16:creationId xmlns:a16="http://schemas.microsoft.com/office/drawing/2014/main" id="{84FB64AE-B064-2296-2DB4-F17A13328A8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DF43E98-FA29-0C76-53A2-6FDD704C41D7}"/>
              </a:ext>
            </a:extLst>
          </p:cNvPr>
          <p:cNvSpPr>
            <a:spLocks noGrp="1"/>
          </p:cNvSpPr>
          <p:nvPr>
            <p:ph type="sldNum" sz="quarter" idx="12"/>
          </p:nvPr>
        </p:nvSpPr>
        <p:spPr/>
        <p:txBody>
          <a:bodyPr/>
          <a:lstStyle>
            <a:lvl1pPr>
              <a:defRPr/>
            </a:lvl1pPr>
          </a:lstStyle>
          <a:p>
            <a:pPr>
              <a:defRPr/>
            </a:pPr>
            <a:fld id="{EA7C8BFC-4B1D-4C66-8549-FC8A3859CB80}" type="slidenum">
              <a:rPr lang="en-US"/>
              <a:pPr>
                <a:defRPr/>
              </a:pPr>
              <a:t>‹#›</a:t>
            </a:fld>
            <a:endParaRPr lang="en-US"/>
          </a:p>
        </p:txBody>
      </p:sp>
    </p:spTree>
    <p:extLst>
      <p:ext uri="{BB962C8B-B14F-4D97-AF65-F5344CB8AC3E}">
        <p14:creationId xmlns:p14="http://schemas.microsoft.com/office/powerpoint/2010/main" val="3171465283"/>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theme" Target="../theme/theme3.xml"/><Relationship Id="rId26" Type="http://schemas.openxmlformats.org/officeDocument/2006/relationships/image" Target="../media/image29.png"/><Relationship Id="rId3" Type="http://schemas.openxmlformats.org/officeDocument/2006/relationships/slideLayout" Target="../slideLayouts/slideLayout22.xml"/><Relationship Id="rId21" Type="http://schemas.openxmlformats.org/officeDocument/2006/relationships/image" Target="../media/image24.png"/><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5" Type="http://schemas.openxmlformats.org/officeDocument/2006/relationships/image" Target="../media/image28.png"/><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image" Target="../media/image23.png"/><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24" Type="http://schemas.openxmlformats.org/officeDocument/2006/relationships/image" Target="../media/image27.png"/><Relationship Id="rId5" Type="http://schemas.openxmlformats.org/officeDocument/2006/relationships/slideLayout" Target="../slideLayouts/slideLayout24.xml"/><Relationship Id="rId15" Type="http://schemas.openxmlformats.org/officeDocument/2006/relationships/slideLayout" Target="../slideLayouts/slideLayout34.xml"/><Relationship Id="rId23" Type="http://schemas.openxmlformats.org/officeDocument/2006/relationships/image" Target="../media/image26.png"/><Relationship Id="rId10" Type="http://schemas.openxmlformats.org/officeDocument/2006/relationships/slideLayout" Target="../slideLayouts/slideLayout29.xml"/><Relationship Id="rId19" Type="http://schemas.openxmlformats.org/officeDocument/2006/relationships/image" Target="../media/image22.png"/><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 Id="rId22" Type="http://schemas.openxmlformats.org/officeDocument/2006/relationships/image" Target="../media/image25.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5" Type="http://schemas.openxmlformats.org/officeDocument/2006/relationships/image" Target="../media/image32.jpeg"/><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5269" r:id="rId1"/>
    <p:sldLayoutId id="2147485270" r:id="rId2"/>
    <p:sldLayoutId id="2147485271" r:id="rId3"/>
    <p:sldLayoutId id="2147485272" r:id="rId4"/>
    <p:sldLayoutId id="2147485273" r:id="rId5"/>
    <p:sldLayoutId id="2147485274" r:id="rId6"/>
    <p:sldLayoutId id="2147485275" r:id="rId7"/>
    <p:sldLayoutId id="2147485213" r:id="rId8"/>
  </p:sldLayoutIdLst>
  <p:transition>
    <p:fade/>
  </p:transition>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等线 Light"/>
        </a:defRPr>
      </a:lvl1pPr>
      <a:lvl2pPr algn="l" rtl="0" eaLnBrk="0" fontAlgn="base" hangingPunct="0">
        <a:lnSpc>
          <a:spcPct val="90000"/>
        </a:lnSpc>
        <a:spcBef>
          <a:spcPct val="0"/>
        </a:spcBef>
        <a:spcAft>
          <a:spcPct val="0"/>
        </a:spcAft>
        <a:defRPr sz="4400">
          <a:solidFill>
            <a:schemeClr val="tx1"/>
          </a:solidFill>
          <a:latin typeface="等线 Light"/>
          <a:ea typeface="等线 Light"/>
          <a:cs typeface="等线 Light"/>
        </a:defRPr>
      </a:lvl2pPr>
      <a:lvl3pPr algn="l" rtl="0" eaLnBrk="0" fontAlgn="base" hangingPunct="0">
        <a:lnSpc>
          <a:spcPct val="90000"/>
        </a:lnSpc>
        <a:spcBef>
          <a:spcPct val="0"/>
        </a:spcBef>
        <a:spcAft>
          <a:spcPct val="0"/>
        </a:spcAft>
        <a:defRPr sz="4400">
          <a:solidFill>
            <a:schemeClr val="tx1"/>
          </a:solidFill>
          <a:latin typeface="等线 Light"/>
          <a:ea typeface="等线 Light"/>
          <a:cs typeface="等线 Light"/>
        </a:defRPr>
      </a:lvl3pPr>
      <a:lvl4pPr algn="l" rtl="0" eaLnBrk="0" fontAlgn="base" hangingPunct="0">
        <a:lnSpc>
          <a:spcPct val="90000"/>
        </a:lnSpc>
        <a:spcBef>
          <a:spcPct val="0"/>
        </a:spcBef>
        <a:spcAft>
          <a:spcPct val="0"/>
        </a:spcAft>
        <a:defRPr sz="4400">
          <a:solidFill>
            <a:schemeClr val="tx1"/>
          </a:solidFill>
          <a:latin typeface="等线 Light"/>
          <a:ea typeface="等线 Light"/>
          <a:cs typeface="等线 Light"/>
        </a:defRPr>
      </a:lvl4pPr>
      <a:lvl5pPr algn="l" rtl="0" eaLnBrk="0" fontAlgn="base" hangingPunct="0">
        <a:lnSpc>
          <a:spcPct val="90000"/>
        </a:lnSpc>
        <a:spcBef>
          <a:spcPct val="0"/>
        </a:spcBef>
        <a:spcAft>
          <a:spcPct val="0"/>
        </a:spcAft>
        <a:defRPr sz="4400">
          <a:solidFill>
            <a:schemeClr val="tx1"/>
          </a:solidFill>
          <a:latin typeface="等线 Light"/>
          <a:ea typeface="等线 Light"/>
          <a:cs typeface="等线 Light"/>
        </a:defRPr>
      </a:lvl5pPr>
      <a:lvl6pPr marL="457200" algn="l" rtl="0" fontAlgn="base">
        <a:lnSpc>
          <a:spcPct val="90000"/>
        </a:lnSpc>
        <a:spcBef>
          <a:spcPct val="0"/>
        </a:spcBef>
        <a:spcAft>
          <a:spcPct val="0"/>
        </a:spcAft>
        <a:defRPr sz="4400">
          <a:solidFill>
            <a:schemeClr val="tx1"/>
          </a:solidFill>
          <a:latin typeface="等线 Light"/>
          <a:ea typeface="等线 Light"/>
          <a:cs typeface="等线 Light"/>
        </a:defRPr>
      </a:lvl6pPr>
      <a:lvl7pPr marL="914400" algn="l" rtl="0" fontAlgn="base">
        <a:lnSpc>
          <a:spcPct val="90000"/>
        </a:lnSpc>
        <a:spcBef>
          <a:spcPct val="0"/>
        </a:spcBef>
        <a:spcAft>
          <a:spcPct val="0"/>
        </a:spcAft>
        <a:defRPr sz="4400">
          <a:solidFill>
            <a:schemeClr val="tx1"/>
          </a:solidFill>
          <a:latin typeface="等线 Light"/>
          <a:ea typeface="等线 Light"/>
          <a:cs typeface="等线 Light"/>
        </a:defRPr>
      </a:lvl7pPr>
      <a:lvl8pPr marL="1371600" algn="l" rtl="0" fontAlgn="base">
        <a:lnSpc>
          <a:spcPct val="90000"/>
        </a:lnSpc>
        <a:spcBef>
          <a:spcPct val="0"/>
        </a:spcBef>
        <a:spcAft>
          <a:spcPct val="0"/>
        </a:spcAft>
        <a:defRPr sz="4400">
          <a:solidFill>
            <a:schemeClr val="tx1"/>
          </a:solidFill>
          <a:latin typeface="等线 Light"/>
          <a:ea typeface="等线 Light"/>
          <a:cs typeface="等线 Light"/>
        </a:defRPr>
      </a:lvl8pPr>
      <a:lvl9pPr marL="1828800" algn="l" rtl="0" fontAlgn="base">
        <a:lnSpc>
          <a:spcPct val="90000"/>
        </a:lnSpc>
        <a:spcBef>
          <a:spcPct val="0"/>
        </a:spcBef>
        <a:spcAft>
          <a:spcPct val="0"/>
        </a:spcAft>
        <a:defRPr sz="4400">
          <a:solidFill>
            <a:schemeClr val="tx1"/>
          </a:solidFill>
          <a:latin typeface="等线 Light"/>
          <a:ea typeface="等线 Light"/>
          <a:cs typeface="等线 Light"/>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等线"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等线"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等线"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等线"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等线"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4806726D-B8FB-28D4-8DCC-20CD7ECE7FAD}"/>
              </a:ext>
            </a:extLst>
          </p:cNvPr>
          <p:cNvSpPr>
            <a:spLocks noGrp="1" noChangeArrowheads="1"/>
          </p:cNvSpPr>
          <p:nvPr>
            <p:ph type="title"/>
          </p:nvPr>
        </p:nvSpPr>
        <p:spPr bwMode="auto">
          <a:xfrm>
            <a:off x="304800" y="182563"/>
            <a:ext cx="5486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0A1BDB49-E199-0343-3205-28DC36DCC911}"/>
              </a:ext>
            </a:extLst>
          </p:cNvPr>
          <p:cNvSpPr>
            <a:spLocks noGrp="1" noChangeArrowheads="1"/>
          </p:cNvSpPr>
          <p:nvPr>
            <p:ph type="body" idx="1"/>
          </p:nvPr>
        </p:nvSpPr>
        <p:spPr bwMode="auto">
          <a:xfrm>
            <a:off x="304800" y="1066800"/>
            <a:ext cx="5486400" cy="301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B6B8D08C-3D22-F922-011F-250AE4552EC7}"/>
              </a:ext>
            </a:extLst>
          </p:cNvPr>
          <p:cNvSpPr>
            <a:spLocks noGrp="1"/>
          </p:cNvSpPr>
          <p:nvPr>
            <p:ph type="dt" sz="half" idx="2"/>
          </p:nvPr>
        </p:nvSpPr>
        <p:spPr>
          <a:xfrm>
            <a:off x="304800" y="4237038"/>
            <a:ext cx="1422400" cy="244475"/>
          </a:xfrm>
          <a:prstGeom prst="rect">
            <a:avLst/>
          </a:prstGeom>
        </p:spPr>
        <p:txBody>
          <a:bodyPr vert="horz" lIns="91440" tIns="45720" rIns="91440" bIns="45720" rtlCol="0" anchor="ctr"/>
          <a:lstStyle>
            <a:lvl1pPr algn="l" eaLnBrk="1" fontAlgn="auto" hangingPunct="1">
              <a:spcBef>
                <a:spcPts val="0"/>
              </a:spcBef>
              <a:spcAft>
                <a:spcPts val="0"/>
              </a:spcAft>
              <a:defRPr sz="800">
                <a:solidFill>
                  <a:schemeClr val="tx1">
                    <a:tint val="75000"/>
                  </a:schemeClr>
                </a:solidFill>
                <a:latin typeface="+mn-lt"/>
                <a:ea typeface="等线" panose="02010600030101010101" pitchFamily="2" charset="-122"/>
              </a:defRPr>
            </a:lvl1pPr>
          </a:lstStyle>
          <a:p>
            <a:pPr>
              <a:defRPr/>
            </a:pPr>
            <a:fld id="{14B063E4-2256-42C4-9B73-F06723956D44}" type="datetimeFigureOut">
              <a:rPr lang="en-US"/>
              <a:pPr>
                <a:defRPr/>
              </a:pPr>
              <a:t>21/9/2025</a:t>
            </a:fld>
            <a:endParaRPr lang="en-US"/>
          </a:p>
        </p:txBody>
      </p:sp>
      <p:sp>
        <p:nvSpPr>
          <p:cNvPr id="5" name="Footer Placeholder 4">
            <a:extLst>
              <a:ext uri="{FF2B5EF4-FFF2-40B4-BE49-F238E27FC236}">
                <a16:creationId xmlns:a16="http://schemas.microsoft.com/office/drawing/2014/main" id="{0CFFD4D9-876A-B74F-4419-02CFB7BBF421}"/>
              </a:ext>
            </a:extLst>
          </p:cNvPr>
          <p:cNvSpPr>
            <a:spLocks noGrp="1"/>
          </p:cNvSpPr>
          <p:nvPr>
            <p:ph type="ftr" sz="quarter" idx="3"/>
          </p:nvPr>
        </p:nvSpPr>
        <p:spPr>
          <a:xfrm>
            <a:off x="2082800" y="4237038"/>
            <a:ext cx="1930400" cy="244475"/>
          </a:xfrm>
          <a:prstGeom prst="rect">
            <a:avLst/>
          </a:prstGeom>
        </p:spPr>
        <p:txBody>
          <a:bodyPr vert="horz" lIns="91440" tIns="45720" rIns="91440" bIns="45720" rtlCol="0" anchor="ctr"/>
          <a:lstStyle>
            <a:lvl1pPr algn="ctr" eaLnBrk="1" fontAlgn="auto" hangingPunct="1">
              <a:spcBef>
                <a:spcPts val="0"/>
              </a:spcBef>
              <a:spcAft>
                <a:spcPts val="0"/>
              </a:spcAft>
              <a:defRPr sz="800">
                <a:solidFill>
                  <a:schemeClr val="tx1">
                    <a:tint val="75000"/>
                  </a:schemeClr>
                </a:solidFill>
                <a:latin typeface="+mn-lt"/>
                <a:ea typeface="等线" panose="02010600030101010101" pitchFamily="2" charset="-122"/>
              </a:defRPr>
            </a:lvl1pPr>
          </a:lstStyle>
          <a:p>
            <a:pPr>
              <a:defRPr/>
            </a:pPr>
            <a:endParaRPr lang="en-US"/>
          </a:p>
        </p:txBody>
      </p:sp>
      <p:sp>
        <p:nvSpPr>
          <p:cNvPr id="6" name="Slide Number Placeholder 5">
            <a:extLst>
              <a:ext uri="{FF2B5EF4-FFF2-40B4-BE49-F238E27FC236}">
                <a16:creationId xmlns:a16="http://schemas.microsoft.com/office/drawing/2014/main" id="{AB360B67-6849-9232-D6B7-21A344BF6BDA}"/>
              </a:ext>
            </a:extLst>
          </p:cNvPr>
          <p:cNvSpPr>
            <a:spLocks noGrp="1"/>
          </p:cNvSpPr>
          <p:nvPr>
            <p:ph type="sldNum" sz="quarter" idx="4"/>
          </p:nvPr>
        </p:nvSpPr>
        <p:spPr>
          <a:xfrm>
            <a:off x="4368800" y="4237038"/>
            <a:ext cx="1422400" cy="244475"/>
          </a:xfrm>
          <a:prstGeom prst="rect">
            <a:avLst/>
          </a:prstGeom>
        </p:spPr>
        <p:txBody>
          <a:bodyPr vert="horz" lIns="91440" tIns="45720" rIns="91440" bIns="45720" rtlCol="0" anchor="ctr"/>
          <a:lstStyle>
            <a:lvl1pPr algn="r" eaLnBrk="1" fontAlgn="auto" hangingPunct="1">
              <a:spcBef>
                <a:spcPts val="0"/>
              </a:spcBef>
              <a:spcAft>
                <a:spcPts val="0"/>
              </a:spcAft>
              <a:defRPr sz="800">
                <a:solidFill>
                  <a:schemeClr val="tx1">
                    <a:tint val="75000"/>
                  </a:schemeClr>
                </a:solidFill>
                <a:latin typeface="+mn-lt"/>
                <a:ea typeface="等线" panose="02010600030101010101" pitchFamily="2" charset="-122"/>
              </a:defRPr>
            </a:lvl1pPr>
          </a:lstStyle>
          <a:p>
            <a:pPr>
              <a:defRPr/>
            </a:pPr>
            <a:fld id="{B24D4313-1DD0-49B3-91D4-EA793AA0A83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214" r:id="rId1"/>
    <p:sldLayoutId id="2147485215" r:id="rId2"/>
    <p:sldLayoutId id="2147485216" r:id="rId3"/>
    <p:sldLayoutId id="2147485217" r:id="rId4"/>
    <p:sldLayoutId id="2147485218" r:id="rId5"/>
    <p:sldLayoutId id="2147485219" r:id="rId6"/>
    <p:sldLayoutId id="2147485220" r:id="rId7"/>
    <p:sldLayoutId id="2147485221" r:id="rId8"/>
    <p:sldLayoutId id="2147485222" r:id="rId9"/>
    <p:sldLayoutId id="2147485223" r:id="rId10"/>
    <p:sldLayoutId id="2147485224" r:id="rId11"/>
  </p:sldLayoutIdLst>
  <p:transition>
    <p:fade/>
  </p:transition>
  <p:txStyles>
    <p:titleStyle>
      <a:lvl1pPr algn="ctr" defTabSz="609600" rtl="0" eaLnBrk="0" fontAlgn="base" hangingPunct="0">
        <a:spcBef>
          <a:spcPct val="0"/>
        </a:spcBef>
        <a:spcAft>
          <a:spcPct val="0"/>
        </a:spcAft>
        <a:defRPr sz="2900" kern="1200">
          <a:solidFill>
            <a:schemeClr val="tx1"/>
          </a:solidFill>
          <a:latin typeface="+mj-lt"/>
          <a:ea typeface="SimSun" panose="02010600030101010101" pitchFamily="2" charset="-122"/>
          <a:cs typeface="+mj-cs"/>
        </a:defRPr>
      </a:lvl1pPr>
      <a:lvl2pPr algn="ctr" defTabSz="609600" rtl="0" eaLnBrk="0" fontAlgn="base" hangingPunct="0">
        <a:spcBef>
          <a:spcPct val="0"/>
        </a:spcBef>
        <a:spcAft>
          <a:spcPct val="0"/>
        </a:spcAft>
        <a:defRPr sz="2900">
          <a:solidFill>
            <a:schemeClr val="tx1"/>
          </a:solidFill>
          <a:latin typeface="Calibri" panose="020F0502020204030204" pitchFamily="34" charset="0"/>
          <a:ea typeface="SimSun" panose="02010600030101010101" pitchFamily="2" charset="-122"/>
        </a:defRPr>
      </a:lvl2pPr>
      <a:lvl3pPr algn="ctr" defTabSz="609600" rtl="0" eaLnBrk="0" fontAlgn="base" hangingPunct="0">
        <a:spcBef>
          <a:spcPct val="0"/>
        </a:spcBef>
        <a:spcAft>
          <a:spcPct val="0"/>
        </a:spcAft>
        <a:defRPr sz="2900">
          <a:solidFill>
            <a:schemeClr val="tx1"/>
          </a:solidFill>
          <a:latin typeface="Calibri" panose="020F0502020204030204" pitchFamily="34" charset="0"/>
          <a:ea typeface="SimSun" panose="02010600030101010101" pitchFamily="2" charset="-122"/>
        </a:defRPr>
      </a:lvl3pPr>
      <a:lvl4pPr algn="ctr" defTabSz="609600" rtl="0" eaLnBrk="0" fontAlgn="base" hangingPunct="0">
        <a:spcBef>
          <a:spcPct val="0"/>
        </a:spcBef>
        <a:spcAft>
          <a:spcPct val="0"/>
        </a:spcAft>
        <a:defRPr sz="2900">
          <a:solidFill>
            <a:schemeClr val="tx1"/>
          </a:solidFill>
          <a:latin typeface="Calibri" panose="020F0502020204030204" pitchFamily="34" charset="0"/>
          <a:ea typeface="SimSun" panose="02010600030101010101" pitchFamily="2" charset="-122"/>
        </a:defRPr>
      </a:lvl4pPr>
      <a:lvl5pPr algn="ctr" defTabSz="609600" rtl="0" eaLnBrk="0" fontAlgn="base" hangingPunct="0">
        <a:spcBef>
          <a:spcPct val="0"/>
        </a:spcBef>
        <a:spcAft>
          <a:spcPct val="0"/>
        </a:spcAft>
        <a:defRPr sz="2900">
          <a:solidFill>
            <a:schemeClr val="tx1"/>
          </a:solidFill>
          <a:latin typeface="Calibri" panose="020F0502020204030204" pitchFamily="34" charset="0"/>
          <a:ea typeface="SimSun" panose="02010600030101010101" pitchFamily="2" charset="-122"/>
        </a:defRPr>
      </a:lvl5pPr>
      <a:lvl6pPr marL="457200" algn="ctr" defTabSz="609600" rtl="0" fontAlgn="base">
        <a:spcBef>
          <a:spcPct val="0"/>
        </a:spcBef>
        <a:spcAft>
          <a:spcPct val="0"/>
        </a:spcAft>
        <a:defRPr sz="2900">
          <a:solidFill>
            <a:schemeClr val="tx1"/>
          </a:solidFill>
          <a:latin typeface="Calibri" panose="020F0502020204030204" pitchFamily="34" charset="0"/>
        </a:defRPr>
      </a:lvl6pPr>
      <a:lvl7pPr marL="914400" algn="ctr" defTabSz="609600" rtl="0" fontAlgn="base">
        <a:spcBef>
          <a:spcPct val="0"/>
        </a:spcBef>
        <a:spcAft>
          <a:spcPct val="0"/>
        </a:spcAft>
        <a:defRPr sz="2900">
          <a:solidFill>
            <a:schemeClr val="tx1"/>
          </a:solidFill>
          <a:latin typeface="Calibri" panose="020F0502020204030204" pitchFamily="34" charset="0"/>
        </a:defRPr>
      </a:lvl7pPr>
      <a:lvl8pPr marL="1371600" algn="ctr" defTabSz="609600" rtl="0" fontAlgn="base">
        <a:spcBef>
          <a:spcPct val="0"/>
        </a:spcBef>
        <a:spcAft>
          <a:spcPct val="0"/>
        </a:spcAft>
        <a:defRPr sz="2900">
          <a:solidFill>
            <a:schemeClr val="tx1"/>
          </a:solidFill>
          <a:latin typeface="Calibri" panose="020F0502020204030204" pitchFamily="34" charset="0"/>
        </a:defRPr>
      </a:lvl8pPr>
      <a:lvl9pPr marL="1828800" algn="ctr" defTabSz="609600" rtl="0" fontAlgn="base">
        <a:spcBef>
          <a:spcPct val="0"/>
        </a:spcBef>
        <a:spcAft>
          <a:spcPct val="0"/>
        </a:spcAft>
        <a:defRPr sz="2900">
          <a:solidFill>
            <a:schemeClr val="tx1"/>
          </a:solidFill>
          <a:latin typeface="Calibri" panose="020F0502020204030204" pitchFamily="34" charset="0"/>
        </a:defRPr>
      </a:lvl9pPr>
    </p:titleStyle>
    <p:bodyStyle>
      <a:lvl1pPr marL="228600" indent="-228600" algn="l" defTabSz="609600"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SimSun" panose="02010600030101010101" pitchFamily="2" charset="-122"/>
          <a:cs typeface="+mn-cs"/>
        </a:defRPr>
      </a:lvl1pPr>
      <a:lvl2pPr marL="495300" indent="-190500" algn="l" defTabSz="609600" rtl="0" eaLnBrk="0" fontAlgn="base" hangingPunct="0">
        <a:spcBef>
          <a:spcPct val="200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2pPr>
      <a:lvl3pPr marL="762000" indent="-152400" algn="l" defTabSz="609600" rtl="0" eaLnBrk="0" fontAlgn="base" hangingPunct="0">
        <a:spcBef>
          <a:spcPct val="20000"/>
        </a:spcBef>
        <a:spcAft>
          <a:spcPct val="0"/>
        </a:spcAft>
        <a:buFont typeface="Arial" panose="020B0604020202020204" pitchFamily="34" charset="0"/>
        <a:buChar char="•"/>
        <a:defRPr sz="1600" kern="1200">
          <a:solidFill>
            <a:schemeClr val="tx1"/>
          </a:solidFill>
          <a:latin typeface="+mn-lt"/>
          <a:ea typeface="SimSun" panose="02010600030101010101" pitchFamily="2" charset="-122"/>
          <a:cs typeface="+mn-cs"/>
        </a:defRPr>
      </a:lvl3pPr>
      <a:lvl4pPr marL="1066800" indent="-152400" algn="l" defTabSz="609600" rtl="0" eaLnBrk="0" fontAlgn="base" hangingPunct="0">
        <a:spcBef>
          <a:spcPct val="20000"/>
        </a:spcBef>
        <a:spcAft>
          <a:spcPct val="0"/>
        </a:spcAft>
        <a:buFont typeface="Arial" panose="020B0604020202020204" pitchFamily="34" charset="0"/>
        <a:buChar char="–"/>
        <a:defRPr sz="1300" kern="1200">
          <a:solidFill>
            <a:schemeClr val="tx1"/>
          </a:solidFill>
          <a:latin typeface="+mn-lt"/>
          <a:ea typeface="SimSun" panose="02010600030101010101" pitchFamily="2" charset="-122"/>
          <a:cs typeface="+mn-cs"/>
        </a:defRPr>
      </a:lvl4pPr>
      <a:lvl5pPr marL="1371600" indent="-152400" algn="l" defTabSz="609600" rtl="0" eaLnBrk="0" fontAlgn="base" hangingPunct="0">
        <a:spcBef>
          <a:spcPct val="20000"/>
        </a:spcBef>
        <a:spcAft>
          <a:spcPct val="0"/>
        </a:spcAft>
        <a:buFont typeface="Arial" panose="020B0604020202020204" pitchFamily="34" charset="0"/>
        <a:buChar char="»"/>
        <a:defRPr sz="1300" kern="1200">
          <a:solidFill>
            <a:schemeClr val="tx1"/>
          </a:solidFill>
          <a:latin typeface="+mn-lt"/>
          <a:ea typeface="SimSun" panose="02010600030101010101" pitchFamily="2" charset="-122"/>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id="{91E71478-BF7C-D4FB-C35B-A44838227C11}"/>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a:extLst>
              <a:ext uri="{FF2B5EF4-FFF2-40B4-BE49-F238E27FC236}">
                <a16:creationId xmlns:a16="http://schemas.microsoft.com/office/drawing/2014/main" id="{F9D7DC0F-AADC-B423-201E-136683878A4A}"/>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645AA69A-B061-3ADA-5077-710BD319DED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等线" panose="02010600030101010101" pitchFamily="2" charset="-122"/>
                <a:ea typeface="等线" panose="02010600030101010101" pitchFamily="2" charset="-122"/>
              </a:defRPr>
            </a:lvl1pPr>
          </a:lstStyle>
          <a:p>
            <a:pPr>
              <a:defRPr/>
            </a:pPr>
            <a:fld id="{50605ECC-CF2D-4ACB-BE14-B3C5346C496B}" type="datetimeFigureOut">
              <a:rPr lang="zh-CN" altLang="en-US"/>
              <a:pPr>
                <a:defRPr/>
              </a:pPr>
              <a:t>2025/9/21</a:t>
            </a:fld>
            <a:endParaRPr lang="zh-CN" altLang="en-US"/>
          </a:p>
        </p:txBody>
      </p:sp>
      <p:sp>
        <p:nvSpPr>
          <p:cNvPr id="5" name="Footer Placeholder 4">
            <a:extLst>
              <a:ext uri="{FF2B5EF4-FFF2-40B4-BE49-F238E27FC236}">
                <a16:creationId xmlns:a16="http://schemas.microsoft.com/office/drawing/2014/main" id="{87A2DBB7-9264-9A32-6EA9-D148CDE658B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等线" panose="02010600030101010101" pitchFamily="2" charset="-122"/>
                <a:ea typeface="等线" panose="02010600030101010101" pitchFamily="2" charset="-122"/>
              </a:defRPr>
            </a:lvl1pPr>
          </a:lstStyle>
          <a:p>
            <a:pPr>
              <a:defRPr/>
            </a:pPr>
            <a:endParaRPr lang="zh-CN" altLang="en-US"/>
          </a:p>
        </p:txBody>
      </p:sp>
      <p:sp>
        <p:nvSpPr>
          <p:cNvPr id="6" name="Slide Number Placeholder 5">
            <a:extLst>
              <a:ext uri="{FF2B5EF4-FFF2-40B4-BE49-F238E27FC236}">
                <a16:creationId xmlns:a16="http://schemas.microsoft.com/office/drawing/2014/main" id="{D93C1F26-28A5-8A57-975C-FFAFA7CB78B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等线" panose="02010600030101010101" pitchFamily="2" charset="-122"/>
                <a:ea typeface="等线" panose="02010600030101010101" pitchFamily="2" charset="-122"/>
              </a:defRPr>
            </a:lvl1pPr>
          </a:lstStyle>
          <a:p>
            <a:pPr>
              <a:defRPr/>
            </a:pPr>
            <a:fld id="{B5D91350-124A-4624-B97A-C45E4117D4AE}" type="slidenum">
              <a:rPr lang="zh-CN" altLang="en-US"/>
              <a:pPr>
                <a:defRPr/>
              </a:pPr>
              <a:t>‹#›</a:t>
            </a:fld>
            <a:endParaRPr lang="zh-CN" altLang="en-US"/>
          </a:p>
        </p:txBody>
      </p:sp>
      <p:pic>
        <p:nvPicPr>
          <p:cNvPr id="2055" name="图片 3">
            <a:extLst>
              <a:ext uri="{FF2B5EF4-FFF2-40B4-BE49-F238E27FC236}">
                <a16:creationId xmlns:a16="http://schemas.microsoft.com/office/drawing/2014/main" id="{8AA81F77-DC31-062F-1ECD-7788F61E8510}"/>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7463" y="-26988"/>
            <a:ext cx="12209463" cy="580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图片 4">
            <a:extLst>
              <a:ext uri="{FF2B5EF4-FFF2-40B4-BE49-F238E27FC236}">
                <a16:creationId xmlns:a16="http://schemas.microsoft.com/office/drawing/2014/main" id="{7B6B4E8D-46F9-1614-8099-0F12082FC7CA}"/>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9091613" y="3311525"/>
            <a:ext cx="2886075" cy="144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7" name="图片 5">
            <a:extLst>
              <a:ext uri="{FF2B5EF4-FFF2-40B4-BE49-F238E27FC236}">
                <a16:creationId xmlns:a16="http://schemas.microsoft.com/office/drawing/2014/main" id="{4982DF4C-E98B-E7BC-13F5-988A34BD9537}"/>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800100" y="4229100"/>
            <a:ext cx="10533063" cy="220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 name="图片 9">
            <a:extLst>
              <a:ext uri="{FF2B5EF4-FFF2-40B4-BE49-F238E27FC236}">
                <a16:creationId xmlns:a16="http://schemas.microsoft.com/office/drawing/2014/main" id="{09F19CE3-2405-87FC-7A13-294512512A43}"/>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6615113" y="3789363"/>
            <a:ext cx="5672137" cy="269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9" name="图片 11">
            <a:extLst>
              <a:ext uri="{FF2B5EF4-FFF2-40B4-BE49-F238E27FC236}">
                <a16:creationId xmlns:a16="http://schemas.microsoft.com/office/drawing/2014/main" id="{444D82AD-68DE-C2A7-86A8-6D17416E190F}"/>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4937125" y="4860925"/>
            <a:ext cx="7639050" cy="201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图片 12">
            <a:extLst>
              <a:ext uri="{FF2B5EF4-FFF2-40B4-BE49-F238E27FC236}">
                <a16:creationId xmlns:a16="http://schemas.microsoft.com/office/drawing/2014/main" id="{7B6E1977-46EA-6B22-33F3-B221F2CC1585}"/>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974725" y="5654675"/>
            <a:ext cx="8307388" cy="139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1" name="图片 13">
            <a:extLst>
              <a:ext uri="{FF2B5EF4-FFF2-40B4-BE49-F238E27FC236}">
                <a16:creationId xmlns:a16="http://schemas.microsoft.com/office/drawing/2014/main" id="{EC9B8433-F03F-0B5E-35E2-3F4AA2787347}"/>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3495675" y="5865813"/>
            <a:ext cx="9339263" cy="1335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2" name="图片 14">
            <a:extLst>
              <a:ext uri="{FF2B5EF4-FFF2-40B4-BE49-F238E27FC236}">
                <a16:creationId xmlns:a16="http://schemas.microsoft.com/office/drawing/2014/main" id="{B124E2C8-FD01-5788-5BB6-FF335F31B304}"/>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446088" y="5037138"/>
            <a:ext cx="3746500" cy="1506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5225" r:id="rId1"/>
    <p:sldLayoutId id="2147485226" r:id="rId2"/>
    <p:sldLayoutId id="2147485227" r:id="rId3"/>
    <p:sldLayoutId id="2147485228" r:id="rId4"/>
    <p:sldLayoutId id="2147485229" r:id="rId5"/>
    <p:sldLayoutId id="2147485230" r:id="rId6"/>
    <p:sldLayoutId id="2147485231" r:id="rId7"/>
    <p:sldLayoutId id="2147485232" r:id="rId8"/>
    <p:sldLayoutId id="2147485233" r:id="rId9"/>
    <p:sldLayoutId id="2147485234" r:id="rId10"/>
    <p:sldLayoutId id="2147485235" r:id="rId11"/>
    <p:sldLayoutId id="2147485276" r:id="rId12"/>
    <p:sldLayoutId id="2147485277" r:id="rId13"/>
    <p:sldLayoutId id="2147485278" r:id="rId14"/>
    <p:sldLayoutId id="2147485279" r:id="rId15"/>
    <p:sldLayoutId id="2147485280" r:id="rId16"/>
    <p:sldLayoutId id="2147485281" r:id="rId17"/>
  </p:sldLayoutIdLst>
  <p:transition>
    <p:fade/>
  </p:transition>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Title Placeholder 1">
            <a:extLst>
              <a:ext uri="{FF2B5EF4-FFF2-40B4-BE49-F238E27FC236}">
                <a16:creationId xmlns:a16="http://schemas.microsoft.com/office/drawing/2014/main" id="{F3BD6F1A-B963-FFDB-3A56-966B811F61CA}"/>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Text Placeholder 2">
            <a:extLst>
              <a:ext uri="{FF2B5EF4-FFF2-40B4-BE49-F238E27FC236}">
                <a16:creationId xmlns:a16="http://schemas.microsoft.com/office/drawing/2014/main" id="{F38CCF32-3F43-EBF4-5CB7-BE5EA0026287}"/>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479A220E-216A-492E-A58B-FE031249A74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等线" panose="02010600030101010101" pitchFamily="2" charset="-122"/>
                <a:ea typeface="等线" panose="02010600030101010101" pitchFamily="2" charset="-122"/>
              </a:defRPr>
            </a:lvl1pPr>
          </a:lstStyle>
          <a:p>
            <a:pPr>
              <a:defRPr/>
            </a:pPr>
            <a:fld id="{C55E224A-B5B5-43FD-A84E-09281A06764F}" type="datetimeFigureOut">
              <a:rPr lang="en-GB"/>
              <a:pPr>
                <a:defRPr/>
              </a:pPr>
              <a:t>21/09/2025</a:t>
            </a:fld>
            <a:endParaRPr lang="en-GB"/>
          </a:p>
        </p:txBody>
      </p:sp>
      <p:sp>
        <p:nvSpPr>
          <p:cNvPr id="5" name="Footer Placeholder 4">
            <a:extLst>
              <a:ext uri="{FF2B5EF4-FFF2-40B4-BE49-F238E27FC236}">
                <a16:creationId xmlns:a16="http://schemas.microsoft.com/office/drawing/2014/main" id="{43F6BB8D-F912-804A-A4B2-07E161E836B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等线" panose="02010600030101010101" pitchFamily="2" charset="-122"/>
                <a:ea typeface="等线" panose="02010600030101010101" pitchFamily="2" charset="-122"/>
              </a:defRPr>
            </a:lvl1pPr>
          </a:lstStyle>
          <a:p>
            <a:pPr>
              <a:defRPr/>
            </a:pPr>
            <a:endParaRPr lang="en-GB"/>
          </a:p>
        </p:txBody>
      </p:sp>
      <p:sp>
        <p:nvSpPr>
          <p:cNvPr id="6" name="Slide Number Placeholder 5">
            <a:extLst>
              <a:ext uri="{FF2B5EF4-FFF2-40B4-BE49-F238E27FC236}">
                <a16:creationId xmlns:a16="http://schemas.microsoft.com/office/drawing/2014/main" id="{48804634-D426-ADC9-99BC-BAB954A3906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等线" panose="02010600030101010101" pitchFamily="2" charset="-122"/>
                <a:ea typeface="等线" panose="02010600030101010101" pitchFamily="2" charset="-122"/>
              </a:defRPr>
            </a:lvl1pPr>
          </a:lstStyle>
          <a:p>
            <a:pPr>
              <a:defRPr/>
            </a:pPr>
            <a:fld id="{7860A7B2-BED4-4DBC-8A0A-A40DE05FF404}"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5236" r:id="rId1"/>
    <p:sldLayoutId id="2147485237" r:id="rId2"/>
    <p:sldLayoutId id="2147485238" r:id="rId3"/>
    <p:sldLayoutId id="2147485239" r:id="rId4"/>
    <p:sldLayoutId id="2147485240" r:id="rId5"/>
    <p:sldLayoutId id="2147485241" r:id="rId6"/>
    <p:sldLayoutId id="2147485242" r:id="rId7"/>
    <p:sldLayoutId id="2147485243" r:id="rId8"/>
    <p:sldLayoutId id="2147485244" r:id="rId9"/>
    <p:sldLayoutId id="2147485245" r:id="rId10"/>
    <p:sldLayoutId id="2147485246" r:id="rId11"/>
  </p:sldLayoutIdLst>
  <p:transition>
    <p:random/>
  </p:transition>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Google Shape;721;p77">
            <a:extLst>
              <a:ext uri="{FF2B5EF4-FFF2-40B4-BE49-F238E27FC236}">
                <a16:creationId xmlns:a16="http://schemas.microsoft.com/office/drawing/2014/main" id="{5AA172E3-B21D-3F6F-479B-C43A9F2A9311}"/>
              </a:ext>
            </a:extLst>
          </p:cNvPr>
          <p:cNvSpPr txBox="1">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ctr" anchorCtr="0" compatLnSpc="1">
            <a:prstTxWarp prst="textNoShape">
              <a:avLst/>
            </a:prstTxWarp>
          </a:bodyPr>
          <a:lstStyle/>
          <a:p>
            <a:pPr lvl="0"/>
            <a:endParaRPr lang="vi-VN" altLang="vi-VN">
              <a:sym typeface="Arial" panose="020B0604020202020204" pitchFamily="34" charset="0"/>
            </a:endParaRPr>
          </a:p>
        </p:txBody>
      </p:sp>
      <p:sp>
        <p:nvSpPr>
          <p:cNvPr id="4099" name="Google Shape;722;p77">
            <a:extLst>
              <a:ext uri="{FF2B5EF4-FFF2-40B4-BE49-F238E27FC236}">
                <a16:creationId xmlns:a16="http://schemas.microsoft.com/office/drawing/2014/main" id="{6442D821-FB68-BB19-D1CC-7E0838C905B0}"/>
              </a:ext>
            </a:extLst>
          </p:cNvPr>
          <p:cNvSpPr txBox="1">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t" anchorCtr="0" compatLnSpc="1">
            <a:prstTxWarp prst="textNoShape">
              <a:avLst/>
            </a:prstTxWarp>
          </a:bodyPr>
          <a:lstStyle/>
          <a:p>
            <a:pPr lvl="0"/>
            <a:endParaRPr lang="vi-VN" altLang="vi-VN">
              <a:sym typeface="Arial" panose="020B0604020202020204" pitchFamily="34" charset="0"/>
            </a:endParaRPr>
          </a:p>
        </p:txBody>
      </p:sp>
      <p:sp>
        <p:nvSpPr>
          <p:cNvPr id="723" name="Google Shape;723;p77">
            <a:extLst>
              <a:ext uri="{FF2B5EF4-FFF2-40B4-BE49-F238E27FC236}">
                <a16:creationId xmlns:a16="http://schemas.microsoft.com/office/drawing/2014/main" id="{0CD50981-1FE0-7915-AC26-F8EF793965F4}"/>
              </a:ext>
            </a:extLst>
          </p:cNvPr>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a:defRPr/>
            </a:pPr>
            <a:endParaRPr/>
          </a:p>
        </p:txBody>
      </p:sp>
      <p:sp>
        <p:nvSpPr>
          <p:cNvPr id="724" name="Google Shape;724;p77">
            <a:extLst>
              <a:ext uri="{FF2B5EF4-FFF2-40B4-BE49-F238E27FC236}">
                <a16:creationId xmlns:a16="http://schemas.microsoft.com/office/drawing/2014/main" id="{226E07D0-CA0F-666C-6E16-104E442BD532}"/>
              </a:ext>
            </a:extLst>
          </p:cNvPr>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a:defRPr/>
            </a:pPr>
            <a:endParaRPr/>
          </a:p>
        </p:txBody>
      </p:sp>
      <p:sp>
        <p:nvSpPr>
          <p:cNvPr id="725" name="Google Shape;725;p77">
            <a:extLst>
              <a:ext uri="{FF2B5EF4-FFF2-40B4-BE49-F238E27FC236}">
                <a16:creationId xmlns:a16="http://schemas.microsoft.com/office/drawing/2014/main" id="{EFCCE31B-0D1A-788F-51F5-EA3016CFF331}"/>
              </a:ext>
            </a:extLst>
          </p:cNvPr>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a:defRPr/>
            </a:pPr>
            <a:fld id="{45EDD9FC-6A88-478D-89C4-997CC4766E4D}" type="slidenum">
              <a:rPr lang="en-US"/>
              <a:pPr>
                <a:defRPr/>
              </a:pPr>
              <a:t>‹#›</a:t>
            </a:fld>
            <a:endParaRPr/>
          </a:p>
        </p:txBody>
      </p:sp>
    </p:spTree>
  </p:cSld>
  <p:clrMap bg1="lt1" tx1="dk1" bg2="dk2" tx2="lt2" accent1="accent1" accent2="accent2" accent3="accent3" accent4="accent4" accent5="accent5" accent6="accent6" hlink="hlink" folHlink="folHlink"/>
  <p:sldLayoutIdLst>
    <p:sldLayoutId id="2147485247" r:id="rId1"/>
    <p:sldLayoutId id="2147485248" r:id="rId2"/>
    <p:sldLayoutId id="2147485249" r:id="rId3"/>
    <p:sldLayoutId id="2147485250" r:id="rId4"/>
    <p:sldLayoutId id="2147485251" r:id="rId5"/>
    <p:sldLayoutId id="2147485252" r:id="rId6"/>
    <p:sldLayoutId id="2147485253" r:id="rId7"/>
    <p:sldLayoutId id="2147485254" r:id="rId8"/>
    <p:sldLayoutId id="2147485255" r:id="rId9"/>
    <p:sldLayoutId id="2147485256" r:id="rId10"/>
    <p:sldLayoutId id="2147485257" r:id="rId11"/>
  </p:sldLayoutIdLst>
  <p:transition>
    <p:random/>
  </p:transition>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871" name="Google Shape;871;p82">
            <a:extLst>
              <a:ext uri="{FF2B5EF4-FFF2-40B4-BE49-F238E27FC236}">
                <a16:creationId xmlns:a16="http://schemas.microsoft.com/office/drawing/2014/main" id="{48AD50FD-F10E-81E1-6336-A503945409BB}"/>
              </a:ext>
            </a:extLst>
          </p:cNvPr>
          <p:cNvSpPr txBox="1">
            <a:spLocks noGrp="1"/>
          </p:cNvSpPr>
          <p:nvPr>
            <p:ph type="title"/>
          </p:nvPr>
        </p:nvSpPr>
        <p:spPr>
          <a:xfrm>
            <a:off x="609600" y="274638"/>
            <a:ext cx="10972800" cy="1143000"/>
          </a:xfrm>
          <a:prstGeom prst="rect">
            <a:avLst/>
          </a:prstGeom>
          <a:noFill/>
          <a:ln>
            <a:noFill/>
          </a:ln>
        </p:spPr>
        <p:txBody>
          <a:bodyPr spcFirstLastPara="1" wrap="square" lIns="131150" tIns="65575" rIns="131150" bIns="65575" anchor="ctr" anchorCtr="0">
            <a:normAutofit/>
          </a:bodyPr>
          <a:lstStyle>
            <a:lvl1pPr marR="0" lvl="0" algn="ctr" rtl="0">
              <a:spcBef>
                <a:spcPts val="0"/>
              </a:spcBef>
              <a:spcAft>
                <a:spcPts val="0"/>
              </a:spcAft>
              <a:buClr>
                <a:schemeClr val="dk1"/>
              </a:buClr>
              <a:buSzPts val="4730"/>
              <a:buFont typeface="Calibri"/>
              <a:buNone/>
              <a:defRPr sz="473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72" name="Google Shape;872;p82">
            <a:extLst>
              <a:ext uri="{FF2B5EF4-FFF2-40B4-BE49-F238E27FC236}">
                <a16:creationId xmlns:a16="http://schemas.microsoft.com/office/drawing/2014/main" id="{AA7A5A33-01B0-CB3D-6658-F9A1C50D8974}"/>
              </a:ext>
            </a:extLst>
          </p:cNvPr>
          <p:cNvSpPr txBox="1">
            <a:spLocks noGrp="1"/>
          </p:cNvSpPr>
          <p:nvPr>
            <p:ph type="body" idx="1"/>
          </p:nvPr>
        </p:nvSpPr>
        <p:spPr>
          <a:xfrm>
            <a:off x="609600" y="1600200"/>
            <a:ext cx="10972800" cy="4525963"/>
          </a:xfrm>
          <a:prstGeom prst="rect">
            <a:avLst/>
          </a:prstGeom>
          <a:noFill/>
          <a:ln>
            <a:noFill/>
          </a:ln>
        </p:spPr>
        <p:txBody>
          <a:bodyPr spcFirstLastPara="1" wrap="square" lIns="131150" tIns="65575" rIns="131150" bIns="65575" anchor="t" anchorCtr="0">
            <a:normAutofit/>
          </a:bodyPr>
          <a:lstStyle>
            <a:lvl1pPr marL="457200" marR="0" lvl="0" indent="-447929" algn="l" rtl="0">
              <a:spcBef>
                <a:spcPts val="691"/>
              </a:spcBef>
              <a:spcAft>
                <a:spcPts val="0"/>
              </a:spcAft>
              <a:buClr>
                <a:schemeClr val="dk1"/>
              </a:buClr>
              <a:buSzPts val="3454"/>
              <a:buFont typeface="Arial"/>
              <a:buChar char="•"/>
              <a:defRPr sz="3454" b="0" i="0" u="none" strike="noStrike" cap="none">
                <a:solidFill>
                  <a:schemeClr val="dk1"/>
                </a:solidFill>
                <a:latin typeface="Calibri"/>
                <a:ea typeface="Calibri"/>
                <a:cs typeface="Calibri"/>
                <a:sym typeface="Calibri"/>
              </a:defRPr>
            </a:lvl1pPr>
            <a:lvl2pPr marL="914400" marR="0" lvl="1" indent="-419290" algn="l" rtl="0">
              <a:spcBef>
                <a:spcPts val="601"/>
              </a:spcBef>
              <a:spcAft>
                <a:spcPts val="0"/>
              </a:spcAft>
              <a:buClr>
                <a:schemeClr val="dk1"/>
              </a:buClr>
              <a:buSzPts val="3003"/>
              <a:buFont typeface="Arial"/>
              <a:buChar char="–"/>
              <a:defRPr sz="3003" b="0" i="0" u="none" strike="noStrike" cap="none">
                <a:solidFill>
                  <a:schemeClr val="dk1"/>
                </a:solidFill>
                <a:latin typeface="Calibri"/>
                <a:ea typeface="Calibri"/>
                <a:cs typeface="Calibri"/>
                <a:sym typeface="Calibri"/>
              </a:defRPr>
            </a:lvl2pPr>
            <a:lvl3pPr marL="1371600" marR="0" lvl="2" indent="-390715" algn="l" rtl="0">
              <a:spcBef>
                <a:spcPts val="511"/>
              </a:spcBef>
              <a:spcAft>
                <a:spcPts val="0"/>
              </a:spcAft>
              <a:buClr>
                <a:schemeClr val="dk1"/>
              </a:buClr>
              <a:buSzPts val="2553"/>
              <a:buFont typeface="Arial"/>
              <a:buChar char="•"/>
              <a:defRPr sz="2553" b="0" i="0" u="none" strike="noStrike" cap="none">
                <a:solidFill>
                  <a:schemeClr val="dk1"/>
                </a:solidFill>
                <a:latin typeface="Calibri"/>
                <a:ea typeface="Calibri"/>
                <a:cs typeface="Calibri"/>
                <a:sym typeface="Calibri"/>
              </a:defRPr>
            </a:lvl3pPr>
            <a:lvl4pPr marL="1828800" marR="0" lvl="3" indent="-366839" algn="l" rtl="0">
              <a:spcBef>
                <a:spcPts val="435"/>
              </a:spcBef>
              <a:spcAft>
                <a:spcPts val="0"/>
              </a:spcAft>
              <a:buClr>
                <a:schemeClr val="dk1"/>
              </a:buClr>
              <a:buSzPts val="2177"/>
              <a:buFont typeface="Arial"/>
              <a:buChar char="–"/>
              <a:defRPr sz="2177" b="0" i="0" u="none" strike="noStrike" cap="none">
                <a:solidFill>
                  <a:schemeClr val="dk1"/>
                </a:solidFill>
                <a:latin typeface="Calibri"/>
                <a:ea typeface="Calibri"/>
                <a:cs typeface="Calibri"/>
                <a:sym typeface="Calibri"/>
              </a:defRPr>
            </a:lvl4pPr>
            <a:lvl5pPr marL="2286000" marR="0" lvl="4" indent="-366839" algn="l" rtl="0">
              <a:spcBef>
                <a:spcPts val="435"/>
              </a:spcBef>
              <a:spcAft>
                <a:spcPts val="0"/>
              </a:spcAft>
              <a:buClr>
                <a:schemeClr val="dk1"/>
              </a:buClr>
              <a:buSzPts val="2177"/>
              <a:buFont typeface="Arial"/>
              <a:buChar char="»"/>
              <a:defRPr sz="2177" b="0" i="0" u="none" strike="noStrike" cap="none">
                <a:solidFill>
                  <a:schemeClr val="dk1"/>
                </a:solidFill>
                <a:latin typeface="Calibri"/>
                <a:ea typeface="Calibri"/>
                <a:cs typeface="Calibri"/>
                <a:sym typeface="Calibri"/>
              </a:defRPr>
            </a:lvl5pPr>
            <a:lvl6pPr marL="2743200" marR="0" lvl="5" indent="-366839" algn="l" rtl="0">
              <a:spcBef>
                <a:spcPts val="435"/>
              </a:spcBef>
              <a:spcAft>
                <a:spcPts val="0"/>
              </a:spcAft>
              <a:buClr>
                <a:schemeClr val="dk1"/>
              </a:buClr>
              <a:buSzPts val="2177"/>
              <a:buFont typeface="Arial"/>
              <a:buChar char="•"/>
              <a:defRPr sz="2177" b="0" i="0" u="none" strike="noStrike" cap="none">
                <a:solidFill>
                  <a:schemeClr val="dk1"/>
                </a:solidFill>
                <a:latin typeface="Calibri"/>
                <a:ea typeface="Calibri"/>
                <a:cs typeface="Calibri"/>
                <a:sym typeface="Calibri"/>
              </a:defRPr>
            </a:lvl6pPr>
            <a:lvl7pPr marL="3200400" marR="0" lvl="6" indent="-366839" algn="l" rtl="0">
              <a:spcBef>
                <a:spcPts val="435"/>
              </a:spcBef>
              <a:spcAft>
                <a:spcPts val="0"/>
              </a:spcAft>
              <a:buClr>
                <a:schemeClr val="dk1"/>
              </a:buClr>
              <a:buSzPts val="2177"/>
              <a:buFont typeface="Arial"/>
              <a:buChar char="•"/>
              <a:defRPr sz="2177" b="0" i="0" u="none" strike="noStrike" cap="none">
                <a:solidFill>
                  <a:schemeClr val="dk1"/>
                </a:solidFill>
                <a:latin typeface="Calibri"/>
                <a:ea typeface="Calibri"/>
                <a:cs typeface="Calibri"/>
                <a:sym typeface="Calibri"/>
              </a:defRPr>
            </a:lvl7pPr>
            <a:lvl8pPr marL="3657600" marR="0" lvl="7" indent="-366839" algn="l" rtl="0">
              <a:spcBef>
                <a:spcPts val="435"/>
              </a:spcBef>
              <a:spcAft>
                <a:spcPts val="0"/>
              </a:spcAft>
              <a:buClr>
                <a:schemeClr val="dk1"/>
              </a:buClr>
              <a:buSzPts val="2177"/>
              <a:buFont typeface="Arial"/>
              <a:buChar char="•"/>
              <a:defRPr sz="2177" b="0" i="0" u="none" strike="noStrike" cap="none">
                <a:solidFill>
                  <a:schemeClr val="dk1"/>
                </a:solidFill>
                <a:latin typeface="Calibri"/>
                <a:ea typeface="Calibri"/>
                <a:cs typeface="Calibri"/>
                <a:sym typeface="Calibri"/>
              </a:defRPr>
            </a:lvl8pPr>
            <a:lvl9pPr marL="4114800" marR="0" lvl="8" indent="-366839" algn="l" rtl="0">
              <a:spcBef>
                <a:spcPts val="435"/>
              </a:spcBef>
              <a:spcAft>
                <a:spcPts val="0"/>
              </a:spcAft>
              <a:buClr>
                <a:schemeClr val="dk1"/>
              </a:buClr>
              <a:buSzPts val="2177"/>
              <a:buFont typeface="Arial"/>
              <a:buChar char="•"/>
              <a:defRPr sz="2177" b="0" i="0" u="none" strike="noStrike" cap="none">
                <a:solidFill>
                  <a:schemeClr val="dk1"/>
                </a:solidFill>
                <a:latin typeface="Calibri"/>
                <a:ea typeface="Calibri"/>
                <a:cs typeface="Calibri"/>
                <a:sym typeface="Calibri"/>
              </a:defRPr>
            </a:lvl9pPr>
          </a:lstStyle>
          <a:p>
            <a:endParaRPr/>
          </a:p>
        </p:txBody>
      </p:sp>
      <p:sp>
        <p:nvSpPr>
          <p:cNvPr id="873" name="Google Shape;873;p82">
            <a:extLst>
              <a:ext uri="{FF2B5EF4-FFF2-40B4-BE49-F238E27FC236}">
                <a16:creationId xmlns:a16="http://schemas.microsoft.com/office/drawing/2014/main" id="{74BCC6AB-ECE0-DCC2-E797-D6CACDA6CEEC}"/>
              </a:ext>
            </a:extLst>
          </p:cNvPr>
          <p:cNvSpPr txBox="1">
            <a:spLocks noGrp="1"/>
          </p:cNvSpPr>
          <p:nvPr>
            <p:ph type="dt" idx="10"/>
          </p:nvPr>
        </p:nvSpPr>
        <p:spPr>
          <a:xfrm>
            <a:off x="609600" y="6356350"/>
            <a:ext cx="2844800" cy="365125"/>
          </a:xfrm>
          <a:prstGeom prst="rect">
            <a:avLst/>
          </a:prstGeom>
          <a:noFill/>
          <a:ln>
            <a:noFill/>
          </a:ln>
        </p:spPr>
        <p:txBody>
          <a:bodyPr spcFirstLastPara="1" wrap="square" lIns="131150" tIns="65575" rIns="131150" bIns="65575" anchor="ctr" anchorCtr="0">
            <a:noAutofit/>
          </a:bodyPr>
          <a:lstStyle>
            <a:lvl1pPr marR="0" lvl="0" algn="l" rtl="0">
              <a:spcBef>
                <a:spcPts val="0"/>
              </a:spcBef>
              <a:spcAft>
                <a:spcPts val="0"/>
              </a:spcAft>
              <a:buSzPts val="1400"/>
              <a:buNone/>
              <a:defRPr sz="1276">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a:defRPr/>
            </a:pPr>
            <a:endParaRPr/>
          </a:p>
        </p:txBody>
      </p:sp>
      <p:sp>
        <p:nvSpPr>
          <p:cNvPr id="874" name="Google Shape;874;p82">
            <a:extLst>
              <a:ext uri="{FF2B5EF4-FFF2-40B4-BE49-F238E27FC236}">
                <a16:creationId xmlns:a16="http://schemas.microsoft.com/office/drawing/2014/main" id="{79814C84-15B0-4A05-0527-DD445C3DD7C2}"/>
              </a:ext>
            </a:extLst>
          </p:cNvPr>
          <p:cNvSpPr txBox="1">
            <a:spLocks noGrp="1"/>
          </p:cNvSpPr>
          <p:nvPr>
            <p:ph type="ftr" idx="11"/>
          </p:nvPr>
        </p:nvSpPr>
        <p:spPr>
          <a:xfrm>
            <a:off x="4165600" y="6356350"/>
            <a:ext cx="3860800" cy="365125"/>
          </a:xfrm>
          <a:prstGeom prst="rect">
            <a:avLst/>
          </a:prstGeom>
          <a:noFill/>
          <a:ln>
            <a:noFill/>
          </a:ln>
        </p:spPr>
        <p:txBody>
          <a:bodyPr spcFirstLastPara="1" wrap="square" lIns="131150" tIns="65575" rIns="131150" bIns="65575" anchor="ctr" anchorCtr="0">
            <a:noAutofit/>
          </a:bodyPr>
          <a:lstStyle>
            <a:lvl1pPr marR="0" lvl="0" algn="ctr" rtl="0">
              <a:spcBef>
                <a:spcPts val="0"/>
              </a:spcBef>
              <a:spcAft>
                <a:spcPts val="0"/>
              </a:spcAft>
              <a:buSzPts val="1400"/>
              <a:buNone/>
              <a:defRPr sz="1276">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a:defRPr/>
            </a:pPr>
            <a:endParaRPr/>
          </a:p>
        </p:txBody>
      </p:sp>
      <p:sp>
        <p:nvSpPr>
          <p:cNvPr id="875" name="Google Shape;875;p82">
            <a:extLst>
              <a:ext uri="{FF2B5EF4-FFF2-40B4-BE49-F238E27FC236}">
                <a16:creationId xmlns:a16="http://schemas.microsoft.com/office/drawing/2014/main" id="{B9FCEDC0-3E00-6864-B448-814537DD5C51}"/>
              </a:ext>
            </a:extLst>
          </p:cNvPr>
          <p:cNvSpPr txBox="1">
            <a:spLocks noGrp="1"/>
          </p:cNvSpPr>
          <p:nvPr>
            <p:ph type="sldNum" idx="12"/>
          </p:nvPr>
        </p:nvSpPr>
        <p:spPr>
          <a:xfrm>
            <a:off x="8737600" y="6356350"/>
            <a:ext cx="2844800" cy="365125"/>
          </a:xfrm>
          <a:prstGeom prst="rect">
            <a:avLst/>
          </a:prstGeom>
          <a:noFill/>
          <a:ln>
            <a:noFill/>
          </a:ln>
        </p:spPr>
        <p:txBody>
          <a:bodyPr spcFirstLastPara="1" wrap="square" lIns="131150" tIns="65575" rIns="131150" bIns="65575" anchor="ctr" anchorCtr="0">
            <a:noAutofit/>
          </a:bodyPr>
          <a:lstStyle>
            <a:lvl1pPr marL="0" marR="0" lvl="0" indent="0" algn="r" rtl="0">
              <a:spcBef>
                <a:spcPts val="0"/>
              </a:spcBef>
              <a:spcAft>
                <a:spcPts val="0"/>
              </a:spcAft>
              <a:buNone/>
              <a:defRPr sz="1276">
                <a:solidFill>
                  <a:srgbClr val="888888"/>
                </a:solidFill>
                <a:latin typeface="Calibri"/>
                <a:ea typeface="Calibri"/>
                <a:cs typeface="Calibri"/>
                <a:sym typeface="Calibri"/>
              </a:defRPr>
            </a:lvl1pPr>
            <a:lvl2pPr marL="0" marR="0" lvl="1" indent="0" algn="r" rtl="0">
              <a:spcBef>
                <a:spcPts val="0"/>
              </a:spcBef>
              <a:buNone/>
              <a:defRPr sz="1276">
                <a:solidFill>
                  <a:srgbClr val="888888"/>
                </a:solidFill>
                <a:latin typeface="Calibri"/>
                <a:ea typeface="Calibri"/>
                <a:cs typeface="Calibri"/>
                <a:sym typeface="Calibri"/>
              </a:defRPr>
            </a:lvl2pPr>
            <a:lvl3pPr marL="0" marR="0" lvl="2" indent="0" algn="r" rtl="0">
              <a:spcBef>
                <a:spcPts val="0"/>
              </a:spcBef>
              <a:buNone/>
              <a:defRPr sz="1276">
                <a:solidFill>
                  <a:srgbClr val="888888"/>
                </a:solidFill>
                <a:latin typeface="Calibri"/>
                <a:ea typeface="Calibri"/>
                <a:cs typeface="Calibri"/>
                <a:sym typeface="Calibri"/>
              </a:defRPr>
            </a:lvl3pPr>
            <a:lvl4pPr marL="0" marR="0" lvl="3" indent="0" algn="r" rtl="0">
              <a:spcBef>
                <a:spcPts val="0"/>
              </a:spcBef>
              <a:buNone/>
              <a:defRPr sz="1276">
                <a:solidFill>
                  <a:srgbClr val="888888"/>
                </a:solidFill>
                <a:latin typeface="Calibri"/>
                <a:ea typeface="Calibri"/>
                <a:cs typeface="Calibri"/>
                <a:sym typeface="Calibri"/>
              </a:defRPr>
            </a:lvl4pPr>
            <a:lvl5pPr marL="0" marR="0" lvl="4" indent="0" algn="r" rtl="0">
              <a:spcBef>
                <a:spcPts val="0"/>
              </a:spcBef>
              <a:buNone/>
              <a:defRPr sz="1276">
                <a:solidFill>
                  <a:srgbClr val="888888"/>
                </a:solidFill>
                <a:latin typeface="Calibri"/>
                <a:ea typeface="Calibri"/>
                <a:cs typeface="Calibri"/>
                <a:sym typeface="Calibri"/>
              </a:defRPr>
            </a:lvl5pPr>
            <a:lvl6pPr marL="0" marR="0" lvl="5" indent="0" algn="r" rtl="0">
              <a:spcBef>
                <a:spcPts val="0"/>
              </a:spcBef>
              <a:buNone/>
              <a:defRPr sz="1276">
                <a:solidFill>
                  <a:srgbClr val="888888"/>
                </a:solidFill>
                <a:latin typeface="Calibri"/>
                <a:ea typeface="Calibri"/>
                <a:cs typeface="Calibri"/>
                <a:sym typeface="Calibri"/>
              </a:defRPr>
            </a:lvl6pPr>
            <a:lvl7pPr marL="0" marR="0" lvl="6" indent="0" algn="r" rtl="0">
              <a:spcBef>
                <a:spcPts val="0"/>
              </a:spcBef>
              <a:buNone/>
              <a:defRPr sz="1276">
                <a:solidFill>
                  <a:srgbClr val="888888"/>
                </a:solidFill>
                <a:latin typeface="Calibri"/>
                <a:ea typeface="Calibri"/>
                <a:cs typeface="Calibri"/>
                <a:sym typeface="Calibri"/>
              </a:defRPr>
            </a:lvl7pPr>
            <a:lvl8pPr marL="0" marR="0" lvl="7" indent="0" algn="r" rtl="0">
              <a:spcBef>
                <a:spcPts val="0"/>
              </a:spcBef>
              <a:buNone/>
              <a:defRPr sz="1276">
                <a:solidFill>
                  <a:srgbClr val="888888"/>
                </a:solidFill>
                <a:latin typeface="Calibri"/>
                <a:ea typeface="Calibri"/>
                <a:cs typeface="Calibri"/>
                <a:sym typeface="Calibri"/>
              </a:defRPr>
            </a:lvl8pPr>
            <a:lvl9pPr marL="0" marR="0" lvl="8" indent="0" algn="r" rtl="0">
              <a:spcBef>
                <a:spcPts val="0"/>
              </a:spcBef>
              <a:buNone/>
              <a:defRPr sz="1276">
                <a:solidFill>
                  <a:srgbClr val="888888"/>
                </a:solidFill>
                <a:latin typeface="Calibri"/>
                <a:ea typeface="Calibri"/>
                <a:cs typeface="Calibri"/>
                <a:sym typeface="Calibri"/>
              </a:defRPr>
            </a:lvl9pPr>
          </a:lstStyle>
          <a:p>
            <a:pPr>
              <a:defRPr/>
            </a:pPr>
            <a:fld id="{C7252487-FB3B-449A-A4C3-8AD0FD0090B9}" type="slidenum">
              <a:rPr lang="en-US"/>
              <a:pPr>
                <a:defRPr/>
              </a:pPr>
              <a:t>‹#›</a:t>
            </a:fld>
            <a:endParaRPr/>
          </a:p>
        </p:txBody>
      </p:sp>
    </p:spTree>
  </p:cSld>
  <p:clrMap bg1="lt1" tx1="dk1" bg2="dk2" tx2="lt2" accent1="accent1" accent2="accent2" accent3="accent3" accent4="accent4" accent5="accent5" accent6="accent6" hlink="hlink" folHlink="folHlink"/>
  <p:sldLayoutIdLst>
    <p:sldLayoutId id="2147485282" r:id="rId1"/>
    <p:sldLayoutId id="2147485258" r:id="rId2"/>
    <p:sldLayoutId id="2147485259" r:id="rId3"/>
    <p:sldLayoutId id="2147485260" r:id="rId4"/>
    <p:sldLayoutId id="2147485261" r:id="rId5"/>
    <p:sldLayoutId id="2147485262" r:id="rId6"/>
    <p:sldLayoutId id="2147485263" r:id="rId7"/>
    <p:sldLayoutId id="2147485264" r:id="rId8"/>
    <p:sldLayoutId id="2147485265" r:id="rId9"/>
    <p:sldLayoutId id="2147485266" r:id="rId10"/>
    <p:sldLayoutId id="2147485267" r:id="rId11"/>
    <p:sldLayoutId id="2147485268" r:id="rId12"/>
    <p:sldLayoutId id="2147485283" r:id="rId13"/>
  </p:sldLayoutIdLst>
  <p:transition>
    <p:random/>
  </p:transition>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tags" Target="../tags/tag4.xml"/><Relationship Id="rId7" Type="http://schemas.openxmlformats.org/officeDocument/2006/relationships/image" Target="../media/image47.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notesSlide" Target="../notesSlides/notesSlide1.xml"/><Relationship Id="rId5" Type="http://schemas.openxmlformats.org/officeDocument/2006/relationships/slideLayout" Target="../slideLayouts/slideLayout8.xml"/><Relationship Id="rId4" Type="http://schemas.openxmlformats.org/officeDocument/2006/relationships/tags" Target="../tags/tag5.xml"/><Relationship Id="rId9" Type="http://schemas.openxmlformats.org/officeDocument/2006/relationships/image" Target="../media/image49.png"/></Relationships>
</file>

<file path=ppt/slides/_rels/slide1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eg"/><Relationship Id="rId1" Type="http://schemas.openxmlformats.org/officeDocument/2006/relationships/slideLayout" Target="../slideLayouts/slideLayout8.xml"/><Relationship Id="rId5" Type="http://schemas.openxmlformats.org/officeDocument/2006/relationships/image" Target="../media/image66.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7.png"/><Relationship Id="rId1" Type="http://schemas.openxmlformats.org/officeDocument/2006/relationships/slideLayout" Target="../slideLayouts/slideLayout8.xml"/><Relationship Id="rId6" Type="http://schemas.openxmlformats.org/officeDocument/2006/relationships/image" Target="../media/image66.png"/><Relationship Id="rId5" Type="http://schemas.microsoft.com/office/2007/relationships/hdphoto" Target="../media/hdphoto1.wdp"/><Relationship Id="rId4" Type="http://schemas.openxmlformats.org/officeDocument/2006/relationships/image" Target="../media/image50.png"/></Relationships>
</file>

<file path=ppt/slides/_rels/slide1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6.png"/><Relationship Id="rId1" Type="http://schemas.openxmlformats.org/officeDocument/2006/relationships/slideLayout" Target="../slideLayouts/slideLayout5.xml"/><Relationship Id="rId5" Type="http://schemas.openxmlformats.org/officeDocument/2006/relationships/image" Target="../media/image69.png"/><Relationship Id="rId4" Type="http://schemas.openxmlformats.org/officeDocument/2006/relationships/image" Target="../media/image68.png"/></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7.png"/><Relationship Id="rId1" Type="http://schemas.openxmlformats.org/officeDocument/2006/relationships/slideLayout" Target="../slideLayouts/slideLayout8.xml"/><Relationship Id="rId6" Type="http://schemas.openxmlformats.org/officeDocument/2006/relationships/image" Target="../media/image66.png"/><Relationship Id="rId5" Type="http://schemas.microsoft.com/office/2007/relationships/hdphoto" Target="../media/hdphoto1.wdp"/><Relationship Id="rId4" Type="http://schemas.openxmlformats.org/officeDocument/2006/relationships/image" Target="../media/image50.png"/></Relationships>
</file>

<file path=ppt/slides/_rels/slide1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7.png"/><Relationship Id="rId1" Type="http://schemas.openxmlformats.org/officeDocument/2006/relationships/slideLayout" Target="../slideLayouts/slideLayout8.xml"/><Relationship Id="rId6" Type="http://schemas.openxmlformats.org/officeDocument/2006/relationships/image" Target="../media/image66.png"/><Relationship Id="rId5" Type="http://schemas.microsoft.com/office/2007/relationships/hdphoto" Target="../media/hdphoto1.wdp"/><Relationship Id="rId4" Type="http://schemas.openxmlformats.org/officeDocument/2006/relationships/image" Target="../media/image50.png"/></Relationships>
</file>

<file path=ppt/slides/_rels/slide1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6.png"/><Relationship Id="rId1" Type="http://schemas.openxmlformats.org/officeDocument/2006/relationships/slideLayout" Target="../slideLayouts/slideLayout5.xml"/><Relationship Id="rId4" Type="http://schemas.openxmlformats.org/officeDocument/2006/relationships/image" Target="../media/image61.jpeg"/></Relationships>
</file>

<file path=ppt/slides/_rels/slide17.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slideLayout" Target="../slideLayouts/slideLayout1.xml"/><Relationship Id="rId1" Type="http://schemas.openxmlformats.org/officeDocument/2006/relationships/tags" Target="../tags/tag6.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1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7.png"/><Relationship Id="rId1" Type="http://schemas.openxmlformats.org/officeDocument/2006/relationships/slideLayout" Target="../slideLayouts/slideLayout8.xml"/><Relationship Id="rId6" Type="http://schemas.openxmlformats.org/officeDocument/2006/relationships/image" Target="../media/image66.png"/><Relationship Id="rId5" Type="http://schemas.microsoft.com/office/2007/relationships/hdphoto" Target="../media/hdphoto1.wdp"/><Relationship Id="rId4" Type="http://schemas.openxmlformats.org/officeDocument/2006/relationships/image" Target="../media/image50.png"/></Relationships>
</file>

<file path=ppt/slides/_rels/slide1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6.png"/><Relationship Id="rId1" Type="http://schemas.openxmlformats.org/officeDocument/2006/relationships/slideLayout" Target="../slideLayouts/slideLayout5.xml"/><Relationship Id="rId4" Type="http://schemas.openxmlformats.org/officeDocument/2006/relationships/image" Target="../media/image61.jpe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0.pn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image" Target="../media/image66.png"/><Relationship Id="rId1" Type="http://schemas.openxmlformats.org/officeDocument/2006/relationships/slideLayout" Target="../slideLayouts/slideLayout8.xml"/><Relationship Id="rId5" Type="http://schemas.openxmlformats.org/officeDocument/2006/relationships/image" Target="../media/image64.jpeg"/><Relationship Id="rId4" Type="http://schemas.openxmlformats.org/officeDocument/2006/relationships/image" Target="../media/image79.jpeg"/></Relationships>
</file>

<file path=ppt/slides/_rels/slide2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66.png"/><Relationship Id="rId1" Type="http://schemas.openxmlformats.org/officeDocument/2006/relationships/slideLayout" Target="../slideLayouts/slideLayout8.xml"/><Relationship Id="rId4" Type="http://schemas.openxmlformats.org/officeDocument/2006/relationships/image" Target="../media/image80.emf"/></Relationships>
</file>

<file path=ppt/slides/_rels/slide2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66.png"/><Relationship Id="rId1" Type="http://schemas.openxmlformats.org/officeDocument/2006/relationships/slideLayout" Target="../slideLayouts/slideLayout8.xml"/><Relationship Id="rId6" Type="http://schemas.microsoft.com/office/2007/relationships/hdphoto" Target="../media/hdphoto2.wdp"/><Relationship Id="rId5" Type="http://schemas.openxmlformats.org/officeDocument/2006/relationships/image" Target="../media/image67.png"/><Relationship Id="rId4" Type="http://schemas.openxmlformats.org/officeDocument/2006/relationships/image" Target="../media/image81.png"/></Relationships>
</file>

<file path=ppt/slides/_rels/slide2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66.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8" Type="http://schemas.openxmlformats.org/officeDocument/2006/relationships/image" Target="../media/image87.emf"/><Relationship Id="rId3" Type="http://schemas.openxmlformats.org/officeDocument/2006/relationships/image" Target="../media/image82.jpeg"/><Relationship Id="rId7" Type="http://schemas.openxmlformats.org/officeDocument/2006/relationships/image" Target="../media/image86.png"/><Relationship Id="rId2" Type="http://schemas.openxmlformats.org/officeDocument/2006/relationships/slideLayout" Target="../slideLayouts/slideLayout38.xml"/><Relationship Id="rId1" Type="http://schemas.openxmlformats.org/officeDocument/2006/relationships/themeOverride" Target="../theme/themeOverride2.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2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slideLayout" Target="../slideLayouts/slideLayout8.xml"/><Relationship Id="rId1" Type="http://schemas.openxmlformats.org/officeDocument/2006/relationships/tags" Target="../tags/tag7.xml"/><Relationship Id="rId4" Type="http://schemas.openxmlformats.org/officeDocument/2006/relationships/image" Target="../media/image89.png"/></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6.png"/><Relationship Id="rId1" Type="http://schemas.openxmlformats.org/officeDocument/2006/relationships/slideLayout" Target="../slideLayouts/slideLayout5.xml"/><Relationship Id="rId5" Type="http://schemas.openxmlformats.org/officeDocument/2006/relationships/image" Target="../media/image90.png"/><Relationship Id="rId4" Type="http://schemas.openxmlformats.org/officeDocument/2006/relationships/image" Target="../media/image61.jpeg"/></Relationships>
</file>

<file path=ppt/slides/_rels/slide2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7.png"/><Relationship Id="rId1" Type="http://schemas.openxmlformats.org/officeDocument/2006/relationships/slideLayout" Target="../slideLayouts/slideLayout8.xml"/><Relationship Id="rId6" Type="http://schemas.openxmlformats.org/officeDocument/2006/relationships/image" Target="../media/image66.png"/><Relationship Id="rId5" Type="http://schemas.microsoft.com/office/2007/relationships/hdphoto" Target="../media/hdphoto1.wdp"/><Relationship Id="rId4" Type="http://schemas.openxmlformats.org/officeDocument/2006/relationships/image" Target="../media/image50.png"/></Relationships>
</file>

<file path=ppt/slides/_rels/slide28.xml.rels><?xml version="1.0" encoding="UTF-8" standalone="yes"?>
<Relationships xmlns="http://schemas.openxmlformats.org/package/2006/relationships"><Relationship Id="rId3" Type="http://schemas.openxmlformats.org/officeDocument/2006/relationships/image" Target="../media/image91.png"/><Relationship Id="rId7" Type="http://schemas.openxmlformats.org/officeDocument/2006/relationships/image" Target="../media/image66.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94.jpeg"/><Relationship Id="rId5" Type="http://schemas.openxmlformats.org/officeDocument/2006/relationships/image" Target="../media/image93.png"/><Relationship Id="rId4" Type="http://schemas.openxmlformats.org/officeDocument/2006/relationships/image" Target="../media/image92.png"/></Relationships>
</file>

<file path=ppt/slides/_rels/slide29.xml.rels><?xml version="1.0" encoding="UTF-8" standalone="yes"?>
<Relationships xmlns="http://schemas.openxmlformats.org/package/2006/relationships"><Relationship Id="rId8" Type="http://schemas.openxmlformats.org/officeDocument/2006/relationships/image" Target="../media/image100.png"/><Relationship Id="rId13" Type="http://schemas.openxmlformats.org/officeDocument/2006/relationships/image" Target="../media/image105.png"/><Relationship Id="rId3" Type="http://schemas.openxmlformats.org/officeDocument/2006/relationships/image" Target="../media/image95.jpeg"/><Relationship Id="rId7" Type="http://schemas.openxmlformats.org/officeDocument/2006/relationships/image" Target="../media/image99.png"/><Relationship Id="rId12" Type="http://schemas.openxmlformats.org/officeDocument/2006/relationships/image" Target="../media/image104.png"/><Relationship Id="rId2" Type="http://schemas.openxmlformats.org/officeDocument/2006/relationships/notesSlide" Target="../notesSlides/notesSlide5.xml"/><Relationship Id="rId1" Type="http://schemas.openxmlformats.org/officeDocument/2006/relationships/slideLayout" Target="../slideLayouts/slideLayout38.xml"/><Relationship Id="rId6" Type="http://schemas.openxmlformats.org/officeDocument/2006/relationships/image" Target="../media/image98.emf"/><Relationship Id="rId11" Type="http://schemas.openxmlformats.org/officeDocument/2006/relationships/image" Target="../media/image103.png"/><Relationship Id="rId5" Type="http://schemas.openxmlformats.org/officeDocument/2006/relationships/image" Target="../media/image97.png"/><Relationship Id="rId10" Type="http://schemas.openxmlformats.org/officeDocument/2006/relationships/image" Target="../media/image102.png"/><Relationship Id="rId4" Type="http://schemas.openxmlformats.org/officeDocument/2006/relationships/image" Target="../media/image96.png"/><Relationship Id="rId9" Type="http://schemas.openxmlformats.org/officeDocument/2006/relationships/image" Target="../media/image101.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0.pn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slideLayout" Target="../slideLayouts/slideLayout43.xml"/><Relationship Id="rId1" Type="http://schemas.openxmlformats.org/officeDocument/2006/relationships/tags" Target="../tags/tag8.xml"/><Relationship Id="rId4" Type="http://schemas.openxmlformats.org/officeDocument/2006/relationships/image" Target="../media/image107.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09.png"/><Relationship Id="rId4" Type="http://schemas.openxmlformats.org/officeDocument/2006/relationships/image" Target="../media/image108.png"/></Relationships>
</file>

<file path=ppt/slides/_rels/slide32.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slideLayout" Target="../slideLayouts/slideLayout43.xml"/><Relationship Id="rId1" Type="http://schemas.openxmlformats.org/officeDocument/2006/relationships/tags" Target="../tags/tag9.xml"/><Relationship Id="rId4" Type="http://schemas.openxmlformats.org/officeDocument/2006/relationships/image" Target="../media/image107.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09.png"/><Relationship Id="rId4" Type="http://schemas.openxmlformats.org/officeDocument/2006/relationships/image" Target="../media/image111.png"/></Relationships>
</file>

<file path=ppt/slides/_rels/slide34.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image" Target="../media/image113.png"/><Relationship Id="rId7" Type="http://schemas.openxmlformats.org/officeDocument/2006/relationships/image" Target="../media/image117.png"/><Relationship Id="rId2" Type="http://schemas.openxmlformats.org/officeDocument/2006/relationships/image" Target="../media/image112.png"/><Relationship Id="rId1" Type="http://schemas.openxmlformats.org/officeDocument/2006/relationships/slideLayout" Target="../slideLayouts/slideLayout15.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png"/><Relationship Id="rId9" Type="http://schemas.openxmlformats.org/officeDocument/2006/relationships/image" Target="../media/image119.png"/></Relationships>
</file>

<file path=ppt/slides/_rels/slide3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10.jpeg"/><Relationship Id="rId1" Type="http://schemas.openxmlformats.org/officeDocument/2006/relationships/slideLayout" Target="../slideLayouts/slideLayout15.xml"/><Relationship Id="rId6" Type="http://schemas.openxmlformats.org/officeDocument/2006/relationships/image" Target="../media/image121.png"/><Relationship Id="rId5" Type="http://schemas.openxmlformats.org/officeDocument/2006/relationships/image" Target="../media/image120.png"/><Relationship Id="rId4" Type="http://schemas.openxmlformats.org/officeDocument/2006/relationships/image" Target="../media/image112.png"/></Relationships>
</file>

<file path=ppt/slides/_rels/slide36.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3" Type="http://schemas.openxmlformats.org/officeDocument/2006/relationships/image" Target="../media/image125.png"/><Relationship Id="rId7" Type="http://schemas.openxmlformats.org/officeDocument/2006/relationships/image" Target="../media/image128.png"/><Relationship Id="rId2" Type="http://schemas.openxmlformats.org/officeDocument/2006/relationships/notesSlide" Target="../notesSlides/notesSlide6.xml"/><Relationship Id="rId1" Type="http://schemas.openxmlformats.org/officeDocument/2006/relationships/slideLayout" Target="../slideLayouts/slideLayout49.xml"/><Relationship Id="rId6" Type="http://schemas.openxmlformats.org/officeDocument/2006/relationships/image" Target="../media/image127.png"/><Relationship Id="rId5" Type="http://schemas.openxmlformats.org/officeDocument/2006/relationships/image" Target="../media/image107.png"/><Relationship Id="rId4" Type="http://schemas.openxmlformats.org/officeDocument/2006/relationships/image" Target="../media/image126.pn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0.png"/><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7.xml"/><Relationship Id="rId1" Type="http://schemas.openxmlformats.org/officeDocument/2006/relationships/slideLayout" Target="../slideLayouts/slideLayout49.xml"/><Relationship Id="rId5" Type="http://schemas.openxmlformats.org/officeDocument/2006/relationships/image" Target="../media/image130.png"/><Relationship Id="rId4" Type="http://schemas.openxmlformats.org/officeDocument/2006/relationships/image" Target="../media/image107.png"/></Relationships>
</file>

<file path=ppt/slides/_rels/slide41.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15.xml"/><Relationship Id="rId4" Type="http://schemas.openxmlformats.org/officeDocument/2006/relationships/image" Target="../media/image132.png"/></Relationships>
</file>

<file path=ppt/slides/_rels/slide42.xml.rels><?xml version="1.0" encoding="UTF-8" standalone="yes"?>
<Relationships xmlns="http://schemas.openxmlformats.org/package/2006/relationships"><Relationship Id="rId3" Type="http://schemas.openxmlformats.org/officeDocument/2006/relationships/image" Target="../media/image125.png"/><Relationship Id="rId7" Type="http://schemas.openxmlformats.org/officeDocument/2006/relationships/image" Target="../media/image133.png"/><Relationship Id="rId2" Type="http://schemas.openxmlformats.org/officeDocument/2006/relationships/notesSlide" Target="../notesSlides/notesSlide8.xml"/><Relationship Id="rId1" Type="http://schemas.openxmlformats.org/officeDocument/2006/relationships/slideLayout" Target="../slideLayouts/slideLayout49.xml"/><Relationship Id="rId6" Type="http://schemas.openxmlformats.org/officeDocument/2006/relationships/image" Target="../media/image127.png"/><Relationship Id="rId5" Type="http://schemas.openxmlformats.org/officeDocument/2006/relationships/image" Target="../media/image107.png"/><Relationship Id="rId4" Type="http://schemas.openxmlformats.org/officeDocument/2006/relationships/image" Target="../media/image126.png"/></Relationships>
</file>

<file path=ppt/slides/_rels/slide43.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9.xml"/><Relationship Id="rId1" Type="http://schemas.openxmlformats.org/officeDocument/2006/relationships/slideLayout" Target="../slideLayouts/slideLayout59.xml"/><Relationship Id="rId5" Type="http://schemas.openxmlformats.org/officeDocument/2006/relationships/image" Target="../media/image136.png"/><Relationship Id="rId4" Type="http://schemas.openxmlformats.org/officeDocument/2006/relationships/image" Target="../media/image135.png"/></Relationships>
</file>

<file path=ppt/slides/_rels/slide44.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10.xml"/><Relationship Id="rId1" Type="http://schemas.openxmlformats.org/officeDocument/2006/relationships/slideLayout" Target="../slideLayouts/slideLayout49.xml"/><Relationship Id="rId5" Type="http://schemas.openxmlformats.org/officeDocument/2006/relationships/image" Target="../media/image139.png"/><Relationship Id="rId4" Type="http://schemas.openxmlformats.org/officeDocument/2006/relationships/image" Target="../media/image138.pn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0.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7.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notesSlide" Target="../notesSlides/notesSlide3.xml"/><Relationship Id="rId7" Type="http://schemas.openxmlformats.org/officeDocument/2006/relationships/image" Target="../media/image58.png"/><Relationship Id="rId2" Type="http://schemas.openxmlformats.org/officeDocument/2006/relationships/slideLayout" Target="../slideLayouts/slideLayout21.xml"/><Relationship Id="rId1" Type="http://schemas.openxmlformats.org/officeDocument/2006/relationships/themeOverride" Target="../theme/themeOverride1.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6.png"/><Relationship Id="rId1" Type="http://schemas.openxmlformats.org/officeDocument/2006/relationships/slideLayout" Target="../slideLayouts/slideLayout5.xml"/><Relationship Id="rId5" Type="http://schemas.openxmlformats.org/officeDocument/2006/relationships/image" Target="../media/image61.jpeg"/><Relationship Id="rId4" Type="http://schemas.openxmlformats.org/officeDocument/2006/relationships/image" Target="../media/image55.png"/></Relationships>
</file>

<file path=ppt/slides/_rels/slide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6.png"/><Relationship Id="rId1" Type="http://schemas.openxmlformats.org/officeDocument/2006/relationships/slideLayout" Target="../slideLayouts/slideLayout5.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任意多边形 15">
            <a:extLst>
              <a:ext uri="{FF2B5EF4-FFF2-40B4-BE49-F238E27FC236}">
                <a16:creationId xmlns:a16="http://schemas.microsoft.com/office/drawing/2014/main" id="{2B542DC8-6538-DB09-E3D8-A74FAE77C608}"/>
              </a:ext>
            </a:extLst>
          </p:cNvPr>
          <p:cNvSpPr/>
          <p:nvPr>
            <p:custDataLst>
              <p:tags r:id="rId1"/>
            </p:custDataLst>
          </p:nvPr>
        </p:nvSpPr>
        <p:spPr>
          <a:xfrm>
            <a:off x="7300913" y="1792288"/>
            <a:ext cx="560387" cy="649287"/>
          </a:xfrm>
          <a:custGeom>
            <a:avLst/>
            <a:gdLst>
              <a:gd name="connsiteX0" fmla="*/ 282768 w 561608"/>
              <a:gd name="connsiteY0" fmla="*/ 0 h 649318"/>
              <a:gd name="connsiteX1" fmla="*/ 561608 w 561608"/>
              <a:gd name="connsiteY1" fmla="*/ 159711 h 649318"/>
              <a:gd name="connsiteX2" fmla="*/ 561608 w 561608"/>
              <a:gd name="connsiteY2" fmla="*/ 485680 h 649318"/>
              <a:gd name="connsiteX3" fmla="*/ 282768 w 561608"/>
              <a:gd name="connsiteY3" fmla="*/ 649318 h 649318"/>
              <a:gd name="connsiteX4" fmla="*/ 0 w 561608"/>
              <a:gd name="connsiteY4" fmla="*/ 485680 h 649318"/>
              <a:gd name="connsiteX5" fmla="*/ 0 w 561608"/>
              <a:gd name="connsiteY5" fmla="*/ 159711 h 649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1608" h="649318">
                <a:moveTo>
                  <a:pt x="282768" y="0"/>
                </a:moveTo>
                <a:lnTo>
                  <a:pt x="561608" y="159711"/>
                </a:lnTo>
                <a:lnTo>
                  <a:pt x="561608" y="485680"/>
                </a:lnTo>
                <a:lnTo>
                  <a:pt x="282768" y="649318"/>
                </a:lnTo>
                <a:lnTo>
                  <a:pt x="0" y="485680"/>
                </a:lnTo>
                <a:lnTo>
                  <a:pt x="0" y="159711"/>
                </a:lnTo>
                <a:close/>
              </a:path>
            </a:pathLst>
          </a:custGeom>
          <a:solidFill>
            <a:srgbClr val="C00000"/>
          </a:solidFill>
          <a:ln w="12700" cap="flat" cmpd="sng" algn="ctr">
            <a:noFill/>
            <a:prstDash val="solid"/>
            <a:miter lim="800000"/>
          </a:ln>
          <a:effectLst/>
        </p:spPr>
        <p:txBody>
          <a:bodyPr anchor="ctr"/>
          <a:lstStyle/>
          <a:p>
            <a:pPr algn="ctr" defTabSz="914336" eaLnBrk="1" fontAlgn="auto" hangingPunct="1">
              <a:spcBef>
                <a:spcPts val="0"/>
              </a:spcBef>
              <a:spcAft>
                <a:spcPts val="0"/>
              </a:spcAft>
              <a:defRPr/>
            </a:pPr>
            <a:r>
              <a:rPr lang="en-US" altLang="zh-CN" sz="3733" b="1" kern="0" dirty="0">
                <a:solidFill>
                  <a:srgbClr val="FFFFFF"/>
                </a:solidFill>
                <a:latin typeface="Times New Roman"/>
                <a:ea typeface="幼圆"/>
              </a:rPr>
              <a:t>1</a:t>
            </a:r>
            <a:endParaRPr lang="zh-CN" altLang="en-US" sz="3733" b="1" kern="0" dirty="0">
              <a:solidFill>
                <a:srgbClr val="FFFFFF"/>
              </a:solidFill>
              <a:latin typeface="Times New Roman"/>
              <a:ea typeface="幼圆"/>
            </a:endParaRPr>
          </a:p>
        </p:txBody>
      </p:sp>
      <p:sp>
        <p:nvSpPr>
          <p:cNvPr id="37" name="任意多边形 36">
            <a:extLst>
              <a:ext uri="{FF2B5EF4-FFF2-40B4-BE49-F238E27FC236}">
                <a16:creationId xmlns:a16="http://schemas.microsoft.com/office/drawing/2014/main" id="{35DD190D-8AD6-CBA5-004C-25064016AE34}"/>
              </a:ext>
            </a:extLst>
          </p:cNvPr>
          <p:cNvSpPr/>
          <p:nvPr>
            <p:custDataLst>
              <p:tags r:id="rId2"/>
            </p:custDataLst>
          </p:nvPr>
        </p:nvSpPr>
        <p:spPr>
          <a:xfrm>
            <a:off x="7300913" y="2619375"/>
            <a:ext cx="560387" cy="649288"/>
          </a:xfrm>
          <a:custGeom>
            <a:avLst/>
            <a:gdLst>
              <a:gd name="connsiteX0" fmla="*/ 282768 w 561608"/>
              <a:gd name="connsiteY0" fmla="*/ 0 h 649318"/>
              <a:gd name="connsiteX1" fmla="*/ 561608 w 561608"/>
              <a:gd name="connsiteY1" fmla="*/ 159711 h 649318"/>
              <a:gd name="connsiteX2" fmla="*/ 561608 w 561608"/>
              <a:gd name="connsiteY2" fmla="*/ 485680 h 649318"/>
              <a:gd name="connsiteX3" fmla="*/ 282768 w 561608"/>
              <a:gd name="connsiteY3" fmla="*/ 649318 h 649318"/>
              <a:gd name="connsiteX4" fmla="*/ 0 w 561608"/>
              <a:gd name="connsiteY4" fmla="*/ 485680 h 649318"/>
              <a:gd name="connsiteX5" fmla="*/ 0 w 561608"/>
              <a:gd name="connsiteY5" fmla="*/ 159711 h 649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1608" h="649318">
                <a:moveTo>
                  <a:pt x="282768" y="0"/>
                </a:moveTo>
                <a:lnTo>
                  <a:pt x="561608" y="159711"/>
                </a:lnTo>
                <a:lnTo>
                  <a:pt x="561608" y="485680"/>
                </a:lnTo>
                <a:lnTo>
                  <a:pt x="282768" y="649318"/>
                </a:lnTo>
                <a:lnTo>
                  <a:pt x="0" y="485680"/>
                </a:lnTo>
                <a:lnTo>
                  <a:pt x="0" y="159711"/>
                </a:lnTo>
                <a:close/>
              </a:path>
            </a:pathLst>
          </a:custGeom>
          <a:solidFill>
            <a:srgbClr val="C00000"/>
          </a:solidFill>
          <a:ln w="12700" cap="flat" cmpd="sng" algn="ctr">
            <a:noFill/>
            <a:prstDash val="solid"/>
            <a:miter lim="800000"/>
          </a:ln>
          <a:effectLst/>
        </p:spPr>
        <p:txBody>
          <a:bodyPr anchor="ctr"/>
          <a:lstStyle/>
          <a:p>
            <a:pPr algn="ctr" defTabSz="914336" eaLnBrk="1" fontAlgn="auto" hangingPunct="1">
              <a:spcBef>
                <a:spcPts val="0"/>
              </a:spcBef>
              <a:spcAft>
                <a:spcPts val="0"/>
              </a:spcAft>
              <a:defRPr/>
            </a:pPr>
            <a:r>
              <a:rPr lang="en-US" altLang="zh-CN" sz="3733" b="1" kern="0" dirty="0">
                <a:solidFill>
                  <a:srgbClr val="FFFFFF"/>
                </a:solidFill>
                <a:latin typeface="Times New Roman"/>
                <a:ea typeface="幼圆"/>
              </a:rPr>
              <a:t>2</a:t>
            </a:r>
            <a:endParaRPr lang="zh-CN" altLang="en-US" sz="3733" b="1" kern="0" dirty="0">
              <a:solidFill>
                <a:srgbClr val="FFFFFF"/>
              </a:solidFill>
              <a:latin typeface="Times New Roman"/>
              <a:ea typeface="幼圆"/>
            </a:endParaRPr>
          </a:p>
        </p:txBody>
      </p:sp>
      <p:sp>
        <p:nvSpPr>
          <p:cNvPr id="39" name="任意多边形 38">
            <a:extLst>
              <a:ext uri="{FF2B5EF4-FFF2-40B4-BE49-F238E27FC236}">
                <a16:creationId xmlns:a16="http://schemas.microsoft.com/office/drawing/2014/main" id="{76BB3D46-F9C6-BD6E-F8EE-9F717A596A6F}"/>
              </a:ext>
            </a:extLst>
          </p:cNvPr>
          <p:cNvSpPr/>
          <p:nvPr>
            <p:custDataLst>
              <p:tags r:id="rId3"/>
            </p:custDataLst>
          </p:nvPr>
        </p:nvSpPr>
        <p:spPr>
          <a:xfrm>
            <a:off x="7300913" y="3449638"/>
            <a:ext cx="560387" cy="649287"/>
          </a:xfrm>
          <a:custGeom>
            <a:avLst/>
            <a:gdLst>
              <a:gd name="connsiteX0" fmla="*/ 282768 w 561608"/>
              <a:gd name="connsiteY0" fmla="*/ 0 h 649318"/>
              <a:gd name="connsiteX1" fmla="*/ 561608 w 561608"/>
              <a:gd name="connsiteY1" fmla="*/ 159711 h 649318"/>
              <a:gd name="connsiteX2" fmla="*/ 561608 w 561608"/>
              <a:gd name="connsiteY2" fmla="*/ 485680 h 649318"/>
              <a:gd name="connsiteX3" fmla="*/ 282768 w 561608"/>
              <a:gd name="connsiteY3" fmla="*/ 649318 h 649318"/>
              <a:gd name="connsiteX4" fmla="*/ 0 w 561608"/>
              <a:gd name="connsiteY4" fmla="*/ 485680 h 649318"/>
              <a:gd name="connsiteX5" fmla="*/ 0 w 561608"/>
              <a:gd name="connsiteY5" fmla="*/ 159711 h 649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1608" h="649318">
                <a:moveTo>
                  <a:pt x="282768" y="0"/>
                </a:moveTo>
                <a:lnTo>
                  <a:pt x="561608" y="159711"/>
                </a:lnTo>
                <a:lnTo>
                  <a:pt x="561608" y="485680"/>
                </a:lnTo>
                <a:lnTo>
                  <a:pt x="282768" y="649318"/>
                </a:lnTo>
                <a:lnTo>
                  <a:pt x="0" y="485680"/>
                </a:lnTo>
                <a:lnTo>
                  <a:pt x="0" y="159711"/>
                </a:lnTo>
                <a:close/>
              </a:path>
            </a:pathLst>
          </a:custGeom>
          <a:solidFill>
            <a:srgbClr val="C00000"/>
          </a:solidFill>
          <a:ln w="12700" cap="flat" cmpd="sng" algn="ctr">
            <a:noFill/>
            <a:prstDash val="solid"/>
            <a:miter lim="800000"/>
          </a:ln>
          <a:effectLst/>
        </p:spPr>
        <p:txBody>
          <a:bodyPr anchor="ctr"/>
          <a:lstStyle/>
          <a:p>
            <a:pPr algn="ctr" defTabSz="914336" eaLnBrk="1" fontAlgn="auto" hangingPunct="1">
              <a:spcBef>
                <a:spcPts val="0"/>
              </a:spcBef>
              <a:spcAft>
                <a:spcPts val="0"/>
              </a:spcAft>
              <a:defRPr/>
            </a:pPr>
            <a:r>
              <a:rPr lang="en-US" altLang="zh-CN" sz="3733" b="1" kern="0" dirty="0">
                <a:solidFill>
                  <a:srgbClr val="FFFFFF"/>
                </a:solidFill>
                <a:latin typeface="Times New Roman"/>
                <a:ea typeface="幼圆"/>
              </a:rPr>
              <a:t>3</a:t>
            </a:r>
            <a:endParaRPr lang="zh-CN" altLang="en-US" sz="3733" b="1" kern="0" dirty="0">
              <a:solidFill>
                <a:srgbClr val="FFFFFF"/>
              </a:solidFill>
              <a:latin typeface="Times New Roman"/>
              <a:ea typeface="幼圆"/>
            </a:endParaRPr>
          </a:p>
        </p:txBody>
      </p:sp>
      <p:sp>
        <p:nvSpPr>
          <p:cNvPr id="41" name="任意多边形 40">
            <a:extLst>
              <a:ext uri="{FF2B5EF4-FFF2-40B4-BE49-F238E27FC236}">
                <a16:creationId xmlns:a16="http://schemas.microsoft.com/office/drawing/2014/main" id="{F2D7A30B-F719-7C9C-D832-06B49F5991C9}"/>
              </a:ext>
            </a:extLst>
          </p:cNvPr>
          <p:cNvSpPr/>
          <p:nvPr>
            <p:custDataLst>
              <p:tags r:id="rId4"/>
            </p:custDataLst>
          </p:nvPr>
        </p:nvSpPr>
        <p:spPr>
          <a:xfrm>
            <a:off x="7300913" y="4278313"/>
            <a:ext cx="560387" cy="649287"/>
          </a:xfrm>
          <a:custGeom>
            <a:avLst/>
            <a:gdLst>
              <a:gd name="connsiteX0" fmla="*/ 282768 w 561608"/>
              <a:gd name="connsiteY0" fmla="*/ 0 h 649318"/>
              <a:gd name="connsiteX1" fmla="*/ 561608 w 561608"/>
              <a:gd name="connsiteY1" fmla="*/ 159711 h 649318"/>
              <a:gd name="connsiteX2" fmla="*/ 561608 w 561608"/>
              <a:gd name="connsiteY2" fmla="*/ 485680 h 649318"/>
              <a:gd name="connsiteX3" fmla="*/ 282768 w 561608"/>
              <a:gd name="connsiteY3" fmla="*/ 649318 h 649318"/>
              <a:gd name="connsiteX4" fmla="*/ 0 w 561608"/>
              <a:gd name="connsiteY4" fmla="*/ 485680 h 649318"/>
              <a:gd name="connsiteX5" fmla="*/ 0 w 561608"/>
              <a:gd name="connsiteY5" fmla="*/ 159711 h 649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1608" h="649318">
                <a:moveTo>
                  <a:pt x="282768" y="0"/>
                </a:moveTo>
                <a:lnTo>
                  <a:pt x="561608" y="159711"/>
                </a:lnTo>
                <a:lnTo>
                  <a:pt x="561608" y="485680"/>
                </a:lnTo>
                <a:lnTo>
                  <a:pt x="282768" y="649318"/>
                </a:lnTo>
                <a:lnTo>
                  <a:pt x="0" y="485680"/>
                </a:lnTo>
                <a:lnTo>
                  <a:pt x="0" y="159711"/>
                </a:lnTo>
                <a:close/>
              </a:path>
            </a:pathLst>
          </a:custGeom>
          <a:solidFill>
            <a:srgbClr val="C00000"/>
          </a:solidFill>
          <a:ln w="12700" cap="flat" cmpd="sng" algn="ctr">
            <a:noFill/>
            <a:prstDash val="solid"/>
            <a:miter lim="800000"/>
          </a:ln>
          <a:effectLst/>
        </p:spPr>
        <p:txBody>
          <a:bodyPr anchor="ctr"/>
          <a:lstStyle/>
          <a:p>
            <a:pPr algn="ctr" defTabSz="914336" eaLnBrk="1" fontAlgn="auto" hangingPunct="1">
              <a:spcBef>
                <a:spcPts val="0"/>
              </a:spcBef>
              <a:spcAft>
                <a:spcPts val="0"/>
              </a:spcAft>
              <a:defRPr/>
            </a:pPr>
            <a:r>
              <a:rPr lang="en-US" altLang="zh-CN" sz="3733" b="1" kern="0" dirty="0">
                <a:solidFill>
                  <a:srgbClr val="FFFFFF"/>
                </a:solidFill>
                <a:latin typeface="Times New Roman"/>
                <a:ea typeface="幼圆"/>
              </a:rPr>
              <a:t>4</a:t>
            </a:r>
            <a:endParaRPr lang="zh-CN" altLang="en-US" sz="3733" b="1" kern="0" dirty="0">
              <a:solidFill>
                <a:srgbClr val="FFFFFF"/>
              </a:solidFill>
              <a:latin typeface="Times New Roman"/>
              <a:ea typeface="幼圆"/>
            </a:endParaRPr>
          </a:p>
        </p:txBody>
      </p:sp>
      <p:grpSp>
        <p:nvGrpSpPr>
          <p:cNvPr id="22534" name="组合 1">
            <a:extLst>
              <a:ext uri="{FF2B5EF4-FFF2-40B4-BE49-F238E27FC236}">
                <a16:creationId xmlns:a16="http://schemas.microsoft.com/office/drawing/2014/main" id="{D4CCC4FA-312B-5B86-FCB6-CD20C94374AB}"/>
              </a:ext>
            </a:extLst>
          </p:cNvPr>
          <p:cNvGrpSpPr>
            <a:grpSpLocks/>
          </p:cNvGrpSpPr>
          <p:nvPr/>
        </p:nvGrpSpPr>
        <p:grpSpPr bwMode="auto">
          <a:xfrm>
            <a:off x="0" y="73025"/>
            <a:ext cx="12192000" cy="6767513"/>
            <a:chOff x="0" y="611980"/>
            <a:chExt cx="9144000" cy="4518820"/>
          </a:xfrm>
        </p:grpSpPr>
        <p:pic>
          <p:nvPicPr>
            <p:cNvPr id="22536" name="图片 16">
              <a:extLst>
                <a:ext uri="{FF2B5EF4-FFF2-40B4-BE49-F238E27FC236}">
                  <a16:creationId xmlns:a16="http://schemas.microsoft.com/office/drawing/2014/main" id="{7A92AC15-5565-7B08-E143-AB4318FE138B}"/>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0" y="611980"/>
              <a:ext cx="5994399" cy="4506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7" name="图片 17">
              <a:extLst>
                <a:ext uri="{FF2B5EF4-FFF2-40B4-BE49-F238E27FC236}">
                  <a16:creationId xmlns:a16="http://schemas.microsoft.com/office/drawing/2014/main" id="{BC6A576D-D656-2075-26A8-5271FD24E84F}"/>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326401" y="3093936"/>
              <a:ext cx="3275090" cy="1788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8" name="图片 13">
              <a:extLst>
                <a:ext uri="{FF2B5EF4-FFF2-40B4-BE49-F238E27FC236}">
                  <a16:creationId xmlns:a16="http://schemas.microsoft.com/office/drawing/2014/main" id="{91FDC168-ACBD-32C2-32BC-27E7D15F5C3F}"/>
                </a:ext>
              </a:extLst>
            </p:cNvPr>
            <p:cNvPicPr>
              <a:picLocks noChangeAspect="1"/>
            </p:cNvPicPr>
            <p:nvPr/>
          </p:nvPicPr>
          <p:blipFill>
            <a:blip r:embed="rId9">
              <a:extLst>
                <a:ext uri="{28A0092B-C50C-407E-A947-70E740481C1C}">
                  <a14:useLocalDpi xmlns:a14="http://schemas.microsoft.com/office/drawing/2010/main" val="0"/>
                </a:ext>
              </a:extLst>
            </a:blip>
            <a:srcRect b="10304"/>
            <a:stretch>
              <a:fillRect/>
            </a:stretch>
          </p:blipFill>
          <p:spPr bwMode="auto">
            <a:xfrm flipH="1">
              <a:off x="5207000" y="3614326"/>
              <a:ext cx="3937000" cy="1516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9" name="Rectangle 18">
            <a:extLst>
              <a:ext uri="{FF2B5EF4-FFF2-40B4-BE49-F238E27FC236}">
                <a16:creationId xmlns:a16="http://schemas.microsoft.com/office/drawing/2014/main" id="{A0D84488-6C3D-92AE-50A8-0E8D3A9AEBE9}"/>
              </a:ext>
            </a:extLst>
          </p:cNvPr>
          <p:cNvSpPr/>
          <p:nvPr/>
        </p:nvSpPr>
        <p:spPr>
          <a:xfrm>
            <a:off x="5533301" y="408364"/>
            <a:ext cx="6431295" cy="1621749"/>
          </a:xfrm>
          <a:prstGeom prst="rect">
            <a:avLst/>
          </a:prstGeom>
          <a:noFill/>
        </p:spPr>
        <p:txBody>
          <a:bodyPr wrap="none" lIns="123848" tIns="61924" rIns="123848" bIns="61924">
            <a:spAutoFit/>
            <a:scene3d>
              <a:camera prst="orthographicFront"/>
              <a:lightRig rig="soft" dir="t">
                <a:rot lat="0" lon="0" rev="15600000"/>
              </a:lightRig>
            </a:scene3d>
            <a:sp3d extrusionH="57150" prstMaterial="softEdge">
              <a:bevelT w="25400" h="38100"/>
            </a:sp3d>
          </a:bodyPr>
          <a:lstStyle/>
          <a:p>
            <a:pPr algn="ctr" defTabSz="968807" eaLnBrk="1" fontAlgn="auto" hangingPunct="1">
              <a:spcBef>
                <a:spcPts val="0"/>
              </a:spcBef>
              <a:spcAft>
                <a:spcPts val="0"/>
              </a:spcAft>
              <a:defRPr/>
            </a:pPr>
            <a:r>
              <a:rPr lang="en-US" sz="9726" b="1" dirty="0" err="1">
                <a:ln/>
                <a:solidFill>
                  <a:srgbClr val="FF0000"/>
                </a:solidFill>
                <a:latin typeface="Roboto Slab Black" pitchFamily="2" charset="0"/>
                <a:ea typeface="Roboto Slab Black" pitchFamily="2" charset="0"/>
              </a:rPr>
              <a:t>Khởi</a:t>
            </a:r>
            <a:r>
              <a:rPr lang="en-US" sz="9726" b="1" dirty="0">
                <a:ln/>
                <a:solidFill>
                  <a:srgbClr val="FF0000"/>
                </a:solidFill>
                <a:latin typeface="Roboto Slab Black" pitchFamily="2" charset="0"/>
                <a:ea typeface="Roboto Slab Black" pitchFamily="2" charset="0"/>
              </a:rPr>
              <a:t> </a:t>
            </a:r>
            <a:r>
              <a:rPr lang="en-US" sz="9726" b="1" dirty="0" err="1">
                <a:ln/>
                <a:solidFill>
                  <a:srgbClr val="FF0000"/>
                </a:solidFill>
                <a:latin typeface="Roboto Slab Black" pitchFamily="2" charset="0"/>
                <a:ea typeface="Roboto Slab Black" pitchFamily="2" charset="0"/>
              </a:rPr>
              <a:t>động</a:t>
            </a:r>
            <a:endParaRPr lang="en-US" sz="9726" b="1" dirty="0">
              <a:ln/>
              <a:solidFill>
                <a:srgbClr val="FF0000"/>
              </a:solidFill>
              <a:latin typeface="Roboto Slab Black" pitchFamily="2" charset="0"/>
              <a:ea typeface="Roboto Slab Black" pitchFamily="2"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750" fill="hold"/>
                                        <p:tgtEl>
                                          <p:spTgt spid="16"/>
                                        </p:tgtEl>
                                        <p:attrNameLst>
                                          <p:attrName>ppt_w</p:attrName>
                                        </p:attrNameLst>
                                      </p:cBhvr>
                                      <p:tavLst>
                                        <p:tav tm="0">
                                          <p:val>
                                            <p:fltVal val="0"/>
                                          </p:val>
                                        </p:tav>
                                        <p:tav tm="100000">
                                          <p:val>
                                            <p:strVal val="#ppt_w"/>
                                          </p:val>
                                        </p:tav>
                                      </p:tavLst>
                                    </p:anim>
                                    <p:anim calcmode="lin" valueType="num">
                                      <p:cBhvr>
                                        <p:cTn id="8" dur="750" fill="hold"/>
                                        <p:tgtEl>
                                          <p:spTgt spid="16"/>
                                        </p:tgtEl>
                                        <p:attrNameLst>
                                          <p:attrName>ppt_h</p:attrName>
                                        </p:attrNameLst>
                                      </p:cBhvr>
                                      <p:tavLst>
                                        <p:tav tm="0">
                                          <p:val>
                                            <p:fltVal val="0"/>
                                          </p:val>
                                        </p:tav>
                                        <p:tav tm="100000">
                                          <p:val>
                                            <p:strVal val="#ppt_h"/>
                                          </p:val>
                                        </p:tav>
                                      </p:tavLst>
                                    </p:anim>
                                    <p:anim calcmode="lin" valueType="num">
                                      <p:cBhvr>
                                        <p:cTn id="9" dur="750" fill="hold"/>
                                        <p:tgtEl>
                                          <p:spTgt spid="16"/>
                                        </p:tgtEl>
                                        <p:attrNameLst>
                                          <p:attrName>style.rotation</p:attrName>
                                        </p:attrNameLst>
                                      </p:cBhvr>
                                      <p:tavLst>
                                        <p:tav tm="0">
                                          <p:val>
                                            <p:fltVal val="360"/>
                                          </p:val>
                                        </p:tav>
                                        <p:tav tm="100000">
                                          <p:val>
                                            <p:fltVal val="0"/>
                                          </p:val>
                                        </p:tav>
                                      </p:tavLst>
                                    </p:anim>
                                    <p:animEffect transition="in" filter="fade">
                                      <p:cBhvr>
                                        <p:cTn id="10" dur="750"/>
                                        <p:tgtEl>
                                          <p:spTgt spid="16"/>
                                        </p:tgtEl>
                                      </p:cBhvr>
                                    </p:animEffect>
                                  </p:childTnLst>
                                </p:cTn>
                              </p:par>
                            </p:childTnLst>
                          </p:cTn>
                        </p:par>
                        <p:par>
                          <p:cTn id="11" fill="hold" nodeType="afterGroup">
                            <p:stCondLst>
                              <p:cond delay="750"/>
                            </p:stCondLst>
                            <p:childTnLst>
                              <p:par>
                                <p:cTn id="12" presetID="49" presetClass="entr" presetSubtype="0" decel="100000" fill="hold" nodeType="afterEffect">
                                  <p:stCondLst>
                                    <p:cond delay="0"/>
                                  </p:stCondLst>
                                  <p:childTnLst>
                                    <p:set>
                                      <p:cBhvr>
                                        <p:cTn id="13" dur="1" fill="hold">
                                          <p:stCondLst>
                                            <p:cond delay="0"/>
                                          </p:stCondLst>
                                        </p:cTn>
                                        <p:tgtEl>
                                          <p:spTgt spid="37"/>
                                        </p:tgtEl>
                                        <p:attrNameLst>
                                          <p:attrName>style.visibility</p:attrName>
                                        </p:attrNameLst>
                                      </p:cBhvr>
                                      <p:to>
                                        <p:strVal val="visible"/>
                                      </p:to>
                                    </p:set>
                                    <p:anim calcmode="lin" valueType="num">
                                      <p:cBhvr>
                                        <p:cTn id="14" dur="750" fill="hold"/>
                                        <p:tgtEl>
                                          <p:spTgt spid="37"/>
                                        </p:tgtEl>
                                        <p:attrNameLst>
                                          <p:attrName>ppt_w</p:attrName>
                                        </p:attrNameLst>
                                      </p:cBhvr>
                                      <p:tavLst>
                                        <p:tav tm="0">
                                          <p:val>
                                            <p:fltVal val="0"/>
                                          </p:val>
                                        </p:tav>
                                        <p:tav tm="100000">
                                          <p:val>
                                            <p:strVal val="#ppt_w"/>
                                          </p:val>
                                        </p:tav>
                                      </p:tavLst>
                                    </p:anim>
                                    <p:anim calcmode="lin" valueType="num">
                                      <p:cBhvr>
                                        <p:cTn id="15" dur="750" fill="hold"/>
                                        <p:tgtEl>
                                          <p:spTgt spid="37"/>
                                        </p:tgtEl>
                                        <p:attrNameLst>
                                          <p:attrName>ppt_h</p:attrName>
                                        </p:attrNameLst>
                                      </p:cBhvr>
                                      <p:tavLst>
                                        <p:tav tm="0">
                                          <p:val>
                                            <p:fltVal val="0"/>
                                          </p:val>
                                        </p:tav>
                                        <p:tav tm="100000">
                                          <p:val>
                                            <p:strVal val="#ppt_h"/>
                                          </p:val>
                                        </p:tav>
                                      </p:tavLst>
                                    </p:anim>
                                    <p:anim calcmode="lin" valueType="num">
                                      <p:cBhvr>
                                        <p:cTn id="16" dur="750" fill="hold"/>
                                        <p:tgtEl>
                                          <p:spTgt spid="37"/>
                                        </p:tgtEl>
                                        <p:attrNameLst>
                                          <p:attrName>style.rotation</p:attrName>
                                        </p:attrNameLst>
                                      </p:cBhvr>
                                      <p:tavLst>
                                        <p:tav tm="0">
                                          <p:val>
                                            <p:fltVal val="360"/>
                                          </p:val>
                                        </p:tav>
                                        <p:tav tm="100000">
                                          <p:val>
                                            <p:fltVal val="0"/>
                                          </p:val>
                                        </p:tav>
                                      </p:tavLst>
                                    </p:anim>
                                    <p:animEffect transition="in" filter="fade">
                                      <p:cBhvr>
                                        <p:cTn id="17" dur="750"/>
                                        <p:tgtEl>
                                          <p:spTgt spid="37"/>
                                        </p:tgtEl>
                                      </p:cBhvr>
                                    </p:animEffect>
                                  </p:childTnLst>
                                </p:cTn>
                              </p:par>
                            </p:childTnLst>
                          </p:cTn>
                        </p:par>
                        <p:par>
                          <p:cTn id="18" fill="hold" nodeType="afterGroup">
                            <p:stCondLst>
                              <p:cond delay="1500"/>
                            </p:stCondLst>
                            <p:childTnLst>
                              <p:par>
                                <p:cTn id="19" presetID="49" presetClass="entr" presetSubtype="0" decel="100000" fill="hold" nodeType="afterEffect">
                                  <p:stCondLst>
                                    <p:cond delay="0"/>
                                  </p:stCondLst>
                                  <p:childTnLst>
                                    <p:set>
                                      <p:cBhvr>
                                        <p:cTn id="20" dur="1" fill="hold">
                                          <p:stCondLst>
                                            <p:cond delay="0"/>
                                          </p:stCondLst>
                                        </p:cTn>
                                        <p:tgtEl>
                                          <p:spTgt spid="39"/>
                                        </p:tgtEl>
                                        <p:attrNameLst>
                                          <p:attrName>style.visibility</p:attrName>
                                        </p:attrNameLst>
                                      </p:cBhvr>
                                      <p:to>
                                        <p:strVal val="visible"/>
                                      </p:to>
                                    </p:set>
                                    <p:anim calcmode="lin" valueType="num">
                                      <p:cBhvr>
                                        <p:cTn id="21" dur="750" fill="hold"/>
                                        <p:tgtEl>
                                          <p:spTgt spid="39"/>
                                        </p:tgtEl>
                                        <p:attrNameLst>
                                          <p:attrName>ppt_w</p:attrName>
                                        </p:attrNameLst>
                                      </p:cBhvr>
                                      <p:tavLst>
                                        <p:tav tm="0">
                                          <p:val>
                                            <p:fltVal val="0"/>
                                          </p:val>
                                        </p:tav>
                                        <p:tav tm="100000">
                                          <p:val>
                                            <p:strVal val="#ppt_w"/>
                                          </p:val>
                                        </p:tav>
                                      </p:tavLst>
                                    </p:anim>
                                    <p:anim calcmode="lin" valueType="num">
                                      <p:cBhvr>
                                        <p:cTn id="22" dur="750" fill="hold"/>
                                        <p:tgtEl>
                                          <p:spTgt spid="39"/>
                                        </p:tgtEl>
                                        <p:attrNameLst>
                                          <p:attrName>ppt_h</p:attrName>
                                        </p:attrNameLst>
                                      </p:cBhvr>
                                      <p:tavLst>
                                        <p:tav tm="0">
                                          <p:val>
                                            <p:fltVal val="0"/>
                                          </p:val>
                                        </p:tav>
                                        <p:tav tm="100000">
                                          <p:val>
                                            <p:strVal val="#ppt_h"/>
                                          </p:val>
                                        </p:tav>
                                      </p:tavLst>
                                    </p:anim>
                                    <p:anim calcmode="lin" valueType="num">
                                      <p:cBhvr>
                                        <p:cTn id="23" dur="750" fill="hold"/>
                                        <p:tgtEl>
                                          <p:spTgt spid="39"/>
                                        </p:tgtEl>
                                        <p:attrNameLst>
                                          <p:attrName>style.rotation</p:attrName>
                                        </p:attrNameLst>
                                      </p:cBhvr>
                                      <p:tavLst>
                                        <p:tav tm="0">
                                          <p:val>
                                            <p:fltVal val="360"/>
                                          </p:val>
                                        </p:tav>
                                        <p:tav tm="100000">
                                          <p:val>
                                            <p:fltVal val="0"/>
                                          </p:val>
                                        </p:tav>
                                      </p:tavLst>
                                    </p:anim>
                                    <p:animEffect transition="in" filter="fade">
                                      <p:cBhvr>
                                        <p:cTn id="24" dur="750"/>
                                        <p:tgtEl>
                                          <p:spTgt spid="39"/>
                                        </p:tgtEl>
                                      </p:cBhvr>
                                    </p:animEffect>
                                  </p:childTnLst>
                                </p:cTn>
                              </p:par>
                            </p:childTnLst>
                          </p:cTn>
                        </p:par>
                        <p:par>
                          <p:cTn id="25" fill="hold" nodeType="afterGroup">
                            <p:stCondLst>
                              <p:cond delay="2250"/>
                            </p:stCondLst>
                            <p:childTnLst>
                              <p:par>
                                <p:cTn id="26" presetID="49" presetClass="entr" presetSubtype="0" decel="100000" fill="hold" nodeType="afterEffect">
                                  <p:stCondLst>
                                    <p:cond delay="0"/>
                                  </p:stCondLst>
                                  <p:childTnLst>
                                    <p:set>
                                      <p:cBhvr>
                                        <p:cTn id="27" dur="1" fill="hold">
                                          <p:stCondLst>
                                            <p:cond delay="0"/>
                                          </p:stCondLst>
                                        </p:cTn>
                                        <p:tgtEl>
                                          <p:spTgt spid="41"/>
                                        </p:tgtEl>
                                        <p:attrNameLst>
                                          <p:attrName>style.visibility</p:attrName>
                                        </p:attrNameLst>
                                      </p:cBhvr>
                                      <p:to>
                                        <p:strVal val="visible"/>
                                      </p:to>
                                    </p:set>
                                    <p:anim calcmode="lin" valueType="num">
                                      <p:cBhvr>
                                        <p:cTn id="28" dur="750" fill="hold"/>
                                        <p:tgtEl>
                                          <p:spTgt spid="41"/>
                                        </p:tgtEl>
                                        <p:attrNameLst>
                                          <p:attrName>ppt_w</p:attrName>
                                        </p:attrNameLst>
                                      </p:cBhvr>
                                      <p:tavLst>
                                        <p:tav tm="0">
                                          <p:val>
                                            <p:fltVal val="0"/>
                                          </p:val>
                                        </p:tav>
                                        <p:tav tm="100000">
                                          <p:val>
                                            <p:strVal val="#ppt_w"/>
                                          </p:val>
                                        </p:tav>
                                      </p:tavLst>
                                    </p:anim>
                                    <p:anim calcmode="lin" valueType="num">
                                      <p:cBhvr>
                                        <p:cTn id="29" dur="750" fill="hold"/>
                                        <p:tgtEl>
                                          <p:spTgt spid="41"/>
                                        </p:tgtEl>
                                        <p:attrNameLst>
                                          <p:attrName>ppt_h</p:attrName>
                                        </p:attrNameLst>
                                      </p:cBhvr>
                                      <p:tavLst>
                                        <p:tav tm="0">
                                          <p:val>
                                            <p:fltVal val="0"/>
                                          </p:val>
                                        </p:tav>
                                        <p:tav tm="100000">
                                          <p:val>
                                            <p:strVal val="#ppt_h"/>
                                          </p:val>
                                        </p:tav>
                                      </p:tavLst>
                                    </p:anim>
                                    <p:anim calcmode="lin" valueType="num">
                                      <p:cBhvr>
                                        <p:cTn id="30" dur="750" fill="hold"/>
                                        <p:tgtEl>
                                          <p:spTgt spid="41"/>
                                        </p:tgtEl>
                                        <p:attrNameLst>
                                          <p:attrName>style.rotation</p:attrName>
                                        </p:attrNameLst>
                                      </p:cBhvr>
                                      <p:tavLst>
                                        <p:tav tm="0">
                                          <p:val>
                                            <p:fltVal val="360"/>
                                          </p:val>
                                        </p:tav>
                                        <p:tav tm="100000">
                                          <p:val>
                                            <p:fltVal val="0"/>
                                          </p:val>
                                        </p:tav>
                                      </p:tavLst>
                                    </p:anim>
                                    <p:animEffect transition="in" filter="fade">
                                      <p:cBhvr>
                                        <p:cTn id="31" dur="750"/>
                                        <p:tgtEl>
                                          <p:spTgt spid="41"/>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4" fill="hold" nodeType="clickEffect">
                                  <p:stCondLst>
                                    <p:cond delay="0"/>
                                  </p:stCondLst>
                                  <p:childTnLst>
                                    <p:set>
                                      <p:cBhvr>
                                        <p:cTn id="35" dur="1" fill="hold">
                                          <p:stCondLst>
                                            <p:cond delay="0"/>
                                          </p:stCondLst>
                                        </p:cTn>
                                        <p:tgtEl>
                                          <p:spTgt spid="19"/>
                                        </p:tgtEl>
                                        <p:attrNameLst>
                                          <p:attrName>style.visibility</p:attrName>
                                        </p:attrNameLst>
                                      </p:cBhvr>
                                      <p:to>
                                        <p:strVal val="visible"/>
                                      </p:to>
                                    </p:set>
                                    <p:anim calcmode="lin" valueType="num">
                                      <p:cBhvr additive="base">
                                        <p:cTn id="36" dur="500" fill="hold"/>
                                        <p:tgtEl>
                                          <p:spTgt spid="19"/>
                                        </p:tgtEl>
                                        <p:attrNameLst>
                                          <p:attrName>ppt_x</p:attrName>
                                        </p:attrNameLst>
                                      </p:cBhvr>
                                      <p:tavLst>
                                        <p:tav tm="0">
                                          <p:val>
                                            <p:strVal val="#ppt_x"/>
                                          </p:val>
                                        </p:tav>
                                        <p:tav tm="100000">
                                          <p:val>
                                            <p:strVal val="#ppt_x"/>
                                          </p:val>
                                        </p:tav>
                                      </p:tavLst>
                                    </p:anim>
                                    <p:anim calcmode="lin" valueType="num">
                                      <p:cBhvr additive="base">
                                        <p:cTn id="37"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7" grpId="0" animBg="1"/>
      <p:bldP spid="39" grpId="0" animBg="1"/>
      <p:bldP spid="41"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7997AAFA-D654-EE20-0C31-7C39AAD00423}"/>
              </a:ext>
            </a:extLst>
          </p:cNvPr>
          <p:cNvSpPr>
            <a:spLocks noGrp="1"/>
          </p:cNvSpPr>
          <p:nvPr>
            <p:ph type="ctrTitle"/>
          </p:nvPr>
        </p:nvSpPr>
        <p:spPr>
          <a:xfrm>
            <a:off x="1524000" y="1122363"/>
            <a:ext cx="9144000" cy="2387600"/>
          </a:xfrm>
        </p:spPr>
        <p:txBody>
          <a:bodyPr/>
          <a:lstStyle/>
          <a:p>
            <a:pPr>
              <a:defRPr/>
            </a:pPr>
            <a:endParaRPr lang="en-US"/>
          </a:p>
        </p:txBody>
      </p:sp>
      <p:sp>
        <p:nvSpPr>
          <p:cNvPr id="10" name="Subtitle 9">
            <a:extLst>
              <a:ext uri="{FF2B5EF4-FFF2-40B4-BE49-F238E27FC236}">
                <a16:creationId xmlns:a16="http://schemas.microsoft.com/office/drawing/2014/main" id="{7CD25EF6-A807-A717-A20A-B43602BC049B}"/>
              </a:ext>
            </a:extLst>
          </p:cNvPr>
          <p:cNvSpPr>
            <a:spLocks noGrp="1"/>
          </p:cNvSpPr>
          <p:nvPr>
            <p:ph type="subTitle" idx="1"/>
          </p:nvPr>
        </p:nvSpPr>
        <p:spPr>
          <a:xfrm>
            <a:off x="1524000" y="3602038"/>
            <a:ext cx="9144000" cy="1655762"/>
          </a:xfrm>
        </p:spPr>
        <p:txBody>
          <a:bodyPr/>
          <a:lstStyle/>
          <a:p>
            <a:pPr>
              <a:defRPr/>
            </a:pPr>
            <a:endParaRPr lang="en-US"/>
          </a:p>
        </p:txBody>
      </p:sp>
      <p:pic>
        <p:nvPicPr>
          <p:cNvPr id="33796" name="Picture 3">
            <a:extLst>
              <a:ext uri="{FF2B5EF4-FFF2-40B4-BE49-F238E27FC236}">
                <a16:creationId xmlns:a16="http://schemas.microsoft.com/office/drawing/2014/main" id="{694334E0-E135-D8AE-977A-6662A8FF51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844" t="1903" r="5519" b="37592"/>
          <a:stretch>
            <a:fillRect/>
          </a:stretch>
        </p:blipFill>
        <p:spPr bwMode="auto">
          <a:xfrm>
            <a:off x="5721351" y="225425"/>
            <a:ext cx="6470650" cy="6721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7" name="Picture 4">
            <a:extLst>
              <a:ext uri="{FF2B5EF4-FFF2-40B4-BE49-F238E27FC236}">
                <a16:creationId xmlns:a16="http://schemas.microsoft.com/office/drawing/2014/main" id="{31AAC8B5-3371-9D6D-C547-7318F3D6A79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200000"/>
                    </a14:imgEffect>
                    <a14:imgEffect>
                      <a14:brightnessContrast contrast="40000"/>
                    </a14:imgEffect>
                  </a14:imgLayer>
                </a14:imgProps>
              </a:ext>
              <a:ext uri="{28A0092B-C50C-407E-A947-70E740481C1C}">
                <a14:useLocalDpi xmlns:a14="http://schemas.microsoft.com/office/drawing/2010/main" val="0"/>
              </a:ext>
            </a:extLst>
          </a:blip>
          <a:srcRect t="15143"/>
          <a:stretch>
            <a:fillRect/>
          </a:stretch>
        </p:blipFill>
        <p:spPr bwMode="auto">
          <a:xfrm>
            <a:off x="-24641" y="677038"/>
            <a:ext cx="5819799" cy="6180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763157B2-19C4-CDB0-D8BD-2AA2B9BAECA4}"/>
              </a:ext>
            </a:extLst>
          </p:cNvPr>
          <p:cNvSpPr/>
          <p:nvPr/>
        </p:nvSpPr>
        <p:spPr>
          <a:xfrm>
            <a:off x="1112838" y="225425"/>
            <a:ext cx="2606675" cy="12414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grpSp>
        <p:nvGrpSpPr>
          <p:cNvPr id="33799" name="Group 27">
            <a:extLst>
              <a:ext uri="{FF2B5EF4-FFF2-40B4-BE49-F238E27FC236}">
                <a16:creationId xmlns:a16="http://schemas.microsoft.com/office/drawing/2014/main" id="{DA3FBEE1-4F99-9BD9-496E-9BDDF9444688}"/>
              </a:ext>
            </a:extLst>
          </p:cNvPr>
          <p:cNvGrpSpPr>
            <a:grpSpLocks/>
          </p:cNvGrpSpPr>
          <p:nvPr/>
        </p:nvGrpSpPr>
        <p:grpSpPr bwMode="auto">
          <a:xfrm>
            <a:off x="346075" y="185738"/>
            <a:ext cx="3276600" cy="519112"/>
            <a:chOff x="3376861" y="588528"/>
            <a:chExt cx="4659127" cy="907243"/>
          </a:xfrm>
        </p:grpSpPr>
        <p:grpSp>
          <p:nvGrpSpPr>
            <p:cNvPr id="33800" name="Group 28">
              <a:extLst>
                <a:ext uri="{FF2B5EF4-FFF2-40B4-BE49-F238E27FC236}">
                  <a16:creationId xmlns:a16="http://schemas.microsoft.com/office/drawing/2014/main" id="{43E53AC1-1F6F-1443-819C-676468EAB00E}"/>
                </a:ext>
              </a:extLst>
            </p:cNvPr>
            <p:cNvGrpSpPr>
              <a:grpSpLocks/>
            </p:cNvGrpSpPr>
            <p:nvPr/>
          </p:nvGrpSpPr>
          <p:grpSpPr bwMode="auto">
            <a:xfrm>
              <a:off x="4284307" y="588528"/>
              <a:ext cx="3751681" cy="907243"/>
              <a:chOff x="7876456" y="104148"/>
              <a:chExt cx="3751681" cy="907243"/>
            </a:xfrm>
          </p:grpSpPr>
          <p:sp>
            <p:nvSpPr>
              <p:cNvPr id="5" name="Rectangle: Rounded Corners 43">
                <a:extLst>
                  <a:ext uri="{FF2B5EF4-FFF2-40B4-BE49-F238E27FC236}">
                    <a16:creationId xmlns:a16="http://schemas.microsoft.com/office/drawing/2014/main" id="{C937ACC7-A82D-E103-BB2E-A4AD75320CF9}"/>
                  </a:ext>
                </a:extLst>
              </p:cNvPr>
              <p:cNvSpPr/>
              <p:nvPr/>
            </p:nvSpPr>
            <p:spPr>
              <a:xfrm>
                <a:off x="7876456" y="104148"/>
                <a:ext cx="3751681" cy="885047"/>
              </a:xfrm>
              <a:custGeom>
                <a:avLst/>
                <a:gdLst>
                  <a:gd name="connsiteX0" fmla="*/ 0 w 3545058"/>
                  <a:gd name="connsiteY0" fmla="*/ 96131 h 576774"/>
                  <a:gd name="connsiteX1" fmla="*/ 96131 w 3545058"/>
                  <a:gd name="connsiteY1" fmla="*/ 0 h 576774"/>
                  <a:gd name="connsiteX2" fmla="*/ 721986 w 3545058"/>
                  <a:gd name="connsiteY2" fmla="*/ 0 h 576774"/>
                  <a:gd name="connsiteX3" fmla="*/ 1280786 w 3545058"/>
                  <a:gd name="connsiteY3" fmla="*/ 0 h 576774"/>
                  <a:gd name="connsiteX4" fmla="*/ 1839585 w 3545058"/>
                  <a:gd name="connsiteY4" fmla="*/ 0 h 576774"/>
                  <a:gd name="connsiteX5" fmla="*/ 2297800 w 3545058"/>
                  <a:gd name="connsiteY5" fmla="*/ 0 h 576774"/>
                  <a:gd name="connsiteX6" fmla="*/ 2789544 w 3545058"/>
                  <a:gd name="connsiteY6" fmla="*/ 0 h 576774"/>
                  <a:gd name="connsiteX7" fmla="*/ 3448927 w 3545058"/>
                  <a:gd name="connsiteY7" fmla="*/ 0 h 576774"/>
                  <a:gd name="connsiteX8" fmla="*/ 3545058 w 3545058"/>
                  <a:gd name="connsiteY8" fmla="*/ 96131 h 576774"/>
                  <a:gd name="connsiteX9" fmla="*/ 3545058 w 3545058"/>
                  <a:gd name="connsiteY9" fmla="*/ 480643 h 576774"/>
                  <a:gd name="connsiteX10" fmla="*/ 3448927 w 3545058"/>
                  <a:gd name="connsiteY10" fmla="*/ 576774 h 576774"/>
                  <a:gd name="connsiteX11" fmla="*/ 2890128 w 3545058"/>
                  <a:gd name="connsiteY11" fmla="*/ 576774 h 576774"/>
                  <a:gd name="connsiteX12" fmla="*/ 2264272 w 3545058"/>
                  <a:gd name="connsiteY12" fmla="*/ 576774 h 576774"/>
                  <a:gd name="connsiteX13" fmla="*/ 1772529 w 3545058"/>
                  <a:gd name="connsiteY13" fmla="*/ 576774 h 576774"/>
                  <a:gd name="connsiteX14" fmla="*/ 1180202 w 3545058"/>
                  <a:gd name="connsiteY14" fmla="*/ 576774 h 576774"/>
                  <a:gd name="connsiteX15" fmla="*/ 688458 w 3545058"/>
                  <a:gd name="connsiteY15" fmla="*/ 576774 h 576774"/>
                  <a:gd name="connsiteX16" fmla="*/ 96131 w 3545058"/>
                  <a:gd name="connsiteY16" fmla="*/ 576774 h 576774"/>
                  <a:gd name="connsiteX17" fmla="*/ 0 w 3545058"/>
                  <a:gd name="connsiteY17" fmla="*/ 480643 h 576774"/>
                  <a:gd name="connsiteX18" fmla="*/ 0 w 3545058"/>
                  <a:gd name="connsiteY18" fmla="*/ 96131 h 57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45058" h="576774" fill="none" extrusionOk="0">
                    <a:moveTo>
                      <a:pt x="0" y="96131"/>
                    </a:moveTo>
                    <a:cubicBezTo>
                      <a:pt x="8469" y="51660"/>
                      <a:pt x="47925" y="5020"/>
                      <a:pt x="96131" y="0"/>
                    </a:cubicBezTo>
                    <a:cubicBezTo>
                      <a:pt x="328807" y="-58924"/>
                      <a:pt x="426981" y="48115"/>
                      <a:pt x="721986" y="0"/>
                    </a:cubicBezTo>
                    <a:cubicBezTo>
                      <a:pt x="1016992" y="-48115"/>
                      <a:pt x="1017421" y="32492"/>
                      <a:pt x="1280786" y="0"/>
                    </a:cubicBezTo>
                    <a:cubicBezTo>
                      <a:pt x="1544151" y="-32492"/>
                      <a:pt x="1605561" y="33355"/>
                      <a:pt x="1839585" y="0"/>
                    </a:cubicBezTo>
                    <a:cubicBezTo>
                      <a:pt x="2073609" y="-33355"/>
                      <a:pt x="2202420" y="36480"/>
                      <a:pt x="2297800" y="0"/>
                    </a:cubicBezTo>
                    <a:cubicBezTo>
                      <a:pt x="2393180" y="-36480"/>
                      <a:pt x="2628824" y="15384"/>
                      <a:pt x="2789544" y="0"/>
                    </a:cubicBezTo>
                    <a:cubicBezTo>
                      <a:pt x="2950264" y="-15384"/>
                      <a:pt x="3266356" y="30402"/>
                      <a:pt x="3448927" y="0"/>
                    </a:cubicBezTo>
                    <a:cubicBezTo>
                      <a:pt x="3497003" y="8190"/>
                      <a:pt x="3554289" y="53047"/>
                      <a:pt x="3545058" y="96131"/>
                    </a:cubicBezTo>
                    <a:cubicBezTo>
                      <a:pt x="3582194" y="223006"/>
                      <a:pt x="3500532" y="304039"/>
                      <a:pt x="3545058" y="480643"/>
                    </a:cubicBezTo>
                    <a:cubicBezTo>
                      <a:pt x="3557281" y="525022"/>
                      <a:pt x="3510681" y="570867"/>
                      <a:pt x="3448927" y="576774"/>
                    </a:cubicBezTo>
                    <a:cubicBezTo>
                      <a:pt x="3265199" y="626351"/>
                      <a:pt x="3153732" y="516119"/>
                      <a:pt x="2890128" y="576774"/>
                    </a:cubicBezTo>
                    <a:cubicBezTo>
                      <a:pt x="2626524" y="637429"/>
                      <a:pt x="2543795" y="514245"/>
                      <a:pt x="2264272" y="576774"/>
                    </a:cubicBezTo>
                    <a:cubicBezTo>
                      <a:pt x="1984749" y="639303"/>
                      <a:pt x="1936652" y="544973"/>
                      <a:pt x="1772529" y="576774"/>
                    </a:cubicBezTo>
                    <a:cubicBezTo>
                      <a:pt x="1608406" y="608575"/>
                      <a:pt x="1319332" y="525552"/>
                      <a:pt x="1180202" y="576774"/>
                    </a:cubicBezTo>
                    <a:cubicBezTo>
                      <a:pt x="1041072" y="627996"/>
                      <a:pt x="850449" y="572313"/>
                      <a:pt x="688458" y="576774"/>
                    </a:cubicBezTo>
                    <a:cubicBezTo>
                      <a:pt x="526467" y="581235"/>
                      <a:pt x="364897" y="548993"/>
                      <a:pt x="96131" y="576774"/>
                    </a:cubicBezTo>
                    <a:cubicBezTo>
                      <a:pt x="31053" y="579273"/>
                      <a:pt x="-212" y="543239"/>
                      <a:pt x="0" y="480643"/>
                    </a:cubicBezTo>
                    <a:cubicBezTo>
                      <a:pt x="-2852" y="366264"/>
                      <a:pt x="31056" y="237213"/>
                      <a:pt x="0" y="96131"/>
                    </a:cubicBezTo>
                    <a:close/>
                  </a:path>
                  <a:path w="3545058" h="576774" stroke="0" extrusionOk="0">
                    <a:moveTo>
                      <a:pt x="0" y="96131"/>
                    </a:moveTo>
                    <a:cubicBezTo>
                      <a:pt x="-10612" y="39904"/>
                      <a:pt x="48631" y="4257"/>
                      <a:pt x="96131" y="0"/>
                    </a:cubicBezTo>
                    <a:cubicBezTo>
                      <a:pt x="310742" y="-3093"/>
                      <a:pt x="485945" y="803"/>
                      <a:pt x="688458" y="0"/>
                    </a:cubicBezTo>
                    <a:cubicBezTo>
                      <a:pt x="890971" y="-803"/>
                      <a:pt x="1114072" y="19783"/>
                      <a:pt x="1280786" y="0"/>
                    </a:cubicBezTo>
                    <a:cubicBezTo>
                      <a:pt x="1447500" y="-19783"/>
                      <a:pt x="1716277" y="34185"/>
                      <a:pt x="1873113" y="0"/>
                    </a:cubicBezTo>
                    <a:cubicBezTo>
                      <a:pt x="2029949" y="-34185"/>
                      <a:pt x="2244527" y="23485"/>
                      <a:pt x="2498968" y="0"/>
                    </a:cubicBezTo>
                    <a:cubicBezTo>
                      <a:pt x="2753410" y="-23485"/>
                      <a:pt x="3153957" y="24836"/>
                      <a:pt x="3448927" y="0"/>
                    </a:cubicBezTo>
                    <a:cubicBezTo>
                      <a:pt x="3514463" y="6400"/>
                      <a:pt x="3535715" y="44706"/>
                      <a:pt x="3545058" y="96131"/>
                    </a:cubicBezTo>
                    <a:cubicBezTo>
                      <a:pt x="3557692" y="178573"/>
                      <a:pt x="3502318" y="384324"/>
                      <a:pt x="3545058" y="480643"/>
                    </a:cubicBezTo>
                    <a:cubicBezTo>
                      <a:pt x="3549325" y="521047"/>
                      <a:pt x="3492872" y="581268"/>
                      <a:pt x="3448927" y="576774"/>
                    </a:cubicBezTo>
                    <a:cubicBezTo>
                      <a:pt x="3288584" y="614035"/>
                      <a:pt x="3152018" y="563756"/>
                      <a:pt x="2990712" y="576774"/>
                    </a:cubicBezTo>
                    <a:cubicBezTo>
                      <a:pt x="2829407" y="589792"/>
                      <a:pt x="2679171" y="539943"/>
                      <a:pt x="2398384" y="576774"/>
                    </a:cubicBezTo>
                    <a:cubicBezTo>
                      <a:pt x="2117597" y="613605"/>
                      <a:pt x="2066972" y="559516"/>
                      <a:pt x="1906641" y="576774"/>
                    </a:cubicBezTo>
                    <a:cubicBezTo>
                      <a:pt x="1746310" y="594032"/>
                      <a:pt x="1524709" y="549960"/>
                      <a:pt x="1414897" y="576774"/>
                    </a:cubicBezTo>
                    <a:cubicBezTo>
                      <a:pt x="1305085" y="603588"/>
                      <a:pt x="937421" y="501787"/>
                      <a:pt x="789042" y="576774"/>
                    </a:cubicBezTo>
                    <a:cubicBezTo>
                      <a:pt x="640663" y="651761"/>
                      <a:pt x="353707" y="521177"/>
                      <a:pt x="96131" y="576774"/>
                    </a:cubicBezTo>
                    <a:cubicBezTo>
                      <a:pt x="48192" y="587358"/>
                      <a:pt x="-8858" y="527621"/>
                      <a:pt x="0" y="480643"/>
                    </a:cubicBezTo>
                    <a:cubicBezTo>
                      <a:pt x="-14439" y="349945"/>
                      <a:pt x="21005" y="199522"/>
                      <a:pt x="0" y="96131"/>
                    </a:cubicBezTo>
                    <a:close/>
                  </a:path>
                </a:pathLst>
              </a:custGeom>
              <a:solidFill>
                <a:srgbClr val="F9D6C7"/>
              </a:solidFill>
              <a:ln w="12700" cap="flat" cmpd="sng" algn="ctr">
                <a:solidFill>
                  <a:srgbClr val="ED8C60"/>
                </a:solidFill>
                <a:prstDash val="solid"/>
                <a:miter lim="800000"/>
              </a:ln>
              <a:effectLst/>
            </p:spPr>
            <p:txBody>
              <a:bodyPr anchor="ctr"/>
              <a:lstStyle/>
              <a:p>
                <a:pPr algn="ctr" eaLnBrk="1" fontAlgn="auto" hangingPunct="1">
                  <a:spcBef>
                    <a:spcPts val="0"/>
                  </a:spcBef>
                  <a:spcAft>
                    <a:spcPts val="0"/>
                  </a:spcAft>
                  <a:defRPr/>
                </a:pPr>
                <a:endParaRPr lang="en-US" sz="1200" kern="0">
                  <a:solidFill>
                    <a:prstClr val="white"/>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78DA353B-51B9-8F92-8D0A-9E34723C0C3C}"/>
                  </a:ext>
                </a:extLst>
              </p:cNvPr>
              <p:cNvSpPr/>
              <p:nvPr/>
            </p:nvSpPr>
            <p:spPr>
              <a:xfrm>
                <a:off x="8682323" y="206802"/>
                <a:ext cx="2110602" cy="804589"/>
              </a:xfrm>
              <a:prstGeom prst="rect">
                <a:avLst/>
              </a:prstGeom>
            </p:spPr>
            <p:txBody>
              <a:bodyPr wrap="none">
                <a:spAutoFit/>
              </a:bodyPr>
              <a:lstStyle/>
              <a:p>
                <a:pPr algn="ctr" eaLnBrk="1" fontAlgn="auto" hangingPunct="1">
                  <a:spcBef>
                    <a:spcPts val="0"/>
                  </a:spcBef>
                  <a:spcAft>
                    <a:spcPts val="0"/>
                  </a:spcAft>
                  <a:defRPr/>
                </a:pPr>
                <a:r>
                  <a:rPr lang="en-US" altLang="zh-CN" sz="2400" b="1" kern="0" dirty="0" err="1">
                    <a:solidFill>
                      <a:srgbClr val="663F0D">
                        <a:lumMod val="50000"/>
                      </a:srgbClr>
                    </a:solidFill>
                    <a:latin typeface="Arial" panose="020B0604020202020204" pitchFamily="34" charset="0"/>
                    <a:ea typeface="inpin heiti" charset="-122"/>
                    <a:cs typeface="Arial" panose="020B0604020202020204" pitchFamily="34" charset="0"/>
                  </a:rPr>
                  <a:t>Đọc</a:t>
                </a:r>
                <a:r>
                  <a:rPr lang="en-US" altLang="zh-CN" sz="2400" b="1" kern="0" dirty="0">
                    <a:solidFill>
                      <a:srgbClr val="663F0D">
                        <a:lumMod val="50000"/>
                      </a:srgbClr>
                    </a:solidFill>
                    <a:latin typeface="Arial" panose="020B0604020202020204" pitchFamily="34" charset="0"/>
                    <a:ea typeface="inpin heiti" charset="-122"/>
                    <a:cs typeface="Arial" panose="020B0604020202020204" pitchFamily="34" charset="0"/>
                  </a:rPr>
                  <a:t> </a:t>
                </a:r>
                <a:r>
                  <a:rPr lang="en-US" altLang="zh-CN" sz="2400" b="1" kern="0" dirty="0" err="1">
                    <a:solidFill>
                      <a:srgbClr val="663F0D">
                        <a:lumMod val="50000"/>
                      </a:srgbClr>
                    </a:solidFill>
                    <a:latin typeface="Arial" panose="020B0604020202020204" pitchFamily="34" charset="0"/>
                    <a:ea typeface="inpin heiti" charset="-122"/>
                    <a:cs typeface="Arial" panose="020B0604020202020204" pitchFamily="34" charset="0"/>
                  </a:rPr>
                  <a:t>mẫu</a:t>
                </a:r>
                <a:endParaRPr lang="zh-CN" altLang="en-US" sz="2400" b="1" kern="0" dirty="0">
                  <a:solidFill>
                    <a:srgbClr val="663F0D">
                      <a:lumMod val="50000"/>
                    </a:srgbClr>
                  </a:solidFill>
                  <a:latin typeface="Arial" panose="020B0604020202020204" pitchFamily="34" charset="0"/>
                  <a:ea typeface="inpin heiti" charset="-122"/>
                  <a:cs typeface="Arial" panose="020B0604020202020204" pitchFamily="34" charset="0"/>
                </a:endParaRPr>
              </a:p>
            </p:txBody>
          </p:sp>
        </p:grpSp>
        <p:pic>
          <p:nvPicPr>
            <p:cNvPr id="33801" name="Picture 29">
              <a:extLst>
                <a:ext uri="{FF2B5EF4-FFF2-40B4-BE49-F238E27FC236}">
                  <a16:creationId xmlns:a16="http://schemas.microsoft.com/office/drawing/2014/main" id="{15228ADE-B04A-96A6-77A4-07113B813E6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3376861" y="682931"/>
              <a:ext cx="709349" cy="709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3720FA7C-4A74-4C9D-72A2-8914B673BFBF}"/>
              </a:ext>
            </a:extLst>
          </p:cNvPr>
          <p:cNvSpPr>
            <a:spLocks noGrp="1"/>
          </p:cNvSpPr>
          <p:nvPr>
            <p:ph type="ctrTitle"/>
          </p:nvPr>
        </p:nvSpPr>
        <p:spPr>
          <a:xfrm>
            <a:off x="1524000" y="1122363"/>
            <a:ext cx="9144000" cy="2387600"/>
          </a:xfrm>
        </p:spPr>
        <p:txBody>
          <a:bodyPr/>
          <a:lstStyle/>
          <a:p>
            <a:pPr>
              <a:defRPr/>
            </a:pPr>
            <a:endParaRPr lang="en-US"/>
          </a:p>
        </p:txBody>
      </p:sp>
      <p:sp>
        <p:nvSpPr>
          <p:cNvPr id="10" name="Subtitle 9">
            <a:extLst>
              <a:ext uri="{FF2B5EF4-FFF2-40B4-BE49-F238E27FC236}">
                <a16:creationId xmlns:a16="http://schemas.microsoft.com/office/drawing/2014/main" id="{C44EC87A-BE47-5FE7-C640-9EAD8C5F1367}"/>
              </a:ext>
            </a:extLst>
          </p:cNvPr>
          <p:cNvSpPr>
            <a:spLocks noGrp="1"/>
          </p:cNvSpPr>
          <p:nvPr>
            <p:ph type="subTitle" idx="1"/>
          </p:nvPr>
        </p:nvSpPr>
        <p:spPr>
          <a:xfrm>
            <a:off x="1524000" y="3602038"/>
            <a:ext cx="9144000" cy="1655762"/>
          </a:xfrm>
        </p:spPr>
        <p:txBody>
          <a:bodyPr/>
          <a:lstStyle/>
          <a:p>
            <a:pPr>
              <a:defRPr/>
            </a:pPr>
            <a:endParaRPr lang="en-US"/>
          </a:p>
        </p:txBody>
      </p:sp>
      <p:pic>
        <p:nvPicPr>
          <p:cNvPr id="34820" name="Picture 3">
            <a:extLst>
              <a:ext uri="{FF2B5EF4-FFF2-40B4-BE49-F238E27FC236}">
                <a16:creationId xmlns:a16="http://schemas.microsoft.com/office/drawing/2014/main" id="{6C291830-8E8F-E45C-6305-7E64A2F4F1BA}"/>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l="3844" t="1903" r="5519" b="37592"/>
          <a:stretch>
            <a:fillRect/>
          </a:stretch>
        </p:blipFill>
        <p:spPr bwMode="auto">
          <a:xfrm>
            <a:off x="5721350" y="225425"/>
            <a:ext cx="5973763" cy="581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Picture 4">
            <a:extLst>
              <a:ext uri="{FF2B5EF4-FFF2-40B4-BE49-F238E27FC236}">
                <a16:creationId xmlns:a16="http://schemas.microsoft.com/office/drawing/2014/main" id="{A2992BE0-EB72-BD6D-C99A-F46E40A0EC6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t="15143"/>
          <a:stretch>
            <a:fillRect/>
          </a:stretch>
        </p:blipFill>
        <p:spPr bwMode="auto">
          <a:xfrm>
            <a:off x="412750" y="665163"/>
            <a:ext cx="5308600" cy="552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0AC51276-D79A-0E40-5422-7EBF52CD8EB3}"/>
              </a:ext>
            </a:extLst>
          </p:cNvPr>
          <p:cNvSpPr/>
          <p:nvPr/>
        </p:nvSpPr>
        <p:spPr>
          <a:xfrm>
            <a:off x="1112838" y="225425"/>
            <a:ext cx="2606675" cy="12414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grpSp>
        <p:nvGrpSpPr>
          <p:cNvPr id="34823" name="Group 27">
            <a:extLst>
              <a:ext uri="{FF2B5EF4-FFF2-40B4-BE49-F238E27FC236}">
                <a16:creationId xmlns:a16="http://schemas.microsoft.com/office/drawing/2014/main" id="{598193EC-37AC-F33F-6816-98901CEDC665}"/>
              </a:ext>
            </a:extLst>
          </p:cNvPr>
          <p:cNvGrpSpPr>
            <a:grpSpLocks/>
          </p:cNvGrpSpPr>
          <p:nvPr/>
        </p:nvGrpSpPr>
        <p:grpSpPr bwMode="auto">
          <a:xfrm>
            <a:off x="438150" y="217488"/>
            <a:ext cx="3328988" cy="520700"/>
            <a:chOff x="3376861" y="588528"/>
            <a:chExt cx="4732536" cy="907243"/>
          </a:xfrm>
        </p:grpSpPr>
        <p:grpSp>
          <p:nvGrpSpPr>
            <p:cNvPr id="34833" name="Group 28">
              <a:extLst>
                <a:ext uri="{FF2B5EF4-FFF2-40B4-BE49-F238E27FC236}">
                  <a16:creationId xmlns:a16="http://schemas.microsoft.com/office/drawing/2014/main" id="{A04D24C1-6E36-4AA3-D0E9-25212C75E3F8}"/>
                </a:ext>
              </a:extLst>
            </p:cNvPr>
            <p:cNvGrpSpPr>
              <a:grpSpLocks/>
            </p:cNvGrpSpPr>
            <p:nvPr/>
          </p:nvGrpSpPr>
          <p:grpSpPr bwMode="auto">
            <a:xfrm>
              <a:off x="4181579" y="588528"/>
              <a:ext cx="3927818" cy="907243"/>
              <a:chOff x="7773728" y="104148"/>
              <a:chExt cx="3927818" cy="907243"/>
            </a:xfrm>
          </p:grpSpPr>
          <p:sp>
            <p:nvSpPr>
              <p:cNvPr id="5" name="Rectangle: Rounded Corners 43">
                <a:extLst>
                  <a:ext uri="{FF2B5EF4-FFF2-40B4-BE49-F238E27FC236}">
                    <a16:creationId xmlns:a16="http://schemas.microsoft.com/office/drawing/2014/main" id="{D39D23EE-70DB-69DE-543B-053C8AEC9AFE}"/>
                  </a:ext>
                </a:extLst>
              </p:cNvPr>
              <p:cNvSpPr/>
              <p:nvPr/>
            </p:nvSpPr>
            <p:spPr>
              <a:xfrm>
                <a:off x="7878507" y="104148"/>
                <a:ext cx="3748564" cy="885115"/>
              </a:xfrm>
              <a:custGeom>
                <a:avLst/>
                <a:gdLst>
                  <a:gd name="connsiteX0" fmla="*/ 0 w 3545058"/>
                  <a:gd name="connsiteY0" fmla="*/ 96131 h 576774"/>
                  <a:gd name="connsiteX1" fmla="*/ 96131 w 3545058"/>
                  <a:gd name="connsiteY1" fmla="*/ 0 h 576774"/>
                  <a:gd name="connsiteX2" fmla="*/ 721986 w 3545058"/>
                  <a:gd name="connsiteY2" fmla="*/ 0 h 576774"/>
                  <a:gd name="connsiteX3" fmla="*/ 1280786 w 3545058"/>
                  <a:gd name="connsiteY3" fmla="*/ 0 h 576774"/>
                  <a:gd name="connsiteX4" fmla="*/ 1839585 w 3545058"/>
                  <a:gd name="connsiteY4" fmla="*/ 0 h 576774"/>
                  <a:gd name="connsiteX5" fmla="*/ 2297800 w 3545058"/>
                  <a:gd name="connsiteY5" fmla="*/ 0 h 576774"/>
                  <a:gd name="connsiteX6" fmla="*/ 2789544 w 3545058"/>
                  <a:gd name="connsiteY6" fmla="*/ 0 h 576774"/>
                  <a:gd name="connsiteX7" fmla="*/ 3448927 w 3545058"/>
                  <a:gd name="connsiteY7" fmla="*/ 0 h 576774"/>
                  <a:gd name="connsiteX8" fmla="*/ 3545058 w 3545058"/>
                  <a:gd name="connsiteY8" fmla="*/ 96131 h 576774"/>
                  <a:gd name="connsiteX9" fmla="*/ 3545058 w 3545058"/>
                  <a:gd name="connsiteY9" fmla="*/ 480643 h 576774"/>
                  <a:gd name="connsiteX10" fmla="*/ 3448927 w 3545058"/>
                  <a:gd name="connsiteY10" fmla="*/ 576774 h 576774"/>
                  <a:gd name="connsiteX11" fmla="*/ 2890128 w 3545058"/>
                  <a:gd name="connsiteY11" fmla="*/ 576774 h 576774"/>
                  <a:gd name="connsiteX12" fmla="*/ 2264272 w 3545058"/>
                  <a:gd name="connsiteY12" fmla="*/ 576774 h 576774"/>
                  <a:gd name="connsiteX13" fmla="*/ 1772529 w 3545058"/>
                  <a:gd name="connsiteY13" fmla="*/ 576774 h 576774"/>
                  <a:gd name="connsiteX14" fmla="*/ 1180202 w 3545058"/>
                  <a:gd name="connsiteY14" fmla="*/ 576774 h 576774"/>
                  <a:gd name="connsiteX15" fmla="*/ 688458 w 3545058"/>
                  <a:gd name="connsiteY15" fmla="*/ 576774 h 576774"/>
                  <a:gd name="connsiteX16" fmla="*/ 96131 w 3545058"/>
                  <a:gd name="connsiteY16" fmla="*/ 576774 h 576774"/>
                  <a:gd name="connsiteX17" fmla="*/ 0 w 3545058"/>
                  <a:gd name="connsiteY17" fmla="*/ 480643 h 576774"/>
                  <a:gd name="connsiteX18" fmla="*/ 0 w 3545058"/>
                  <a:gd name="connsiteY18" fmla="*/ 96131 h 57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45058" h="576774" fill="none" extrusionOk="0">
                    <a:moveTo>
                      <a:pt x="0" y="96131"/>
                    </a:moveTo>
                    <a:cubicBezTo>
                      <a:pt x="8469" y="51660"/>
                      <a:pt x="47925" y="5020"/>
                      <a:pt x="96131" y="0"/>
                    </a:cubicBezTo>
                    <a:cubicBezTo>
                      <a:pt x="328807" y="-58924"/>
                      <a:pt x="426981" y="48115"/>
                      <a:pt x="721986" y="0"/>
                    </a:cubicBezTo>
                    <a:cubicBezTo>
                      <a:pt x="1016992" y="-48115"/>
                      <a:pt x="1017421" y="32492"/>
                      <a:pt x="1280786" y="0"/>
                    </a:cubicBezTo>
                    <a:cubicBezTo>
                      <a:pt x="1544151" y="-32492"/>
                      <a:pt x="1605561" y="33355"/>
                      <a:pt x="1839585" y="0"/>
                    </a:cubicBezTo>
                    <a:cubicBezTo>
                      <a:pt x="2073609" y="-33355"/>
                      <a:pt x="2202420" y="36480"/>
                      <a:pt x="2297800" y="0"/>
                    </a:cubicBezTo>
                    <a:cubicBezTo>
                      <a:pt x="2393180" y="-36480"/>
                      <a:pt x="2628824" y="15384"/>
                      <a:pt x="2789544" y="0"/>
                    </a:cubicBezTo>
                    <a:cubicBezTo>
                      <a:pt x="2950264" y="-15384"/>
                      <a:pt x="3266356" y="30402"/>
                      <a:pt x="3448927" y="0"/>
                    </a:cubicBezTo>
                    <a:cubicBezTo>
                      <a:pt x="3497003" y="8190"/>
                      <a:pt x="3554289" y="53047"/>
                      <a:pt x="3545058" y="96131"/>
                    </a:cubicBezTo>
                    <a:cubicBezTo>
                      <a:pt x="3582194" y="223006"/>
                      <a:pt x="3500532" y="304039"/>
                      <a:pt x="3545058" y="480643"/>
                    </a:cubicBezTo>
                    <a:cubicBezTo>
                      <a:pt x="3557281" y="525022"/>
                      <a:pt x="3510681" y="570867"/>
                      <a:pt x="3448927" y="576774"/>
                    </a:cubicBezTo>
                    <a:cubicBezTo>
                      <a:pt x="3265199" y="626351"/>
                      <a:pt x="3153732" y="516119"/>
                      <a:pt x="2890128" y="576774"/>
                    </a:cubicBezTo>
                    <a:cubicBezTo>
                      <a:pt x="2626524" y="637429"/>
                      <a:pt x="2543795" y="514245"/>
                      <a:pt x="2264272" y="576774"/>
                    </a:cubicBezTo>
                    <a:cubicBezTo>
                      <a:pt x="1984749" y="639303"/>
                      <a:pt x="1936652" y="544973"/>
                      <a:pt x="1772529" y="576774"/>
                    </a:cubicBezTo>
                    <a:cubicBezTo>
                      <a:pt x="1608406" y="608575"/>
                      <a:pt x="1319332" y="525552"/>
                      <a:pt x="1180202" y="576774"/>
                    </a:cubicBezTo>
                    <a:cubicBezTo>
                      <a:pt x="1041072" y="627996"/>
                      <a:pt x="850449" y="572313"/>
                      <a:pt x="688458" y="576774"/>
                    </a:cubicBezTo>
                    <a:cubicBezTo>
                      <a:pt x="526467" y="581235"/>
                      <a:pt x="364897" y="548993"/>
                      <a:pt x="96131" y="576774"/>
                    </a:cubicBezTo>
                    <a:cubicBezTo>
                      <a:pt x="31053" y="579273"/>
                      <a:pt x="-212" y="543239"/>
                      <a:pt x="0" y="480643"/>
                    </a:cubicBezTo>
                    <a:cubicBezTo>
                      <a:pt x="-2852" y="366264"/>
                      <a:pt x="31056" y="237213"/>
                      <a:pt x="0" y="96131"/>
                    </a:cubicBezTo>
                    <a:close/>
                  </a:path>
                  <a:path w="3545058" h="576774" stroke="0" extrusionOk="0">
                    <a:moveTo>
                      <a:pt x="0" y="96131"/>
                    </a:moveTo>
                    <a:cubicBezTo>
                      <a:pt x="-10612" y="39904"/>
                      <a:pt x="48631" y="4257"/>
                      <a:pt x="96131" y="0"/>
                    </a:cubicBezTo>
                    <a:cubicBezTo>
                      <a:pt x="310742" y="-3093"/>
                      <a:pt x="485945" y="803"/>
                      <a:pt x="688458" y="0"/>
                    </a:cubicBezTo>
                    <a:cubicBezTo>
                      <a:pt x="890971" y="-803"/>
                      <a:pt x="1114072" y="19783"/>
                      <a:pt x="1280786" y="0"/>
                    </a:cubicBezTo>
                    <a:cubicBezTo>
                      <a:pt x="1447500" y="-19783"/>
                      <a:pt x="1716277" y="34185"/>
                      <a:pt x="1873113" y="0"/>
                    </a:cubicBezTo>
                    <a:cubicBezTo>
                      <a:pt x="2029949" y="-34185"/>
                      <a:pt x="2244527" y="23485"/>
                      <a:pt x="2498968" y="0"/>
                    </a:cubicBezTo>
                    <a:cubicBezTo>
                      <a:pt x="2753410" y="-23485"/>
                      <a:pt x="3153957" y="24836"/>
                      <a:pt x="3448927" y="0"/>
                    </a:cubicBezTo>
                    <a:cubicBezTo>
                      <a:pt x="3514463" y="6400"/>
                      <a:pt x="3535715" y="44706"/>
                      <a:pt x="3545058" y="96131"/>
                    </a:cubicBezTo>
                    <a:cubicBezTo>
                      <a:pt x="3557692" y="178573"/>
                      <a:pt x="3502318" y="384324"/>
                      <a:pt x="3545058" y="480643"/>
                    </a:cubicBezTo>
                    <a:cubicBezTo>
                      <a:pt x="3549325" y="521047"/>
                      <a:pt x="3492872" y="581268"/>
                      <a:pt x="3448927" y="576774"/>
                    </a:cubicBezTo>
                    <a:cubicBezTo>
                      <a:pt x="3288584" y="614035"/>
                      <a:pt x="3152018" y="563756"/>
                      <a:pt x="2990712" y="576774"/>
                    </a:cubicBezTo>
                    <a:cubicBezTo>
                      <a:pt x="2829407" y="589792"/>
                      <a:pt x="2679171" y="539943"/>
                      <a:pt x="2398384" y="576774"/>
                    </a:cubicBezTo>
                    <a:cubicBezTo>
                      <a:pt x="2117597" y="613605"/>
                      <a:pt x="2066972" y="559516"/>
                      <a:pt x="1906641" y="576774"/>
                    </a:cubicBezTo>
                    <a:cubicBezTo>
                      <a:pt x="1746310" y="594032"/>
                      <a:pt x="1524709" y="549960"/>
                      <a:pt x="1414897" y="576774"/>
                    </a:cubicBezTo>
                    <a:cubicBezTo>
                      <a:pt x="1305085" y="603588"/>
                      <a:pt x="937421" y="501787"/>
                      <a:pt x="789042" y="576774"/>
                    </a:cubicBezTo>
                    <a:cubicBezTo>
                      <a:pt x="640663" y="651761"/>
                      <a:pt x="353707" y="521177"/>
                      <a:pt x="96131" y="576774"/>
                    </a:cubicBezTo>
                    <a:cubicBezTo>
                      <a:pt x="48192" y="587358"/>
                      <a:pt x="-8858" y="527621"/>
                      <a:pt x="0" y="480643"/>
                    </a:cubicBezTo>
                    <a:cubicBezTo>
                      <a:pt x="-14439" y="349945"/>
                      <a:pt x="21005" y="199522"/>
                      <a:pt x="0" y="96131"/>
                    </a:cubicBezTo>
                    <a:close/>
                  </a:path>
                </a:pathLst>
              </a:custGeom>
              <a:solidFill>
                <a:srgbClr val="F9D6C7"/>
              </a:solidFill>
              <a:ln w="12700" cap="flat" cmpd="sng" algn="ctr">
                <a:solidFill>
                  <a:srgbClr val="ED8C60"/>
                </a:solidFill>
                <a:prstDash val="solid"/>
                <a:miter lim="800000"/>
              </a:ln>
              <a:effectLst/>
            </p:spPr>
            <p:txBody>
              <a:bodyPr anchor="ctr"/>
              <a:lstStyle/>
              <a:p>
                <a:pPr algn="ctr" eaLnBrk="1" fontAlgn="auto" hangingPunct="1">
                  <a:spcBef>
                    <a:spcPts val="0"/>
                  </a:spcBef>
                  <a:spcAft>
                    <a:spcPts val="0"/>
                  </a:spcAft>
                  <a:defRPr/>
                </a:pPr>
                <a:endParaRPr lang="en-US" sz="1200" kern="0">
                  <a:solidFill>
                    <a:prstClr val="white"/>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2CBDF5FC-CB30-FBDC-F5C7-01905039B8BB}"/>
                  </a:ext>
                </a:extLst>
              </p:cNvPr>
              <p:cNvSpPr/>
              <p:nvPr/>
            </p:nvSpPr>
            <p:spPr>
              <a:xfrm>
                <a:off x="7774693" y="206489"/>
                <a:ext cx="3926853" cy="804902"/>
              </a:xfrm>
              <a:prstGeom prst="rect">
                <a:avLst/>
              </a:prstGeom>
            </p:spPr>
            <p:txBody>
              <a:bodyPr wrap="none">
                <a:spAutoFit/>
              </a:bodyPr>
              <a:lstStyle/>
              <a:p>
                <a:pPr algn="ctr" eaLnBrk="1" fontAlgn="auto" hangingPunct="1">
                  <a:spcBef>
                    <a:spcPts val="0"/>
                  </a:spcBef>
                  <a:spcAft>
                    <a:spcPts val="0"/>
                  </a:spcAft>
                  <a:defRPr/>
                </a:pPr>
                <a:r>
                  <a:rPr lang="en-US" altLang="zh-CN" sz="2400" b="1" kern="0" dirty="0" err="1">
                    <a:solidFill>
                      <a:srgbClr val="663F0D">
                        <a:lumMod val="50000"/>
                      </a:srgbClr>
                    </a:solidFill>
                    <a:latin typeface="Arial" panose="020B0604020202020204" pitchFamily="34" charset="0"/>
                    <a:ea typeface="inpin heiti" charset="-122"/>
                    <a:cs typeface="Arial" panose="020B0604020202020204" pitchFamily="34" charset="0"/>
                  </a:rPr>
                  <a:t>Đọc</a:t>
                </a:r>
                <a:r>
                  <a:rPr lang="en-US" altLang="zh-CN" sz="2400" b="1" kern="0" dirty="0">
                    <a:solidFill>
                      <a:srgbClr val="663F0D">
                        <a:lumMod val="50000"/>
                      </a:srgbClr>
                    </a:solidFill>
                    <a:latin typeface="Arial" panose="020B0604020202020204" pitchFamily="34" charset="0"/>
                    <a:ea typeface="inpin heiti" charset="-122"/>
                    <a:cs typeface="Arial" panose="020B0604020202020204" pitchFamily="34" charset="0"/>
                  </a:rPr>
                  <a:t> </a:t>
                </a:r>
                <a:r>
                  <a:rPr lang="en-US" altLang="zh-CN" sz="2400" b="1" kern="0" dirty="0" err="1">
                    <a:solidFill>
                      <a:srgbClr val="663F0D">
                        <a:lumMod val="50000"/>
                      </a:srgbClr>
                    </a:solidFill>
                    <a:latin typeface="Arial" panose="020B0604020202020204" pitchFamily="34" charset="0"/>
                    <a:ea typeface="inpin heiti" charset="-122"/>
                    <a:cs typeface="Arial" panose="020B0604020202020204" pitchFamily="34" charset="0"/>
                  </a:rPr>
                  <a:t>nối</a:t>
                </a:r>
                <a:r>
                  <a:rPr lang="en-US" altLang="zh-CN" sz="2400" b="1" kern="0" dirty="0">
                    <a:solidFill>
                      <a:srgbClr val="663F0D">
                        <a:lumMod val="50000"/>
                      </a:srgbClr>
                    </a:solidFill>
                    <a:latin typeface="Arial" panose="020B0604020202020204" pitchFamily="34" charset="0"/>
                    <a:ea typeface="inpin heiti" charset="-122"/>
                    <a:cs typeface="Arial" panose="020B0604020202020204" pitchFamily="34" charset="0"/>
                  </a:rPr>
                  <a:t> </a:t>
                </a:r>
                <a:r>
                  <a:rPr lang="en-US" altLang="zh-CN" sz="2400" b="1" kern="0" dirty="0" err="1">
                    <a:solidFill>
                      <a:srgbClr val="663F0D">
                        <a:lumMod val="50000"/>
                      </a:srgbClr>
                    </a:solidFill>
                    <a:latin typeface="Arial" panose="020B0604020202020204" pitchFamily="34" charset="0"/>
                    <a:ea typeface="inpin heiti" charset="-122"/>
                    <a:cs typeface="Arial" panose="020B0604020202020204" pitchFamily="34" charset="0"/>
                  </a:rPr>
                  <a:t>tiếp</a:t>
                </a:r>
                <a:r>
                  <a:rPr lang="en-US" altLang="zh-CN" sz="2400" b="1" kern="0" dirty="0">
                    <a:solidFill>
                      <a:srgbClr val="663F0D">
                        <a:lumMod val="50000"/>
                      </a:srgbClr>
                    </a:solidFill>
                    <a:latin typeface="Arial" panose="020B0604020202020204" pitchFamily="34" charset="0"/>
                    <a:ea typeface="inpin heiti" charset="-122"/>
                    <a:cs typeface="Arial" panose="020B0604020202020204" pitchFamily="34" charset="0"/>
                  </a:rPr>
                  <a:t> </a:t>
                </a:r>
                <a:r>
                  <a:rPr lang="en-US" altLang="zh-CN" sz="2400" b="1" kern="0" dirty="0" err="1">
                    <a:solidFill>
                      <a:srgbClr val="663F0D">
                        <a:lumMod val="50000"/>
                      </a:srgbClr>
                    </a:solidFill>
                    <a:latin typeface="Arial" panose="020B0604020202020204" pitchFamily="34" charset="0"/>
                    <a:ea typeface="inpin heiti" charset="-122"/>
                    <a:cs typeface="Arial" panose="020B0604020202020204" pitchFamily="34" charset="0"/>
                  </a:rPr>
                  <a:t>đoạn</a:t>
                </a:r>
                <a:endParaRPr lang="zh-CN" altLang="en-US" sz="2400" b="1" kern="0" dirty="0">
                  <a:solidFill>
                    <a:srgbClr val="663F0D">
                      <a:lumMod val="50000"/>
                    </a:srgbClr>
                  </a:solidFill>
                  <a:latin typeface="Arial" panose="020B0604020202020204" pitchFamily="34" charset="0"/>
                  <a:ea typeface="inpin heiti" charset="-122"/>
                  <a:cs typeface="Arial" panose="020B0604020202020204" pitchFamily="34" charset="0"/>
                </a:endParaRPr>
              </a:p>
            </p:txBody>
          </p:sp>
        </p:grpSp>
        <p:pic>
          <p:nvPicPr>
            <p:cNvPr id="34834" name="Picture 29">
              <a:extLst>
                <a:ext uri="{FF2B5EF4-FFF2-40B4-BE49-F238E27FC236}">
                  <a16:creationId xmlns:a16="http://schemas.microsoft.com/office/drawing/2014/main" id="{0DDDF386-9FE2-9FD4-7313-CCCD18D969F6}"/>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3376861" y="682931"/>
              <a:ext cx="709349" cy="709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6" name="Group 15">
            <a:extLst>
              <a:ext uri="{FF2B5EF4-FFF2-40B4-BE49-F238E27FC236}">
                <a16:creationId xmlns:a16="http://schemas.microsoft.com/office/drawing/2014/main" id="{3DF4D630-A499-C36B-798C-3B2682F26FDD}"/>
              </a:ext>
            </a:extLst>
          </p:cNvPr>
          <p:cNvGrpSpPr>
            <a:grpSpLocks/>
          </p:cNvGrpSpPr>
          <p:nvPr/>
        </p:nvGrpSpPr>
        <p:grpSpPr bwMode="auto">
          <a:xfrm>
            <a:off x="741363" y="4237038"/>
            <a:ext cx="3419475" cy="1655762"/>
            <a:chOff x="983351" y="2527057"/>
            <a:chExt cx="2225362" cy="1064083"/>
          </a:xfrm>
        </p:grpSpPr>
        <p:sp>
          <p:nvSpPr>
            <p:cNvPr id="17" name="Rectangle 16">
              <a:extLst>
                <a:ext uri="{FF2B5EF4-FFF2-40B4-BE49-F238E27FC236}">
                  <a16:creationId xmlns:a16="http://schemas.microsoft.com/office/drawing/2014/main" id="{E572DC23-A949-9F3A-57DB-72BCCCED75C8}"/>
                </a:ext>
              </a:extLst>
            </p:cNvPr>
            <p:cNvSpPr/>
            <p:nvPr/>
          </p:nvSpPr>
          <p:spPr>
            <a:xfrm>
              <a:off x="1145552" y="2607654"/>
              <a:ext cx="2063161" cy="983486"/>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defTabSz="685800" fontAlgn="auto">
                <a:spcBef>
                  <a:spcPts val="0"/>
                </a:spcBef>
                <a:spcAft>
                  <a:spcPts val="0"/>
                </a:spcAft>
                <a:defRPr/>
              </a:pPr>
              <a:endParaRPr lang="en-US" sz="2000">
                <a:solidFill>
                  <a:prstClr val="black"/>
                </a:solidFill>
                <a:cs typeface="Times New Roman" panose="02020603050405020304" pitchFamily="18" charset="0"/>
              </a:endParaRPr>
            </a:p>
          </p:txBody>
        </p:sp>
        <p:sp>
          <p:nvSpPr>
            <p:cNvPr id="18" name="Oval 17">
              <a:extLst>
                <a:ext uri="{FF2B5EF4-FFF2-40B4-BE49-F238E27FC236}">
                  <a16:creationId xmlns:a16="http://schemas.microsoft.com/office/drawing/2014/main" id="{73518B8B-0CBD-3ABA-7ED3-961C58DDE002}"/>
                </a:ext>
              </a:extLst>
            </p:cNvPr>
            <p:cNvSpPr/>
            <p:nvPr/>
          </p:nvSpPr>
          <p:spPr>
            <a:xfrm>
              <a:off x="983351" y="2527057"/>
              <a:ext cx="247951" cy="208124"/>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defTabSz="685800" fontAlgn="auto">
                <a:spcBef>
                  <a:spcPts val="0"/>
                </a:spcBef>
                <a:spcAft>
                  <a:spcPts val="0"/>
                </a:spcAft>
                <a:defRPr/>
              </a:pPr>
              <a:r>
                <a:rPr lang="en-US" sz="2000" b="1" dirty="0">
                  <a:solidFill>
                    <a:srgbClr val="FF0000"/>
                  </a:solidFill>
                  <a:latin typeface="Arial Nova" panose="020B0504020202020204" pitchFamily="34" charset="0"/>
                  <a:cs typeface="Times New Roman" panose="02020603050405020304" pitchFamily="18" charset="0"/>
                </a:rPr>
                <a:t>1</a:t>
              </a:r>
            </a:p>
          </p:txBody>
        </p:sp>
      </p:grpSp>
      <p:grpSp>
        <p:nvGrpSpPr>
          <p:cNvPr id="19" name="Group 18">
            <a:extLst>
              <a:ext uri="{FF2B5EF4-FFF2-40B4-BE49-F238E27FC236}">
                <a16:creationId xmlns:a16="http://schemas.microsoft.com/office/drawing/2014/main" id="{122EC80C-98E8-FB3E-3617-BC8834692DCA}"/>
              </a:ext>
            </a:extLst>
          </p:cNvPr>
          <p:cNvGrpSpPr>
            <a:grpSpLocks/>
          </p:cNvGrpSpPr>
          <p:nvPr/>
        </p:nvGrpSpPr>
        <p:grpSpPr bwMode="auto">
          <a:xfrm>
            <a:off x="5668963" y="-3175"/>
            <a:ext cx="6026150" cy="2273300"/>
            <a:chOff x="983351" y="2527057"/>
            <a:chExt cx="2225362" cy="1064083"/>
          </a:xfrm>
        </p:grpSpPr>
        <p:sp>
          <p:nvSpPr>
            <p:cNvPr id="20" name="Rectangle 19">
              <a:extLst>
                <a:ext uri="{FF2B5EF4-FFF2-40B4-BE49-F238E27FC236}">
                  <a16:creationId xmlns:a16="http://schemas.microsoft.com/office/drawing/2014/main" id="{E9F3ABEC-A19B-DE10-FE4A-B24418A7A96F}"/>
                </a:ext>
              </a:extLst>
            </p:cNvPr>
            <p:cNvSpPr/>
            <p:nvPr/>
          </p:nvSpPr>
          <p:spPr>
            <a:xfrm>
              <a:off x="1146325" y="2607309"/>
              <a:ext cx="2062388" cy="983831"/>
            </a:xfrm>
            <a:prstGeom prst="rect">
              <a:avLst/>
            </a:prstGeom>
            <a:noFill/>
            <a:ln w="28575">
              <a:solidFill>
                <a:srgbClr val="00B0F0"/>
              </a:solidFill>
              <a:prstDash val="lgDash"/>
            </a:ln>
          </p:spPr>
          <p:style>
            <a:lnRef idx="2">
              <a:schemeClr val="accent6"/>
            </a:lnRef>
            <a:fillRef idx="1">
              <a:schemeClr val="lt1"/>
            </a:fillRef>
            <a:effectRef idx="0">
              <a:schemeClr val="accent6"/>
            </a:effectRef>
            <a:fontRef idx="minor">
              <a:schemeClr val="dk1"/>
            </a:fontRef>
          </p:style>
          <p:txBody>
            <a:bodyPr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defTabSz="685800" fontAlgn="auto">
                <a:spcBef>
                  <a:spcPts val="0"/>
                </a:spcBef>
                <a:spcAft>
                  <a:spcPts val="0"/>
                </a:spcAft>
                <a:defRPr/>
              </a:pPr>
              <a:endParaRPr lang="en-US" sz="2000">
                <a:solidFill>
                  <a:prstClr val="black"/>
                </a:solidFill>
                <a:cs typeface="Times New Roman" panose="02020603050405020304" pitchFamily="18" charset="0"/>
              </a:endParaRPr>
            </a:p>
          </p:txBody>
        </p:sp>
        <p:sp>
          <p:nvSpPr>
            <p:cNvPr id="21" name="Oval 20">
              <a:extLst>
                <a:ext uri="{FF2B5EF4-FFF2-40B4-BE49-F238E27FC236}">
                  <a16:creationId xmlns:a16="http://schemas.microsoft.com/office/drawing/2014/main" id="{9C57F087-D588-546C-0C09-EE3951D6F8E4}"/>
                </a:ext>
              </a:extLst>
            </p:cNvPr>
            <p:cNvSpPr/>
            <p:nvPr/>
          </p:nvSpPr>
          <p:spPr>
            <a:xfrm>
              <a:off x="983351" y="2527057"/>
              <a:ext cx="247393" cy="208061"/>
            </a:xfrm>
            <a:prstGeom prst="ellipse">
              <a:avLst/>
            </a:prstGeom>
            <a:ln>
              <a:solidFill>
                <a:srgbClr val="00B0F0"/>
              </a:solidFill>
            </a:ln>
          </p:spPr>
          <p:style>
            <a:lnRef idx="2">
              <a:schemeClr val="accent6"/>
            </a:lnRef>
            <a:fillRef idx="1">
              <a:schemeClr val="lt1"/>
            </a:fillRef>
            <a:effectRef idx="0">
              <a:schemeClr val="accent6"/>
            </a:effectRef>
            <a:fontRef idx="minor">
              <a:schemeClr val="dk1"/>
            </a:fontRef>
          </p:style>
          <p:txBody>
            <a:bodyPr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defTabSz="685800" fontAlgn="auto">
                <a:spcBef>
                  <a:spcPts val="0"/>
                </a:spcBef>
                <a:spcAft>
                  <a:spcPts val="0"/>
                </a:spcAft>
                <a:defRPr/>
              </a:pPr>
              <a:r>
                <a:rPr lang="en-US" sz="2000" b="1" dirty="0">
                  <a:solidFill>
                    <a:srgbClr val="00B0F0"/>
                  </a:solidFill>
                  <a:latin typeface="Arial Nova" panose="020B0504020202020204" pitchFamily="34" charset="0"/>
                  <a:cs typeface="Times New Roman" panose="02020603050405020304" pitchFamily="18" charset="0"/>
                </a:rPr>
                <a:t>2</a:t>
              </a:r>
            </a:p>
          </p:txBody>
        </p:sp>
      </p:grpSp>
      <p:grpSp>
        <p:nvGrpSpPr>
          <p:cNvPr id="22" name="Group 21">
            <a:extLst>
              <a:ext uri="{FF2B5EF4-FFF2-40B4-BE49-F238E27FC236}">
                <a16:creationId xmlns:a16="http://schemas.microsoft.com/office/drawing/2014/main" id="{2788C1CF-C552-8C15-0D39-BC71762BDB80}"/>
              </a:ext>
            </a:extLst>
          </p:cNvPr>
          <p:cNvGrpSpPr>
            <a:grpSpLocks/>
          </p:cNvGrpSpPr>
          <p:nvPr/>
        </p:nvGrpSpPr>
        <p:grpSpPr bwMode="auto">
          <a:xfrm>
            <a:off x="5464175" y="2149475"/>
            <a:ext cx="6483350" cy="3895725"/>
            <a:chOff x="1024486" y="2559136"/>
            <a:chExt cx="2184227" cy="1032004"/>
          </a:xfrm>
        </p:grpSpPr>
        <p:sp>
          <p:nvSpPr>
            <p:cNvPr id="23" name="Rectangle 22">
              <a:extLst>
                <a:ext uri="{FF2B5EF4-FFF2-40B4-BE49-F238E27FC236}">
                  <a16:creationId xmlns:a16="http://schemas.microsoft.com/office/drawing/2014/main" id="{90AFD14D-30C1-1100-58BB-81186B3EE8A9}"/>
                </a:ext>
              </a:extLst>
            </p:cNvPr>
            <p:cNvSpPr/>
            <p:nvPr/>
          </p:nvSpPr>
          <p:spPr>
            <a:xfrm>
              <a:off x="1145892" y="2607919"/>
              <a:ext cx="2062821" cy="983221"/>
            </a:xfrm>
            <a:prstGeom prst="rect">
              <a:avLst/>
            </a:prstGeom>
            <a:noFill/>
            <a:ln w="28575">
              <a:solidFill>
                <a:schemeClr val="accent2"/>
              </a:solidFill>
              <a:prstDash val="lgDash"/>
            </a:ln>
          </p:spPr>
          <p:style>
            <a:lnRef idx="2">
              <a:schemeClr val="accent6"/>
            </a:lnRef>
            <a:fillRef idx="1">
              <a:schemeClr val="lt1"/>
            </a:fillRef>
            <a:effectRef idx="0">
              <a:schemeClr val="accent6"/>
            </a:effectRef>
            <a:fontRef idx="minor">
              <a:schemeClr val="dk1"/>
            </a:fontRef>
          </p:style>
          <p:txBody>
            <a:bodyPr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defTabSz="685800" fontAlgn="auto">
                <a:spcBef>
                  <a:spcPts val="0"/>
                </a:spcBef>
                <a:spcAft>
                  <a:spcPts val="0"/>
                </a:spcAft>
                <a:defRPr/>
              </a:pPr>
              <a:endParaRPr lang="en-US" sz="2000">
                <a:solidFill>
                  <a:prstClr val="black"/>
                </a:solidFill>
                <a:cs typeface="Times New Roman" panose="02020603050405020304" pitchFamily="18" charset="0"/>
              </a:endParaRPr>
            </a:p>
          </p:txBody>
        </p:sp>
        <p:sp>
          <p:nvSpPr>
            <p:cNvPr id="24" name="Oval 23">
              <a:extLst>
                <a:ext uri="{FF2B5EF4-FFF2-40B4-BE49-F238E27FC236}">
                  <a16:creationId xmlns:a16="http://schemas.microsoft.com/office/drawing/2014/main" id="{2CD40D97-08A2-569D-7A28-475DEC3D8AEA}"/>
                </a:ext>
              </a:extLst>
            </p:cNvPr>
            <p:cNvSpPr/>
            <p:nvPr/>
          </p:nvSpPr>
          <p:spPr>
            <a:xfrm>
              <a:off x="1024486" y="2559136"/>
              <a:ext cx="206443" cy="128265"/>
            </a:xfrm>
            <a:prstGeom prst="ellipse">
              <a:avLst/>
            </a:prstGeom>
            <a:ln>
              <a:solidFill>
                <a:schemeClr val="accent2"/>
              </a:solidFill>
            </a:ln>
          </p:spPr>
          <p:style>
            <a:lnRef idx="2">
              <a:schemeClr val="accent6"/>
            </a:lnRef>
            <a:fillRef idx="1">
              <a:schemeClr val="lt1"/>
            </a:fillRef>
            <a:effectRef idx="0">
              <a:schemeClr val="accent6"/>
            </a:effectRef>
            <a:fontRef idx="minor">
              <a:schemeClr val="dk1"/>
            </a:fontRef>
          </p:style>
          <p:txBody>
            <a:bodyPr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defTabSz="685800" fontAlgn="auto">
                <a:spcBef>
                  <a:spcPts val="0"/>
                </a:spcBef>
                <a:spcAft>
                  <a:spcPts val="0"/>
                </a:spcAft>
                <a:defRPr/>
              </a:pPr>
              <a:r>
                <a:rPr lang="en-US" sz="2000" b="1" dirty="0">
                  <a:solidFill>
                    <a:schemeClr val="accent2"/>
                  </a:solidFill>
                  <a:latin typeface="Arial Nova" panose="020B0504020202020204" pitchFamily="34" charset="0"/>
                  <a:cs typeface="Times New Roman" panose="02020603050405020304" pitchFamily="18" charset="0"/>
                </a:rPr>
                <a:t>3</a:t>
              </a: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500"/>
                                        <p:tgtEl>
                                          <p:spTgt spid="1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6" presetClass="entr" presetSubtype="16"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circle(in)">
                                      <p:cBhvr>
                                        <p:cTn id="17"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5" descr="6">
            <a:extLst>
              <a:ext uri="{FF2B5EF4-FFF2-40B4-BE49-F238E27FC236}">
                <a16:creationId xmlns:a16="http://schemas.microsoft.com/office/drawing/2014/main" id="{E386C7FC-8DCD-BB6B-2C1C-44D0CE02E4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08888" y="3930650"/>
            <a:ext cx="4454525" cy="273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3" name="Picture 6" descr="7">
            <a:extLst>
              <a:ext uri="{FF2B5EF4-FFF2-40B4-BE49-F238E27FC236}">
                <a16:creationId xmlns:a16="http://schemas.microsoft.com/office/drawing/2014/main" id="{19342D28-339E-CE5A-8D49-5C5457FF54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2675" y="539750"/>
            <a:ext cx="1060450" cy="152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4" name="Picture 6" descr="7">
            <a:extLst>
              <a:ext uri="{FF2B5EF4-FFF2-40B4-BE49-F238E27FC236}">
                <a16:creationId xmlns:a16="http://schemas.microsoft.com/office/drawing/2014/main" id="{AB16AA24-4EBA-86A0-088D-3042B4D039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75875" y="512763"/>
            <a:ext cx="1060450" cy="152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28">
            <a:extLst>
              <a:ext uri="{FF2B5EF4-FFF2-40B4-BE49-F238E27FC236}">
                <a16:creationId xmlns:a16="http://schemas.microsoft.com/office/drawing/2014/main" id="{B3F5B2A2-C975-C944-3331-C8072E85161F}"/>
              </a:ext>
            </a:extLst>
          </p:cNvPr>
          <p:cNvSpPr/>
          <p:nvPr/>
        </p:nvSpPr>
        <p:spPr>
          <a:xfrm>
            <a:off x="3687763" y="701675"/>
            <a:ext cx="4664075" cy="630238"/>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ctr" eaLnBrk="1" hangingPunct="1">
              <a:defRPr/>
            </a:pPr>
            <a:r>
              <a:rPr lang="en-US" altLang="en-US" sz="3600" b="1" dirty="0" err="1">
                <a:solidFill>
                  <a:srgbClr val="FF0000"/>
                </a:solidFill>
                <a:latin typeface="DFGothic-EB"/>
                <a:cs typeface="Arial-Rounded" pitchFamily="34" charset="0"/>
              </a:rPr>
              <a:t>Luyện</a:t>
            </a:r>
            <a:r>
              <a:rPr lang="en-US" altLang="en-US" sz="3600" b="1" dirty="0">
                <a:solidFill>
                  <a:srgbClr val="FF0000"/>
                </a:solidFill>
                <a:latin typeface="DFGothic-EB"/>
                <a:cs typeface="Arial-Rounded" pitchFamily="34" charset="0"/>
              </a:rPr>
              <a:t> </a:t>
            </a:r>
            <a:r>
              <a:rPr lang="en-US" altLang="en-US" sz="3600" b="1" dirty="0" err="1">
                <a:solidFill>
                  <a:srgbClr val="FF0000"/>
                </a:solidFill>
                <a:latin typeface="DFGothic-EB"/>
                <a:cs typeface="Arial-Rounded" pitchFamily="34" charset="0"/>
              </a:rPr>
              <a:t>đọc</a:t>
            </a:r>
            <a:r>
              <a:rPr lang="en-US" altLang="en-US" sz="3600" b="1" dirty="0">
                <a:solidFill>
                  <a:srgbClr val="FF0000"/>
                </a:solidFill>
                <a:latin typeface="DFGothic-EB"/>
                <a:cs typeface="Arial-Rounded" pitchFamily="34" charset="0"/>
              </a:rPr>
              <a:t> </a:t>
            </a:r>
            <a:r>
              <a:rPr lang="en-US" altLang="en-US" sz="3600" b="1" dirty="0" err="1">
                <a:solidFill>
                  <a:srgbClr val="FF0000"/>
                </a:solidFill>
                <a:latin typeface="DFGothic-EB"/>
                <a:cs typeface="Arial-Rounded" pitchFamily="34" charset="0"/>
              </a:rPr>
              <a:t>từ</a:t>
            </a:r>
            <a:r>
              <a:rPr lang="en-US" altLang="en-US" sz="3600" b="1" dirty="0">
                <a:solidFill>
                  <a:srgbClr val="FF0000"/>
                </a:solidFill>
                <a:latin typeface="DFGothic-EB"/>
                <a:cs typeface="Arial-Rounded" pitchFamily="34" charset="0"/>
              </a:rPr>
              <a:t> </a:t>
            </a:r>
            <a:r>
              <a:rPr lang="en-US" altLang="en-US" sz="3600" b="1" dirty="0" err="1">
                <a:solidFill>
                  <a:srgbClr val="FF0000"/>
                </a:solidFill>
                <a:latin typeface="DFGothic-EB"/>
                <a:cs typeface="Arial-Rounded" pitchFamily="34" charset="0"/>
              </a:rPr>
              <a:t>khó</a:t>
            </a:r>
            <a:r>
              <a:rPr lang="en-US" altLang="en-US" sz="3600" b="1" dirty="0">
                <a:solidFill>
                  <a:srgbClr val="FF0000"/>
                </a:solidFill>
                <a:latin typeface="DFGothic-EB"/>
                <a:cs typeface="Arial-Rounded" pitchFamily="34" charset="0"/>
              </a:rPr>
              <a:t>:</a:t>
            </a:r>
          </a:p>
        </p:txBody>
      </p:sp>
      <p:pic>
        <p:nvPicPr>
          <p:cNvPr id="7" name="Picture 4">
            <a:extLst>
              <a:ext uri="{FF2B5EF4-FFF2-40B4-BE49-F238E27FC236}">
                <a16:creationId xmlns:a16="http://schemas.microsoft.com/office/drawing/2014/main" id="{CB4D85F3-576D-CDB9-1406-4CA2988444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93175" y="2073275"/>
            <a:ext cx="257175" cy="67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a:extLst>
              <a:ext uri="{FF2B5EF4-FFF2-40B4-BE49-F238E27FC236}">
                <a16:creationId xmlns:a16="http://schemas.microsoft.com/office/drawing/2014/main" id="{FA455FAF-1354-2217-DA8B-70AF622B93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06763" y="2047875"/>
            <a:ext cx="257175" cy="67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a:extLst>
              <a:ext uri="{FF2B5EF4-FFF2-40B4-BE49-F238E27FC236}">
                <a16:creationId xmlns:a16="http://schemas.microsoft.com/office/drawing/2014/main" id="{C5BEACAC-51BC-659A-CD0E-342AEF76FF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21400" y="2073275"/>
            <a:ext cx="257175" cy="67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圆角矩形 21">
            <a:extLst>
              <a:ext uri="{FF2B5EF4-FFF2-40B4-BE49-F238E27FC236}">
                <a16:creationId xmlns:a16="http://schemas.microsoft.com/office/drawing/2014/main" id="{DFE27E96-B3F1-F71A-9762-3BBFDAE8B37C}"/>
              </a:ext>
            </a:extLst>
          </p:cNvPr>
          <p:cNvSpPr/>
          <p:nvPr/>
        </p:nvSpPr>
        <p:spPr>
          <a:xfrm>
            <a:off x="1460500" y="2181225"/>
            <a:ext cx="9144000" cy="95250"/>
          </a:xfrm>
          <a:prstGeom prst="roundRect">
            <a:avLst/>
          </a:prstGeom>
          <a:gradFill flip="none" rotWithShape="1">
            <a:gsLst>
              <a:gs pos="0">
                <a:sysClr val="windowText" lastClr="000000">
                  <a:lumMod val="50000"/>
                  <a:lumOff val="50000"/>
                </a:sysClr>
              </a:gs>
              <a:gs pos="100000">
                <a:sysClr val="window" lastClr="FFFFFF">
                  <a:lumMod val="50000"/>
                  <a:shade val="67500"/>
                  <a:satMod val="115000"/>
                </a:sysClr>
              </a:gs>
              <a:gs pos="55000">
                <a:sysClr val="window" lastClr="FFFFFF">
                  <a:lumMod val="75000"/>
                </a:sysClr>
              </a:gs>
            </a:gsLst>
            <a:lin ang="5400000" scaled="1"/>
            <a:tileRect/>
          </a:gradFill>
          <a:ln w="25400" cap="flat" cmpd="sng" algn="ctr">
            <a:noFill/>
            <a:prstDash val="solid"/>
          </a:ln>
          <a:effectLst/>
        </p:spPr>
        <p:txBody>
          <a:bodyPr anchor="ctr"/>
          <a:lstStyle/>
          <a:p>
            <a:pPr algn="ctr" eaLnBrk="1" fontAlgn="auto" hangingPunct="1">
              <a:spcBef>
                <a:spcPts val="0"/>
              </a:spcBef>
              <a:spcAft>
                <a:spcPts val="0"/>
              </a:spcAft>
              <a:defRPr/>
            </a:pPr>
            <a:endParaRPr lang="zh-CN" altLang="en-US" kern="0">
              <a:solidFill>
                <a:sysClr val="window" lastClr="FFFFFF"/>
              </a:solidFill>
              <a:latin typeface="Calibri"/>
              <a:ea typeface="宋体"/>
            </a:endParaRPr>
          </a:p>
        </p:txBody>
      </p:sp>
      <p:sp>
        <p:nvSpPr>
          <p:cNvPr id="11" name="五边形 9">
            <a:extLst>
              <a:ext uri="{FF2B5EF4-FFF2-40B4-BE49-F238E27FC236}">
                <a16:creationId xmlns:a16="http://schemas.microsoft.com/office/drawing/2014/main" id="{490F1E84-FE9A-5496-8E2D-F3A8C8DF45E8}"/>
              </a:ext>
            </a:extLst>
          </p:cNvPr>
          <p:cNvSpPr/>
          <p:nvPr/>
        </p:nvSpPr>
        <p:spPr>
          <a:xfrm rot="5400000">
            <a:off x="5196681" y="2070895"/>
            <a:ext cx="1743075" cy="2659062"/>
          </a:xfrm>
          <a:prstGeom prst="rect">
            <a:avLst/>
          </a:prstGeom>
          <a:solidFill>
            <a:schemeClr val="accent5"/>
          </a:solidFill>
          <a:ln w="25400" cap="flat" cmpd="sng" algn="ctr">
            <a:noFill/>
            <a:prstDash val="solid"/>
          </a:ln>
          <a:effectLst/>
        </p:spPr>
        <p:txBody>
          <a:bodyPr anchor="ctr"/>
          <a:lstStyle/>
          <a:p>
            <a:pPr algn="ctr" eaLnBrk="1" fontAlgn="auto" hangingPunct="1">
              <a:spcBef>
                <a:spcPts val="0"/>
              </a:spcBef>
              <a:spcAft>
                <a:spcPts val="0"/>
              </a:spcAft>
              <a:defRPr/>
            </a:pPr>
            <a:endParaRPr lang="zh-CN" altLang="en-US" kern="0">
              <a:solidFill>
                <a:sysClr val="window" lastClr="FFFFFF"/>
              </a:solidFill>
              <a:latin typeface="Calibri"/>
              <a:ea typeface="宋体"/>
            </a:endParaRPr>
          </a:p>
        </p:txBody>
      </p:sp>
      <p:sp>
        <p:nvSpPr>
          <p:cNvPr id="12" name="椭圆 23">
            <a:extLst>
              <a:ext uri="{FF2B5EF4-FFF2-40B4-BE49-F238E27FC236}">
                <a16:creationId xmlns:a16="http://schemas.microsoft.com/office/drawing/2014/main" id="{ED7EA6DE-C265-A08A-06C9-329CFF7598E7}"/>
              </a:ext>
            </a:extLst>
          </p:cNvPr>
          <p:cNvSpPr/>
          <p:nvPr/>
        </p:nvSpPr>
        <p:spPr>
          <a:xfrm>
            <a:off x="5989638" y="2620963"/>
            <a:ext cx="147637" cy="115887"/>
          </a:xfrm>
          <a:prstGeom prst="ellipse">
            <a:avLst/>
          </a:prstGeom>
          <a:solidFill>
            <a:sysClr val="window" lastClr="FFFFFF"/>
          </a:solidFill>
          <a:ln w="25400" cap="flat" cmpd="sng" algn="ctr">
            <a:noFill/>
            <a:prstDash val="solid"/>
          </a:ln>
          <a:effectLst/>
        </p:spPr>
        <p:txBody>
          <a:bodyPr anchor="ctr"/>
          <a:lstStyle/>
          <a:p>
            <a:pPr algn="ctr" eaLnBrk="1" fontAlgn="auto" hangingPunct="1">
              <a:spcBef>
                <a:spcPts val="0"/>
              </a:spcBef>
              <a:spcAft>
                <a:spcPts val="0"/>
              </a:spcAft>
              <a:defRPr/>
            </a:pPr>
            <a:endParaRPr lang="zh-CN" altLang="en-US" kern="0">
              <a:solidFill>
                <a:sysClr val="window" lastClr="FFFFFF"/>
              </a:solidFill>
              <a:latin typeface="Calibri"/>
              <a:ea typeface="宋体"/>
            </a:endParaRPr>
          </a:p>
        </p:txBody>
      </p:sp>
      <p:pic>
        <p:nvPicPr>
          <p:cNvPr id="13" name="Picture 4">
            <a:extLst>
              <a:ext uri="{FF2B5EF4-FFF2-40B4-BE49-F238E27FC236}">
                <a16:creationId xmlns:a16="http://schemas.microsoft.com/office/drawing/2014/main" id="{255F7AE0-69B0-6F47-6458-118C2590DE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6588" y="2073275"/>
            <a:ext cx="404812" cy="67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五边形 12">
            <a:extLst>
              <a:ext uri="{FF2B5EF4-FFF2-40B4-BE49-F238E27FC236}">
                <a16:creationId xmlns:a16="http://schemas.microsoft.com/office/drawing/2014/main" id="{1F322CF8-49CB-4AB5-812A-C771DA7BB1A7}"/>
              </a:ext>
            </a:extLst>
          </p:cNvPr>
          <p:cNvSpPr/>
          <p:nvPr/>
        </p:nvSpPr>
        <p:spPr>
          <a:xfrm rot="5400000">
            <a:off x="2235200" y="2159001"/>
            <a:ext cx="1743075" cy="2432050"/>
          </a:xfrm>
          <a:prstGeom prst="rect">
            <a:avLst/>
          </a:prstGeom>
          <a:solidFill>
            <a:schemeClr val="accent2"/>
          </a:solidFill>
          <a:ln w="25400" cap="flat" cmpd="sng" algn="ctr">
            <a:noFill/>
            <a:prstDash val="solid"/>
          </a:ln>
          <a:effectLst/>
        </p:spPr>
        <p:txBody>
          <a:bodyPr anchor="ctr"/>
          <a:lstStyle/>
          <a:p>
            <a:pPr algn="ctr" eaLnBrk="1" fontAlgn="auto" hangingPunct="1">
              <a:spcBef>
                <a:spcPts val="0"/>
              </a:spcBef>
              <a:spcAft>
                <a:spcPts val="0"/>
              </a:spcAft>
              <a:defRPr/>
            </a:pPr>
            <a:endParaRPr lang="zh-CN" altLang="en-US" kern="0">
              <a:solidFill>
                <a:sysClr val="window" lastClr="FFFFFF"/>
              </a:solidFill>
              <a:latin typeface="Calibri"/>
              <a:ea typeface="宋体"/>
            </a:endParaRPr>
          </a:p>
        </p:txBody>
      </p:sp>
      <p:sp>
        <p:nvSpPr>
          <p:cNvPr id="15" name="椭圆 26">
            <a:extLst>
              <a:ext uri="{FF2B5EF4-FFF2-40B4-BE49-F238E27FC236}">
                <a16:creationId xmlns:a16="http://schemas.microsoft.com/office/drawing/2014/main" id="{6A3186EF-6976-439A-F3DC-9251C0EB32A3}"/>
              </a:ext>
            </a:extLst>
          </p:cNvPr>
          <p:cNvSpPr/>
          <p:nvPr/>
        </p:nvSpPr>
        <p:spPr>
          <a:xfrm>
            <a:off x="3175000" y="2552700"/>
            <a:ext cx="147638" cy="117475"/>
          </a:xfrm>
          <a:prstGeom prst="ellipse">
            <a:avLst/>
          </a:prstGeom>
          <a:solidFill>
            <a:sysClr val="window" lastClr="FFFFFF"/>
          </a:solidFill>
          <a:ln w="25400" cap="flat" cmpd="sng" algn="ctr">
            <a:noFill/>
            <a:prstDash val="solid"/>
          </a:ln>
          <a:effectLst/>
        </p:spPr>
        <p:txBody>
          <a:bodyPr anchor="ctr"/>
          <a:lstStyle/>
          <a:p>
            <a:pPr algn="ctr" eaLnBrk="1" fontAlgn="auto" hangingPunct="1">
              <a:spcBef>
                <a:spcPts val="0"/>
              </a:spcBef>
              <a:spcAft>
                <a:spcPts val="0"/>
              </a:spcAft>
              <a:defRPr/>
            </a:pPr>
            <a:endParaRPr lang="zh-CN" altLang="en-US" kern="0">
              <a:solidFill>
                <a:sysClr val="window" lastClr="FFFFFF"/>
              </a:solidFill>
              <a:latin typeface="Calibri"/>
              <a:ea typeface="宋体"/>
            </a:endParaRPr>
          </a:p>
        </p:txBody>
      </p:sp>
      <p:pic>
        <p:nvPicPr>
          <p:cNvPr id="16" name="Picture 4">
            <a:extLst>
              <a:ext uri="{FF2B5EF4-FFF2-40B4-BE49-F238E27FC236}">
                <a16:creationId xmlns:a16="http://schemas.microsoft.com/office/drawing/2014/main" id="{EA5DC564-E2BC-2718-56DD-6AAC446F8CA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00363" y="2047875"/>
            <a:ext cx="406400" cy="67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五边形 18">
            <a:extLst>
              <a:ext uri="{FF2B5EF4-FFF2-40B4-BE49-F238E27FC236}">
                <a16:creationId xmlns:a16="http://schemas.microsoft.com/office/drawing/2014/main" id="{F9E46D04-4DEB-77DB-9146-A964A5E1C8BF}"/>
              </a:ext>
            </a:extLst>
          </p:cNvPr>
          <p:cNvSpPr/>
          <p:nvPr/>
        </p:nvSpPr>
        <p:spPr>
          <a:xfrm rot="5400000">
            <a:off x="8159750" y="2338388"/>
            <a:ext cx="1719263" cy="2147887"/>
          </a:xfrm>
          <a:prstGeom prst="rect">
            <a:avLst/>
          </a:prstGeom>
          <a:solidFill>
            <a:schemeClr val="accent6"/>
          </a:solidFill>
          <a:ln w="25400" cap="flat" cmpd="sng" algn="ctr">
            <a:noFill/>
            <a:prstDash val="solid"/>
          </a:ln>
          <a:effectLst/>
        </p:spPr>
        <p:txBody>
          <a:bodyPr anchor="ctr"/>
          <a:lstStyle/>
          <a:p>
            <a:pPr algn="ctr" eaLnBrk="1" fontAlgn="auto" hangingPunct="1">
              <a:spcBef>
                <a:spcPts val="0"/>
              </a:spcBef>
              <a:spcAft>
                <a:spcPts val="0"/>
              </a:spcAft>
              <a:defRPr/>
            </a:pPr>
            <a:endParaRPr lang="zh-CN" altLang="en-US" sz="2400" kern="0">
              <a:solidFill>
                <a:prstClr val="white"/>
              </a:solidFill>
              <a:latin typeface="Arial" panose="020B0604020202020204" pitchFamily="34" charset="0"/>
              <a:ea typeface="宋体"/>
              <a:cs typeface="Arial" panose="020B0604020202020204" pitchFamily="34" charset="0"/>
            </a:endParaRPr>
          </a:p>
        </p:txBody>
      </p:sp>
      <p:sp>
        <p:nvSpPr>
          <p:cNvPr id="18" name="椭圆 33">
            <a:extLst>
              <a:ext uri="{FF2B5EF4-FFF2-40B4-BE49-F238E27FC236}">
                <a16:creationId xmlns:a16="http://schemas.microsoft.com/office/drawing/2014/main" id="{A7312B38-7C55-C1B0-0387-76AAF21806D3}"/>
              </a:ext>
            </a:extLst>
          </p:cNvPr>
          <p:cNvSpPr/>
          <p:nvPr/>
        </p:nvSpPr>
        <p:spPr>
          <a:xfrm>
            <a:off x="8761413" y="2578100"/>
            <a:ext cx="147637" cy="117475"/>
          </a:xfrm>
          <a:prstGeom prst="ellipse">
            <a:avLst/>
          </a:prstGeom>
          <a:solidFill>
            <a:sysClr val="window" lastClr="FFFFFF"/>
          </a:solidFill>
          <a:ln w="25400" cap="flat" cmpd="sng" algn="ctr">
            <a:noFill/>
            <a:prstDash val="solid"/>
          </a:ln>
          <a:effectLst/>
        </p:spPr>
        <p:txBody>
          <a:bodyPr anchor="ctr"/>
          <a:lstStyle/>
          <a:p>
            <a:pPr algn="ctr" eaLnBrk="1" fontAlgn="auto" hangingPunct="1">
              <a:spcBef>
                <a:spcPts val="0"/>
              </a:spcBef>
              <a:spcAft>
                <a:spcPts val="0"/>
              </a:spcAft>
              <a:defRPr/>
            </a:pPr>
            <a:endParaRPr lang="zh-CN" altLang="en-US" kern="0">
              <a:solidFill>
                <a:sysClr val="window" lastClr="FFFFFF"/>
              </a:solidFill>
              <a:latin typeface="Calibri"/>
              <a:ea typeface="宋体"/>
            </a:endParaRPr>
          </a:p>
        </p:txBody>
      </p:sp>
      <p:pic>
        <p:nvPicPr>
          <p:cNvPr id="19" name="Picture 4">
            <a:extLst>
              <a:ext uri="{FF2B5EF4-FFF2-40B4-BE49-F238E27FC236}">
                <a16:creationId xmlns:a16="http://schemas.microsoft.com/office/drawing/2014/main" id="{C08D44A0-50E9-6269-E291-67B91E5B51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88363" y="2073275"/>
            <a:ext cx="404812" cy="67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859" name="TextBox 19">
            <a:extLst>
              <a:ext uri="{FF2B5EF4-FFF2-40B4-BE49-F238E27FC236}">
                <a16:creationId xmlns:a16="http://schemas.microsoft.com/office/drawing/2014/main" id="{7F835FA3-1A3E-8481-D7DB-FBDDE65ACA7E}"/>
              </a:ext>
            </a:extLst>
          </p:cNvPr>
          <p:cNvSpPr txBox="1">
            <a:spLocks noChangeArrowheads="1"/>
          </p:cNvSpPr>
          <p:nvPr/>
        </p:nvSpPr>
        <p:spPr bwMode="auto">
          <a:xfrm>
            <a:off x="2098675" y="3036888"/>
            <a:ext cx="201295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ctr" eaLnBrk="1" hangingPunct="1"/>
            <a:r>
              <a:rPr lang="en-US" altLang="en-US" sz="2800">
                <a:solidFill>
                  <a:srgbClr val="FFFFFF"/>
                </a:solidFill>
                <a:latin typeface="Arial" panose="020B0604020202020204" pitchFamily="34" charset="0"/>
                <a:cs typeface="Arial" panose="020B0604020202020204" pitchFamily="34" charset="0"/>
              </a:rPr>
              <a:t>Thịt nạc vai</a:t>
            </a:r>
          </a:p>
        </p:txBody>
      </p:sp>
      <p:sp>
        <p:nvSpPr>
          <p:cNvPr id="35860" name="TextBox 20">
            <a:extLst>
              <a:ext uri="{FF2B5EF4-FFF2-40B4-BE49-F238E27FC236}">
                <a16:creationId xmlns:a16="http://schemas.microsoft.com/office/drawing/2014/main" id="{E61E79A0-AE4E-24C4-B2C4-59D9916DEF95}"/>
              </a:ext>
            </a:extLst>
          </p:cNvPr>
          <p:cNvSpPr txBox="1">
            <a:spLocks noChangeArrowheads="1"/>
          </p:cNvSpPr>
          <p:nvPr/>
        </p:nvSpPr>
        <p:spPr bwMode="auto">
          <a:xfrm>
            <a:off x="5111750" y="3082925"/>
            <a:ext cx="20780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ctr" eaLnBrk="1" hangingPunct="1"/>
            <a:r>
              <a:rPr lang="en-US" altLang="en-US" sz="2800">
                <a:solidFill>
                  <a:srgbClr val="FFFFFF"/>
                </a:solidFill>
                <a:latin typeface="Arial" panose="020B0604020202020204" pitchFamily="34" charset="0"/>
                <a:ea typeface="Times New Roman" panose="02020603050405020304" pitchFamily="18" charset="0"/>
                <a:cs typeface="Arial" panose="020B0604020202020204" pitchFamily="34" charset="0"/>
              </a:rPr>
              <a:t>xay nhuyễn</a:t>
            </a:r>
            <a:endParaRPr lang="en-US" altLang="en-US" sz="4000">
              <a:solidFill>
                <a:srgbClr val="FFFFFF"/>
              </a:solidFill>
              <a:latin typeface="Arial" panose="020B0604020202020204" pitchFamily="34" charset="0"/>
              <a:ea typeface="Times New Roman" panose="02020603050405020304" pitchFamily="18" charset="0"/>
              <a:cs typeface="Arial" panose="020B0604020202020204" pitchFamily="34" charset="0"/>
            </a:endParaRPr>
          </a:p>
        </p:txBody>
      </p:sp>
      <p:sp>
        <p:nvSpPr>
          <p:cNvPr id="35861" name="TextBox 21">
            <a:extLst>
              <a:ext uri="{FF2B5EF4-FFF2-40B4-BE49-F238E27FC236}">
                <a16:creationId xmlns:a16="http://schemas.microsoft.com/office/drawing/2014/main" id="{546BF51C-47E1-7B9C-C663-FD54AF5CB1A4}"/>
              </a:ext>
            </a:extLst>
          </p:cNvPr>
          <p:cNvSpPr txBox="1">
            <a:spLocks noChangeArrowheads="1"/>
          </p:cNvSpPr>
          <p:nvPr/>
        </p:nvSpPr>
        <p:spPr bwMode="auto">
          <a:xfrm>
            <a:off x="8301038" y="3082925"/>
            <a:ext cx="14208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ctr" eaLnBrk="1" hangingPunct="1"/>
            <a:r>
              <a:rPr lang="en-US" altLang="en-US" sz="2800">
                <a:solidFill>
                  <a:srgbClr val="FFFFFF"/>
                </a:solidFill>
                <a:latin typeface="Arial" panose="020B0604020202020204" pitchFamily="34" charset="0"/>
                <a:ea typeface="Times New Roman" panose="02020603050405020304" pitchFamily="18" charset="0"/>
                <a:cs typeface="Arial" panose="020B0604020202020204" pitchFamily="34" charset="0"/>
              </a:rPr>
              <a:t>1 lạng</a:t>
            </a:r>
            <a:endParaRPr lang="en-US" altLang="en-US" sz="4000">
              <a:solidFill>
                <a:srgbClr val="FFFFFF"/>
              </a:solidFill>
              <a:latin typeface="Arial" panose="020B0604020202020204" pitchFamily="34" charset="0"/>
              <a:ea typeface="Times New Roman" panose="02020603050405020304" pitchFamily="18" charset="0"/>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750" fill="hold"/>
                                        <p:tgtEl>
                                          <p:spTgt spid="10"/>
                                        </p:tgtEl>
                                        <p:attrNameLst>
                                          <p:attrName>ppt_x</p:attrName>
                                        </p:attrNameLst>
                                      </p:cBhvr>
                                      <p:tavLst>
                                        <p:tav tm="0">
                                          <p:val>
                                            <p:strVal val="0-#ppt_w/2"/>
                                          </p:val>
                                        </p:tav>
                                        <p:tav tm="100000">
                                          <p:val>
                                            <p:strVal val="#ppt_x"/>
                                          </p:val>
                                        </p:tav>
                                      </p:tavLst>
                                    </p:anim>
                                    <p:anim calcmode="lin" valueType="num">
                                      <p:cBhvr additive="base">
                                        <p:cTn id="8" dur="750" fill="hold"/>
                                        <p:tgtEl>
                                          <p:spTgt spid="10"/>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750"/>
                            </p:stCondLst>
                            <p:childTnLst>
                              <p:par>
                                <p:cTn id="10" presetID="2" presetClass="entr" presetSubtype="8" fill="hold" nodeType="after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750" fill="hold"/>
                                        <p:tgtEl>
                                          <p:spTgt spid="16"/>
                                        </p:tgtEl>
                                        <p:attrNameLst>
                                          <p:attrName>ppt_x</p:attrName>
                                        </p:attrNameLst>
                                      </p:cBhvr>
                                      <p:tavLst>
                                        <p:tav tm="0">
                                          <p:val>
                                            <p:strVal val="0-#ppt_w/2"/>
                                          </p:val>
                                        </p:tav>
                                        <p:tav tm="100000">
                                          <p:val>
                                            <p:strVal val="#ppt_x"/>
                                          </p:val>
                                        </p:tav>
                                      </p:tavLst>
                                    </p:anim>
                                    <p:anim calcmode="lin" valueType="num">
                                      <p:cBhvr additive="base">
                                        <p:cTn id="13" dur="750" fill="hold"/>
                                        <p:tgtEl>
                                          <p:spTgt spid="16"/>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750" fill="hold"/>
                                        <p:tgtEl>
                                          <p:spTgt spid="8"/>
                                        </p:tgtEl>
                                        <p:attrNameLst>
                                          <p:attrName>ppt_x</p:attrName>
                                        </p:attrNameLst>
                                      </p:cBhvr>
                                      <p:tavLst>
                                        <p:tav tm="0">
                                          <p:val>
                                            <p:strVal val="0-#ppt_w/2"/>
                                          </p:val>
                                        </p:tav>
                                        <p:tav tm="100000">
                                          <p:val>
                                            <p:strVal val="#ppt_x"/>
                                          </p:val>
                                        </p:tav>
                                      </p:tavLst>
                                    </p:anim>
                                    <p:anim calcmode="lin" valueType="num">
                                      <p:cBhvr additive="base">
                                        <p:cTn id="17" dur="750" fill="hold"/>
                                        <p:tgtEl>
                                          <p:spTgt spid="8"/>
                                        </p:tgtEl>
                                        <p:attrNameLst>
                                          <p:attrName>ppt_y</p:attrName>
                                        </p:attrNameLst>
                                      </p:cBhvr>
                                      <p:tavLst>
                                        <p:tav tm="0">
                                          <p:val>
                                            <p:strVal val="#ppt_y"/>
                                          </p:val>
                                        </p:tav>
                                        <p:tav tm="100000">
                                          <p:val>
                                            <p:strVal val="#ppt_y"/>
                                          </p:val>
                                        </p:tav>
                                      </p:tavLst>
                                    </p:anim>
                                  </p:childTnLst>
                                </p:cTn>
                              </p:par>
                              <p:par>
                                <p:cTn id="18" presetID="2" presetClass="entr" presetSubtype="8"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additive="base">
                                        <p:cTn id="20" dur="750" fill="hold"/>
                                        <p:tgtEl>
                                          <p:spTgt spid="13"/>
                                        </p:tgtEl>
                                        <p:attrNameLst>
                                          <p:attrName>ppt_x</p:attrName>
                                        </p:attrNameLst>
                                      </p:cBhvr>
                                      <p:tavLst>
                                        <p:tav tm="0">
                                          <p:val>
                                            <p:strVal val="0-#ppt_w/2"/>
                                          </p:val>
                                        </p:tav>
                                        <p:tav tm="100000">
                                          <p:val>
                                            <p:strVal val="#ppt_x"/>
                                          </p:val>
                                        </p:tav>
                                      </p:tavLst>
                                    </p:anim>
                                    <p:anim calcmode="lin" valueType="num">
                                      <p:cBhvr additive="base">
                                        <p:cTn id="21" dur="750" fill="hold"/>
                                        <p:tgtEl>
                                          <p:spTgt spid="13"/>
                                        </p:tgtEl>
                                        <p:attrNameLst>
                                          <p:attrName>ppt_y</p:attrName>
                                        </p:attrNameLst>
                                      </p:cBhvr>
                                      <p:tavLst>
                                        <p:tav tm="0">
                                          <p:val>
                                            <p:strVal val="#ppt_y"/>
                                          </p:val>
                                        </p:tav>
                                        <p:tav tm="100000">
                                          <p:val>
                                            <p:strVal val="#ppt_y"/>
                                          </p:val>
                                        </p:tav>
                                      </p:tavLst>
                                    </p:anim>
                                  </p:childTnLst>
                                </p:cTn>
                              </p:par>
                              <p:par>
                                <p:cTn id="22" presetID="2" presetClass="entr" presetSubtype="8"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750" fill="hold"/>
                                        <p:tgtEl>
                                          <p:spTgt spid="9"/>
                                        </p:tgtEl>
                                        <p:attrNameLst>
                                          <p:attrName>ppt_x</p:attrName>
                                        </p:attrNameLst>
                                      </p:cBhvr>
                                      <p:tavLst>
                                        <p:tav tm="0">
                                          <p:val>
                                            <p:strVal val="0-#ppt_w/2"/>
                                          </p:val>
                                        </p:tav>
                                        <p:tav tm="100000">
                                          <p:val>
                                            <p:strVal val="#ppt_x"/>
                                          </p:val>
                                        </p:tav>
                                      </p:tavLst>
                                    </p:anim>
                                    <p:anim calcmode="lin" valueType="num">
                                      <p:cBhvr additive="base">
                                        <p:cTn id="25" dur="750" fill="hold"/>
                                        <p:tgtEl>
                                          <p:spTgt spid="9"/>
                                        </p:tgtEl>
                                        <p:attrNameLst>
                                          <p:attrName>ppt_y</p:attrName>
                                        </p:attrNameLst>
                                      </p:cBhvr>
                                      <p:tavLst>
                                        <p:tav tm="0">
                                          <p:val>
                                            <p:strVal val="#ppt_y"/>
                                          </p:val>
                                        </p:tav>
                                        <p:tav tm="100000">
                                          <p:val>
                                            <p:strVal val="#ppt_y"/>
                                          </p:val>
                                        </p:tav>
                                      </p:tavLst>
                                    </p:anim>
                                  </p:childTnLst>
                                </p:cTn>
                              </p:par>
                              <p:par>
                                <p:cTn id="26" presetID="2" presetClass="entr" presetSubtype="8"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additive="base">
                                        <p:cTn id="28" dur="750" fill="hold"/>
                                        <p:tgtEl>
                                          <p:spTgt spid="19"/>
                                        </p:tgtEl>
                                        <p:attrNameLst>
                                          <p:attrName>ppt_x</p:attrName>
                                        </p:attrNameLst>
                                      </p:cBhvr>
                                      <p:tavLst>
                                        <p:tav tm="0">
                                          <p:val>
                                            <p:strVal val="0-#ppt_w/2"/>
                                          </p:val>
                                        </p:tav>
                                        <p:tav tm="100000">
                                          <p:val>
                                            <p:strVal val="#ppt_x"/>
                                          </p:val>
                                        </p:tav>
                                      </p:tavLst>
                                    </p:anim>
                                    <p:anim calcmode="lin" valueType="num">
                                      <p:cBhvr additive="base">
                                        <p:cTn id="29" dur="750" fill="hold"/>
                                        <p:tgtEl>
                                          <p:spTgt spid="19"/>
                                        </p:tgtEl>
                                        <p:attrNameLst>
                                          <p:attrName>ppt_y</p:attrName>
                                        </p:attrNameLst>
                                      </p:cBhvr>
                                      <p:tavLst>
                                        <p:tav tm="0">
                                          <p:val>
                                            <p:strVal val="#ppt_y"/>
                                          </p:val>
                                        </p:tav>
                                        <p:tav tm="100000">
                                          <p:val>
                                            <p:strVal val="#ppt_y"/>
                                          </p:val>
                                        </p:tav>
                                      </p:tavLst>
                                    </p:anim>
                                  </p:childTnLst>
                                </p:cTn>
                              </p:par>
                              <p:par>
                                <p:cTn id="30" presetID="2" presetClass="entr" presetSubtype="8" fill="hold" nodeType="with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additive="base">
                                        <p:cTn id="32" dur="750" fill="hold"/>
                                        <p:tgtEl>
                                          <p:spTgt spid="7"/>
                                        </p:tgtEl>
                                        <p:attrNameLst>
                                          <p:attrName>ppt_x</p:attrName>
                                        </p:attrNameLst>
                                      </p:cBhvr>
                                      <p:tavLst>
                                        <p:tav tm="0">
                                          <p:val>
                                            <p:strVal val="0-#ppt_w/2"/>
                                          </p:val>
                                        </p:tav>
                                        <p:tav tm="100000">
                                          <p:val>
                                            <p:strVal val="#ppt_x"/>
                                          </p:val>
                                        </p:tav>
                                      </p:tavLst>
                                    </p:anim>
                                    <p:anim calcmode="lin" valueType="num">
                                      <p:cBhvr additive="base">
                                        <p:cTn id="33" dur="750" fill="hold"/>
                                        <p:tgtEl>
                                          <p:spTgt spid="7"/>
                                        </p:tgtEl>
                                        <p:attrNameLst>
                                          <p:attrName>ppt_y</p:attrName>
                                        </p:attrNameLst>
                                      </p:cBhvr>
                                      <p:tavLst>
                                        <p:tav tm="0">
                                          <p:val>
                                            <p:strVal val="#ppt_y"/>
                                          </p:val>
                                        </p:tav>
                                        <p:tav tm="100000">
                                          <p:val>
                                            <p:strVal val="#ppt_y"/>
                                          </p:val>
                                        </p:tav>
                                      </p:tavLst>
                                    </p:anim>
                                  </p:childTnLst>
                                </p:cTn>
                              </p:par>
                            </p:childTnLst>
                          </p:cTn>
                        </p:par>
                        <p:par>
                          <p:cTn id="34" fill="hold" nodeType="afterGroup">
                            <p:stCondLst>
                              <p:cond delay="1500"/>
                            </p:stCondLst>
                            <p:childTnLst>
                              <p:par>
                                <p:cTn id="35" presetID="20" presetClass="entr" presetSubtype="0" fill="hold" nodeType="after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edge">
                                      <p:cBhvr>
                                        <p:cTn id="37" dur="1000"/>
                                        <p:tgtEl>
                                          <p:spTgt spid="14"/>
                                        </p:tgtEl>
                                      </p:cBhvr>
                                    </p:animEffect>
                                  </p:childTnLst>
                                </p:cTn>
                              </p:par>
                              <p:par>
                                <p:cTn id="38" presetID="20" presetClass="entr" presetSubtype="0" fill="hold"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wedge">
                                      <p:cBhvr>
                                        <p:cTn id="40" dur="1000"/>
                                        <p:tgtEl>
                                          <p:spTgt spid="11"/>
                                        </p:tgtEl>
                                      </p:cBhvr>
                                    </p:animEffect>
                                  </p:childTnLst>
                                </p:cTn>
                              </p:par>
                              <p:par>
                                <p:cTn id="41" presetID="20" presetClass="entr" presetSubtype="0" fill="hold"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wedge">
                                      <p:cBhvr>
                                        <p:cTn id="43"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4" grpId="0" animBg="1"/>
      <p:bldP spid="1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897C4D2D-04C9-26FA-DCCC-F28D137083AB}"/>
              </a:ext>
            </a:extLst>
          </p:cNvPr>
          <p:cNvSpPr>
            <a:spLocks noGrp="1"/>
          </p:cNvSpPr>
          <p:nvPr>
            <p:ph type="ctrTitle"/>
          </p:nvPr>
        </p:nvSpPr>
        <p:spPr>
          <a:xfrm>
            <a:off x="1524000" y="1122363"/>
            <a:ext cx="9144000" cy="2387600"/>
          </a:xfrm>
        </p:spPr>
        <p:txBody>
          <a:bodyPr/>
          <a:lstStyle/>
          <a:p>
            <a:pPr>
              <a:defRPr/>
            </a:pPr>
            <a:endParaRPr lang="en-US"/>
          </a:p>
        </p:txBody>
      </p:sp>
      <p:sp>
        <p:nvSpPr>
          <p:cNvPr id="10" name="Subtitle 9">
            <a:extLst>
              <a:ext uri="{FF2B5EF4-FFF2-40B4-BE49-F238E27FC236}">
                <a16:creationId xmlns:a16="http://schemas.microsoft.com/office/drawing/2014/main" id="{04C39A69-8902-39C0-15D9-16B6072D85AF}"/>
              </a:ext>
            </a:extLst>
          </p:cNvPr>
          <p:cNvSpPr>
            <a:spLocks noGrp="1"/>
          </p:cNvSpPr>
          <p:nvPr>
            <p:ph type="subTitle" idx="1"/>
          </p:nvPr>
        </p:nvSpPr>
        <p:spPr>
          <a:xfrm>
            <a:off x="1524000" y="3602038"/>
            <a:ext cx="9144000" cy="1655762"/>
          </a:xfrm>
        </p:spPr>
        <p:txBody>
          <a:bodyPr/>
          <a:lstStyle/>
          <a:p>
            <a:pPr>
              <a:defRPr/>
            </a:pPr>
            <a:endParaRPr lang="en-US"/>
          </a:p>
        </p:txBody>
      </p:sp>
      <p:pic>
        <p:nvPicPr>
          <p:cNvPr id="36868" name="Picture 3">
            <a:extLst>
              <a:ext uri="{FF2B5EF4-FFF2-40B4-BE49-F238E27FC236}">
                <a16:creationId xmlns:a16="http://schemas.microsoft.com/office/drawing/2014/main" id="{022470A7-F6EB-CD9F-47C7-E5AFADBE1DCA}"/>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l="3844" t="1903" r="5519" b="37592"/>
          <a:stretch>
            <a:fillRect/>
          </a:stretch>
        </p:blipFill>
        <p:spPr bwMode="auto">
          <a:xfrm>
            <a:off x="5721350" y="225425"/>
            <a:ext cx="5973763" cy="581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9" name="Picture 4">
            <a:extLst>
              <a:ext uri="{FF2B5EF4-FFF2-40B4-BE49-F238E27FC236}">
                <a16:creationId xmlns:a16="http://schemas.microsoft.com/office/drawing/2014/main" id="{4FEFD53B-C570-DDA0-2B00-9B75EEC37E12}"/>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t="15143"/>
          <a:stretch>
            <a:fillRect/>
          </a:stretch>
        </p:blipFill>
        <p:spPr bwMode="auto">
          <a:xfrm>
            <a:off x="412750" y="665163"/>
            <a:ext cx="5308600" cy="552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2DC3AA1B-B2C5-3D8A-BCFE-6E72B792B8B1}"/>
              </a:ext>
            </a:extLst>
          </p:cNvPr>
          <p:cNvSpPr/>
          <p:nvPr/>
        </p:nvSpPr>
        <p:spPr>
          <a:xfrm>
            <a:off x="1112838" y="225425"/>
            <a:ext cx="2606675" cy="12414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grpSp>
        <p:nvGrpSpPr>
          <p:cNvPr id="36871" name="Group 27">
            <a:extLst>
              <a:ext uri="{FF2B5EF4-FFF2-40B4-BE49-F238E27FC236}">
                <a16:creationId xmlns:a16="http://schemas.microsoft.com/office/drawing/2014/main" id="{A9E9CDD6-931A-B372-CF18-85FFA350B7C9}"/>
              </a:ext>
            </a:extLst>
          </p:cNvPr>
          <p:cNvGrpSpPr>
            <a:grpSpLocks/>
          </p:cNvGrpSpPr>
          <p:nvPr/>
        </p:nvGrpSpPr>
        <p:grpSpPr bwMode="auto">
          <a:xfrm>
            <a:off x="438150" y="217488"/>
            <a:ext cx="3328988" cy="520700"/>
            <a:chOff x="3376861" y="588528"/>
            <a:chExt cx="4732536" cy="907243"/>
          </a:xfrm>
        </p:grpSpPr>
        <p:grpSp>
          <p:nvGrpSpPr>
            <p:cNvPr id="36881" name="Group 28">
              <a:extLst>
                <a:ext uri="{FF2B5EF4-FFF2-40B4-BE49-F238E27FC236}">
                  <a16:creationId xmlns:a16="http://schemas.microsoft.com/office/drawing/2014/main" id="{84F36A16-35EE-0F73-5AB4-427899834B2E}"/>
                </a:ext>
              </a:extLst>
            </p:cNvPr>
            <p:cNvGrpSpPr>
              <a:grpSpLocks/>
            </p:cNvGrpSpPr>
            <p:nvPr/>
          </p:nvGrpSpPr>
          <p:grpSpPr bwMode="auto">
            <a:xfrm>
              <a:off x="4181579" y="588528"/>
              <a:ext cx="3927818" cy="907243"/>
              <a:chOff x="7773728" y="104148"/>
              <a:chExt cx="3927818" cy="907243"/>
            </a:xfrm>
          </p:grpSpPr>
          <p:sp>
            <p:nvSpPr>
              <p:cNvPr id="5" name="Rectangle: Rounded Corners 43">
                <a:extLst>
                  <a:ext uri="{FF2B5EF4-FFF2-40B4-BE49-F238E27FC236}">
                    <a16:creationId xmlns:a16="http://schemas.microsoft.com/office/drawing/2014/main" id="{DBA2E201-000C-E6BC-897D-A56D5E7E7E55}"/>
                  </a:ext>
                </a:extLst>
              </p:cNvPr>
              <p:cNvSpPr/>
              <p:nvPr/>
            </p:nvSpPr>
            <p:spPr>
              <a:xfrm>
                <a:off x="7878507" y="104148"/>
                <a:ext cx="3748564" cy="885115"/>
              </a:xfrm>
              <a:custGeom>
                <a:avLst/>
                <a:gdLst>
                  <a:gd name="connsiteX0" fmla="*/ 0 w 3545058"/>
                  <a:gd name="connsiteY0" fmla="*/ 96131 h 576774"/>
                  <a:gd name="connsiteX1" fmla="*/ 96131 w 3545058"/>
                  <a:gd name="connsiteY1" fmla="*/ 0 h 576774"/>
                  <a:gd name="connsiteX2" fmla="*/ 721986 w 3545058"/>
                  <a:gd name="connsiteY2" fmla="*/ 0 h 576774"/>
                  <a:gd name="connsiteX3" fmla="*/ 1280786 w 3545058"/>
                  <a:gd name="connsiteY3" fmla="*/ 0 h 576774"/>
                  <a:gd name="connsiteX4" fmla="*/ 1839585 w 3545058"/>
                  <a:gd name="connsiteY4" fmla="*/ 0 h 576774"/>
                  <a:gd name="connsiteX5" fmla="*/ 2297800 w 3545058"/>
                  <a:gd name="connsiteY5" fmla="*/ 0 h 576774"/>
                  <a:gd name="connsiteX6" fmla="*/ 2789544 w 3545058"/>
                  <a:gd name="connsiteY6" fmla="*/ 0 h 576774"/>
                  <a:gd name="connsiteX7" fmla="*/ 3448927 w 3545058"/>
                  <a:gd name="connsiteY7" fmla="*/ 0 h 576774"/>
                  <a:gd name="connsiteX8" fmla="*/ 3545058 w 3545058"/>
                  <a:gd name="connsiteY8" fmla="*/ 96131 h 576774"/>
                  <a:gd name="connsiteX9" fmla="*/ 3545058 w 3545058"/>
                  <a:gd name="connsiteY9" fmla="*/ 480643 h 576774"/>
                  <a:gd name="connsiteX10" fmla="*/ 3448927 w 3545058"/>
                  <a:gd name="connsiteY10" fmla="*/ 576774 h 576774"/>
                  <a:gd name="connsiteX11" fmla="*/ 2890128 w 3545058"/>
                  <a:gd name="connsiteY11" fmla="*/ 576774 h 576774"/>
                  <a:gd name="connsiteX12" fmla="*/ 2264272 w 3545058"/>
                  <a:gd name="connsiteY12" fmla="*/ 576774 h 576774"/>
                  <a:gd name="connsiteX13" fmla="*/ 1772529 w 3545058"/>
                  <a:gd name="connsiteY13" fmla="*/ 576774 h 576774"/>
                  <a:gd name="connsiteX14" fmla="*/ 1180202 w 3545058"/>
                  <a:gd name="connsiteY14" fmla="*/ 576774 h 576774"/>
                  <a:gd name="connsiteX15" fmla="*/ 688458 w 3545058"/>
                  <a:gd name="connsiteY15" fmla="*/ 576774 h 576774"/>
                  <a:gd name="connsiteX16" fmla="*/ 96131 w 3545058"/>
                  <a:gd name="connsiteY16" fmla="*/ 576774 h 576774"/>
                  <a:gd name="connsiteX17" fmla="*/ 0 w 3545058"/>
                  <a:gd name="connsiteY17" fmla="*/ 480643 h 576774"/>
                  <a:gd name="connsiteX18" fmla="*/ 0 w 3545058"/>
                  <a:gd name="connsiteY18" fmla="*/ 96131 h 57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45058" h="576774" fill="none" extrusionOk="0">
                    <a:moveTo>
                      <a:pt x="0" y="96131"/>
                    </a:moveTo>
                    <a:cubicBezTo>
                      <a:pt x="8469" y="51660"/>
                      <a:pt x="47925" y="5020"/>
                      <a:pt x="96131" y="0"/>
                    </a:cubicBezTo>
                    <a:cubicBezTo>
                      <a:pt x="328807" y="-58924"/>
                      <a:pt x="426981" y="48115"/>
                      <a:pt x="721986" y="0"/>
                    </a:cubicBezTo>
                    <a:cubicBezTo>
                      <a:pt x="1016992" y="-48115"/>
                      <a:pt x="1017421" y="32492"/>
                      <a:pt x="1280786" y="0"/>
                    </a:cubicBezTo>
                    <a:cubicBezTo>
                      <a:pt x="1544151" y="-32492"/>
                      <a:pt x="1605561" y="33355"/>
                      <a:pt x="1839585" y="0"/>
                    </a:cubicBezTo>
                    <a:cubicBezTo>
                      <a:pt x="2073609" y="-33355"/>
                      <a:pt x="2202420" y="36480"/>
                      <a:pt x="2297800" y="0"/>
                    </a:cubicBezTo>
                    <a:cubicBezTo>
                      <a:pt x="2393180" y="-36480"/>
                      <a:pt x="2628824" y="15384"/>
                      <a:pt x="2789544" y="0"/>
                    </a:cubicBezTo>
                    <a:cubicBezTo>
                      <a:pt x="2950264" y="-15384"/>
                      <a:pt x="3266356" y="30402"/>
                      <a:pt x="3448927" y="0"/>
                    </a:cubicBezTo>
                    <a:cubicBezTo>
                      <a:pt x="3497003" y="8190"/>
                      <a:pt x="3554289" y="53047"/>
                      <a:pt x="3545058" y="96131"/>
                    </a:cubicBezTo>
                    <a:cubicBezTo>
                      <a:pt x="3582194" y="223006"/>
                      <a:pt x="3500532" y="304039"/>
                      <a:pt x="3545058" y="480643"/>
                    </a:cubicBezTo>
                    <a:cubicBezTo>
                      <a:pt x="3557281" y="525022"/>
                      <a:pt x="3510681" y="570867"/>
                      <a:pt x="3448927" y="576774"/>
                    </a:cubicBezTo>
                    <a:cubicBezTo>
                      <a:pt x="3265199" y="626351"/>
                      <a:pt x="3153732" y="516119"/>
                      <a:pt x="2890128" y="576774"/>
                    </a:cubicBezTo>
                    <a:cubicBezTo>
                      <a:pt x="2626524" y="637429"/>
                      <a:pt x="2543795" y="514245"/>
                      <a:pt x="2264272" y="576774"/>
                    </a:cubicBezTo>
                    <a:cubicBezTo>
                      <a:pt x="1984749" y="639303"/>
                      <a:pt x="1936652" y="544973"/>
                      <a:pt x="1772529" y="576774"/>
                    </a:cubicBezTo>
                    <a:cubicBezTo>
                      <a:pt x="1608406" y="608575"/>
                      <a:pt x="1319332" y="525552"/>
                      <a:pt x="1180202" y="576774"/>
                    </a:cubicBezTo>
                    <a:cubicBezTo>
                      <a:pt x="1041072" y="627996"/>
                      <a:pt x="850449" y="572313"/>
                      <a:pt x="688458" y="576774"/>
                    </a:cubicBezTo>
                    <a:cubicBezTo>
                      <a:pt x="526467" y="581235"/>
                      <a:pt x="364897" y="548993"/>
                      <a:pt x="96131" y="576774"/>
                    </a:cubicBezTo>
                    <a:cubicBezTo>
                      <a:pt x="31053" y="579273"/>
                      <a:pt x="-212" y="543239"/>
                      <a:pt x="0" y="480643"/>
                    </a:cubicBezTo>
                    <a:cubicBezTo>
                      <a:pt x="-2852" y="366264"/>
                      <a:pt x="31056" y="237213"/>
                      <a:pt x="0" y="96131"/>
                    </a:cubicBezTo>
                    <a:close/>
                  </a:path>
                  <a:path w="3545058" h="576774" stroke="0" extrusionOk="0">
                    <a:moveTo>
                      <a:pt x="0" y="96131"/>
                    </a:moveTo>
                    <a:cubicBezTo>
                      <a:pt x="-10612" y="39904"/>
                      <a:pt x="48631" y="4257"/>
                      <a:pt x="96131" y="0"/>
                    </a:cubicBezTo>
                    <a:cubicBezTo>
                      <a:pt x="310742" y="-3093"/>
                      <a:pt x="485945" y="803"/>
                      <a:pt x="688458" y="0"/>
                    </a:cubicBezTo>
                    <a:cubicBezTo>
                      <a:pt x="890971" y="-803"/>
                      <a:pt x="1114072" y="19783"/>
                      <a:pt x="1280786" y="0"/>
                    </a:cubicBezTo>
                    <a:cubicBezTo>
                      <a:pt x="1447500" y="-19783"/>
                      <a:pt x="1716277" y="34185"/>
                      <a:pt x="1873113" y="0"/>
                    </a:cubicBezTo>
                    <a:cubicBezTo>
                      <a:pt x="2029949" y="-34185"/>
                      <a:pt x="2244527" y="23485"/>
                      <a:pt x="2498968" y="0"/>
                    </a:cubicBezTo>
                    <a:cubicBezTo>
                      <a:pt x="2753410" y="-23485"/>
                      <a:pt x="3153957" y="24836"/>
                      <a:pt x="3448927" y="0"/>
                    </a:cubicBezTo>
                    <a:cubicBezTo>
                      <a:pt x="3514463" y="6400"/>
                      <a:pt x="3535715" y="44706"/>
                      <a:pt x="3545058" y="96131"/>
                    </a:cubicBezTo>
                    <a:cubicBezTo>
                      <a:pt x="3557692" y="178573"/>
                      <a:pt x="3502318" y="384324"/>
                      <a:pt x="3545058" y="480643"/>
                    </a:cubicBezTo>
                    <a:cubicBezTo>
                      <a:pt x="3549325" y="521047"/>
                      <a:pt x="3492872" y="581268"/>
                      <a:pt x="3448927" y="576774"/>
                    </a:cubicBezTo>
                    <a:cubicBezTo>
                      <a:pt x="3288584" y="614035"/>
                      <a:pt x="3152018" y="563756"/>
                      <a:pt x="2990712" y="576774"/>
                    </a:cubicBezTo>
                    <a:cubicBezTo>
                      <a:pt x="2829407" y="589792"/>
                      <a:pt x="2679171" y="539943"/>
                      <a:pt x="2398384" y="576774"/>
                    </a:cubicBezTo>
                    <a:cubicBezTo>
                      <a:pt x="2117597" y="613605"/>
                      <a:pt x="2066972" y="559516"/>
                      <a:pt x="1906641" y="576774"/>
                    </a:cubicBezTo>
                    <a:cubicBezTo>
                      <a:pt x="1746310" y="594032"/>
                      <a:pt x="1524709" y="549960"/>
                      <a:pt x="1414897" y="576774"/>
                    </a:cubicBezTo>
                    <a:cubicBezTo>
                      <a:pt x="1305085" y="603588"/>
                      <a:pt x="937421" y="501787"/>
                      <a:pt x="789042" y="576774"/>
                    </a:cubicBezTo>
                    <a:cubicBezTo>
                      <a:pt x="640663" y="651761"/>
                      <a:pt x="353707" y="521177"/>
                      <a:pt x="96131" y="576774"/>
                    </a:cubicBezTo>
                    <a:cubicBezTo>
                      <a:pt x="48192" y="587358"/>
                      <a:pt x="-8858" y="527621"/>
                      <a:pt x="0" y="480643"/>
                    </a:cubicBezTo>
                    <a:cubicBezTo>
                      <a:pt x="-14439" y="349945"/>
                      <a:pt x="21005" y="199522"/>
                      <a:pt x="0" y="96131"/>
                    </a:cubicBezTo>
                    <a:close/>
                  </a:path>
                </a:pathLst>
              </a:custGeom>
              <a:solidFill>
                <a:srgbClr val="F9D6C7"/>
              </a:solidFill>
              <a:ln w="12700" cap="flat" cmpd="sng" algn="ctr">
                <a:solidFill>
                  <a:srgbClr val="ED8C60"/>
                </a:solidFill>
                <a:prstDash val="solid"/>
                <a:miter lim="800000"/>
              </a:ln>
              <a:effectLst/>
            </p:spPr>
            <p:txBody>
              <a:bodyPr anchor="ctr"/>
              <a:lstStyle/>
              <a:p>
                <a:pPr algn="ctr" eaLnBrk="1" fontAlgn="auto" hangingPunct="1">
                  <a:spcBef>
                    <a:spcPts val="0"/>
                  </a:spcBef>
                  <a:spcAft>
                    <a:spcPts val="0"/>
                  </a:spcAft>
                  <a:defRPr/>
                </a:pPr>
                <a:endParaRPr lang="en-US" sz="1200" kern="0">
                  <a:solidFill>
                    <a:prstClr val="white"/>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A7385B75-0EBE-E68E-B9E9-A71FC7B88F6E}"/>
                  </a:ext>
                </a:extLst>
              </p:cNvPr>
              <p:cNvSpPr/>
              <p:nvPr/>
            </p:nvSpPr>
            <p:spPr>
              <a:xfrm>
                <a:off x="7774693" y="206489"/>
                <a:ext cx="3926853" cy="804902"/>
              </a:xfrm>
              <a:prstGeom prst="rect">
                <a:avLst/>
              </a:prstGeom>
            </p:spPr>
            <p:txBody>
              <a:bodyPr wrap="none">
                <a:spAutoFit/>
              </a:bodyPr>
              <a:lstStyle/>
              <a:p>
                <a:pPr algn="ctr" eaLnBrk="1" fontAlgn="auto" hangingPunct="1">
                  <a:spcBef>
                    <a:spcPts val="0"/>
                  </a:spcBef>
                  <a:spcAft>
                    <a:spcPts val="0"/>
                  </a:spcAft>
                  <a:defRPr/>
                </a:pPr>
                <a:r>
                  <a:rPr lang="en-US" altLang="zh-CN" sz="2400" b="1" kern="0" dirty="0" err="1">
                    <a:solidFill>
                      <a:srgbClr val="663F0D">
                        <a:lumMod val="50000"/>
                      </a:srgbClr>
                    </a:solidFill>
                    <a:latin typeface="Arial" panose="020B0604020202020204" pitchFamily="34" charset="0"/>
                    <a:ea typeface="inpin heiti" charset="-122"/>
                    <a:cs typeface="Arial" panose="020B0604020202020204" pitchFamily="34" charset="0"/>
                  </a:rPr>
                  <a:t>Đọc</a:t>
                </a:r>
                <a:r>
                  <a:rPr lang="en-US" altLang="zh-CN" sz="2400" b="1" kern="0" dirty="0">
                    <a:solidFill>
                      <a:srgbClr val="663F0D">
                        <a:lumMod val="50000"/>
                      </a:srgbClr>
                    </a:solidFill>
                    <a:latin typeface="Arial" panose="020B0604020202020204" pitchFamily="34" charset="0"/>
                    <a:ea typeface="inpin heiti" charset="-122"/>
                    <a:cs typeface="Arial" panose="020B0604020202020204" pitchFamily="34" charset="0"/>
                  </a:rPr>
                  <a:t> </a:t>
                </a:r>
                <a:r>
                  <a:rPr lang="en-US" altLang="zh-CN" sz="2400" b="1" kern="0" dirty="0" err="1">
                    <a:solidFill>
                      <a:srgbClr val="663F0D">
                        <a:lumMod val="50000"/>
                      </a:srgbClr>
                    </a:solidFill>
                    <a:latin typeface="Arial" panose="020B0604020202020204" pitchFamily="34" charset="0"/>
                    <a:ea typeface="inpin heiti" charset="-122"/>
                    <a:cs typeface="Arial" panose="020B0604020202020204" pitchFamily="34" charset="0"/>
                  </a:rPr>
                  <a:t>nối</a:t>
                </a:r>
                <a:r>
                  <a:rPr lang="en-US" altLang="zh-CN" sz="2400" b="1" kern="0" dirty="0">
                    <a:solidFill>
                      <a:srgbClr val="663F0D">
                        <a:lumMod val="50000"/>
                      </a:srgbClr>
                    </a:solidFill>
                    <a:latin typeface="Arial" panose="020B0604020202020204" pitchFamily="34" charset="0"/>
                    <a:ea typeface="inpin heiti" charset="-122"/>
                    <a:cs typeface="Arial" panose="020B0604020202020204" pitchFamily="34" charset="0"/>
                  </a:rPr>
                  <a:t> </a:t>
                </a:r>
                <a:r>
                  <a:rPr lang="en-US" altLang="zh-CN" sz="2400" b="1" kern="0" dirty="0" err="1">
                    <a:solidFill>
                      <a:srgbClr val="663F0D">
                        <a:lumMod val="50000"/>
                      </a:srgbClr>
                    </a:solidFill>
                    <a:latin typeface="Arial" panose="020B0604020202020204" pitchFamily="34" charset="0"/>
                    <a:ea typeface="inpin heiti" charset="-122"/>
                    <a:cs typeface="Arial" panose="020B0604020202020204" pitchFamily="34" charset="0"/>
                  </a:rPr>
                  <a:t>tiếp</a:t>
                </a:r>
                <a:r>
                  <a:rPr lang="en-US" altLang="zh-CN" sz="2400" b="1" kern="0" dirty="0">
                    <a:solidFill>
                      <a:srgbClr val="663F0D">
                        <a:lumMod val="50000"/>
                      </a:srgbClr>
                    </a:solidFill>
                    <a:latin typeface="Arial" panose="020B0604020202020204" pitchFamily="34" charset="0"/>
                    <a:ea typeface="inpin heiti" charset="-122"/>
                    <a:cs typeface="Arial" panose="020B0604020202020204" pitchFamily="34" charset="0"/>
                  </a:rPr>
                  <a:t> </a:t>
                </a:r>
                <a:r>
                  <a:rPr lang="en-US" altLang="zh-CN" sz="2400" b="1" kern="0" dirty="0" err="1">
                    <a:solidFill>
                      <a:srgbClr val="663F0D">
                        <a:lumMod val="50000"/>
                      </a:srgbClr>
                    </a:solidFill>
                    <a:latin typeface="Arial" panose="020B0604020202020204" pitchFamily="34" charset="0"/>
                    <a:ea typeface="inpin heiti" charset="-122"/>
                    <a:cs typeface="Arial" panose="020B0604020202020204" pitchFamily="34" charset="0"/>
                  </a:rPr>
                  <a:t>đoạn</a:t>
                </a:r>
                <a:endParaRPr lang="zh-CN" altLang="en-US" sz="2400" b="1" kern="0" dirty="0">
                  <a:solidFill>
                    <a:srgbClr val="663F0D">
                      <a:lumMod val="50000"/>
                    </a:srgbClr>
                  </a:solidFill>
                  <a:latin typeface="Arial" panose="020B0604020202020204" pitchFamily="34" charset="0"/>
                  <a:ea typeface="inpin heiti" charset="-122"/>
                  <a:cs typeface="Arial" panose="020B0604020202020204" pitchFamily="34" charset="0"/>
                </a:endParaRPr>
              </a:p>
            </p:txBody>
          </p:sp>
        </p:grpSp>
        <p:pic>
          <p:nvPicPr>
            <p:cNvPr id="36882" name="Picture 29">
              <a:extLst>
                <a:ext uri="{FF2B5EF4-FFF2-40B4-BE49-F238E27FC236}">
                  <a16:creationId xmlns:a16="http://schemas.microsoft.com/office/drawing/2014/main" id="{6205E618-2B3E-47E3-2B43-56D5863A48E1}"/>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3376861" y="682931"/>
              <a:ext cx="709349" cy="709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6872" name="Group 15">
            <a:extLst>
              <a:ext uri="{FF2B5EF4-FFF2-40B4-BE49-F238E27FC236}">
                <a16:creationId xmlns:a16="http://schemas.microsoft.com/office/drawing/2014/main" id="{AFCD31F1-37D0-08E1-2465-42BCCCACA206}"/>
              </a:ext>
            </a:extLst>
          </p:cNvPr>
          <p:cNvGrpSpPr>
            <a:grpSpLocks/>
          </p:cNvGrpSpPr>
          <p:nvPr/>
        </p:nvGrpSpPr>
        <p:grpSpPr bwMode="auto">
          <a:xfrm>
            <a:off x="741363" y="4237038"/>
            <a:ext cx="3419475" cy="1655762"/>
            <a:chOff x="983351" y="2527057"/>
            <a:chExt cx="2225362" cy="1064083"/>
          </a:xfrm>
        </p:grpSpPr>
        <p:sp>
          <p:nvSpPr>
            <p:cNvPr id="17" name="Rectangle 16">
              <a:extLst>
                <a:ext uri="{FF2B5EF4-FFF2-40B4-BE49-F238E27FC236}">
                  <a16:creationId xmlns:a16="http://schemas.microsoft.com/office/drawing/2014/main" id="{EDB612FC-11B2-D3CA-AEB2-4435721EC578}"/>
                </a:ext>
              </a:extLst>
            </p:cNvPr>
            <p:cNvSpPr/>
            <p:nvPr/>
          </p:nvSpPr>
          <p:spPr>
            <a:xfrm>
              <a:off x="1145552" y="2607654"/>
              <a:ext cx="2063161" cy="983486"/>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defTabSz="685800" fontAlgn="auto">
                <a:spcBef>
                  <a:spcPts val="0"/>
                </a:spcBef>
                <a:spcAft>
                  <a:spcPts val="0"/>
                </a:spcAft>
                <a:defRPr/>
              </a:pPr>
              <a:endParaRPr lang="en-US" sz="2000">
                <a:solidFill>
                  <a:prstClr val="black"/>
                </a:solidFill>
                <a:cs typeface="Times New Roman" panose="02020603050405020304" pitchFamily="18" charset="0"/>
              </a:endParaRPr>
            </a:p>
          </p:txBody>
        </p:sp>
        <p:sp>
          <p:nvSpPr>
            <p:cNvPr id="18" name="Oval 17">
              <a:extLst>
                <a:ext uri="{FF2B5EF4-FFF2-40B4-BE49-F238E27FC236}">
                  <a16:creationId xmlns:a16="http://schemas.microsoft.com/office/drawing/2014/main" id="{A3486AA8-771B-C955-FF93-ECBAB6FBE349}"/>
                </a:ext>
              </a:extLst>
            </p:cNvPr>
            <p:cNvSpPr/>
            <p:nvPr/>
          </p:nvSpPr>
          <p:spPr>
            <a:xfrm>
              <a:off x="983351" y="2527057"/>
              <a:ext cx="247951" cy="208124"/>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defTabSz="685800" fontAlgn="auto">
                <a:spcBef>
                  <a:spcPts val="0"/>
                </a:spcBef>
                <a:spcAft>
                  <a:spcPts val="0"/>
                </a:spcAft>
                <a:defRPr/>
              </a:pPr>
              <a:r>
                <a:rPr lang="en-US" sz="2000" b="1" dirty="0">
                  <a:solidFill>
                    <a:srgbClr val="FF0000"/>
                  </a:solidFill>
                  <a:latin typeface="Arial Nova" panose="020B0504020202020204" pitchFamily="34" charset="0"/>
                  <a:cs typeface="Times New Roman" panose="02020603050405020304" pitchFamily="18" charset="0"/>
                </a:rPr>
                <a:t>1</a:t>
              </a:r>
            </a:p>
          </p:txBody>
        </p:sp>
      </p:grpSp>
      <p:grpSp>
        <p:nvGrpSpPr>
          <p:cNvPr id="36873" name="Group 18">
            <a:extLst>
              <a:ext uri="{FF2B5EF4-FFF2-40B4-BE49-F238E27FC236}">
                <a16:creationId xmlns:a16="http://schemas.microsoft.com/office/drawing/2014/main" id="{2824F8B3-BC29-CCBA-B768-543679CA44C2}"/>
              </a:ext>
            </a:extLst>
          </p:cNvPr>
          <p:cNvGrpSpPr>
            <a:grpSpLocks/>
          </p:cNvGrpSpPr>
          <p:nvPr/>
        </p:nvGrpSpPr>
        <p:grpSpPr bwMode="auto">
          <a:xfrm>
            <a:off x="5668963" y="-3175"/>
            <a:ext cx="6026150" cy="2273300"/>
            <a:chOff x="983351" y="2527057"/>
            <a:chExt cx="2225362" cy="1064083"/>
          </a:xfrm>
        </p:grpSpPr>
        <p:sp>
          <p:nvSpPr>
            <p:cNvPr id="20" name="Rectangle 19">
              <a:extLst>
                <a:ext uri="{FF2B5EF4-FFF2-40B4-BE49-F238E27FC236}">
                  <a16:creationId xmlns:a16="http://schemas.microsoft.com/office/drawing/2014/main" id="{7AE3BD0D-B247-35DD-F6EC-7A57586F72B5}"/>
                </a:ext>
              </a:extLst>
            </p:cNvPr>
            <p:cNvSpPr/>
            <p:nvPr/>
          </p:nvSpPr>
          <p:spPr>
            <a:xfrm>
              <a:off x="1146325" y="2607309"/>
              <a:ext cx="2062388" cy="983831"/>
            </a:xfrm>
            <a:prstGeom prst="rect">
              <a:avLst/>
            </a:prstGeom>
            <a:noFill/>
            <a:ln w="28575">
              <a:solidFill>
                <a:srgbClr val="00B0F0"/>
              </a:solidFill>
              <a:prstDash val="lgDash"/>
            </a:ln>
          </p:spPr>
          <p:style>
            <a:lnRef idx="2">
              <a:schemeClr val="accent6"/>
            </a:lnRef>
            <a:fillRef idx="1">
              <a:schemeClr val="lt1"/>
            </a:fillRef>
            <a:effectRef idx="0">
              <a:schemeClr val="accent6"/>
            </a:effectRef>
            <a:fontRef idx="minor">
              <a:schemeClr val="dk1"/>
            </a:fontRef>
          </p:style>
          <p:txBody>
            <a:bodyPr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defTabSz="685800" fontAlgn="auto">
                <a:spcBef>
                  <a:spcPts val="0"/>
                </a:spcBef>
                <a:spcAft>
                  <a:spcPts val="0"/>
                </a:spcAft>
                <a:defRPr/>
              </a:pPr>
              <a:endParaRPr lang="en-US" sz="2000">
                <a:solidFill>
                  <a:prstClr val="black"/>
                </a:solidFill>
                <a:cs typeface="Times New Roman" panose="02020603050405020304" pitchFamily="18" charset="0"/>
              </a:endParaRPr>
            </a:p>
          </p:txBody>
        </p:sp>
        <p:sp>
          <p:nvSpPr>
            <p:cNvPr id="21" name="Oval 20">
              <a:extLst>
                <a:ext uri="{FF2B5EF4-FFF2-40B4-BE49-F238E27FC236}">
                  <a16:creationId xmlns:a16="http://schemas.microsoft.com/office/drawing/2014/main" id="{5C056426-A5D5-260C-7147-EC59E459DFCB}"/>
                </a:ext>
              </a:extLst>
            </p:cNvPr>
            <p:cNvSpPr/>
            <p:nvPr/>
          </p:nvSpPr>
          <p:spPr>
            <a:xfrm>
              <a:off x="983351" y="2527057"/>
              <a:ext cx="247393" cy="208061"/>
            </a:xfrm>
            <a:prstGeom prst="ellipse">
              <a:avLst/>
            </a:prstGeom>
            <a:ln>
              <a:solidFill>
                <a:srgbClr val="00B0F0"/>
              </a:solidFill>
            </a:ln>
          </p:spPr>
          <p:style>
            <a:lnRef idx="2">
              <a:schemeClr val="accent6"/>
            </a:lnRef>
            <a:fillRef idx="1">
              <a:schemeClr val="lt1"/>
            </a:fillRef>
            <a:effectRef idx="0">
              <a:schemeClr val="accent6"/>
            </a:effectRef>
            <a:fontRef idx="minor">
              <a:schemeClr val="dk1"/>
            </a:fontRef>
          </p:style>
          <p:txBody>
            <a:bodyPr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defTabSz="685800" fontAlgn="auto">
                <a:spcBef>
                  <a:spcPts val="0"/>
                </a:spcBef>
                <a:spcAft>
                  <a:spcPts val="0"/>
                </a:spcAft>
                <a:defRPr/>
              </a:pPr>
              <a:r>
                <a:rPr lang="en-US" sz="2000" b="1" dirty="0">
                  <a:solidFill>
                    <a:srgbClr val="00B0F0"/>
                  </a:solidFill>
                  <a:latin typeface="Arial Nova" panose="020B0504020202020204" pitchFamily="34" charset="0"/>
                  <a:cs typeface="Times New Roman" panose="02020603050405020304" pitchFamily="18" charset="0"/>
                </a:rPr>
                <a:t>2</a:t>
              </a:r>
            </a:p>
          </p:txBody>
        </p:sp>
      </p:grpSp>
      <p:grpSp>
        <p:nvGrpSpPr>
          <p:cNvPr id="36874" name="Group 21">
            <a:extLst>
              <a:ext uri="{FF2B5EF4-FFF2-40B4-BE49-F238E27FC236}">
                <a16:creationId xmlns:a16="http://schemas.microsoft.com/office/drawing/2014/main" id="{B0FFB2B2-C8BC-427A-2649-F2889EDD2579}"/>
              </a:ext>
            </a:extLst>
          </p:cNvPr>
          <p:cNvGrpSpPr>
            <a:grpSpLocks/>
          </p:cNvGrpSpPr>
          <p:nvPr/>
        </p:nvGrpSpPr>
        <p:grpSpPr bwMode="auto">
          <a:xfrm>
            <a:off x="5464175" y="2149475"/>
            <a:ext cx="6483350" cy="3895725"/>
            <a:chOff x="1024486" y="2559136"/>
            <a:chExt cx="2184227" cy="1032004"/>
          </a:xfrm>
        </p:grpSpPr>
        <p:sp>
          <p:nvSpPr>
            <p:cNvPr id="23" name="Rectangle 22">
              <a:extLst>
                <a:ext uri="{FF2B5EF4-FFF2-40B4-BE49-F238E27FC236}">
                  <a16:creationId xmlns:a16="http://schemas.microsoft.com/office/drawing/2014/main" id="{387E19D0-5C43-9B53-A9E4-F74268237661}"/>
                </a:ext>
              </a:extLst>
            </p:cNvPr>
            <p:cNvSpPr/>
            <p:nvPr/>
          </p:nvSpPr>
          <p:spPr>
            <a:xfrm>
              <a:off x="1145892" y="2607919"/>
              <a:ext cx="2062821" cy="983221"/>
            </a:xfrm>
            <a:prstGeom prst="rect">
              <a:avLst/>
            </a:prstGeom>
            <a:noFill/>
            <a:ln w="28575">
              <a:solidFill>
                <a:schemeClr val="accent2"/>
              </a:solidFill>
              <a:prstDash val="lgDash"/>
            </a:ln>
          </p:spPr>
          <p:style>
            <a:lnRef idx="2">
              <a:schemeClr val="accent6"/>
            </a:lnRef>
            <a:fillRef idx="1">
              <a:schemeClr val="lt1"/>
            </a:fillRef>
            <a:effectRef idx="0">
              <a:schemeClr val="accent6"/>
            </a:effectRef>
            <a:fontRef idx="minor">
              <a:schemeClr val="dk1"/>
            </a:fontRef>
          </p:style>
          <p:txBody>
            <a:bodyPr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defTabSz="685800" fontAlgn="auto">
                <a:spcBef>
                  <a:spcPts val="0"/>
                </a:spcBef>
                <a:spcAft>
                  <a:spcPts val="0"/>
                </a:spcAft>
                <a:defRPr/>
              </a:pPr>
              <a:endParaRPr lang="en-US" sz="2000">
                <a:solidFill>
                  <a:prstClr val="black"/>
                </a:solidFill>
                <a:cs typeface="Times New Roman" panose="02020603050405020304" pitchFamily="18" charset="0"/>
              </a:endParaRPr>
            </a:p>
          </p:txBody>
        </p:sp>
        <p:sp>
          <p:nvSpPr>
            <p:cNvPr id="24" name="Oval 23">
              <a:extLst>
                <a:ext uri="{FF2B5EF4-FFF2-40B4-BE49-F238E27FC236}">
                  <a16:creationId xmlns:a16="http://schemas.microsoft.com/office/drawing/2014/main" id="{A9591B06-3F91-8644-0E44-2F4D0A92E761}"/>
                </a:ext>
              </a:extLst>
            </p:cNvPr>
            <p:cNvSpPr/>
            <p:nvPr/>
          </p:nvSpPr>
          <p:spPr>
            <a:xfrm>
              <a:off x="1024486" y="2559136"/>
              <a:ext cx="206443" cy="128265"/>
            </a:xfrm>
            <a:prstGeom prst="ellipse">
              <a:avLst/>
            </a:prstGeom>
            <a:ln>
              <a:solidFill>
                <a:schemeClr val="accent2"/>
              </a:solidFill>
            </a:ln>
          </p:spPr>
          <p:style>
            <a:lnRef idx="2">
              <a:schemeClr val="accent6"/>
            </a:lnRef>
            <a:fillRef idx="1">
              <a:schemeClr val="lt1"/>
            </a:fillRef>
            <a:effectRef idx="0">
              <a:schemeClr val="accent6"/>
            </a:effectRef>
            <a:fontRef idx="minor">
              <a:schemeClr val="dk1"/>
            </a:fontRef>
          </p:style>
          <p:txBody>
            <a:bodyPr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defTabSz="685800" fontAlgn="auto">
                <a:spcBef>
                  <a:spcPts val="0"/>
                </a:spcBef>
                <a:spcAft>
                  <a:spcPts val="0"/>
                </a:spcAft>
                <a:defRPr/>
              </a:pPr>
              <a:r>
                <a:rPr lang="en-US" sz="2000" b="1" dirty="0">
                  <a:solidFill>
                    <a:srgbClr val="ED7D31"/>
                  </a:solidFill>
                  <a:latin typeface="Arial Nova" panose="020B0504020202020204" pitchFamily="34" charset="0"/>
                  <a:cs typeface="Times New Roman" panose="02020603050405020304" pitchFamily="18" charset="0"/>
                </a:rPr>
                <a:t>3</a:t>
              </a:r>
            </a:p>
          </p:txBody>
        </p:sp>
      </p:grpSp>
    </p:spTree>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455A832D-048A-B853-31AB-3148B66C11E4}"/>
              </a:ext>
            </a:extLst>
          </p:cNvPr>
          <p:cNvSpPr/>
          <p:nvPr/>
        </p:nvSpPr>
        <p:spPr>
          <a:xfrm>
            <a:off x="2582863" y="615950"/>
            <a:ext cx="6784975" cy="1190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600">
              <a:solidFill>
                <a:prstClr val="white"/>
              </a:solidFill>
            </a:endParaRPr>
          </a:p>
        </p:txBody>
      </p:sp>
      <p:grpSp>
        <p:nvGrpSpPr>
          <p:cNvPr id="37891" name="Group 35">
            <a:extLst>
              <a:ext uri="{FF2B5EF4-FFF2-40B4-BE49-F238E27FC236}">
                <a16:creationId xmlns:a16="http://schemas.microsoft.com/office/drawing/2014/main" id="{D1EBC76B-BCAB-B7B0-1E26-B4E573F133AA}"/>
              </a:ext>
            </a:extLst>
          </p:cNvPr>
          <p:cNvGrpSpPr>
            <a:grpSpLocks/>
          </p:cNvGrpSpPr>
          <p:nvPr/>
        </p:nvGrpSpPr>
        <p:grpSpPr bwMode="auto">
          <a:xfrm>
            <a:off x="2582863" y="1595438"/>
            <a:ext cx="3109912" cy="912812"/>
            <a:chOff x="3376861" y="534032"/>
            <a:chExt cx="3914853" cy="886120"/>
          </a:xfrm>
        </p:grpSpPr>
        <p:grpSp>
          <p:nvGrpSpPr>
            <p:cNvPr id="37900" name="Group 1">
              <a:extLst>
                <a:ext uri="{FF2B5EF4-FFF2-40B4-BE49-F238E27FC236}">
                  <a16:creationId xmlns:a16="http://schemas.microsoft.com/office/drawing/2014/main" id="{8D241217-ADF5-0BE0-CE93-5E0E2DCF9DE2}"/>
                </a:ext>
              </a:extLst>
            </p:cNvPr>
            <p:cNvGrpSpPr>
              <a:grpSpLocks/>
            </p:cNvGrpSpPr>
            <p:nvPr/>
          </p:nvGrpSpPr>
          <p:grpSpPr bwMode="auto">
            <a:xfrm>
              <a:off x="4238597" y="534032"/>
              <a:ext cx="3053117" cy="886120"/>
              <a:chOff x="7830746" y="49652"/>
              <a:chExt cx="3053117" cy="886120"/>
            </a:xfrm>
          </p:grpSpPr>
          <p:sp>
            <p:nvSpPr>
              <p:cNvPr id="3" name="Rectangle: Rounded Corners 43">
                <a:extLst>
                  <a:ext uri="{FF2B5EF4-FFF2-40B4-BE49-F238E27FC236}">
                    <a16:creationId xmlns:a16="http://schemas.microsoft.com/office/drawing/2014/main" id="{BF623322-43FF-BEEF-CCCE-A4EADDEEF292}"/>
                  </a:ext>
                </a:extLst>
              </p:cNvPr>
              <p:cNvSpPr/>
              <p:nvPr/>
            </p:nvSpPr>
            <p:spPr>
              <a:xfrm>
                <a:off x="7830317" y="49652"/>
                <a:ext cx="3053546" cy="886120"/>
              </a:xfrm>
              <a:custGeom>
                <a:avLst/>
                <a:gdLst>
                  <a:gd name="connsiteX0" fmla="*/ 0 w 3545058"/>
                  <a:gd name="connsiteY0" fmla="*/ 96131 h 576774"/>
                  <a:gd name="connsiteX1" fmla="*/ 96131 w 3545058"/>
                  <a:gd name="connsiteY1" fmla="*/ 0 h 576774"/>
                  <a:gd name="connsiteX2" fmla="*/ 721986 w 3545058"/>
                  <a:gd name="connsiteY2" fmla="*/ 0 h 576774"/>
                  <a:gd name="connsiteX3" fmla="*/ 1280786 w 3545058"/>
                  <a:gd name="connsiteY3" fmla="*/ 0 h 576774"/>
                  <a:gd name="connsiteX4" fmla="*/ 1839585 w 3545058"/>
                  <a:gd name="connsiteY4" fmla="*/ 0 h 576774"/>
                  <a:gd name="connsiteX5" fmla="*/ 2297800 w 3545058"/>
                  <a:gd name="connsiteY5" fmla="*/ 0 h 576774"/>
                  <a:gd name="connsiteX6" fmla="*/ 2789544 w 3545058"/>
                  <a:gd name="connsiteY6" fmla="*/ 0 h 576774"/>
                  <a:gd name="connsiteX7" fmla="*/ 3448927 w 3545058"/>
                  <a:gd name="connsiteY7" fmla="*/ 0 h 576774"/>
                  <a:gd name="connsiteX8" fmla="*/ 3545058 w 3545058"/>
                  <a:gd name="connsiteY8" fmla="*/ 96131 h 576774"/>
                  <a:gd name="connsiteX9" fmla="*/ 3545058 w 3545058"/>
                  <a:gd name="connsiteY9" fmla="*/ 480643 h 576774"/>
                  <a:gd name="connsiteX10" fmla="*/ 3448927 w 3545058"/>
                  <a:gd name="connsiteY10" fmla="*/ 576774 h 576774"/>
                  <a:gd name="connsiteX11" fmla="*/ 2890128 w 3545058"/>
                  <a:gd name="connsiteY11" fmla="*/ 576774 h 576774"/>
                  <a:gd name="connsiteX12" fmla="*/ 2264272 w 3545058"/>
                  <a:gd name="connsiteY12" fmla="*/ 576774 h 576774"/>
                  <a:gd name="connsiteX13" fmla="*/ 1772529 w 3545058"/>
                  <a:gd name="connsiteY13" fmla="*/ 576774 h 576774"/>
                  <a:gd name="connsiteX14" fmla="*/ 1180202 w 3545058"/>
                  <a:gd name="connsiteY14" fmla="*/ 576774 h 576774"/>
                  <a:gd name="connsiteX15" fmla="*/ 688458 w 3545058"/>
                  <a:gd name="connsiteY15" fmla="*/ 576774 h 576774"/>
                  <a:gd name="connsiteX16" fmla="*/ 96131 w 3545058"/>
                  <a:gd name="connsiteY16" fmla="*/ 576774 h 576774"/>
                  <a:gd name="connsiteX17" fmla="*/ 0 w 3545058"/>
                  <a:gd name="connsiteY17" fmla="*/ 480643 h 576774"/>
                  <a:gd name="connsiteX18" fmla="*/ 0 w 3545058"/>
                  <a:gd name="connsiteY18" fmla="*/ 96131 h 57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45058" h="576774" fill="none" extrusionOk="0">
                    <a:moveTo>
                      <a:pt x="0" y="96131"/>
                    </a:moveTo>
                    <a:cubicBezTo>
                      <a:pt x="8469" y="51660"/>
                      <a:pt x="47925" y="5020"/>
                      <a:pt x="96131" y="0"/>
                    </a:cubicBezTo>
                    <a:cubicBezTo>
                      <a:pt x="328807" y="-58924"/>
                      <a:pt x="426981" y="48115"/>
                      <a:pt x="721986" y="0"/>
                    </a:cubicBezTo>
                    <a:cubicBezTo>
                      <a:pt x="1016992" y="-48115"/>
                      <a:pt x="1017421" y="32492"/>
                      <a:pt x="1280786" y="0"/>
                    </a:cubicBezTo>
                    <a:cubicBezTo>
                      <a:pt x="1544151" y="-32492"/>
                      <a:pt x="1605561" y="33355"/>
                      <a:pt x="1839585" y="0"/>
                    </a:cubicBezTo>
                    <a:cubicBezTo>
                      <a:pt x="2073609" y="-33355"/>
                      <a:pt x="2202420" y="36480"/>
                      <a:pt x="2297800" y="0"/>
                    </a:cubicBezTo>
                    <a:cubicBezTo>
                      <a:pt x="2393180" y="-36480"/>
                      <a:pt x="2628824" y="15384"/>
                      <a:pt x="2789544" y="0"/>
                    </a:cubicBezTo>
                    <a:cubicBezTo>
                      <a:pt x="2950264" y="-15384"/>
                      <a:pt x="3266356" y="30402"/>
                      <a:pt x="3448927" y="0"/>
                    </a:cubicBezTo>
                    <a:cubicBezTo>
                      <a:pt x="3497003" y="8190"/>
                      <a:pt x="3554289" y="53047"/>
                      <a:pt x="3545058" y="96131"/>
                    </a:cubicBezTo>
                    <a:cubicBezTo>
                      <a:pt x="3582194" y="223006"/>
                      <a:pt x="3500532" y="304039"/>
                      <a:pt x="3545058" y="480643"/>
                    </a:cubicBezTo>
                    <a:cubicBezTo>
                      <a:pt x="3557281" y="525022"/>
                      <a:pt x="3510681" y="570867"/>
                      <a:pt x="3448927" y="576774"/>
                    </a:cubicBezTo>
                    <a:cubicBezTo>
                      <a:pt x="3265199" y="626351"/>
                      <a:pt x="3153732" y="516119"/>
                      <a:pt x="2890128" y="576774"/>
                    </a:cubicBezTo>
                    <a:cubicBezTo>
                      <a:pt x="2626524" y="637429"/>
                      <a:pt x="2543795" y="514245"/>
                      <a:pt x="2264272" y="576774"/>
                    </a:cubicBezTo>
                    <a:cubicBezTo>
                      <a:pt x="1984749" y="639303"/>
                      <a:pt x="1936652" y="544973"/>
                      <a:pt x="1772529" y="576774"/>
                    </a:cubicBezTo>
                    <a:cubicBezTo>
                      <a:pt x="1608406" y="608575"/>
                      <a:pt x="1319332" y="525552"/>
                      <a:pt x="1180202" y="576774"/>
                    </a:cubicBezTo>
                    <a:cubicBezTo>
                      <a:pt x="1041072" y="627996"/>
                      <a:pt x="850449" y="572313"/>
                      <a:pt x="688458" y="576774"/>
                    </a:cubicBezTo>
                    <a:cubicBezTo>
                      <a:pt x="526467" y="581235"/>
                      <a:pt x="364897" y="548993"/>
                      <a:pt x="96131" y="576774"/>
                    </a:cubicBezTo>
                    <a:cubicBezTo>
                      <a:pt x="31053" y="579273"/>
                      <a:pt x="-212" y="543239"/>
                      <a:pt x="0" y="480643"/>
                    </a:cubicBezTo>
                    <a:cubicBezTo>
                      <a:pt x="-2852" y="366264"/>
                      <a:pt x="31056" y="237213"/>
                      <a:pt x="0" y="96131"/>
                    </a:cubicBezTo>
                    <a:close/>
                  </a:path>
                  <a:path w="3545058" h="576774" stroke="0" extrusionOk="0">
                    <a:moveTo>
                      <a:pt x="0" y="96131"/>
                    </a:moveTo>
                    <a:cubicBezTo>
                      <a:pt x="-10612" y="39904"/>
                      <a:pt x="48631" y="4257"/>
                      <a:pt x="96131" y="0"/>
                    </a:cubicBezTo>
                    <a:cubicBezTo>
                      <a:pt x="310742" y="-3093"/>
                      <a:pt x="485945" y="803"/>
                      <a:pt x="688458" y="0"/>
                    </a:cubicBezTo>
                    <a:cubicBezTo>
                      <a:pt x="890971" y="-803"/>
                      <a:pt x="1114072" y="19783"/>
                      <a:pt x="1280786" y="0"/>
                    </a:cubicBezTo>
                    <a:cubicBezTo>
                      <a:pt x="1447500" y="-19783"/>
                      <a:pt x="1716277" y="34185"/>
                      <a:pt x="1873113" y="0"/>
                    </a:cubicBezTo>
                    <a:cubicBezTo>
                      <a:pt x="2029949" y="-34185"/>
                      <a:pt x="2244527" y="23485"/>
                      <a:pt x="2498968" y="0"/>
                    </a:cubicBezTo>
                    <a:cubicBezTo>
                      <a:pt x="2753410" y="-23485"/>
                      <a:pt x="3153957" y="24836"/>
                      <a:pt x="3448927" y="0"/>
                    </a:cubicBezTo>
                    <a:cubicBezTo>
                      <a:pt x="3514463" y="6400"/>
                      <a:pt x="3535715" y="44706"/>
                      <a:pt x="3545058" y="96131"/>
                    </a:cubicBezTo>
                    <a:cubicBezTo>
                      <a:pt x="3557692" y="178573"/>
                      <a:pt x="3502318" y="384324"/>
                      <a:pt x="3545058" y="480643"/>
                    </a:cubicBezTo>
                    <a:cubicBezTo>
                      <a:pt x="3549325" y="521047"/>
                      <a:pt x="3492872" y="581268"/>
                      <a:pt x="3448927" y="576774"/>
                    </a:cubicBezTo>
                    <a:cubicBezTo>
                      <a:pt x="3288584" y="614035"/>
                      <a:pt x="3152018" y="563756"/>
                      <a:pt x="2990712" y="576774"/>
                    </a:cubicBezTo>
                    <a:cubicBezTo>
                      <a:pt x="2829407" y="589792"/>
                      <a:pt x="2679171" y="539943"/>
                      <a:pt x="2398384" y="576774"/>
                    </a:cubicBezTo>
                    <a:cubicBezTo>
                      <a:pt x="2117597" y="613605"/>
                      <a:pt x="2066972" y="559516"/>
                      <a:pt x="1906641" y="576774"/>
                    </a:cubicBezTo>
                    <a:cubicBezTo>
                      <a:pt x="1746310" y="594032"/>
                      <a:pt x="1524709" y="549960"/>
                      <a:pt x="1414897" y="576774"/>
                    </a:cubicBezTo>
                    <a:cubicBezTo>
                      <a:pt x="1305085" y="603588"/>
                      <a:pt x="937421" y="501787"/>
                      <a:pt x="789042" y="576774"/>
                    </a:cubicBezTo>
                    <a:cubicBezTo>
                      <a:pt x="640663" y="651761"/>
                      <a:pt x="353707" y="521177"/>
                      <a:pt x="96131" y="576774"/>
                    </a:cubicBezTo>
                    <a:cubicBezTo>
                      <a:pt x="48192" y="587358"/>
                      <a:pt x="-8858" y="527621"/>
                      <a:pt x="0" y="480643"/>
                    </a:cubicBezTo>
                    <a:cubicBezTo>
                      <a:pt x="-14439" y="349945"/>
                      <a:pt x="21005" y="199522"/>
                      <a:pt x="0" y="96131"/>
                    </a:cubicBezTo>
                    <a:close/>
                  </a:path>
                </a:pathLst>
              </a:custGeom>
              <a:solidFill>
                <a:srgbClr val="ABE9FF"/>
              </a:solidFill>
              <a:ln w="12700" cap="flat" cmpd="sng" algn="ctr">
                <a:solidFill>
                  <a:srgbClr val="69991D">
                    <a:shade val="50000"/>
                  </a:srgbClr>
                </a:solidFill>
                <a:prstDash val="solid"/>
                <a:miter lim="800000"/>
              </a:ln>
              <a:effectLst/>
            </p:spPr>
            <p:txBody>
              <a:bodyPr anchor="ctr"/>
              <a:lstStyle/>
              <a:p>
                <a:pPr algn="ctr" eaLnBrk="1" fontAlgn="auto" hangingPunct="1">
                  <a:spcBef>
                    <a:spcPts val="0"/>
                  </a:spcBef>
                  <a:spcAft>
                    <a:spcPts val="0"/>
                  </a:spcAft>
                  <a:defRPr/>
                </a:pPr>
                <a:endParaRPr lang="en-US" kern="0">
                  <a:solidFill>
                    <a:prstClr val="white"/>
                  </a:solidFill>
                  <a:latin typeface="等线"/>
                </a:endParaRPr>
              </a:p>
            </p:txBody>
          </p:sp>
          <p:sp>
            <p:nvSpPr>
              <p:cNvPr id="4" name="Rectangle 3">
                <a:extLst>
                  <a:ext uri="{FF2B5EF4-FFF2-40B4-BE49-F238E27FC236}">
                    <a16:creationId xmlns:a16="http://schemas.microsoft.com/office/drawing/2014/main" id="{54D37FDC-F082-FBFE-DDEA-81EAD66B4B48}"/>
                  </a:ext>
                </a:extLst>
              </p:cNvPr>
              <p:cNvSpPr/>
              <p:nvPr/>
            </p:nvSpPr>
            <p:spPr>
              <a:xfrm>
                <a:off x="8058134" y="143657"/>
                <a:ext cx="2597912" cy="647253"/>
              </a:xfrm>
              <a:prstGeom prst="rect">
                <a:avLst/>
              </a:prstGeom>
            </p:spPr>
            <p:txBody>
              <a:bodyPr wrap="none">
                <a:spAutoFit/>
              </a:bodyPr>
              <a:lstStyle/>
              <a:p>
                <a:pPr algn="ctr" eaLnBrk="1" fontAlgn="auto" hangingPunct="1">
                  <a:spcBef>
                    <a:spcPts val="0"/>
                  </a:spcBef>
                  <a:spcAft>
                    <a:spcPts val="0"/>
                  </a:spcAft>
                  <a:defRPr/>
                </a:pPr>
                <a:r>
                  <a:rPr lang="en-US" altLang="zh-CN" sz="2800" b="1" kern="0" dirty="0" err="1">
                    <a:solidFill>
                      <a:srgbClr val="663F0D">
                        <a:lumMod val="50000"/>
                      </a:srgbClr>
                    </a:solidFill>
                    <a:latin typeface="Calibri" panose="020F0502020204030204" pitchFamily="34" charset="0"/>
                    <a:ea typeface="inpin heiti" charset="-122"/>
                    <a:cs typeface="Calibri" panose="020F0502020204030204" pitchFamily="34" charset="0"/>
                  </a:rPr>
                  <a:t>Giải</a:t>
                </a:r>
                <a:r>
                  <a:rPr lang="en-US" altLang="zh-CN" sz="2800" b="1" kern="0" dirty="0">
                    <a:solidFill>
                      <a:srgbClr val="663F0D">
                        <a:lumMod val="50000"/>
                      </a:srgbClr>
                    </a:solidFill>
                    <a:latin typeface="Calibri" panose="020F0502020204030204" pitchFamily="34" charset="0"/>
                    <a:ea typeface="inpin heiti" charset="-122"/>
                    <a:cs typeface="Calibri" panose="020F0502020204030204" pitchFamily="34" charset="0"/>
                  </a:rPr>
                  <a:t> </a:t>
                </a:r>
                <a:r>
                  <a:rPr lang="en-US" altLang="zh-CN" sz="2800" b="1" kern="0" dirty="0" err="1">
                    <a:solidFill>
                      <a:srgbClr val="663F0D">
                        <a:lumMod val="50000"/>
                      </a:srgbClr>
                    </a:solidFill>
                    <a:latin typeface="Calibri" panose="020F0502020204030204" pitchFamily="34" charset="0"/>
                    <a:ea typeface="inpin heiti" charset="-122"/>
                    <a:cs typeface="Calibri" panose="020F0502020204030204" pitchFamily="34" charset="0"/>
                  </a:rPr>
                  <a:t>nghĩa</a:t>
                </a:r>
                <a:r>
                  <a:rPr lang="en-US" altLang="zh-CN" sz="2800" b="1" kern="0" dirty="0">
                    <a:solidFill>
                      <a:srgbClr val="663F0D">
                        <a:lumMod val="50000"/>
                      </a:srgbClr>
                    </a:solidFill>
                    <a:latin typeface="Calibri" panose="020F0502020204030204" pitchFamily="34" charset="0"/>
                    <a:ea typeface="inpin heiti" charset="-122"/>
                    <a:cs typeface="Calibri" panose="020F0502020204030204" pitchFamily="34" charset="0"/>
                  </a:rPr>
                  <a:t> </a:t>
                </a:r>
                <a:r>
                  <a:rPr lang="en-US" altLang="zh-CN" sz="2800" b="1" kern="0" dirty="0" err="1">
                    <a:solidFill>
                      <a:srgbClr val="663F0D">
                        <a:lumMod val="50000"/>
                      </a:srgbClr>
                    </a:solidFill>
                    <a:latin typeface="Calibri" panose="020F0502020204030204" pitchFamily="34" charset="0"/>
                    <a:ea typeface="inpin heiti" charset="-122"/>
                    <a:cs typeface="Calibri" panose="020F0502020204030204" pitchFamily="34" charset="0"/>
                  </a:rPr>
                  <a:t>từ</a:t>
                </a:r>
                <a:endParaRPr lang="zh-CN" altLang="en-US" sz="2800" b="1" kern="0" dirty="0">
                  <a:solidFill>
                    <a:srgbClr val="663F0D">
                      <a:lumMod val="50000"/>
                    </a:srgbClr>
                  </a:solidFill>
                  <a:latin typeface="Calibri" panose="020F0502020204030204" pitchFamily="34" charset="0"/>
                  <a:ea typeface="inpin heiti" charset="-122"/>
                  <a:cs typeface="Calibri" panose="020F0502020204030204" pitchFamily="34" charset="0"/>
                </a:endParaRPr>
              </a:p>
            </p:txBody>
          </p:sp>
        </p:grpSp>
        <p:pic>
          <p:nvPicPr>
            <p:cNvPr id="37901" name="Picture 4">
              <a:extLst>
                <a:ext uri="{FF2B5EF4-FFF2-40B4-BE49-F238E27FC236}">
                  <a16:creationId xmlns:a16="http://schemas.microsoft.com/office/drawing/2014/main" id="{F58C73F9-0E7D-1DBC-0E36-6CF86DB5C1A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376861" y="682931"/>
              <a:ext cx="709349" cy="709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7892" name="Group 5">
            <a:extLst>
              <a:ext uri="{FF2B5EF4-FFF2-40B4-BE49-F238E27FC236}">
                <a16:creationId xmlns:a16="http://schemas.microsoft.com/office/drawing/2014/main" id="{0D5BDAEC-A2C0-534A-A029-BFCE05EA3CD3}"/>
              </a:ext>
            </a:extLst>
          </p:cNvPr>
          <p:cNvGrpSpPr>
            <a:grpSpLocks/>
          </p:cNvGrpSpPr>
          <p:nvPr/>
        </p:nvGrpSpPr>
        <p:grpSpPr bwMode="auto">
          <a:xfrm>
            <a:off x="1154113" y="2312988"/>
            <a:ext cx="3744912" cy="1689100"/>
            <a:chOff x="6239376" y="567923"/>
            <a:chExt cx="3344413" cy="1109432"/>
          </a:xfrm>
        </p:grpSpPr>
        <p:sp>
          <p:nvSpPr>
            <p:cNvPr id="7" name="Freeform 34">
              <a:extLst>
                <a:ext uri="{FF2B5EF4-FFF2-40B4-BE49-F238E27FC236}">
                  <a16:creationId xmlns:a16="http://schemas.microsoft.com/office/drawing/2014/main" id="{DBC8FD61-193A-4CC1-7E18-E2234BFD3B78}"/>
                </a:ext>
              </a:extLst>
            </p:cNvPr>
            <p:cNvSpPr>
              <a:spLocks noEditPoints="1"/>
            </p:cNvSpPr>
            <p:nvPr/>
          </p:nvSpPr>
          <p:spPr bwMode="auto">
            <a:xfrm>
              <a:off x="9120193" y="1404168"/>
              <a:ext cx="463596" cy="273187"/>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rgbClr val="EAB01D"/>
            </a:solidFill>
            <a:ln>
              <a:noFill/>
            </a:ln>
          </p:spPr>
          <p:txBody>
            <a:bodyPr/>
            <a:lstStyle/>
            <a:p>
              <a:pPr eaLnBrk="1" fontAlgn="auto" hangingPunct="1">
                <a:spcBef>
                  <a:spcPts val="0"/>
                </a:spcBef>
                <a:spcAft>
                  <a:spcPts val="0"/>
                </a:spcAft>
                <a:defRPr/>
              </a:pPr>
              <a:endParaRPr lang="zh-CN" altLang="en-US" kern="0" dirty="0">
                <a:solidFill>
                  <a:prstClr val="black"/>
                </a:solidFill>
                <a:latin typeface="微软雅黑" panose="020B0503020204020204" pitchFamily="34" charset="-122"/>
                <a:ea typeface="微软雅黑" panose="020B0503020204020204" pitchFamily="34" charset="-122"/>
              </a:endParaRPr>
            </a:p>
          </p:txBody>
        </p:sp>
        <p:sp>
          <p:nvSpPr>
            <p:cNvPr id="8" name="任意多边形 18">
              <a:extLst>
                <a:ext uri="{FF2B5EF4-FFF2-40B4-BE49-F238E27FC236}">
                  <a16:creationId xmlns:a16="http://schemas.microsoft.com/office/drawing/2014/main" id="{34A77102-894D-9673-0BA8-AF548CF17718}"/>
                </a:ext>
              </a:extLst>
            </p:cNvPr>
            <p:cNvSpPr/>
            <p:nvPr/>
          </p:nvSpPr>
          <p:spPr>
            <a:xfrm>
              <a:off x="6340034" y="1339520"/>
              <a:ext cx="2765982" cy="316981"/>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cmpd="sng" algn="ctr">
              <a:solidFill>
                <a:srgbClr val="EAB01D"/>
              </a:solidFill>
              <a:prstDash val="dash"/>
              <a:round/>
            </a:ln>
            <a:effectLst/>
          </p:spPr>
          <p:txBody>
            <a:bodyPr anchor="ctr"/>
            <a:lstStyle/>
            <a:p>
              <a:pPr algn="ctr" eaLnBrk="1" fontAlgn="auto" hangingPunct="1">
                <a:spcBef>
                  <a:spcPts val="0"/>
                </a:spcBef>
                <a:spcAft>
                  <a:spcPts val="0"/>
                </a:spcAft>
                <a:defRPr/>
              </a:pPr>
              <a:endParaRPr lang="zh-CN" altLang="en-US" kern="0" dirty="0">
                <a:solidFill>
                  <a:prstClr val="white"/>
                </a:solidFill>
                <a:latin typeface="微软雅黑" panose="020B0503020204020204" pitchFamily="34" charset="-122"/>
                <a:ea typeface="微软雅黑" panose="020B0503020204020204" pitchFamily="34" charset="-122"/>
              </a:endParaRPr>
            </a:p>
          </p:txBody>
        </p:sp>
        <p:grpSp>
          <p:nvGrpSpPr>
            <p:cNvPr id="9" name="Group 4">
              <a:extLst>
                <a:ext uri="{FF2B5EF4-FFF2-40B4-BE49-F238E27FC236}">
                  <a16:creationId xmlns:a16="http://schemas.microsoft.com/office/drawing/2014/main" id="{8D6BD0A4-A591-662E-EBA9-7522F6D3702F}"/>
                </a:ext>
              </a:extLst>
            </p:cNvPr>
            <p:cNvGrpSpPr>
              <a:grpSpLocks noChangeAspect="1"/>
            </p:cNvGrpSpPr>
            <p:nvPr/>
          </p:nvGrpSpPr>
          <p:grpSpPr bwMode="auto">
            <a:xfrm flipV="1">
              <a:off x="6239376" y="567923"/>
              <a:ext cx="739929" cy="763583"/>
              <a:chOff x="1308" y="1009"/>
              <a:chExt cx="1001" cy="1033"/>
            </a:xfrm>
            <a:solidFill>
              <a:srgbClr val="EAB01D"/>
            </a:solidFill>
          </p:grpSpPr>
          <p:sp>
            <p:nvSpPr>
              <p:cNvPr id="10" name="Freeform 5">
                <a:extLst>
                  <a:ext uri="{FF2B5EF4-FFF2-40B4-BE49-F238E27FC236}">
                    <a16:creationId xmlns:a16="http://schemas.microsoft.com/office/drawing/2014/main" id="{CEDCDB48-02D6-5606-CB55-1EF7DBB2275A}"/>
                  </a:ext>
                </a:extLst>
              </p:cNvPr>
              <p:cNvSpPr/>
              <p:nvPr/>
            </p:nvSpPr>
            <p:spPr bwMode="auto">
              <a:xfrm>
                <a:off x="1533" y="1009"/>
                <a:ext cx="571" cy="830"/>
              </a:xfrm>
              <a:custGeom>
                <a:avLst/>
                <a:gdLst>
                  <a:gd name="T0" fmla="*/ 404 w 439"/>
                  <a:gd name="T1" fmla="*/ 298 h 638"/>
                  <a:gd name="T2" fmla="*/ 321 w 439"/>
                  <a:gd name="T3" fmla="*/ 223 h 638"/>
                  <a:gd name="T4" fmla="*/ 321 w 439"/>
                  <a:gd name="T5" fmla="*/ 50 h 638"/>
                  <a:gd name="T6" fmla="*/ 318 w 439"/>
                  <a:gd name="T7" fmla="*/ 41 h 638"/>
                  <a:gd name="T8" fmla="*/ 221 w 439"/>
                  <a:gd name="T9" fmla="*/ 0 h 638"/>
                  <a:gd name="T10" fmla="*/ 118 w 439"/>
                  <a:gd name="T11" fmla="*/ 40 h 638"/>
                  <a:gd name="T12" fmla="*/ 114 w 439"/>
                  <a:gd name="T13" fmla="*/ 50 h 638"/>
                  <a:gd name="T14" fmla="*/ 114 w 439"/>
                  <a:gd name="T15" fmla="*/ 225 h 638"/>
                  <a:gd name="T16" fmla="*/ 34 w 439"/>
                  <a:gd name="T17" fmla="*/ 300 h 638"/>
                  <a:gd name="T18" fmla="*/ 0 w 439"/>
                  <a:gd name="T19" fmla="*/ 418 h 638"/>
                  <a:gd name="T20" fmla="*/ 220 w 439"/>
                  <a:gd name="T21" fmla="*/ 638 h 638"/>
                  <a:gd name="T22" fmla="*/ 439 w 439"/>
                  <a:gd name="T23" fmla="*/ 418 h 638"/>
                  <a:gd name="T24" fmla="*/ 404 w 439"/>
                  <a:gd name="T25" fmla="*/ 298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638">
                    <a:moveTo>
                      <a:pt x="404" y="298"/>
                    </a:moveTo>
                    <a:cubicBezTo>
                      <a:pt x="383" y="267"/>
                      <a:pt x="355" y="241"/>
                      <a:pt x="321" y="223"/>
                    </a:cubicBezTo>
                    <a:cubicBezTo>
                      <a:pt x="321" y="222"/>
                      <a:pt x="321" y="50"/>
                      <a:pt x="321" y="50"/>
                    </a:cubicBezTo>
                    <a:cubicBezTo>
                      <a:pt x="321" y="47"/>
                      <a:pt x="320" y="44"/>
                      <a:pt x="318" y="41"/>
                    </a:cubicBezTo>
                    <a:cubicBezTo>
                      <a:pt x="316" y="39"/>
                      <a:pt x="282" y="0"/>
                      <a:pt x="221" y="0"/>
                    </a:cubicBezTo>
                    <a:cubicBezTo>
                      <a:pt x="162" y="0"/>
                      <a:pt x="120" y="38"/>
                      <a:pt x="118" y="40"/>
                    </a:cubicBezTo>
                    <a:cubicBezTo>
                      <a:pt x="116" y="43"/>
                      <a:pt x="114" y="46"/>
                      <a:pt x="114" y="50"/>
                    </a:cubicBezTo>
                    <a:cubicBezTo>
                      <a:pt x="114" y="50"/>
                      <a:pt x="114" y="223"/>
                      <a:pt x="114" y="225"/>
                    </a:cubicBezTo>
                    <a:cubicBezTo>
                      <a:pt x="81" y="243"/>
                      <a:pt x="54" y="269"/>
                      <a:pt x="34" y="300"/>
                    </a:cubicBezTo>
                    <a:cubicBezTo>
                      <a:pt x="11" y="335"/>
                      <a:pt x="0" y="376"/>
                      <a:pt x="0" y="418"/>
                    </a:cubicBezTo>
                    <a:cubicBezTo>
                      <a:pt x="0" y="539"/>
                      <a:pt x="98" y="638"/>
                      <a:pt x="220" y="638"/>
                    </a:cubicBezTo>
                    <a:cubicBezTo>
                      <a:pt x="341" y="638"/>
                      <a:pt x="439" y="539"/>
                      <a:pt x="439" y="418"/>
                    </a:cubicBezTo>
                    <a:cubicBezTo>
                      <a:pt x="439" y="375"/>
                      <a:pt x="427" y="334"/>
                      <a:pt x="404" y="298"/>
                    </a:cubicBezTo>
                    <a:close/>
                  </a:path>
                </a:pathLst>
              </a:custGeom>
              <a:noFill/>
              <a:ln>
                <a:noFill/>
              </a:ln>
            </p:spPr>
            <p:txBody>
              <a:bodyPr lIns="121920" tIns="60960" rIns="121920" bIns="60960"/>
              <a:lstStyle/>
              <a:p>
                <a:pPr eaLnBrk="1" fontAlgn="auto" hangingPunct="1">
                  <a:spcBef>
                    <a:spcPts val="0"/>
                  </a:spcBef>
                  <a:spcAft>
                    <a:spcPts val="0"/>
                  </a:spcAft>
                  <a:defRPr/>
                </a:pPr>
                <a:endParaRPr lang="zh-CN" altLang="en-US" sz="2400" kern="0" dirty="0">
                  <a:solidFill>
                    <a:prstClr val="black"/>
                  </a:solidFill>
                  <a:latin typeface="微软雅黑" panose="020B0503020204020204" pitchFamily="34" charset="-122"/>
                  <a:ea typeface="微软雅黑" panose="020B0503020204020204" pitchFamily="34" charset="-122"/>
                </a:endParaRPr>
              </a:p>
            </p:txBody>
          </p:sp>
          <p:sp>
            <p:nvSpPr>
              <p:cNvPr id="11" name="Freeform 6">
                <a:extLst>
                  <a:ext uri="{FF2B5EF4-FFF2-40B4-BE49-F238E27FC236}">
                    <a16:creationId xmlns:a16="http://schemas.microsoft.com/office/drawing/2014/main" id="{D8911340-B38A-37DB-64B7-EDBA1260285D}"/>
                  </a:ext>
                </a:extLst>
              </p:cNvPr>
              <p:cNvSpPr>
                <a:spLocks noEditPoints="1"/>
              </p:cNvSpPr>
              <p:nvPr/>
            </p:nvSpPr>
            <p:spPr bwMode="auto">
              <a:xfrm>
                <a:off x="1526" y="1009"/>
                <a:ext cx="573" cy="830"/>
              </a:xfrm>
              <a:custGeom>
                <a:avLst/>
                <a:gdLst>
                  <a:gd name="T0" fmla="*/ 440 w 440"/>
                  <a:gd name="T1" fmla="*/ 418 h 638"/>
                  <a:gd name="T2" fmla="*/ 322 w 440"/>
                  <a:gd name="T3" fmla="*/ 223 h 638"/>
                  <a:gd name="T4" fmla="*/ 319 w 440"/>
                  <a:gd name="T5" fmla="*/ 41 h 638"/>
                  <a:gd name="T6" fmla="*/ 119 w 440"/>
                  <a:gd name="T7" fmla="*/ 40 h 638"/>
                  <a:gd name="T8" fmla="*/ 114 w 440"/>
                  <a:gd name="T9" fmla="*/ 225 h 638"/>
                  <a:gd name="T10" fmla="*/ 0 w 440"/>
                  <a:gd name="T11" fmla="*/ 418 h 638"/>
                  <a:gd name="T12" fmla="*/ 143 w 440"/>
                  <a:gd name="T13" fmla="*/ 75 h 638"/>
                  <a:gd name="T14" fmla="*/ 294 w 440"/>
                  <a:gd name="T15" fmla="*/ 134 h 638"/>
                  <a:gd name="T16" fmla="*/ 143 w 440"/>
                  <a:gd name="T17" fmla="*/ 75 h 638"/>
                  <a:gd name="T18" fmla="*/ 294 w 440"/>
                  <a:gd name="T19" fmla="*/ 162 h 638"/>
                  <a:gd name="T20" fmla="*/ 294 w 440"/>
                  <a:gd name="T21" fmla="*/ 189 h 638"/>
                  <a:gd name="T22" fmla="*/ 143 w 440"/>
                  <a:gd name="T23" fmla="*/ 134 h 638"/>
                  <a:gd name="T24" fmla="*/ 213 w 440"/>
                  <a:gd name="T25" fmla="*/ 411 h 638"/>
                  <a:gd name="T26" fmla="*/ 184 w 440"/>
                  <a:gd name="T27" fmla="*/ 400 h 638"/>
                  <a:gd name="T28" fmla="*/ 196 w 440"/>
                  <a:gd name="T29" fmla="*/ 200 h 638"/>
                  <a:gd name="T30" fmla="*/ 230 w 440"/>
                  <a:gd name="T31" fmla="*/ 228 h 638"/>
                  <a:gd name="T32" fmla="*/ 218 w 440"/>
                  <a:gd name="T33" fmla="*/ 408 h 638"/>
                  <a:gd name="T34" fmla="*/ 213 w 440"/>
                  <a:gd name="T35" fmla="*/ 459 h 638"/>
                  <a:gd name="T36" fmla="*/ 213 w 440"/>
                  <a:gd name="T37" fmla="*/ 435 h 638"/>
                  <a:gd name="T38" fmla="*/ 136 w 440"/>
                  <a:gd name="T39" fmla="*/ 245 h 638"/>
                  <a:gd name="T40" fmla="*/ 143 w 440"/>
                  <a:gd name="T41" fmla="*/ 191 h 638"/>
                  <a:gd name="T42" fmla="*/ 183 w 440"/>
                  <a:gd name="T43" fmla="*/ 228 h 638"/>
                  <a:gd name="T44" fmla="*/ 146 w 440"/>
                  <a:gd name="T45" fmla="*/ 411 h 638"/>
                  <a:gd name="T46" fmla="*/ 139 w 440"/>
                  <a:gd name="T47" fmla="*/ 470 h 638"/>
                  <a:gd name="T48" fmla="*/ 181 w 440"/>
                  <a:gd name="T49" fmla="*/ 421 h 638"/>
                  <a:gd name="T50" fmla="*/ 188 w 440"/>
                  <a:gd name="T51" fmla="*/ 450 h 638"/>
                  <a:gd name="T52" fmla="*/ 237 w 440"/>
                  <a:gd name="T53" fmla="*/ 450 h 638"/>
                  <a:gd name="T54" fmla="*/ 245 w 440"/>
                  <a:gd name="T55" fmla="*/ 421 h 638"/>
                  <a:gd name="T56" fmla="*/ 286 w 440"/>
                  <a:gd name="T57" fmla="*/ 470 h 638"/>
                  <a:gd name="T58" fmla="*/ 279 w 440"/>
                  <a:gd name="T59" fmla="*/ 411 h 638"/>
                  <a:gd name="T60" fmla="*/ 243 w 440"/>
                  <a:gd name="T61" fmla="*/ 228 h 638"/>
                  <a:gd name="T62" fmla="*/ 294 w 440"/>
                  <a:gd name="T63" fmla="*/ 217 h 638"/>
                  <a:gd name="T64" fmla="*/ 302 w 440"/>
                  <a:gd name="T65" fmla="*/ 244 h 638"/>
                  <a:gd name="T66" fmla="*/ 220 w 440"/>
                  <a:gd name="T67" fmla="*/ 610 h 638"/>
                  <a:gd name="T68" fmla="*/ 136 w 440"/>
                  <a:gd name="T69" fmla="*/ 245 h 638"/>
                  <a:gd name="T70" fmla="*/ 160 w 440"/>
                  <a:gd name="T71" fmla="*/ 443 h 638"/>
                  <a:gd name="T72" fmla="*/ 143 w 440"/>
                  <a:gd name="T73" fmla="*/ 447 h 638"/>
                  <a:gd name="T74" fmla="*/ 168 w 440"/>
                  <a:gd name="T75" fmla="*/ 422 h 638"/>
                  <a:gd name="T76" fmla="*/ 273 w 440"/>
                  <a:gd name="T77" fmla="*/ 429 h 638"/>
                  <a:gd name="T78" fmla="*/ 280 w 440"/>
                  <a:gd name="T79" fmla="*/ 452 h 638"/>
                  <a:gd name="T80" fmla="*/ 258 w 440"/>
                  <a:gd name="T81" fmla="*/ 422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40" h="638">
                    <a:moveTo>
                      <a:pt x="220" y="638"/>
                    </a:moveTo>
                    <a:cubicBezTo>
                      <a:pt x="342" y="638"/>
                      <a:pt x="440" y="539"/>
                      <a:pt x="440" y="418"/>
                    </a:cubicBezTo>
                    <a:cubicBezTo>
                      <a:pt x="440" y="375"/>
                      <a:pt x="428" y="334"/>
                      <a:pt x="405" y="298"/>
                    </a:cubicBezTo>
                    <a:cubicBezTo>
                      <a:pt x="384" y="267"/>
                      <a:pt x="356" y="241"/>
                      <a:pt x="322" y="223"/>
                    </a:cubicBezTo>
                    <a:cubicBezTo>
                      <a:pt x="322" y="222"/>
                      <a:pt x="322" y="50"/>
                      <a:pt x="322" y="50"/>
                    </a:cubicBezTo>
                    <a:cubicBezTo>
                      <a:pt x="322" y="47"/>
                      <a:pt x="321" y="44"/>
                      <a:pt x="319" y="41"/>
                    </a:cubicBezTo>
                    <a:cubicBezTo>
                      <a:pt x="317" y="39"/>
                      <a:pt x="283" y="0"/>
                      <a:pt x="222" y="0"/>
                    </a:cubicBezTo>
                    <a:cubicBezTo>
                      <a:pt x="162" y="0"/>
                      <a:pt x="121" y="38"/>
                      <a:pt x="119" y="40"/>
                    </a:cubicBezTo>
                    <a:cubicBezTo>
                      <a:pt x="117" y="43"/>
                      <a:pt x="115" y="46"/>
                      <a:pt x="115" y="50"/>
                    </a:cubicBezTo>
                    <a:cubicBezTo>
                      <a:pt x="115" y="50"/>
                      <a:pt x="115" y="223"/>
                      <a:pt x="114" y="225"/>
                    </a:cubicBezTo>
                    <a:cubicBezTo>
                      <a:pt x="82" y="243"/>
                      <a:pt x="55" y="269"/>
                      <a:pt x="35" y="300"/>
                    </a:cubicBezTo>
                    <a:cubicBezTo>
                      <a:pt x="12" y="335"/>
                      <a:pt x="0" y="376"/>
                      <a:pt x="0" y="418"/>
                    </a:cubicBezTo>
                    <a:cubicBezTo>
                      <a:pt x="0" y="539"/>
                      <a:pt x="99" y="638"/>
                      <a:pt x="220" y="638"/>
                    </a:cubicBezTo>
                    <a:close/>
                    <a:moveTo>
                      <a:pt x="143" y="75"/>
                    </a:moveTo>
                    <a:cubicBezTo>
                      <a:pt x="294" y="102"/>
                      <a:pt x="294" y="102"/>
                      <a:pt x="294" y="102"/>
                    </a:cubicBezTo>
                    <a:cubicBezTo>
                      <a:pt x="294" y="134"/>
                      <a:pt x="294" y="134"/>
                      <a:pt x="294" y="134"/>
                    </a:cubicBezTo>
                    <a:cubicBezTo>
                      <a:pt x="143" y="106"/>
                      <a:pt x="143" y="106"/>
                      <a:pt x="143" y="106"/>
                    </a:cubicBezTo>
                    <a:lnTo>
                      <a:pt x="143" y="75"/>
                    </a:lnTo>
                    <a:close/>
                    <a:moveTo>
                      <a:pt x="143" y="134"/>
                    </a:moveTo>
                    <a:cubicBezTo>
                      <a:pt x="294" y="162"/>
                      <a:pt x="294" y="162"/>
                      <a:pt x="294" y="162"/>
                    </a:cubicBezTo>
                    <a:cubicBezTo>
                      <a:pt x="294" y="180"/>
                      <a:pt x="294" y="180"/>
                      <a:pt x="294" y="180"/>
                    </a:cubicBezTo>
                    <a:cubicBezTo>
                      <a:pt x="294" y="189"/>
                      <a:pt x="294" y="189"/>
                      <a:pt x="294" y="189"/>
                    </a:cubicBezTo>
                    <a:cubicBezTo>
                      <a:pt x="143" y="163"/>
                      <a:pt x="143" y="163"/>
                      <a:pt x="143" y="163"/>
                    </a:cubicBezTo>
                    <a:lnTo>
                      <a:pt x="143" y="134"/>
                    </a:lnTo>
                    <a:close/>
                    <a:moveTo>
                      <a:pt x="218" y="408"/>
                    </a:moveTo>
                    <a:cubicBezTo>
                      <a:pt x="216" y="409"/>
                      <a:pt x="214" y="410"/>
                      <a:pt x="213" y="411"/>
                    </a:cubicBezTo>
                    <a:cubicBezTo>
                      <a:pt x="211" y="410"/>
                      <a:pt x="209" y="409"/>
                      <a:pt x="207" y="408"/>
                    </a:cubicBezTo>
                    <a:cubicBezTo>
                      <a:pt x="201" y="404"/>
                      <a:pt x="193" y="402"/>
                      <a:pt x="184" y="400"/>
                    </a:cubicBezTo>
                    <a:cubicBezTo>
                      <a:pt x="191" y="354"/>
                      <a:pt x="194" y="273"/>
                      <a:pt x="195" y="228"/>
                    </a:cubicBezTo>
                    <a:cubicBezTo>
                      <a:pt x="195" y="215"/>
                      <a:pt x="196" y="205"/>
                      <a:pt x="196" y="200"/>
                    </a:cubicBezTo>
                    <a:cubicBezTo>
                      <a:pt x="230" y="206"/>
                      <a:pt x="230" y="206"/>
                      <a:pt x="230" y="206"/>
                    </a:cubicBezTo>
                    <a:cubicBezTo>
                      <a:pt x="230" y="211"/>
                      <a:pt x="230" y="219"/>
                      <a:pt x="230" y="228"/>
                    </a:cubicBezTo>
                    <a:cubicBezTo>
                      <a:pt x="231" y="273"/>
                      <a:pt x="234" y="354"/>
                      <a:pt x="241" y="400"/>
                    </a:cubicBezTo>
                    <a:cubicBezTo>
                      <a:pt x="233" y="402"/>
                      <a:pt x="225" y="404"/>
                      <a:pt x="218" y="408"/>
                    </a:cubicBezTo>
                    <a:close/>
                    <a:moveTo>
                      <a:pt x="225" y="448"/>
                    </a:moveTo>
                    <a:cubicBezTo>
                      <a:pt x="224" y="452"/>
                      <a:pt x="218" y="459"/>
                      <a:pt x="213" y="459"/>
                    </a:cubicBezTo>
                    <a:cubicBezTo>
                      <a:pt x="208" y="459"/>
                      <a:pt x="201" y="452"/>
                      <a:pt x="201" y="448"/>
                    </a:cubicBezTo>
                    <a:cubicBezTo>
                      <a:pt x="201" y="445"/>
                      <a:pt x="204" y="439"/>
                      <a:pt x="213" y="435"/>
                    </a:cubicBezTo>
                    <a:cubicBezTo>
                      <a:pt x="221" y="439"/>
                      <a:pt x="225" y="445"/>
                      <a:pt x="225" y="448"/>
                    </a:cubicBezTo>
                    <a:close/>
                    <a:moveTo>
                      <a:pt x="136" y="245"/>
                    </a:moveTo>
                    <a:cubicBezTo>
                      <a:pt x="144" y="242"/>
                      <a:pt x="144" y="242"/>
                      <a:pt x="144" y="242"/>
                    </a:cubicBezTo>
                    <a:cubicBezTo>
                      <a:pt x="143" y="191"/>
                      <a:pt x="143" y="191"/>
                      <a:pt x="143" y="191"/>
                    </a:cubicBezTo>
                    <a:cubicBezTo>
                      <a:pt x="183" y="198"/>
                      <a:pt x="183" y="198"/>
                      <a:pt x="183" y="198"/>
                    </a:cubicBezTo>
                    <a:cubicBezTo>
                      <a:pt x="183" y="205"/>
                      <a:pt x="183" y="215"/>
                      <a:pt x="183" y="228"/>
                    </a:cubicBezTo>
                    <a:cubicBezTo>
                      <a:pt x="181" y="278"/>
                      <a:pt x="178" y="360"/>
                      <a:pt x="172" y="400"/>
                    </a:cubicBezTo>
                    <a:cubicBezTo>
                      <a:pt x="162" y="401"/>
                      <a:pt x="153" y="404"/>
                      <a:pt x="146" y="411"/>
                    </a:cubicBezTo>
                    <a:cubicBezTo>
                      <a:pt x="138" y="418"/>
                      <a:pt x="133" y="429"/>
                      <a:pt x="131" y="441"/>
                    </a:cubicBezTo>
                    <a:cubicBezTo>
                      <a:pt x="129" y="453"/>
                      <a:pt x="132" y="464"/>
                      <a:pt x="139" y="470"/>
                    </a:cubicBezTo>
                    <a:cubicBezTo>
                      <a:pt x="146" y="477"/>
                      <a:pt x="158" y="477"/>
                      <a:pt x="170" y="457"/>
                    </a:cubicBezTo>
                    <a:cubicBezTo>
                      <a:pt x="174" y="449"/>
                      <a:pt x="178" y="436"/>
                      <a:pt x="181" y="421"/>
                    </a:cubicBezTo>
                    <a:cubicBezTo>
                      <a:pt x="186" y="421"/>
                      <a:pt x="192" y="423"/>
                      <a:pt x="197" y="425"/>
                    </a:cubicBezTo>
                    <a:cubicBezTo>
                      <a:pt x="189" y="434"/>
                      <a:pt x="188" y="444"/>
                      <a:pt x="188" y="450"/>
                    </a:cubicBezTo>
                    <a:cubicBezTo>
                      <a:pt x="189" y="464"/>
                      <a:pt x="200" y="480"/>
                      <a:pt x="213" y="480"/>
                    </a:cubicBezTo>
                    <a:cubicBezTo>
                      <a:pt x="225" y="480"/>
                      <a:pt x="236" y="464"/>
                      <a:pt x="237" y="450"/>
                    </a:cubicBezTo>
                    <a:cubicBezTo>
                      <a:pt x="237" y="444"/>
                      <a:pt x="236" y="434"/>
                      <a:pt x="229" y="425"/>
                    </a:cubicBezTo>
                    <a:cubicBezTo>
                      <a:pt x="234" y="423"/>
                      <a:pt x="239" y="421"/>
                      <a:pt x="245" y="421"/>
                    </a:cubicBezTo>
                    <a:cubicBezTo>
                      <a:pt x="248" y="436"/>
                      <a:pt x="251" y="449"/>
                      <a:pt x="256" y="457"/>
                    </a:cubicBezTo>
                    <a:cubicBezTo>
                      <a:pt x="267" y="477"/>
                      <a:pt x="279" y="477"/>
                      <a:pt x="286" y="470"/>
                    </a:cubicBezTo>
                    <a:cubicBezTo>
                      <a:pt x="293" y="464"/>
                      <a:pt x="296" y="453"/>
                      <a:pt x="294" y="441"/>
                    </a:cubicBezTo>
                    <a:cubicBezTo>
                      <a:pt x="292" y="429"/>
                      <a:pt x="287" y="418"/>
                      <a:pt x="279" y="411"/>
                    </a:cubicBezTo>
                    <a:cubicBezTo>
                      <a:pt x="272" y="404"/>
                      <a:pt x="263" y="401"/>
                      <a:pt x="254" y="400"/>
                    </a:cubicBezTo>
                    <a:cubicBezTo>
                      <a:pt x="247" y="360"/>
                      <a:pt x="244" y="278"/>
                      <a:pt x="243" y="228"/>
                    </a:cubicBezTo>
                    <a:cubicBezTo>
                      <a:pt x="243" y="220"/>
                      <a:pt x="242" y="214"/>
                      <a:pt x="242" y="208"/>
                    </a:cubicBezTo>
                    <a:cubicBezTo>
                      <a:pt x="294" y="217"/>
                      <a:pt x="294" y="217"/>
                      <a:pt x="294" y="217"/>
                    </a:cubicBezTo>
                    <a:cubicBezTo>
                      <a:pt x="294" y="240"/>
                      <a:pt x="294" y="240"/>
                      <a:pt x="294" y="240"/>
                    </a:cubicBezTo>
                    <a:cubicBezTo>
                      <a:pt x="302" y="244"/>
                      <a:pt x="302" y="244"/>
                      <a:pt x="302" y="244"/>
                    </a:cubicBezTo>
                    <a:cubicBezTo>
                      <a:pt x="369" y="275"/>
                      <a:pt x="413" y="344"/>
                      <a:pt x="413" y="418"/>
                    </a:cubicBezTo>
                    <a:cubicBezTo>
                      <a:pt x="413" y="524"/>
                      <a:pt x="326" y="610"/>
                      <a:pt x="220" y="610"/>
                    </a:cubicBezTo>
                    <a:cubicBezTo>
                      <a:pt x="114" y="610"/>
                      <a:pt x="28" y="524"/>
                      <a:pt x="28" y="418"/>
                    </a:cubicBezTo>
                    <a:cubicBezTo>
                      <a:pt x="28" y="344"/>
                      <a:pt x="70" y="278"/>
                      <a:pt x="136" y="245"/>
                    </a:cubicBezTo>
                    <a:close/>
                    <a:moveTo>
                      <a:pt x="168" y="422"/>
                    </a:moveTo>
                    <a:cubicBezTo>
                      <a:pt x="165" y="431"/>
                      <a:pt x="163" y="438"/>
                      <a:pt x="160" y="443"/>
                    </a:cubicBezTo>
                    <a:cubicBezTo>
                      <a:pt x="154" y="454"/>
                      <a:pt x="148" y="455"/>
                      <a:pt x="145" y="452"/>
                    </a:cubicBezTo>
                    <a:cubicBezTo>
                      <a:pt x="144" y="451"/>
                      <a:pt x="143" y="449"/>
                      <a:pt x="143" y="447"/>
                    </a:cubicBezTo>
                    <a:cubicBezTo>
                      <a:pt x="144" y="439"/>
                      <a:pt x="147" y="434"/>
                      <a:pt x="152" y="429"/>
                    </a:cubicBezTo>
                    <a:cubicBezTo>
                      <a:pt x="156" y="425"/>
                      <a:pt x="162" y="423"/>
                      <a:pt x="168" y="422"/>
                    </a:cubicBezTo>
                    <a:close/>
                    <a:moveTo>
                      <a:pt x="258" y="422"/>
                    </a:moveTo>
                    <a:cubicBezTo>
                      <a:pt x="264" y="423"/>
                      <a:pt x="269" y="425"/>
                      <a:pt x="273" y="429"/>
                    </a:cubicBezTo>
                    <a:cubicBezTo>
                      <a:pt x="278" y="434"/>
                      <a:pt x="281" y="439"/>
                      <a:pt x="282" y="447"/>
                    </a:cubicBezTo>
                    <a:cubicBezTo>
                      <a:pt x="283" y="449"/>
                      <a:pt x="282" y="451"/>
                      <a:pt x="280" y="452"/>
                    </a:cubicBezTo>
                    <a:cubicBezTo>
                      <a:pt x="277" y="455"/>
                      <a:pt x="271" y="454"/>
                      <a:pt x="265" y="443"/>
                    </a:cubicBezTo>
                    <a:cubicBezTo>
                      <a:pt x="262" y="438"/>
                      <a:pt x="260" y="431"/>
                      <a:pt x="258" y="422"/>
                    </a:cubicBezTo>
                    <a:close/>
                  </a:path>
                </a:pathLst>
              </a:custGeom>
              <a:grpFill/>
              <a:ln>
                <a:noFill/>
              </a:ln>
            </p:spPr>
            <p:txBody>
              <a:bodyPr lIns="121920" tIns="60960" rIns="121920" bIns="60960"/>
              <a:lstStyle/>
              <a:p>
                <a:pPr eaLnBrk="1" fontAlgn="auto" hangingPunct="1">
                  <a:spcBef>
                    <a:spcPts val="0"/>
                  </a:spcBef>
                  <a:spcAft>
                    <a:spcPts val="0"/>
                  </a:spcAft>
                  <a:defRPr/>
                </a:pPr>
                <a:endParaRPr lang="zh-CN" altLang="en-US" sz="2400" kern="0" dirty="0">
                  <a:solidFill>
                    <a:prstClr val="black"/>
                  </a:solidFill>
                  <a:latin typeface="微软雅黑" panose="020B0503020204020204" pitchFamily="34" charset="-122"/>
                  <a:ea typeface="微软雅黑" panose="020B0503020204020204" pitchFamily="34" charset="-122"/>
                </a:endParaRPr>
              </a:p>
            </p:txBody>
          </p:sp>
          <p:sp>
            <p:nvSpPr>
              <p:cNvPr id="12" name="Freeform 7">
                <a:extLst>
                  <a:ext uri="{FF2B5EF4-FFF2-40B4-BE49-F238E27FC236}">
                    <a16:creationId xmlns:a16="http://schemas.microsoft.com/office/drawing/2014/main" id="{97BD024D-D47E-D4AC-7709-CB6FA22645D5}"/>
                  </a:ext>
                </a:extLst>
              </p:cNvPr>
              <p:cNvSpPr/>
              <p:nvPr/>
            </p:nvSpPr>
            <p:spPr bwMode="auto">
              <a:xfrm>
                <a:off x="2145" y="1578"/>
                <a:ext cx="164" cy="42"/>
              </a:xfrm>
              <a:custGeom>
                <a:avLst/>
                <a:gdLst>
                  <a:gd name="T0" fmla="*/ 0 w 126"/>
                  <a:gd name="T1" fmla="*/ 16 h 33"/>
                  <a:gd name="T2" fmla="*/ 17 w 126"/>
                  <a:gd name="T3" fmla="*/ 33 h 33"/>
                  <a:gd name="T4" fmla="*/ 109 w 126"/>
                  <a:gd name="T5" fmla="*/ 33 h 33"/>
                  <a:gd name="T6" fmla="*/ 126 w 126"/>
                  <a:gd name="T7" fmla="*/ 16 h 33"/>
                  <a:gd name="T8" fmla="*/ 109 w 126"/>
                  <a:gd name="T9" fmla="*/ 0 h 33"/>
                  <a:gd name="T10" fmla="*/ 17 w 126"/>
                  <a:gd name="T11" fmla="*/ 0 h 33"/>
                  <a:gd name="T12" fmla="*/ 0 w 126"/>
                  <a:gd name="T13" fmla="*/ 16 h 33"/>
                </a:gdLst>
                <a:ahLst/>
                <a:cxnLst>
                  <a:cxn ang="0">
                    <a:pos x="T0" y="T1"/>
                  </a:cxn>
                  <a:cxn ang="0">
                    <a:pos x="T2" y="T3"/>
                  </a:cxn>
                  <a:cxn ang="0">
                    <a:pos x="T4" y="T5"/>
                  </a:cxn>
                  <a:cxn ang="0">
                    <a:pos x="T6" y="T7"/>
                  </a:cxn>
                  <a:cxn ang="0">
                    <a:pos x="T8" y="T9"/>
                  </a:cxn>
                  <a:cxn ang="0">
                    <a:pos x="T10" y="T11"/>
                  </a:cxn>
                  <a:cxn ang="0">
                    <a:pos x="T12" y="T13"/>
                  </a:cxn>
                </a:cxnLst>
                <a:rect l="0" t="0" r="r" b="b"/>
                <a:pathLst>
                  <a:path w="126" h="33">
                    <a:moveTo>
                      <a:pt x="0" y="16"/>
                    </a:moveTo>
                    <a:cubicBezTo>
                      <a:pt x="0" y="25"/>
                      <a:pt x="7" y="33"/>
                      <a:pt x="17" y="33"/>
                    </a:cubicBezTo>
                    <a:cubicBezTo>
                      <a:pt x="109" y="33"/>
                      <a:pt x="109" y="33"/>
                      <a:pt x="109" y="33"/>
                    </a:cubicBezTo>
                    <a:cubicBezTo>
                      <a:pt x="118" y="33"/>
                      <a:pt x="126" y="25"/>
                      <a:pt x="126" y="16"/>
                    </a:cubicBezTo>
                    <a:cubicBezTo>
                      <a:pt x="126" y="7"/>
                      <a:pt x="118" y="0"/>
                      <a:pt x="109" y="0"/>
                    </a:cubicBezTo>
                    <a:cubicBezTo>
                      <a:pt x="17" y="0"/>
                      <a:pt x="17" y="0"/>
                      <a:pt x="17" y="0"/>
                    </a:cubicBezTo>
                    <a:cubicBezTo>
                      <a:pt x="7" y="0"/>
                      <a:pt x="0" y="7"/>
                      <a:pt x="0" y="16"/>
                    </a:cubicBezTo>
                    <a:close/>
                  </a:path>
                </a:pathLst>
              </a:custGeom>
              <a:grpFill/>
              <a:ln>
                <a:noFill/>
              </a:ln>
            </p:spPr>
            <p:txBody>
              <a:bodyPr lIns="121920" tIns="60960" rIns="121920" bIns="60960"/>
              <a:lstStyle/>
              <a:p>
                <a:pPr eaLnBrk="1" fontAlgn="auto" hangingPunct="1">
                  <a:spcBef>
                    <a:spcPts val="0"/>
                  </a:spcBef>
                  <a:spcAft>
                    <a:spcPts val="0"/>
                  </a:spcAft>
                  <a:defRPr/>
                </a:pPr>
                <a:endParaRPr lang="zh-CN" altLang="en-US" sz="2400" kern="0" dirty="0">
                  <a:solidFill>
                    <a:prstClr val="black"/>
                  </a:solidFill>
                  <a:latin typeface="微软雅黑" panose="020B0503020204020204" pitchFamily="34" charset="-122"/>
                  <a:ea typeface="微软雅黑" panose="020B0503020204020204" pitchFamily="34" charset="-122"/>
                </a:endParaRPr>
              </a:p>
            </p:txBody>
          </p:sp>
          <p:sp>
            <p:nvSpPr>
              <p:cNvPr id="13" name="Freeform 8">
                <a:extLst>
                  <a:ext uri="{FF2B5EF4-FFF2-40B4-BE49-F238E27FC236}">
                    <a16:creationId xmlns:a16="http://schemas.microsoft.com/office/drawing/2014/main" id="{4D2E6319-AC8D-7D49-111A-75564218F24D}"/>
                  </a:ext>
                </a:extLst>
              </p:cNvPr>
              <p:cNvSpPr/>
              <p:nvPr/>
            </p:nvSpPr>
            <p:spPr bwMode="auto">
              <a:xfrm>
                <a:off x="1763" y="1882"/>
                <a:ext cx="44" cy="160"/>
              </a:xfrm>
              <a:custGeom>
                <a:avLst/>
                <a:gdLst>
                  <a:gd name="T0" fmla="*/ 17 w 34"/>
                  <a:gd name="T1" fmla="*/ 0 h 123"/>
                  <a:gd name="T2" fmla="*/ 0 w 34"/>
                  <a:gd name="T3" fmla="*/ 16 h 123"/>
                  <a:gd name="T4" fmla="*/ 0 w 34"/>
                  <a:gd name="T5" fmla="*/ 106 h 123"/>
                  <a:gd name="T6" fmla="*/ 17 w 34"/>
                  <a:gd name="T7" fmla="*/ 123 h 123"/>
                  <a:gd name="T8" fmla="*/ 34 w 34"/>
                  <a:gd name="T9" fmla="*/ 106 h 123"/>
                  <a:gd name="T10" fmla="*/ 34 w 34"/>
                  <a:gd name="T11" fmla="*/ 16 h 123"/>
                  <a:gd name="T12" fmla="*/ 17 w 34"/>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34" h="123">
                    <a:moveTo>
                      <a:pt x="17" y="0"/>
                    </a:moveTo>
                    <a:cubicBezTo>
                      <a:pt x="7" y="0"/>
                      <a:pt x="0" y="7"/>
                      <a:pt x="0" y="16"/>
                    </a:cubicBezTo>
                    <a:cubicBezTo>
                      <a:pt x="0" y="106"/>
                      <a:pt x="0" y="106"/>
                      <a:pt x="0" y="106"/>
                    </a:cubicBezTo>
                    <a:cubicBezTo>
                      <a:pt x="0" y="115"/>
                      <a:pt x="7" y="123"/>
                      <a:pt x="17" y="123"/>
                    </a:cubicBezTo>
                    <a:cubicBezTo>
                      <a:pt x="26" y="123"/>
                      <a:pt x="34" y="115"/>
                      <a:pt x="34" y="106"/>
                    </a:cubicBezTo>
                    <a:cubicBezTo>
                      <a:pt x="34" y="16"/>
                      <a:pt x="34" y="16"/>
                      <a:pt x="34" y="16"/>
                    </a:cubicBezTo>
                    <a:cubicBezTo>
                      <a:pt x="34" y="7"/>
                      <a:pt x="26" y="0"/>
                      <a:pt x="17" y="0"/>
                    </a:cubicBezTo>
                    <a:close/>
                  </a:path>
                </a:pathLst>
              </a:custGeom>
              <a:grpFill/>
              <a:ln>
                <a:noFill/>
              </a:ln>
            </p:spPr>
            <p:txBody>
              <a:bodyPr lIns="121920" tIns="60960" rIns="121920" bIns="60960"/>
              <a:lstStyle/>
              <a:p>
                <a:pPr eaLnBrk="1" fontAlgn="auto" hangingPunct="1">
                  <a:spcBef>
                    <a:spcPts val="0"/>
                  </a:spcBef>
                  <a:spcAft>
                    <a:spcPts val="0"/>
                  </a:spcAft>
                  <a:defRPr/>
                </a:pPr>
                <a:endParaRPr lang="zh-CN" altLang="en-US" sz="2400" kern="0" dirty="0">
                  <a:solidFill>
                    <a:prstClr val="black"/>
                  </a:solidFill>
                  <a:latin typeface="微软雅黑" panose="020B0503020204020204" pitchFamily="34" charset="-122"/>
                  <a:ea typeface="微软雅黑" panose="020B0503020204020204" pitchFamily="34" charset="-122"/>
                </a:endParaRPr>
              </a:p>
            </p:txBody>
          </p:sp>
          <p:sp>
            <p:nvSpPr>
              <p:cNvPr id="14" name="Freeform 9">
                <a:extLst>
                  <a:ext uri="{FF2B5EF4-FFF2-40B4-BE49-F238E27FC236}">
                    <a16:creationId xmlns:a16="http://schemas.microsoft.com/office/drawing/2014/main" id="{39CCAD43-1222-B26C-CF5B-3E27320A8104}"/>
                  </a:ext>
                </a:extLst>
              </p:cNvPr>
              <p:cNvSpPr/>
              <p:nvPr/>
            </p:nvSpPr>
            <p:spPr bwMode="auto">
              <a:xfrm>
                <a:off x="1308" y="1557"/>
                <a:ext cx="165" cy="44"/>
              </a:xfrm>
              <a:custGeom>
                <a:avLst/>
                <a:gdLst>
                  <a:gd name="T0" fmla="*/ 17 w 127"/>
                  <a:gd name="T1" fmla="*/ 34 h 34"/>
                  <a:gd name="T2" fmla="*/ 110 w 127"/>
                  <a:gd name="T3" fmla="*/ 34 h 34"/>
                  <a:gd name="T4" fmla="*/ 127 w 127"/>
                  <a:gd name="T5" fmla="*/ 17 h 34"/>
                  <a:gd name="T6" fmla="*/ 110 w 127"/>
                  <a:gd name="T7" fmla="*/ 0 h 34"/>
                  <a:gd name="T8" fmla="*/ 17 w 127"/>
                  <a:gd name="T9" fmla="*/ 0 h 34"/>
                  <a:gd name="T10" fmla="*/ 0 w 127"/>
                  <a:gd name="T11" fmla="*/ 17 h 34"/>
                  <a:gd name="T12" fmla="*/ 17 w 127"/>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127" h="34">
                    <a:moveTo>
                      <a:pt x="17" y="34"/>
                    </a:moveTo>
                    <a:cubicBezTo>
                      <a:pt x="110" y="34"/>
                      <a:pt x="110" y="34"/>
                      <a:pt x="110" y="34"/>
                    </a:cubicBezTo>
                    <a:cubicBezTo>
                      <a:pt x="119" y="34"/>
                      <a:pt x="127" y="26"/>
                      <a:pt x="127" y="17"/>
                    </a:cubicBezTo>
                    <a:cubicBezTo>
                      <a:pt x="127" y="8"/>
                      <a:pt x="119" y="0"/>
                      <a:pt x="110" y="0"/>
                    </a:cubicBezTo>
                    <a:cubicBezTo>
                      <a:pt x="17" y="0"/>
                      <a:pt x="17" y="0"/>
                      <a:pt x="17" y="0"/>
                    </a:cubicBezTo>
                    <a:cubicBezTo>
                      <a:pt x="8" y="0"/>
                      <a:pt x="0" y="8"/>
                      <a:pt x="0" y="17"/>
                    </a:cubicBezTo>
                    <a:cubicBezTo>
                      <a:pt x="0" y="26"/>
                      <a:pt x="8" y="34"/>
                      <a:pt x="17" y="34"/>
                    </a:cubicBezTo>
                    <a:close/>
                  </a:path>
                </a:pathLst>
              </a:custGeom>
              <a:grpFill/>
              <a:ln>
                <a:noFill/>
              </a:ln>
            </p:spPr>
            <p:txBody>
              <a:bodyPr lIns="121920" tIns="60960" rIns="121920" bIns="60960"/>
              <a:lstStyle/>
              <a:p>
                <a:pPr eaLnBrk="1" fontAlgn="auto" hangingPunct="1">
                  <a:spcBef>
                    <a:spcPts val="0"/>
                  </a:spcBef>
                  <a:spcAft>
                    <a:spcPts val="0"/>
                  </a:spcAft>
                  <a:defRPr/>
                </a:pPr>
                <a:endParaRPr lang="zh-CN" altLang="en-US" sz="2400" kern="0" dirty="0">
                  <a:solidFill>
                    <a:prstClr val="black"/>
                  </a:solidFill>
                  <a:latin typeface="微软雅黑" panose="020B0503020204020204" pitchFamily="34" charset="-122"/>
                  <a:ea typeface="微软雅黑" panose="020B0503020204020204" pitchFamily="34" charset="-122"/>
                </a:endParaRPr>
              </a:p>
            </p:txBody>
          </p:sp>
          <p:sp>
            <p:nvSpPr>
              <p:cNvPr id="15" name="Freeform 10">
                <a:extLst>
                  <a:ext uri="{FF2B5EF4-FFF2-40B4-BE49-F238E27FC236}">
                    <a16:creationId xmlns:a16="http://schemas.microsoft.com/office/drawing/2014/main" id="{E3850B0E-5E97-35DA-CDC4-0B26B0B09E6D}"/>
                  </a:ext>
                </a:extLst>
              </p:cNvPr>
              <p:cNvSpPr/>
              <p:nvPr/>
            </p:nvSpPr>
            <p:spPr bwMode="auto">
              <a:xfrm>
                <a:off x="1403" y="1231"/>
                <a:ext cx="145" cy="117"/>
              </a:xfrm>
              <a:custGeom>
                <a:avLst/>
                <a:gdLst>
                  <a:gd name="T0" fmla="*/ 9 w 112"/>
                  <a:gd name="T1" fmla="*/ 30 h 90"/>
                  <a:gd name="T2" fmla="*/ 83 w 112"/>
                  <a:gd name="T3" fmla="*/ 84 h 90"/>
                  <a:gd name="T4" fmla="*/ 107 w 112"/>
                  <a:gd name="T5" fmla="*/ 81 h 90"/>
                  <a:gd name="T6" fmla="*/ 103 w 112"/>
                  <a:gd name="T7" fmla="*/ 58 h 90"/>
                  <a:gd name="T8" fmla="*/ 30 w 112"/>
                  <a:gd name="T9" fmla="*/ 3 h 90"/>
                  <a:gd name="T10" fmla="*/ 20 w 112"/>
                  <a:gd name="T11" fmla="*/ 0 h 90"/>
                  <a:gd name="T12" fmla="*/ 6 w 112"/>
                  <a:gd name="T13" fmla="*/ 7 h 90"/>
                  <a:gd name="T14" fmla="*/ 9 w 112"/>
                  <a:gd name="T15" fmla="*/ 3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9" y="30"/>
                    </a:moveTo>
                    <a:cubicBezTo>
                      <a:pt x="83" y="84"/>
                      <a:pt x="83" y="84"/>
                      <a:pt x="83" y="84"/>
                    </a:cubicBezTo>
                    <a:cubicBezTo>
                      <a:pt x="90" y="90"/>
                      <a:pt x="101" y="88"/>
                      <a:pt x="107" y="81"/>
                    </a:cubicBezTo>
                    <a:cubicBezTo>
                      <a:pt x="112" y="74"/>
                      <a:pt x="111" y="63"/>
                      <a:pt x="103" y="58"/>
                    </a:cubicBezTo>
                    <a:cubicBezTo>
                      <a:pt x="30" y="3"/>
                      <a:pt x="30" y="3"/>
                      <a:pt x="30" y="3"/>
                    </a:cubicBezTo>
                    <a:cubicBezTo>
                      <a:pt x="27" y="1"/>
                      <a:pt x="23" y="0"/>
                      <a:pt x="20" y="0"/>
                    </a:cubicBezTo>
                    <a:cubicBezTo>
                      <a:pt x="14" y="0"/>
                      <a:pt x="9" y="2"/>
                      <a:pt x="6" y="7"/>
                    </a:cubicBezTo>
                    <a:cubicBezTo>
                      <a:pt x="0" y="14"/>
                      <a:pt x="2" y="24"/>
                      <a:pt x="9" y="30"/>
                    </a:cubicBezTo>
                    <a:close/>
                  </a:path>
                </a:pathLst>
              </a:custGeom>
              <a:grpFill/>
              <a:ln>
                <a:noFill/>
              </a:ln>
            </p:spPr>
            <p:txBody>
              <a:bodyPr lIns="121920" tIns="60960" rIns="121920" bIns="60960"/>
              <a:lstStyle/>
              <a:p>
                <a:pPr eaLnBrk="1" fontAlgn="auto" hangingPunct="1">
                  <a:spcBef>
                    <a:spcPts val="0"/>
                  </a:spcBef>
                  <a:spcAft>
                    <a:spcPts val="0"/>
                  </a:spcAft>
                  <a:defRPr/>
                </a:pPr>
                <a:endParaRPr lang="zh-CN" altLang="en-US" sz="2400" kern="0" dirty="0">
                  <a:solidFill>
                    <a:prstClr val="black"/>
                  </a:solidFill>
                  <a:latin typeface="微软雅黑" panose="020B0503020204020204" pitchFamily="34" charset="-122"/>
                  <a:ea typeface="微软雅黑" panose="020B0503020204020204" pitchFamily="34" charset="-122"/>
                </a:endParaRPr>
              </a:p>
            </p:txBody>
          </p:sp>
          <p:sp>
            <p:nvSpPr>
              <p:cNvPr id="16" name="Freeform 11">
                <a:extLst>
                  <a:ext uri="{FF2B5EF4-FFF2-40B4-BE49-F238E27FC236}">
                    <a16:creationId xmlns:a16="http://schemas.microsoft.com/office/drawing/2014/main" id="{EB996213-3638-6364-06D7-FAB5782F132D}"/>
                  </a:ext>
                </a:extLst>
              </p:cNvPr>
              <p:cNvSpPr/>
              <p:nvPr/>
            </p:nvSpPr>
            <p:spPr bwMode="auto">
              <a:xfrm>
                <a:off x="2073" y="1231"/>
                <a:ext cx="145" cy="117"/>
              </a:xfrm>
              <a:custGeom>
                <a:avLst/>
                <a:gdLst>
                  <a:gd name="T0" fmla="*/ 29 w 112"/>
                  <a:gd name="T1" fmla="*/ 84 h 90"/>
                  <a:gd name="T2" fmla="*/ 103 w 112"/>
                  <a:gd name="T3" fmla="*/ 30 h 90"/>
                  <a:gd name="T4" fmla="*/ 106 w 112"/>
                  <a:gd name="T5" fmla="*/ 7 h 90"/>
                  <a:gd name="T6" fmla="*/ 92 w 112"/>
                  <a:gd name="T7" fmla="*/ 0 h 90"/>
                  <a:gd name="T8" fmla="*/ 82 w 112"/>
                  <a:gd name="T9" fmla="*/ 3 h 90"/>
                  <a:gd name="T10" fmla="*/ 9 w 112"/>
                  <a:gd name="T11" fmla="*/ 58 h 90"/>
                  <a:gd name="T12" fmla="*/ 5 w 112"/>
                  <a:gd name="T13" fmla="*/ 81 h 90"/>
                  <a:gd name="T14" fmla="*/ 29 w 112"/>
                  <a:gd name="T15" fmla="*/ 84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29" y="84"/>
                    </a:moveTo>
                    <a:cubicBezTo>
                      <a:pt x="103" y="30"/>
                      <a:pt x="103" y="30"/>
                      <a:pt x="103" y="30"/>
                    </a:cubicBezTo>
                    <a:cubicBezTo>
                      <a:pt x="110" y="24"/>
                      <a:pt x="112" y="14"/>
                      <a:pt x="106" y="7"/>
                    </a:cubicBezTo>
                    <a:cubicBezTo>
                      <a:pt x="103" y="2"/>
                      <a:pt x="98" y="0"/>
                      <a:pt x="92" y="0"/>
                    </a:cubicBezTo>
                    <a:cubicBezTo>
                      <a:pt x="89" y="0"/>
                      <a:pt x="85" y="1"/>
                      <a:pt x="82" y="3"/>
                    </a:cubicBezTo>
                    <a:cubicBezTo>
                      <a:pt x="9" y="58"/>
                      <a:pt x="9" y="58"/>
                      <a:pt x="9" y="58"/>
                    </a:cubicBezTo>
                    <a:cubicBezTo>
                      <a:pt x="1" y="63"/>
                      <a:pt x="0" y="74"/>
                      <a:pt x="5" y="81"/>
                    </a:cubicBezTo>
                    <a:cubicBezTo>
                      <a:pt x="11" y="88"/>
                      <a:pt x="22" y="90"/>
                      <a:pt x="29" y="84"/>
                    </a:cubicBezTo>
                    <a:close/>
                  </a:path>
                </a:pathLst>
              </a:custGeom>
              <a:grpFill/>
              <a:ln>
                <a:noFill/>
              </a:ln>
            </p:spPr>
            <p:txBody>
              <a:bodyPr lIns="121920" tIns="60960" rIns="121920" bIns="60960"/>
              <a:lstStyle/>
              <a:p>
                <a:pPr eaLnBrk="1" fontAlgn="auto" hangingPunct="1">
                  <a:spcBef>
                    <a:spcPts val="0"/>
                  </a:spcBef>
                  <a:spcAft>
                    <a:spcPts val="0"/>
                  </a:spcAft>
                  <a:defRPr/>
                </a:pPr>
                <a:endParaRPr lang="zh-CN" altLang="en-US" sz="2400" kern="0" dirty="0">
                  <a:solidFill>
                    <a:prstClr val="black"/>
                  </a:solidFill>
                  <a:latin typeface="微软雅黑" panose="020B0503020204020204" pitchFamily="34" charset="-122"/>
                  <a:ea typeface="微软雅黑" panose="020B0503020204020204" pitchFamily="34" charset="-122"/>
                </a:endParaRPr>
              </a:p>
            </p:txBody>
          </p:sp>
          <p:sp>
            <p:nvSpPr>
              <p:cNvPr id="17" name="Freeform 12">
                <a:extLst>
                  <a:ext uri="{FF2B5EF4-FFF2-40B4-BE49-F238E27FC236}">
                    <a16:creationId xmlns:a16="http://schemas.microsoft.com/office/drawing/2014/main" id="{D9B4577E-3780-B7BB-59B5-C43DF27F443E}"/>
                  </a:ext>
                </a:extLst>
              </p:cNvPr>
              <p:cNvSpPr/>
              <p:nvPr/>
            </p:nvSpPr>
            <p:spPr bwMode="auto">
              <a:xfrm>
                <a:off x="1431" y="1813"/>
                <a:ext cx="134" cy="128"/>
              </a:xfrm>
              <a:custGeom>
                <a:avLst/>
                <a:gdLst>
                  <a:gd name="T0" fmla="*/ 84 w 103"/>
                  <a:gd name="T1" fmla="*/ 0 h 98"/>
                  <a:gd name="T2" fmla="*/ 72 w 103"/>
                  <a:gd name="T3" fmla="*/ 4 h 98"/>
                  <a:gd name="T4" fmla="*/ 7 w 103"/>
                  <a:gd name="T5" fmla="*/ 68 h 98"/>
                  <a:gd name="T6" fmla="*/ 7 w 103"/>
                  <a:gd name="T7" fmla="*/ 91 h 98"/>
                  <a:gd name="T8" fmla="*/ 31 w 103"/>
                  <a:gd name="T9" fmla="*/ 91 h 98"/>
                  <a:gd name="T10" fmla="*/ 96 w 103"/>
                  <a:gd name="T11" fmla="*/ 28 h 98"/>
                  <a:gd name="T12" fmla="*/ 96 w 103"/>
                  <a:gd name="T13" fmla="*/ 4 h 98"/>
                  <a:gd name="T14" fmla="*/ 84 w 103"/>
                  <a:gd name="T15" fmla="*/ 0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8">
                    <a:moveTo>
                      <a:pt x="84" y="0"/>
                    </a:moveTo>
                    <a:cubicBezTo>
                      <a:pt x="80" y="0"/>
                      <a:pt x="75" y="1"/>
                      <a:pt x="72" y="4"/>
                    </a:cubicBezTo>
                    <a:cubicBezTo>
                      <a:pt x="7" y="68"/>
                      <a:pt x="7" y="68"/>
                      <a:pt x="7" y="68"/>
                    </a:cubicBezTo>
                    <a:cubicBezTo>
                      <a:pt x="0" y="74"/>
                      <a:pt x="0" y="85"/>
                      <a:pt x="7" y="91"/>
                    </a:cubicBezTo>
                    <a:cubicBezTo>
                      <a:pt x="13" y="98"/>
                      <a:pt x="24" y="98"/>
                      <a:pt x="31" y="91"/>
                    </a:cubicBezTo>
                    <a:cubicBezTo>
                      <a:pt x="96" y="28"/>
                      <a:pt x="96" y="28"/>
                      <a:pt x="96" y="28"/>
                    </a:cubicBezTo>
                    <a:cubicBezTo>
                      <a:pt x="103" y="21"/>
                      <a:pt x="103" y="11"/>
                      <a:pt x="96" y="4"/>
                    </a:cubicBezTo>
                    <a:cubicBezTo>
                      <a:pt x="93" y="1"/>
                      <a:pt x="88" y="0"/>
                      <a:pt x="84" y="0"/>
                    </a:cubicBezTo>
                    <a:close/>
                  </a:path>
                </a:pathLst>
              </a:custGeom>
              <a:grpFill/>
              <a:ln>
                <a:noFill/>
              </a:ln>
            </p:spPr>
            <p:txBody>
              <a:bodyPr lIns="121920" tIns="60960" rIns="121920" bIns="60960"/>
              <a:lstStyle/>
              <a:p>
                <a:pPr eaLnBrk="1" fontAlgn="auto" hangingPunct="1">
                  <a:spcBef>
                    <a:spcPts val="0"/>
                  </a:spcBef>
                  <a:spcAft>
                    <a:spcPts val="0"/>
                  </a:spcAft>
                  <a:defRPr/>
                </a:pPr>
                <a:endParaRPr lang="zh-CN" altLang="en-US" sz="2400" kern="0" dirty="0">
                  <a:solidFill>
                    <a:prstClr val="black"/>
                  </a:solidFill>
                  <a:latin typeface="微软雅黑" panose="020B0503020204020204" pitchFamily="34" charset="-122"/>
                  <a:ea typeface="微软雅黑" panose="020B0503020204020204" pitchFamily="34" charset="-122"/>
                </a:endParaRPr>
              </a:p>
            </p:txBody>
          </p:sp>
          <p:sp>
            <p:nvSpPr>
              <p:cNvPr id="18" name="Freeform 13">
                <a:extLst>
                  <a:ext uri="{FF2B5EF4-FFF2-40B4-BE49-F238E27FC236}">
                    <a16:creationId xmlns:a16="http://schemas.microsoft.com/office/drawing/2014/main" id="{577021B4-51B1-3F25-3E1C-445F2C3A56B9}"/>
                  </a:ext>
                </a:extLst>
              </p:cNvPr>
              <p:cNvSpPr/>
              <p:nvPr/>
            </p:nvSpPr>
            <p:spPr bwMode="auto">
              <a:xfrm>
                <a:off x="2043" y="1813"/>
                <a:ext cx="132" cy="128"/>
              </a:xfrm>
              <a:custGeom>
                <a:avLst/>
                <a:gdLst>
                  <a:gd name="T0" fmla="*/ 31 w 102"/>
                  <a:gd name="T1" fmla="*/ 4 h 98"/>
                  <a:gd name="T2" fmla="*/ 19 w 102"/>
                  <a:gd name="T3" fmla="*/ 0 h 98"/>
                  <a:gd name="T4" fmla="*/ 7 w 102"/>
                  <a:gd name="T5" fmla="*/ 4 h 98"/>
                  <a:gd name="T6" fmla="*/ 7 w 102"/>
                  <a:gd name="T7" fmla="*/ 28 h 98"/>
                  <a:gd name="T8" fmla="*/ 72 w 102"/>
                  <a:gd name="T9" fmla="*/ 91 h 98"/>
                  <a:gd name="T10" fmla="*/ 96 w 102"/>
                  <a:gd name="T11" fmla="*/ 91 h 98"/>
                  <a:gd name="T12" fmla="*/ 96 w 102"/>
                  <a:gd name="T13" fmla="*/ 68 h 98"/>
                  <a:gd name="T14" fmla="*/ 31 w 102"/>
                  <a:gd name="T15" fmla="*/ 4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98">
                    <a:moveTo>
                      <a:pt x="31" y="4"/>
                    </a:moveTo>
                    <a:cubicBezTo>
                      <a:pt x="27" y="1"/>
                      <a:pt x="23" y="0"/>
                      <a:pt x="19" y="0"/>
                    </a:cubicBezTo>
                    <a:cubicBezTo>
                      <a:pt x="14" y="0"/>
                      <a:pt x="10" y="1"/>
                      <a:pt x="7" y="4"/>
                    </a:cubicBezTo>
                    <a:cubicBezTo>
                      <a:pt x="0" y="11"/>
                      <a:pt x="0" y="21"/>
                      <a:pt x="7" y="28"/>
                    </a:cubicBezTo>
                    <a:cubicBezTo>
                      <a:pt x="72" y="91"/>
                      <a:pt x="72" y="91"/>
                      <a:pt x="72" y="91"/>
                    </a:cubicBezTo>
                    <a:cubicBezTo>
                      <a:pt x="78" y="98"/>
                      <a:pt x="89" y="98"/>
                      <a:pt x="96" y="91"/>
                    </a:cubicBezTo>
                    <a:cubicBezTo>
                      <a:pt x="102" y="85"/>
                      <a:pt x="102" y="74"/>
                      <a:pt x="96" y="68"/>
                    </a:cubicBezTo>
                    <a:lnTo>
                      <a:pt x="31" y="4"/>
                    </a:lnTo>
                    <a:close/>
                  </a:path>
                </a:pathLst>
              </a:custGeom>
              <a:grpFill/>
              <a:ln>
                <a:noFill/>
              </a:ln>
            </p:spPr>
            <p:txBody>
              <a:bodyPr lIns="121920" tIns="60960" rIns="121920" bIns="60960"/>
              <a:lstStyle/>
              <a:p>
                <a:pPr eaLnBrk="1" fontAlgn="auto" hangingPunct="1">
                  <a:spcBef>
                    <a:spcPts val="0"/>
                  </a:spcBef>
                  <a:spcAft>
                    <a:spcPts val="0"/>
                  </a:spcAft>
                  <a:defRPr/>
                </a:pPr>
                <a:endParaRPr lang="zh-CN" altLang="en-US" sz="2400" kern="0" dirty="0">
                  <a:solidFill>
                    <a:prstClr val="black"/>
                  </a:solidFill>
                  <a:latin typeface="微软雅黑" panose="020B0503020204020204" pitchFamily="34" charset="-122"/>
                  <a:ea typeface="微软雅黑" panose="020B0503020204020204" pitchFamily="34" charset="-122"/>
                </a:endParaRPr>
              </a:p>
            </p:txBody>
          </p:sp>
        </p:grpSp>
      </p:grpSp>
      <p:sp>
        <p:nvSpPr>
          <p:cNvPr id="19" name="Rectangle 18">
            <a:extLst>
              <a:ext uri="{FF2B5EF4-FFF2-40B4-BE49-F238E27FC236}">
                <a16:creationId xmlns:a16="http://schemas.microsoft.com/office/drawing/2014/main" id="{C3825E33-0680-BA6F-0DDC-70200BD60B6A}"/>
              </a:ext>
            </a:extLst>
          </p:cNvPr>
          <p:cNvSpPr>
            <a:spLocks noChangeArrowheads="1"/>
          </p:cNvSpPr>
          <p:nvPr/>
        </p:nvSpPr>
        <p:spPr bwMode="auto">
          <a:xfrm>
            <a:off x="1824038" y="2693988"/>
            <a:ext cx="2108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ctr" eaLnBrk="1" hangingPunct="1"/>
            <a:r>
              <a:rPr lang="en-US" altLang="en-US" sz="4000" b="1">
                <a:solidFill>
                  <a:srgbClr val="A86800"/>
                </a:solidFill>
                <a:latin typeface="Times New Roman" panose="02020603050405020304" pitchFamily="18" charset="0"/>
                <a:cs typeface="Times New Roman" panose="02020603050405020304" pitchFamily="18" charset="0"/>
                <a:sym typeface="Arial" panose="020B0604020202020204" pitchFamily="34" charset="0"/>
              </a:rPr>
              <a:t>Hỗn hợp</a:t>
            </a:r>
          </a:p>
        </p:txBody>
      </p:sp>
      <p:sp>
        <p:nvSpPr>
          <p:cNvPr id="20" name="Rounded Rectangle 19">
            <a:extLst>
              <a:ext uri="{FF2B5EF4-FFF2-40B4-BE49-F238E27FC236}">
                <a16:creationId xmlns:a16="http://schemas.microsoft.com/office/drawing/2014/main" id="{42258FF6-836C-2DA6-26F6-9DD07D2D37E7}"/>
              </a:ext>
            </a:extLst>
          </p:cNvPr>
          <p:cNvSpPr/>
          <p:nvPr/>
        </p:nvSpPr>
        <p:spPr>
          <a:xfrm>
            <a:off x="4875632" y="2858438"/>
            <a:ext cx="6143616" cy="1191816"/>
          </a:xfrm>
          <a:prstGeom prst="roundRect">
            <a:avLst/>
          </a:prstGeom>
          <a:solidFill>
            <a:srgbClr val="FFD670">
              <a:lumMod val="20000"/>
              <a:lumOff val="80000"/>
            </a:srgbClr>
          </a:solidFill>
          <a:effectLst>
            <a:glow rad="101600">
              <a:srgbClr val="FFAA1F">
                <a:satMod val="175000"/>
                <a:alpha val="40000"/>
              </a:srgbClr>
            </a:glow>
          </a:effectLst>
        </p:spPr>
        <p:txBody>
          <a:bodyPr>
            <a:spAutoFit/>
          </a:bodyPr>
          <a:lstStyle>
            <a:lvl1pPr>
              <a:defRPr>
                <a:solidFill>
                  <a:schemeClr val="tx1"/>
                </a:solidFill>
                <a:latin typeface="等线" charset="0"/>
                <a:ea typeface="等线" charset="0"/>
                <a:cs typeface="等线" charset="0"/>
              </a:defRPr>
            </a:lvl1pPr>
            <a:lvl2pPr marL="742950" indent="-285750">
              <a:defRPr>
                <a:solidFill>
                  <a:schemeClr val="tx1"/>
                </a:solidFill>
                <a:latin typeface="等线" charset="0"/>
                <a:ea typeface="等线" charset="0"/>
                <a:cs typeface="等线" charset="0"/>
              </a:defRPr>
            </a:lvl2pPr>
            <a:lvl3pPr marL="1143000" indent="-228600">
              <a:defRPr>
                <a:solidFill>
                  <a:schemeClr val="tx1"/>
                </a:solidFill>
                <a:latin typeface="等线" charset="0"/>
                <a:ea typeface="等线" charset="0"/>
                <a:cs typeface="等线" charset="0"/>
              </a:defRPr>
            </a:lvl3pPr>
            <a:lvl4pPr marL="1600200" indent="-228600">
              <a:defRPr>
                <a:solidFill>
                  <a:schemeClr val="tx1"/>
                </a:solidFill>
                <a:latin typeface="等线" charset="0"/>
                <a:ea typeface="等线" charset="0"/>
                <a:cs typeface="等线" charset="0"/>
              </a:defRPr>
            </a:lvl4pPr>
            <a:lvl5pPr marL="2057400" indent="-228600">
              <a:defRPr>
                <a:solidFill>
                  <a:schemeClr val="tx1"/>
                </a:solidFill>
                <a:latin typeface="等线" charset="0"/>
                <a:ea typeface="等线" charset="0"/>
                <a:cs typeface="等线" charset="0"/>
              </a:defRPr>
            </a:lvl5pPr>
            <a:lvl6pPr marL="2514600" indent="-228600" eaLnBrk="0" fontAlgn="base" hangingPunct="0">
              <a:spcBef>
                <a:spcPct val="0"/>
              </a:spcBef>
              <a:spcAft>
                <a:spcPct val="0"/>
              </a:spcAft>
              <a:defRPr>
                <a:solidFill>
                  <a:schemeClr val="tx1"/>
                </a:solidFill>
                <a:latin typeface="等线" charset="0"/>
                <a:ea typeface="等线" charset="0"/>
                <a:cs typeface="等线" charset="0"/>
              </a:defRPr>
            </a:lvl6pPr>
            <a:lvl7pPr marL="2971800" indent="-228600" eaLnBrk="0" fontAlgn="base" hangingPunct="0">
              <a:spcBef>
                <a:spcPct val="0"/>
              </a:spcBef>
              <a:spcAft>
                <a:spcPct val="0"/>
              </a:spcAft>
              <a:defRPr>
                <a:solidFill>
                  <a:schemeClr val="tx1"/>
                </a:solidFill>
                <a:latin typeface="等线" charset="0"/>
                <a:ea typeface="等线" charset="0"/>
                <a:cs typeface="等线" charset="0"/>
              </a:defRPr>
            </a:lvl7pPr>
            <a:lvl8pPr marL="3429000" indent="-228600" eaLnBrk="0" fontAlgn="base" hangingPunct="0">
              <a:spcBef>
                <a:spcPct val="0"/>
              </a:spcBef>
              <a:spcAft>
                <a:spcPct val="0"/>
              </a:spcAft>
              <a:defRPr>
                <a:solidFill>
                  <a:schemeClr val="tx1"/>
                </a:solidFill>
                <a:latin typeface="等线" charset="0"/>
                <a:ea typeface="等线" charset="0"/>
                <a:cs typeface="等线" charset="0"/>
              </a:defRPr>
            </a:lvl8pPr>
            <a:lvl9pPr marL="3886200" indent="-228600" eaLnBrk="0" fontAlgn="base" hangingPunct="0">
              <a:spcBef>
                <a:spcPct val="0"/>
              </a:spcBef>
              <a:spcAft>
                <a:spcPct val="0"/>
              </a:spcAft>
              <a:defRPr>
                <a:solidFill>
                  <a:schemeClr val="tx1"/>
                </a:solidFill>
                <a:latin typeface="等线" charset="0"/>
                <a:ea typeface="等线" charset="0"/>
                <a:cs typeface="等线" charset="0"/>
              </a:defRPr>
            </a:lvl9pPr>
          </a:lstStyle>
          <a:p>
            <a:pPr algn="ctr" eaLnBrk="1" hangingPunct="1">
              <a:defRPr/>
            </a:pPr>
            <a:r>
              <a:rPr lang="en-US" altLang="en-US" sz="3200" b="1" dirty="0" err="1">
                <a:solidFill>
                  <a:srgbClr val="000000"/>
                </a:solidFill>
                <a:latin typeface="Times New Roman" panose="02020603050405020304" pitchFamily="18" charset="0"/>
                <a:cs typeface="Times New Roman" panose="02020603050405020304" pitchFamily="18" charset="0"/>
              </a:rPr>
              <a:t>Hỗn</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a:solidFill>
                  <a:srgbClr val="000000"/>
                </a:solidFill>
                <a:latin typeface="Times New Roman" panose="02020603050405020304" pitchFamily="18" charset="0"/>
                <a:cs typeface="Times New Roman" panose="02020603050405020304" pitchFamily="18" charset="0"/>
              </a:rPr>
              <a:t>hợp</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a:solidFill>
                  <a:srgbClr val="000000"/>
                </a:solidFill>
                <a:latin typeface="Times New Roman" panose="02020603050405020304" pitchFamily="18" charset="0"/>
                <a:cs typeface="Times New Roman" panose="02020603050405020304" pitchFamily="18" charset="0"/>
              </a:rPr>
              <a:t>tập</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a:solidFill>
                  <a:srgbClr val="000000"/>
                </a:solidFill>
                <a:latin typeface="Times New Roman" panose="02020603050405020304" pitchFamily="18" charset="0"/>
                <a:cs typeface="Times New Roman" panose="02020603050405020304" pitchFamily="18" charset="0"/>
              </a:rPr>
              <a:t>hợp</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a:solidFill>
                  <a:srgbClr val="000000"/>
                </a:solidFill>
                <a:latin typeface="Times New Roman" panose="02020603050405020304" pitchFamily="18" charset="0"/>
                <a:cs typeface="Times New Roman" panose="02020603050405020304" pitchFamily="18" charset="0"/>
              </a:rPr>
              <a:t>của</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a:solidFill>
                  <a:srgbClr val="000000"/>
                </a:solidFill>
                <a:latin typeface="Times New Roman" panose="02020603050405020304" pitchFamily="18" charset="0"/>
                <a:cs typeface="Times New Roman" panose="02020603050405020304" pitchFamily="18" charset="0"/>
              </a:rPr>
              <a:t>nhiều</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a:solidFill>
                  <a:srgbClr val="000000"/>
                </a:solidFill>
                <a:latin typeface="Times New Roman" panose="02020603050405020304" pitchFamily="18" charset="0"/>
                <a:cs typeface="Times New Roman" panose="02020603050405020304" pitchFamily="18" charset="0"/>
              </a:rPr>
              <a:t>chất</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a:solidFill>
                  <a:srgbClr val="000000"/>
                </a:solidFill>
                <a:latin typeface="Times New Roman" panose="02020603050405020304" pitchFamily="18" charset="0"/>
                <a:cs typeface="Times New Roman" panose="02020603050405020304" pitchFamily="18" charset="0"/>
              </a:rPr>
              <a:t>trộn</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a:solidFill>
                  <a:srgbClr val="000000"/>
                </a:solidFill>
                <a:latin typeface="Times New Roman" panose="02020603050405020304" pitchFamily="18" charset="0"/>
                <a:cs typeface="Times New Roman" panose="02020603050405020304" pitchFamily="18" charset="0"/>
              </a:rPr>
              <a:t>lẫn</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a:solidFill>
                  <a:srgbClr val="000000"/>
                </a:solidFill>
                <a:latin typeface="Times New Roman" panose="02020603050405020304" pitchFamily="18" charset="0"/>
                <a:cs typeface="Times New Roman" panose="02020603050405020304" pitchFamily="18" charset="0"/>
              </a:rPr>
              <a:t>vào</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a:solidFill>
                  <a:srgbClr val="000000"/>
                </a:solidFill>
                <a:latin typeface="Times New Roman" panose="02020603050405020304" pitchFamily="18" charset="0"/>
                <a:cs typeface="Times New Roman" panose="02020603050405020304" pitchFamily="18" charset="0"/>
              </a:rPr>
              <a:t>nhau</a:t>
            </a:r>
            <a:endParaRPr lang="en-US" altLang="en-US" sz="3200" b="1" dirty="0">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4" presetClass="entr" presetSubtype="1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randombar(horizontal)">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19" grpId="0"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B8AE64-130F-E993-18F4-D132D26110FC}"/>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46BB076F-0572-2E64-9986-6A5367BF3E2D}"/>
              </a:ext>
            </a:extLst>
          </p:cNvPr>
          <p:cNvSpPr>
            <a:spLocks noGrp="1"/>
          </p:cNvSpPr>
          <p:nvPr>
            <p:ph type="ctrTitle"/>
          </p:nvPr>
        </p:nvSpPr>
        <p:spPr>
          <a:xfrm>
            <a:off x="1524000" y="1122363"/>
            <a:ext cx="9144000" cy="2387600"/>
          </a:xfrm>
        </p:spPr>
        <p:txBody>
          <a:bodyPr/>
          <a:lstStyle/>
          <a:p>
            <a:pPr>
              <a:defRPr/>
            </a:pPr>
            <a:endParaRPr lang="en-US"/>
          </a:p>
        </p:txBody>
      </p:sp>
      <p:sp>
        <p:nvSpPr>
          <p:cNvPr id="10" name="Subtitle 9">
            <a:extLst>
              <a:ext uri="{FF2B5EF4-FFF2-40B4-BE49-F238E27FC236}">
                <a16:creationId xmlns:a16="http://schemas.microsoft.com/office/drawing/2014/main" id="{4B448FB0-157F-5547-5746-C16945F2B214}"/>
              </a:ext>
            </a:extLst>
          </p:cNvPr>
          <p:cNvSpPr>
            <a:spLocks noGrp="1"/>
          </p:cNvSpPr>
          <p:nvPr>
            <p:ph type="subTitle" idx="1"/>
          </p:nvPr>
        </p:nvSpPr>
        <p:spPr>
          <a:xfrm>
            <a:off x="1524000" y="3602038"/>
            <a:ext cx="9144000" cy="1655762"/>
          </a:xfrm>
        </p:spPr>
        <p:txBody>
          <a:bodyPr/>
          <a:lstStyle/>
          <a:p>
            <a:pPr>
              <a:defRPr/>
            </a:pPr>
            <a:endParaRPr lang="en-US"/>
          </a:p>
        </p:txBody>
      </p:sp>
      <p:pic>
        <p:nvPicPr>
          <p:cNvPr id="36868" name="Picture 3">
            <a:extLst>
              <a:ext uri="{FF2B5EF4-FFF2-40B4-BE49-F238E27FC236}">
                <a16:creationId xmlns:a16="http://schemas.microsoft.com/office/drawing/2014/main" id="{6FBB0097-EE9F-D0DB-FAE8-5A94FDAC2FDB}"/>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l="3844" t="1903" r="5519" b="37592"/>
          <a:stretch>
            <a:fillRect/>
          </a:stretch>
        </p:blipFill>
        <p:spPr bwMode="auto">
          <a:xfrm>
            <a:off x="5721350" y="225425"/>
            <a:ext cx="5973763" cy="581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9" name="Picture 4">
            <a:extLst>
              <a:ext uri="{FF2B5EF4-FFF2-40B4-BE49-F238E27FC236}">
                <a16:creationId xmlns:a16="http://schemas.microsoft.com/office/drawing/2014/main" id="{C6492D47-D508-2127-CEC7-A5DD1A717E7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t="15143"/>
          <a:stretch>
            <a:fillRect/>
          </a:stretch>
        </p:blipFill>
        <p:spPr bwMode="auto">
          <a:xfrm>
            <a:off x="412750" y="665163"/>
            <a:ext cx="5308600" cy="552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4985EDF4-9B48-4AB0-324B-D6E7B7CCC35B}"/>
              </a:ext>
            </a:extLst>
          </p:cNvPr>
          <p:cNvSpPr/>
          <p:nvPr/>
        </p:nvSpPr>
        <p:spPr>
          <a:xfrm>
            <a:off x="1112838" y="225425"/>
            <a:ext cx="2606675" cy="12414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grpSp>
        <p:nvGrpSpPr>
          <p:cNvPr id="36871" name="Group 27">
            <a:extLst>
              <a:ext uri="{FF2B5EF4-FFF2-40B4-BE49-F238E27FC236}">
                <a16:creationId xmlns:a16="http://schemas.microsoft.com/office/drawing/2014/main" id="{D8B4FF45-EF16-5753-3B82-E1ADBC6EED78}"/>
              </a:ext>
            </a:extLst>
          </p:cNvPr>
          <p:cNvGrpSpPr>
            <a:grpSpLocks/>
          </p:cNvGrpSpPr>
          <p:nvPr/>
        </p:nvGrpSpPr>
        <p:grpSpPr bwMode="auto">
          <a:xfrm>
            <a:off x="438150" y="217488"/>
            <a:ext cx="3328988" cy="520700"/>
            <a:chOff x="3376861" y="588528"/>
            <a:chExt cx="4732536" cy="907243"/>
          </a:xfrm>
        </p:grpSpPr>
        <p:grpSp>
          <p:nvGrpSpPr>
            <p:cNvPr id="36881" name="Group 28">
              <a:extLst>
                <a:ext uri="{FF2B5EF4-FFF2-40B4-BE49-F238E27FC236}">
                  <a16:creationId xmlns:a16="http://schemas.microsoft.com/office/drawing/2014/main" id="{2A273F5D-6A27-B9E3-BE87-0897533C072E}"/>
                </a:ext>
              </a:extLst>
            </p:cNvPr>
            <p:cNvGrpSpPr>
              <a:grpSpLocks/>
            </p:cNvGrpSpPr>
            <p:nvPr/>
          </p:nvGrpSpPr>
          <p:grpSpPr bwMode="auto">
            <a:xfrm>
              <a:off x="4181579" y="588528"/>
              <a:ext cx="3927818" cy="907243"/>
              <a:chOff x="7773728" y="104148"/>
              <a:chExt cx="3927818" cy="907243"/>
            </a:xfrm>
          </p:grpSpPr>
          <p:sp>
            <p:nvSpPr>
              <p:cNvPr id="5" name="Rectangle: Rounded Corners 43">
                <a:extLst>
                  <a:ext uri="{FF2B5EF4-FFF2-40B4-BE49-F238E27FC236}">
                    <a16:creationId xmlns:a16="http://schemas.microsoft.com/office/drawing/2014/main" id="{D4594BA1-A75A-080E-5332-19F20EF44D8A}"/>
                  </a:ext>
                </a:extLst>
              </p:cNvPr>
              <p:cNvSpPr/>
              <p:nvPr/>
            </p:nvSpPr>
            <p:spPr>
              <a:xfrm>
                <a:off x="7878507" y="104148"/>
                <a:ext cx="3748564" cy="885115"/>
              </a:xfrm>
              <a:custGeom>
                <a:avLst/>
                <a:gdLst>
                  <a:gd name="connsiteX0" fmla="*/ 0 w 3545058"/>
                  <a:gd name="connsiteY0" fmla="*/ 96131 h 576774"/>
                  <a:gd name="connsiteX1" fmla="*/ 96131 w 3545058"/>
                  <a:gd name="connsiteY1" fmla="*/ 0 h 576774"/>
                  <a:gd name="connsiteX2" fmla="*/ 721986 w 3545058"/>
                  <a:gd name="connsiteY2" fmla="*/ 0 h 576774"/>
                  <a:gd name="connsiteX3" fmla="*/ 1280786 w 3545058"/>
                  <a:gd name="connsiteY3" fmla="*/ 0 h 576774"/>
                  <a:gd name="connsiteX4" fmla="*/ 1839585 w 3545058"/>
                  <a:gd name="connsiteY4" fmla="*/ 0 h 576774"/>
                  <a:gd name="connsiteX5" fmla="*/ 2297800 w 3545058"/>
                  <a:gd name="connsiteY5" fmla="*/ 0 h 576774"/>
                  <a:gd name="connsiteX6" fmla="*/ 2789544 w 3545058"/>
                  <a:gd name="connsiteY6" fmla="*/ 0 h 576774"/>
                  <a:gd name="connsiteX7" fmla="*/ 3448927 w 3545058"/>
                  <a:gd name="connsiteY7" fmla="*/ 0 h 576774"/>
                  <a:gd name="connsiteX8" fmla="*/ 3545058 w 3545058"/>
                  <a:gd name="connsiteY8" fmla="*/ 96131 h 576774"/>
                  <a:gd name="connsiteX9" fmla="*/ 3545058 w 3545058"/>
                  <a:gd name="connsiteY9" fmla="*/ 480643 h 576774"/>
                  <a:gd name="connsiteX10" fmla="*/ 3448927 w 3545058"/>
                  <a:gd name="connsiteY10" fmla="*/ 576774 h 576774"/>
                  <a:gd name="connsiteX11" fmla="*/ 2890128 w 3545058"/>
                  <a:gd name="connsiteY11" fmla="*/ 576774 h 576774"/>
                  <a:gd name="connsiteX12" fmla="*/ 2264272 w 3545058"/>
                  <a:gd name="connsiteY12" fmla="*/ 576774 h 576774"/>
                  <a:gd name="connsiteX13" fmla="*/ 1772529 w 3545058"/>
                  <a:gd name="connsiteY13" fmla="*/ 576774 h 576774"/>
                  <a:gd name="connsiteX14" fmla="*/ 1180202 w 3545058"/>
                  <a:gd name="connsiteY14" fmla="*/ 576774 h 576774"/>
                  <a:gd name="connsiteX15" fmla="*/ 688458 w 3545058"/>
                  <a:gd name="connsiteY15" fmla="*/ 576774 h 576774"/>
                  <a:gd name="connsiteX16" fmla="*/ 96131 w 3545058"/>
                  <a:gd name="connsiteY16" fmla="*/ 576774 h 576774"/>
                  <a:gd name="connsiteX17" fmla="*/ 0 w 3545058"/>
                  <a:gd name="connsiteY17" fmla="*/ 480643 h 576774"/>
                  <a:gd name="connsiteX18" fmla="*/ 0 w 3545058"/>
                  <a:gd name="connsiteY18" fmla="*/ 96131 h 57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45058" h="576774" fill="none" extrusionOk="0">
                    <a:moveTo>
                      <a:pt x="0" y="96131"/>
                    </a:moveTo>
                    <a:cubicBezTo>
                      <a:pt x="8469" y="51660"/>
                      <a:pt x="47925" y="5020"/>
                      <a:pt x="96131" y="0"/>
                    </a:cubicBezTo>
                    <a:cubicBezTo>
                      <a:pt x="328807" y="-58924"/>
                      <a:pt x="426981" y="48115"/>
                      <a:pt x="721986" y="0"/>
                    </a:cubicBezTo>
                    <a:cubicBezTo>
                      <a:pt x="1016992" y="-48115"/>
                      <a:pt x="1017421" y="32492"/>
                      <a:pt x="1280786" y="0"/>
                    </a:cubicBezTo>
                    <a:cubicBezTo>
                      <a:pt x="1544151" y="-32492"/>
                      <a:pt x="1605561" y="33355"/>
                      <a:pt x="1839585" y="0"/>
                    </a:cubicBezTo>
                    <a:cubicBezTo>
                      <a:pt x="2073609" y="-33355"/>
                      <a:pt x="2202420" y="36480"/>
                      <a:pt x="2297800" y="0"/>
                    </a:cubicBezTo>
                    <a:cubicBezTo>
                      <a:pt x="2393180" y="-36480"/>
                      <a:pt x="2628824" y="15384"/>
                      <a:pt x="2789544" y="0"/>
                    </a:cubicBezTo>
                    <a:cubicBezTo>
                      <a:pt x="2950264" y="-15384"/>
                      <a:pt x="3266356" y="30402"/>
                      <a:pt x="3448927" y="0"/>
                    </a:cubicBezTo>
                    <a:cubicBezTo>
                      <a:pt x="3497003" y="8190"/>
                      <a:pt x="3554289" y="53047"/>
                      <a:pt x="3545058" y="96131"/>
                    </a:cubicBezTo>
                    <a:cubicBezTo>
                      <a:pt x="3582194" y="223006"/>
                      <a:pt x="3500532" y="304039"/>
                      <a:pt x="3545058" y="480643"/>
                    </a:cubicBezTo>
                    <a:cubicBezTo>
                      <a:pt x="3557281" y="525022"/>
                      <a:pt x="3510681" y="570867"/>
                      <a:pt x="3448927" y="576774"/>
                    </a:cubicBezTo>
                    <a:cubicBezTo>
                      <a:pt x="3265199" y="626351"/>
                      <a:pt x="3153732" y="516119"/>
                      <a:pt x="2890128" y="576774"/>
                    </a:cubicBezTo>
                    <a:cubicBezTo>
                      <a:pt x="2626524" y="637429"/>
                      <a:pt x="2543795" y="514245"/>
                      <a:pt x="2264272" y="576774"/>
                    </a:cubicBezTo>
                    <a:cubicBezTo>
                      <a:pt x="1984749" y="639303"/>
                      <a:pt x="1936652" y="544973"/>
                      <a:pt x="1772529" y="576774"/>
                    </a:cubicBezTo>
                    <a:cubicBezTo>
                      <a:pt x="1608406" y="608575"/>
                      <a:pt x="1319332" y="525552"/>
                      <a:pt x="1180202" y="576774"/>
                    </a:cubicBezTo>
                    <a:cubicBezTo>
                      <a:pt x="1041072" y="627996"/>
                      <a:pt x="850449" y="572313"/>
                      <a:pt x="688458" y="576774"/>
                    </a:cubicBezTo>
                    <a:cubicBezTo>
                      <a:pt x="526467" y="581235"/>
                      <a:pt x="364897" y="548993"/>
                      <a:pt x="96131" y="576774"/>
                    </a:cubicBezTo>
                    <a:cubicBezTo>
                      <a:pt x="31053" y="579273"/>
                      <a:pt x="-212" y="543239"/>
                      <a:pt x="0" y="480643"/>
                    </a:cubicBezTo>
                    <a:cubicBezTo>
                      <a:pt x="-2852" y="366264"/>
                      <a:pt x="31056" y="237213"/>
                      <a:pt x="0" y="96131"/>
                    </a:cubicBezTo>
                    <a:close/>
                  </a:path>
                  <a:path w="3545058" h="576774" stroke="0" extrusionOk="0">
                    <a:moveTo>
                      <a:pt x="0" y="96131"/>
                    </a:moveTo>
                    <a:cubicBezTo>
                      <a:pt x="-10612" y="39904"/>
                      <a:pt x="48631" y="4257"/>
                      <a:pt x="96131" y="0"/>
                    </a:cubicBezTo>
                    <a:cubicBezTo>
                      <a:pt x="310742" y="-3093"/>
                      <a:pt x="485945" y="803"/>
                      <a:pt x="688458" y="0"/>
                    </a:cubicBezTo>
                    <a:cubicBezTo>
                      <a:pt x="890971" y="-803"/>
                      <a:pt x="1114072" y="19783"/>
                      <a:pt x="1280786" y="0"/>
                    </a:cubicBezTo>
                    <a:cubicBezTo>
                      <a:pt x="1447500" y="-19783"/>
                      <a:pt x="1716277" y="34185"/>
                      <a:pt x="1873113" y="0"/>
                    </a:cubicBezTo>
                    <a:cubicBezTo>
                      <a:pt x="2029949" y="-34185"/>
                      <a:pt x="2244527" y="23485"/>
                      <a:pt x="2498968" y="0"/>
                    </a:cubicBezTo>
                    <a:cubicBezTo>
                      <a:pt x="2753410" y="-23485"/>
                      <a:pt x="3153957" y="24836"/>
                      <a:pt x="3448927" y="0"/>
                    </a:cubicBezTo>
                    <a:cubicBezTo>
                      <a:pt x="3514463" y="6400"/>
                      <a:pt x="3535715" y="44706"/>
                      <a:pt x="3545058" y="96131"/>
                    </a:cubicBezTo>
                    <a:cubicBezTo>
                      <a:pt x="3557692" y="178573"/>
                      <a:pt x="3502318" y="384324"/>
                      <a:pt x="3545058" y="480643"/>
                    </a:cubicBezTo>
                    <a:cubicBezTo>
                      <a:pt x="3549325" y="521047"/>
                      <a:pt x="3492872" y="581268"/>
                      <a:pt x="3448927" y="576774"/>
                    </a:cubicBezTo>
                    <a:cubicBezTo>
                      <a:pt x="3288584" y="614035"/>
                      <a:pt x="3152018" y="563756"/>
                      <a:pt x="2990712" y="576774"/>
                    </a:cubicBezTo>
                    <a:cubicBezTo>
                      <a:pt x="2829407" y="589792"/>
                      <a:pt x="2679171" y="539943"/>
                      <a:pt x="2398384" y="576774"/>
                    </a:cubicBezTo>
                    <a:cubicBezTo>
                      <a:pt x="2117597" y="613605"/>
                      <a:pt x="2066972" y="559516"/>
                      <a:pt x="1906641" y="576774"/>
                    </a:cubicBezTo>
                    <a:cubicBezTo>
                      <a:pt x="1746310" y="594032"/>
                      <a:pt x="1524709" y="549960"/>
                      <a:pt x="1414897" y="576774"/>
                    </a:cubicBezTo>
                    <a:cubicBezTo>
                      <a:pt x="1305085" y="603588"/>
                      <a:pt x="937421" y="501787"/>
                      <a:pt x="789042" y="576774"/>
                    </a:cubicBezTo>
                    <a:cubicBezTo>
                      <a:pt x="640663" y="651761"/>
                      <a:pt x="353707" y="521177"/>
                      <a:pt x="96131" y="576774"/>
                    </a:cubicBezTo>
                    <a:cubicBezTo>
                      <a:pt x="48192" y="587358"/>
                      <a:pt x="-8858" y="527621"/>
                      <a:pt x="0" y="480643"/>
                    </a:cubicBezTo>
                    <a:cubicBezTo>
                      <a:pt x="-14439" y="349945"/>
                      <a:pt x="21005" y="199522"/>
                      <a:pt x="0" y="96131"/>
                    </a:cubicBezTo>
                    <a:close/>
                  </a:path>
                </a:pathLst>
              </a:custGeom>
              <a:solidFill>
                <a:srgbClr val="F9D6C7"/>
              </a:solidFill>
              <a:ln w="12700" cap="flat" cmpd="sng" algn="ctr">
                <a:solidFill>
                  <a:srgbClr val="ED8C60"/>
                </a:solidFill>
                <a:prstDash val="solid"/>
                <a:miter lim="800000"/>
              </a:ln>
              <a:effectLst/>
            </p:spPr>
            <p:txBody>
              <a:bodyPr anchor="ctr"/>
              <a:lstStyle/>
              <a:p>
                <a:pPr algn="ctr" eaLnBrk="1" fontAlgn="auto" hangingPunct="1">
                  <a:spcBef>
                    <a:spcPts val="0"/>
                  </a:spcBef>
                  <a:spcAft>
                    <a:spcPts val="0"/>
                  </a:spcAft>
                  <a:defRPr/>
                </a:pPr>
                <a:endParaRPr lang="en-US" sz="1200" kern="0">
                  <a:solidFill>
                    <a:prstClr val="white"/>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5E9AF5C3-7F5F-BD91-EACA-13E235013150}"/>
                  </a:ext>
                </a:extLst>
              </p:cNvPr>
              <p:cNvSpPr/>
              <p:nvPr/>
            </p:nvSpPr>
            <p:spPr>
              <a:xfrm>
                <a:off x="7774693" y="206489"/>
                <a:ext cx="3926853" cy="804902"/>
              </a:xfrm>
              <a:prstGeom prst="rect">
                <a:avLst/>
              </a:prstGeom>
            </p:spPr>
            <p:txBody>
              <a:bodyPr wrap="none">
                <a:spAutoFit/>
              </a:bodyPr>
              <a:lstStyle/>
              <a:p>
                <a:pPr algn="ctr" eaLnBrk="1" fontAlgn="auto" hangingPunct="1">
                  <a:spcBef>
                    <a:spcPts val="0"/>
                  </a:spcBef>
                  <a:spcAft>
                    <a:spcPts val="0"/>
                  </a:spcAft>
                  <a:defRPr/>
                </a:pPr>
                <a:r>
                  <a:rPr lang="en-US" altLang="zh-CN" sz="2400" b="1" kern="0" dirty="0" err="1">
                    <a:solidFill>
                      <a:srgbClr val="663F0D">
                        <a:lumMod val="50000"/>
                      </a:srgbClr>
                    </a:solidFill>
                    <a:latin typeface="Arial" panose="020B0604020202020204" pitchFamily="34" charset="0"/>
                    <a:ea typeface="inpin heiti" charset="-122"/>
                    <a:cs typeface="Arial" panose="020B0604020202020204" pitchFamily="34" charset="0"/>
                  </a:rPr>
                  <a:t>Đọc</a:t>
                </a:r>
                <a:r>
                  <a:rPr lang="en-US" altLang="zh-CN" sz="2400" b="1" kern="0" dirty="0">
                    <a:solidFill>
                      <a:srgbClr val="663F0D">
                        <a:lumMod val="50000"/>
                      </a:srgbClr>
                    </a:solidFill>
                    <a:latin typeface="Arial" panose="020B0604020202020204" pitchFamily="34" charset="0"/>
                    <a:ea typeface="inpin heiti" charset="-122"/>
                    <a:cs typeface="Arial" panose="020B0604020202020204" pitchFamily="34" charset="0"/>
                  </a:rPr>
                  <a:t> </a:t>
                </a:r>
                <a:r>
                  <a:rPr lang="en-US" altLang="zh-CN" sz="2400" b="1" kern="0" dirty="0" err="1">
                    <a:solidFill>
                      <a:srgbClr val="663F0D">
                        <a:lumMod val="50000"/>
                      </a:srgbClr>
                    </a:solidFill>
                    <a:latin typeface="Arial" panose="020B0604020202020204" pitchFamily="34" charset="0"/>
                    <a:ea typeface="inpin heiti" charset="-122"/>
                    <a:cs typeface="Arial" panose="020B0604020202020204" pitchFamily="34" charset="0"/>
                  </a:rPr>
                  <a:t>nối</a:t>
                </a:r>
                <a:r>
                  <a:rPr lang="en-US" altLang="zh-CN" sz="2400" b="1" kern="0" dirty="0">
                    <a:solidFill>
                      <a:srgbClr val="663F0D">
                        <a:lumMod val="50000"/>
                      </a:srgbClr>
                    </a:solidFill>
                    <a:latin typeface="Arial" panose="020B0604020202020204" pitchFamily="34" charset="0"/>
                    <a:ea typeface="inpin heiti" charset="-122"/>
                    <a:cs typeface="Arial" panose="020B0604020202020204" pitchFamily="34" charset="0"/>
                  </a:rPr>
                  <a:t> </a:t>
                </a:r>
                <a:r>
                  <a:rPr lang="en-US" altLang="zh-CN" sz="2400" b="1" kern="0" dirty="0" err="1">
                    <a:solidFill>
                      <a:srgbClr val="663F0D">
                        <a:lumMod val="50000"/>
                      </a:srgbClr>
                    </a:solidFill>
                    <a:latin typeface="Arial" panose="020B0604020202020204" pitchFamily="34" charset="0"/>
                    <a:ea typeface="inpin heiti" charset="-122"/>
                    <a:cs typeface="Arial" panose="020B0604020202020204" pitchFamily="34" charset="0"/>
                  </a:rPr>
                  <a:t>tiếp</a:t>
                </a:r>
                <a:r>
                  <a:rPr lang="en-US" altLang="zh-CN" sz="2400" b="1" kern="0" dirty="0">
                    <a:solidFill>
                      <a:srgbClr val="663F0D">
                        <a:lumMod val="50000"/>
                      </a:srgbClr>
                    </a:solidFill>
                    <a:latin typeface="Arial" panose="020B0604020202020204" pitchFamily="34" charset="0"/>
                    <a:ea typeface="inpin heiti" charset="-122"/>
                    <a:cs typeface="Arial" panose="020B0604020202020204" pitchFamily="34" charset="0"/>
                  </a:rPr>
                  <a:t> </a:t>
                </a:r>
                <a:r>
                  <a:rPr lang="en-US" altLang="zh-CN" sz="2400" b="1" kern="0" dirty="0" err="1">
                    <a:solidFill>
                      <a:srgbClr val="663F0D">
                        <a:lumMod val="50000"/>
                      </a:srgbClr>
                    </a:solidFill>
                    <a:latin typeface="Arial" panose="020B0604020202020204" pitchFamily="34" charset="0"/>
                    <a:ea typeface="inpin heiti" charset="-122"/>
                    <a:cs typeface="Arial" panose="020B0604020202020204" pitchFamily="34" charset="0"/>
                  </a:rPr>
                  <a:t>đoạn</a:t>
                </a:r>
                <a:endParaRPr lang="zh-CN" altLang="en-US" sz="2400" b="1" kern="0" dirty="0">
                  <a:solidFill>
                    <a:srgbClr val="663F0D">
                      <a:lumMod val="50000"/>
                    </a:srgbClr>
                  </a:solidFill>
                  <a:latin typeface="Arial" panose="020B0604020202020204" pitchFamily="34" charset="0"/>
                  <a:ea typeface="inpin heiti" charset="-122"/>
                  <a:cs typeface="Arial" panose="020B0604020202020204" pitchFamily="34" charset="0"/>
                </a:endParaRPr>
              </a:p>
            </p:txBody>
          </p:sp>
        </p:grpSp>
        <p:pic>
          <p:nvPicPr>
            <p:cNvPr id="36882" name="Picture 29">
              <a:extLst>
                <a:ext uri="{FF2B5EF4-FFF2-40B4-BE49-F238E27FC236}">
                  <a16:creationId xmlns:a16="http://schemas.microsoft.com/office/drawing/2014/main" id="{8B3C3462-50E4-F658-C20B-BFA4E78C16BF}"/>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3376861" y="682931"/>
              <a:ext cx="709349" cy="709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6872" name="Group 15">
            <a:extLst>
              <a:ext uri="{FF2B5EF4-FFF2-40B4-BE49-F238E27FC236}">
                <a16:creationId xmlns:a16="http://schemas.microsoft.com/office/drawing/2014/main" id="{2186D7D4-73A6-FD1F-1B58-4E3847C9972A}"/>
              </a:ext>
            </a:extLst>
          </p:cNvPr>
          <p:cNvGrpSpPr>
            <a:grpSpLocks/>
          </p:cNvGrpSpPr>
          <p:nvPr/>
        </p:nvGrpSpPr>
        <p:grpSpPr bwMode="auto">
          <a:xfrm>
            <a:off x="741363" y="4237038"/>
            <a:ext cx="3419475" cy="1655762"/>
            <a:chOff x="983351" y="2527057"/>
            <a:chExt cx="2225362" cy="1064083"/>
          </a:xfrm>
        </p:grpSpPr>
        <p:sp>
          <p:nvSpPr>
            <p:cNvPr id="17" name="Rectangle 16">
              <a:extLst>
                <a:ext uri="{FF2B5EF4-FFF2-40B4-BE49-F238E27FC236}">
                  <a16:creationId xmlns:a16="http://schemas.microsoft.com/office/drawing/2014/main" id="{AB5AF8AA-36AC-7A96-78E6-13C762FE85A2}"/>
                </a:ext>
              </a:extLst>
            </p:cNvPr>
            <p:cNvSpPr/>
            <p:nvPr/>
          </p:nvSpPr>
          <p:spPr>
            <a:xfrm>
              <a:off x="1145552" y="2607654"/>
              <a:ext cx="2063161" cy="983486"/>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defTabSz="685800" fontAlgn="auto">
                <a:spcBef>
                  <a:spcPts val="0"/>
                </a:spcBef>
                <a:spcAft>
                  <a:spcPts val="0"/>
                </a:spcAft>
                <a:defRPr/>
              </a:pPr>
              <a:endParaRPr lang="en-US" sz="2000">
                <a:solidFill>
                  <a:prstClr val="black"/>
                </a:solidFill>
                <a:cs typeface="Times New Roman" panose="02020603050405020304" pitchFamily="18" charset="0"/>
              </a:endParaRPr>
            </a:p>
          </p:txBody>
        </p:sp>
        <p:sp>
          <p:nvSpPr>
            <p:cNvPr id="18" name="Oval 17">
              <a:extLst>
                <a:ext uri="{FF2B5EF4-FFF2-40B4-BE49-F238E27FC236}">
                  <a16:creationId xmlns:a16="http://schemas.microsoft.com/office/drawing/2014/main" id="{4C06D631-C93C-5FB1-EB4D-C2CB8E09D922}"/>
                </a:ext>
              </a:extLst>
            </p:cNvPr>
            <p:cNvSpPr/>
            <p:nvPr/>
          </p:nvSpPr>
          <p:spPr>
            <a:xfrm>
              <a:off x="983351" y="2527057"/>
              <a:ext cx="247951" cy="208124"/>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defTabSz="685800" fontAlgn="auto">
                <a:spcBef>
                  <a:spcPts val="0"/>
                </a:spcBef>
                <a:spcAft>
                  <a:spcPts val="0"/>
                </a:spcAft>
                <a:defRPr/>
              </a:pPr>
              <a:r>
                <a:rPr lang="en-US" sz="2000" b="1" dirty="0">
                  <a:solidFill>
                    <a:srgbClr val="FF0000"/>
                  </a:solidFill>
                  <a:latin typeface="Arial Nova" panose="020B0504020202020204" pitchFamily="34" charset="0"/>
                  <a:cs typeface="Times New Roman" panose="02020603050405020304" pitchFamily="18" charset="0"/>
                </a:rPr>
                <a:t>1</a:t>
              </a:r>
            </a:p>
          </p:txBody>
        </p:sp>
      </p:grpSp>
      <p:grpSp>
        <p:nvGrpSpPr>
          <p:cNvPr id="36873" name="Group 18">
            <a:extLst>
              <a:ext uri="{FF2B5EF4-FFF2-40B4-BE49-F238E27FC236}">
                <a16:creationId xmlns:a16="http://schemas.microsoft.com/office/drawing/2014/main" id="{31B1F0F2-64B7-5A2B-C029-DA8CF45F5D0D}"/>
              </a:ext>
            </a:extLst>
          </p:cNvPr>
          <p:cNvGrpSpPr>
            <a:grpSpLocks/>
          </p:cNvGrpSpPr>
          <p:nvPr/>
        </p:nvGrpSpPr>
        <p:grpSpPr bwMode="auto">
          <a:xfrm>
            <a:off x="5668963" y="-3175"/>
            <a:ext cx="6026150" cy="2273300"/>
            <a:chOff x="983351" y="2527057"/>
            <a:chExt cx="2225362" cy="1064083"/>
          </a:xfrm>
        </p:grpSpPr>
        <p:sp>
          <p:nvSpPr>
            <p:cNvPr id="20" name="Rectangle 19">
              <a:extLst>
                <a:ext uri="{FF2B5EF4-FFF2-40B4-BE49-F238E27FC236}">
                  <a16:creationId xmlns:a16="http://schemas.microsoft.com/office/drawing/2014/main" id="{0DE2C949-453E-B1BE-C5EE-7311D5B25640}"/>
                </a:ext>
              </a:extLst>
            </p:cNvPr>
            <p:cNvSpPr/>
            <p:nvPr/>
          </p:nvSpPr>
          <p:spPr>
            <a:xfrm>
              <a:off x="1146325" y="2607309"/>
              <a:ext cx="2062388" cy="983831"/>
            </a:xfrm>
            <a:prstGeom prst="rect">
              <a:avLst/>
            </a:prstGeom>
            <a:noFill/>
            <a:ln w="28575">
              <a:solidFill>
                <a:srgbClr val="00B0F0"/>
              </a:solidFill>
              <a:prstDash val="lgDash"/>
            </a:ln>
          </p:spPr>
          <p:style>
            <a:lnRef idx="2">
              <a:schemeClr val="accent6"/>
            </a:lnRef>
            <a:fillRef idx="1">
              <a:schemeClr val="lt1"/>
            </a:fillRef>
            <a:effectRef idx="0">
              <a:schemeClr val="accent6"/>
            </a:effectRef>
            <a:fontRef idx="minor">
              <a:schemeClr val="dk1"/>
            </a:fontRef>
          </p:style>
          <p:txBody>
            <a:bodyPr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defTabSz="685800" fontAlgn="auto">
                <a:spcBef>
                  <a:spcPts val="0"/>
                </a:spcBef>
                <a:spcAft>
                  <a:spcPts val="0"/>
                </a:spcAft>
                <a:defRPr/>
              </a:pPr>
              <a:endParaRPr lang="en-US" sz="2000">
                <a:solidFill>
                  <a:prstClr val="black"/>
                </a:solidFill>
                <a:cs typeface="Times New Roman" panose="02020603050405020304" pitchFamily="18" charset="0"/>
              </a:endParaRPr>
            </a:p>
          </p:txBody>
        </p:sp>
        <p:sp>
          <p:nvSpPr>
            <p:cNvPr id="21" name="Oval 20">
              <a:extLst>
                <a:ext uri="{FF2B5EF4-FFF2-40B4-BE49-F238E27FC236}">
                  <a16:creationId xmlns:a16="http://schemas.microsoft.com/office/drawing/2014/main" id="{E153F19E-D055-FA9D-C6D5-1342AD3FB3C2}"/>
                </a:ext>
              </a:extLst>
            </p:cNvPr>
            <p:cNvSpPr/>
            <p:nvPr/>
          </p:nvSpPr>
          <p:spPr>
            <a:xfrm>
              <a:off x="983351" y="2527057"/>
              <a:ext cx="247393" cy="208061"/>
            </a:xfrm>
            <a:prstGeom prst="ellipse">
              <a:avLst/>
            </a:prstGeom>
            <a:ln>
              <a:solidFill>
                <a:srgbClr val="00B0F0"/>
              </a:solidFill>
            </a:ln>
          </p:spPr>
          <p:style>
            <a:lnRef idx="2">
              <a:schemeClr val="accent6"/>
            </a:lnRef>
            <a:fillRef idx="1">
              <a:schemeClr val="lt1"/>
            </a:fillRef>
            <a:effectRef idx="0">
              <a:schemeClr val="accent6"/>
            </a:effectRef>
            <a:fontRef idx="minor">
              <a:schemeClr val="dk1"/>
            </a:fontRef>
          </p:style>
          <p:txBody>
            <a:bodyPr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defTabSz="685800" fontAlgn="auto">
                <a:spcBef>
                  <a:spcPts val="0"/>
                </a:spcBef>
                <a:spcAft>
                  <a:spcPts val="0"/>
                </a:spcAft>
                <a:defRPr/>
              </a:pPr>
              <a:r>
                <a:rPr lang="en-US" sz="2000" b="1" dirty="0">
                  <a:solidFill>
                    <a:srgbClr val="00B0F0"/>
                  </a:solidFill>
                  <a:latin typeface="Arial Nova" panose="020B0504020202020204" pitchFamily="34" charset="0"/>
                  <a:cs typeface="Times New Roman" panose="02020603050405020304" pitchFamily="18" charset="0"/>
                </a:rPr>
                <a:t>2</a:t>
              </a:r>
            </a:p>
          </p:txBody>
        </p:sp>
      </p:grpSp>
      <p:grpSp>
        <p:nvGrpSpPr>
          <p:cNvPr id="36874" name="Group 21">
            <a:extLst>
              <a:ext uri="{FF2B5EF4-FFF2-40B4-BE49-F238E27FC236}">
                <a16:creationId xmlns:a16="http://schemas.microsoft.com/office/drawing/2014/main" id="{FABA4F99-9BEB-21AA-B173-7DF2D241130D}"/>
              </a:ext>
            </a:extLst>
          </p:cNvPr>
          <p:cNvGrpSpPr>
            <a:grpSpLocks/>
          </p:cNvGrpSpPr>
          <p:nvPr/>
        </p:nvGrpSpPr>
        <p:grpSpPr bwMode="auto">
          <a:xfrm>
            <a:off x="5464175" y="2149475"/>
            <a:ext cx="6483350" cy="3895725"/>
            <a:chOff x="1024486" y="2559136"/>
            <a:chExt cx="2184227" cy="1032004"/>
          </a:xfrm>
        </p:grpSpPr>
        <p:sp>
          <p:nvSpPr>
            <p:cNvPr id="23" name="Rectangle 22">
              <a:extLst>
                <a:ext uri="{FF2B5EF4-FFF2-40B4-BE49-F238E27FC236}">
                  <a16:creationId xmlns:a16="http://schemas.microsoft.com/office/drawing/2014/main" id="{A629CAB7-3A14-CBFD-1994-509B2BCE117B}"/>
                </a:ext>
              </a:extLst>
            </p:cNvPr>
            <p:cNvSpPr/>
            <p:nvPr/>
          </p:nvSpPr>
          <p:spPr>
            <a:xfrm>
              <a:off x="1145892" y="2607919"/>
              <a:ext cx="2062821" cy="983221"/>
            </a:xfrm>
            <a:prstGeom prst="rect">
              <a:avLst/>
            </a:prstGeom>
            <a:noFill/>
            <a:ln w="28575">
              <a:solidFill>
                <a:schemeClr val="accent2"/>
              </a:solidFill>
              <a:prstDash val="lgDash"/>
            </a:ln>
          </p:spPr>
          <p:style>
            <a:lnRef idx="2">
              <a:schemeClr val="accent6"/>
            </a:lnRef>
            <a:fillRef idx="1">
              <a:schemeClr val="lt1"/>
            </a:fillRef>
            <a:effectRef idx="0">
              <a:schemeClr val="accent6"/>
            </a:effectRef>
            <a:fontRef idx="minor">
              <a:schemeClr val="dk1"/>
            </a:fontRef>
          </p:style>
          <p:txBody>
            <a:bodyPr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defTabSz="685800" fontAlgn="auto">
                <a:spcBef>
                  <a:spcPts val="0"/>
                </a:spcBef>
                <a:spcAft>
                  <a:spcPts val="0"/>
                </a:spcAft>
                <a:defRPr/>
              </a:pPr>
              <a:endParaRPr lang="en-US" sz="2000">
                <a:solidFill>
                  <a:prstClr val="black"/>
                </a:solidFill>
                <a:cs typeface="Times New Roman" panose="02020603050405020304" pitchFamily="18" charset="0"/>
              </a:endParaRPr>
            </a:p>
          </p:txBody>
        </p:sp>
        <p:sp>
          <p:nvSpPr>
            <p:cNvPr id="24" name="Oval 23">
              <a:extLst>
                <a:ext uri="{FF2B5EF4-FFF2-40B4-BE49-F238E27FC236}">
                  <a16:creationId xmlns:a16="http://schemas.microsoft.com/office/drawing/2014/main" id="{950D1906-571F-07DA-C638-217B9248F2FA}"/>
                </a:ext>
              </a:extLst>
            </p:cNvPr>
            <p:cNvSpPr/>
            <p:nvPr/>
          </p:nvSpPr>
          <p:spPr>
            <a:xfrm>
              <a:off x="1024486" y="2559136"/>
              <a:ext cx="206443" cy="128265"/>
            </a:xfrm>
            <a:prstGeom prst="ellipse">
              <a:avLst/>
            </a:prstGeom>
            <a:ln>
              <a:solidFill>
                <a:schemeClr val="accent2"/>
              </a:solidFill>
            </a:ln>
          </p:spPr>
          <p:style>
            <a:lnRef idx="2">
              <a:schemeClr val="accent6"/>
            </a:lnRef>
            <a:fillRef idx="1">
              <a:schemeClr val="lt1"/>
            </a:fillRef>
            <a:effectRef idx="0">
              <a:schemeClr val="accent6"/>
            </a:effectRef>
            <a:fontRef idx="minor">
              <a:schemeClr val="dk1"/>
            </a:fontRef>
          </p:style>
          <p:txBody>
            <a:bodyPr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defTabSz="685800" fontAlgn="auto">
                <a:spcBef>
                  <a:spcPts val="0"/>
                </a:spcBef>
                <a:spcAft>
                  <a:spcPts val="0"/>
                </a:spcAft>
                <a:defRPr/>
              </a:pPr>
              <a:r>
                <a:rPr lang="en-US" sz="2000" b="1" dirty="0">
                  <a:solidFill>
                    <a:srgbClr val="ED7D31"/>
                  </a:solidFill>
                  <a:latin typeface="Arial Nova" panose="020B0504020202020204" pitchFamily="34" charset="0"/>
                  <a:cs typeface="Times New Roman" panose="02020603050405020304" pitchFamily="18" charset="0"/>
                </a:rPr>
                <a:t>3</a:t>
              </a:r>
            </a:p>
          </p:txBody>
        </p:sp>
      </p:grpSp>
    </p:spTree>
    <p:extLst>
      <p:ext uri="{BB962C8B-B14F-4D97-AF65-F5344CB8AC3E}">
        <p14:creationId xmlns:p14="http://schemas.microsoft.com/office/powerpoint/2010/main" val="2338336810"/>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5" descr="6">
            <a:extLst>
              <a:ext uri="{FF2B5EF4-FFF2-40B4-BE49-F238E27FC236}">
                <a16:creationId xmlns:a16="http://schemas.microsoft.com/office/drawing/2014/main" id="{B1A32158-71D0-04AB-77E1-600A21B611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04188" y="4378325"/>
            <a:ext cx="4151312" cy="255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5" name="Picture 6" descr="7">
            <a:extLst>
              <a:ext uri="{FF2B5EF4-FFF2-40B4-BE49-F238E27FC236}">
                <a16:creationId xmlns:a16="http://schemas.microsoft.com/office/drawing/2014/main" id="{FE104EB7-B977-59F5-A91E-6A765FEB2D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4188" y="1371600"/>
            <a:ext cx="1060450" cy="152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6" name="Picture 6" descr="7">
            <a:extLst>
              <a:ext uri="{FF2B5EF4-FFF2-40B4-BE49-F238E27FC236}">
                <a16:creationId xmlns:a16="http://schemas.microsoft.com/office/drawing/2014/main" id="{844CD214-E1AE-81FE-E9EA-3943649811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75875" y="512763"/>
            <a:ext cx="1060450" cy="152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8917" name="Group 5">
            <a:extLst>
              <a:ext uri="{FF2B5EF4-FFF2-40B4-BE49-F238E27FC236}">
                <a16:creationId xmlns:a16="http://schemas.microsoft.com/office/drawing/2014/main" id="{A9DCAD69-72BF-E142-381B-1EAAF58E916E}"/>
              </a:ext>
            </a:extLst>
          </p:cNvPr>
          <p:cNvGrpSpPr>
            <a:grpSpLocks/>
          </p:cNvGrpSpPr>
          <p:nvPr/>
        </p:nvGrpSpPr>
        <p:grpSpPr bwMode="auto">
          <a:xfrm>
            <a:off x="3168650" y="-762000"/>
            <a:ext cx="5910263" cy="3636963"/>
            <a:chOff x="3251251" y="-755489"/>
            <a:chExt cx="5910764" cy="3636587"/>
          </a:xfrm>
        </p:grpSpPr>
        <p:pic>
          <p:nvPicPr>
            <p:cNvPr id="38927" name="Picture 6">
              <a:extLst>
                <a:ext uri="{FF2B5EF4-FFF2-40B4-BE49-F238E27FC236}">
                  <a16:creationId xmlns:a16="http://schemas.microsoft.com/office/drawing/2014/main" id="{9CDC4EC8-18EE-D1F5-8B38-EFB374B7D1E2}"/>
                </a:ext>
              </a:extLst>
            </p:cNvPr>
            <p:cNvPicPr>
              <a:picLocks noChangeAspect="1" noChangeArrowheads="1"/>
            </p:cNvPicPr>
            <p:nvPr/>
          </p:nvPicPr>
          <p:blipFill>
            <a:blip r:embed="rId4">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3251251" y="-755489"/>
              <a:ext cx="5910764" cy="3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8" name="TextBox 7">
              <a:extLst>
                <a:ext uri="{FF2B5EF4-FFF2-40B4-BE49-F238E27FC236}">
                  <a16:creationId xmlns:a16="http://schemas.microsoft.com/office/drawing/2014/main" id="{3AAFE336-3125-7888-1419-B63B3BAD1FB5}"/>
                </a:ext>
              </a:extLst>
            </p:cNvPr>
            <p:cNvSpPr txBox="1">
              <a:spLocks noChangeArrowheads="1"/>
            </p:cNvSpPr>
            <p:nvPr/>
          </p:nvSpPr>
          <p:spPr bwMode="auto">
            <a:xfrm>
              <a:off x="4409985" y="1174171"/>
              <a:ext cx="433979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r>
                <a:rPr lang="en-US" altLang="en-US" sz="3200" b="1">
                  <a:solidFill>
                    <a:srgbClr val="002060"/>
                  </a:solidFill>
                  <a:latin typeface="Aarian"/>
                  <a:ea typeface="Microsoft YaHei" panose="020B0503020204020204" pitchFamily="34" charset="-122"/>
                  <a:cs typeface="Calibri" panose="020F0502020204030204" pitchFamily="34" charset="0"/>
                </a:rPr>
                <a:t>LUYỆN ĐỌC CÂU DÀI</a:t>
              </a:r>
            </a:p>
          </p:txBody>
        </p:sp>
      </p:grpSp>
      <p:sp>
        <p:nvSpPr>
          <p:cNvPr id="2" name="Rectangle 3">
            <a:extLst>
              <a:ext uri="{FF2B5EF4-FFF2-40B4-BE49-F238E27FC236}">
                <a16:creationId xmlns:a16="http://schemas.microsoft.com/office/drawing/2014/main" id="{4F1F0F1D-B404-A678-972D-732D3F0AF7D9}"/>
              </a:ext>
            </a:extLst>
          </p:cNvPr>
          <p:cNvSpPr>
            <a:spLocks noChangeArrowheads="1"/>
          </p:cNvSpPr>
          <p:nvPr/>
        </p:nvSpPr>
        <p:spPr bwMode="auto">
          <a:xfrm>
            <a:off x="923925" y="2874963"/>
            <a:ext cx="9923463" cy="1304925"/>
          </a:xfrm>
          <a:prstGeom prst="rect">
            <a:avLst/>
          </a:prstGeom>
          <a:noFill/>
          <a:ln>
            <a:noFill/>
          </a:ln>
        </p:spPr>
        <p:txBody>
          <a:bodyPr>
            <a:spAutoFit/>
          </a:bodyPr>
          <a:lstStyle>
            <a:lvl1pPr indent="227013">
              <a:defRPr>
                <a:solidFill>
                  <a:schemeClr val="tx1"/>
                </a:solidFill>
                <a:latin typeface="Arial-Rounded" panose="020B0500000000000000" pitchFamily="34" charset="0"/>
                <a:cs typeface="Arial-Rounded" panose="020B0500000000000000" pitchFamily="34" charset="0"/>
              </a:defRPr>
            </a:lvl1pPr>
            <a:lvl2pPr marL="742950" indent="-285750">
              <a:defRPr>
                <a:solidFill>
                  <a:schemeClr val="tx1"/>
                </a:solidFill>
                <a:latin typeface="Arial-Rounded" panose="020B0500000000000000" pitchFamily="34" charset="0"/>
                <a:cs typeface="Arial-Rounded" panose="020B0500000000000000" pitchFamily="34" charset="0"/>
              </a:defRPr>
            </a:lvl2pPr>
            <a:lvl3pPr marL="1143000" indent="-228600">
              <a:defRPr>
                <a:solidFill>
                  <a:schemeClr val="tx1"/>
                </a:solidFill>
                <a:latin typeface="Arial-Rounded" panose="020B0500000000000000" pitchFamily="34" charset="0"/>
                <a:cs typeface="Arial-Rounded" panose="020B0500000000000000" pitchFamily="34" charset="0"/>
              </a:defRPr>
            </a:lvl3pPr>
            <a:lvl4pPr marL="1600200" indent="-228600">
              <a:defRPr>
                <a:solidFill>
                  <a:schemeClr val="tx1"/>
                </a:solidFill>
                <a:latin typeface="Arial-Rounded" panose="020B0500000000000000" pitchFamily="34" charset="0"/>
                <a:cs typeface="Arial-Rounded" panose="020B0500000000000000" pitchFamily="34" charset="0"/>
              </a:defRPr>
            </a:lvl4pPr>
            <a:lvl5pPr marL="2057400" indent="-228600">
              <a:defRPr>
                <a:solidFill>
                  <a:schemeClr val="tx1"/>
                </a:solidFill>
                <a:latin typeface="Arial-Rounded" panose="020B0500000000000000" pitchFamily="34" charset="0"/>
                <a:cs typeface="Arial-Rounded" panose="020B0500000000000000" pitchFamily="34" charset="0"/>
              </a:defRPr>
            </a:lvl5pPr>
            <a:lvl6pPr marL="2514600" indent="-228600" fontAlgn="base">
              <a:spcBef>
                <a:spcPct val="0"/>
              </a:spcBef>
              <a:spcAft>
                <a:spcPct val="0"/>
              </a:spcAft>
              <a:defRPr>
                <a:solidFill>
                  <a:schemeClr val="tx1"/>
                </a:solidFill>
                <a:latin typeface="Arial-Rounded" panose="020B0500000000000000" pitchFamily="34" charset="0"/>
                <a:cs typeface="Arial-Rounded" panose="020B0500000000000000" pitchFamily="34" charset="0"/>
              </a:defRPr>
            </a:lvl6pPr>
            <a:lvl7pPr marL="2971800" indent="-228600" fontAlgn="base">
              <a:spcBef>
                <a:spcPct val="0"/>
              </a:spcBef>
              <a:spcAft>
                <a:spcPct val="0"/>
              </a:spcAft>
              <a:defRPr>
                <a:solidFill>
                  <a:schemeClr val="tx1"/>
                </a:solidFill>
                <a:latin typeface="Arial-Rounded" panose="020B0500000000000000" pitchFamily="34" charset="0"/>
                <a:cs typeface="Arial-Rounded" panose="020B0500000000000000" pitchFamily="34" charset="0"/>
              </a:defRPr>
            </a:lvl7pPr>
            <a:lvl8pPr marL="3429000" indent="-228600" fontAlgn="base">
              <a:spcBef>
                <a:spcPct val="0"/>
              </a:spcBef>
              <a:spcAft>
                <a:spcPct val="0"/>
              </a:spcAft>
              <a:defRPr>
                <a:solidFill>
                  <a:schemeClr val="tx1"/>
                </a:solidFill>
                <a:latin typeface="Arial-Rounded" panose="020B0500000000000000" pitchFamily="34" charset="0"/>
                <a:cs typeface="Arial-Rounded" panose="020B0500000000000000" pitchFamily="34" charset="0"/>
              </a:defRPr>
            </a:lvl8pPr>
            <a:lvl9pPr marL="3886200" indent="-228600" fontAlgn="base">
              <a:spcBef>
                <a:spcPct val="0"/>
              </a:spcBef>
              <a:spcAft>
                <a:spcPct val="0"/>
              </a:spcAft>
              <a:defRPr>
                <a:solidFill>
                  <a:schemeClr val="tx1"/>
                </a:solidFill>
                <a:latin typeface="Arial-Rounded" panose="020B0500000000000000" pitchFamily="34" charset="0"/>
                <a:cs typeface="Arial-Rounded" panose="020B0500000000000000" pitchFamily="34" charset="0"/>
              </a:defRPr>
            </a:lvl9pPr>
          </a:lstStyle>
          <a:p>
            <a:pPr eaLnBrk="1" hangingPunct="1">
              <a:lnSpc>
                <a:spcPct val="150000"/>
              </a:lnSpc>
              <a:defRPr/>
            </a:pPr>
            <a:r>
              <a:rPr lang="en-US" altLang="en-US" sz="2800" dirty="0">
                <a:solidFill>
                  <a:prstClr val="black"/>
                </a:solidFill>
                <a:latin typeface="Arial" panose="020B0604020202020204" pitchFamily="34" charset="0"/>
                <a:ea typeface="+mn-ea"/>
                <a:cs typeface="Arial" panose="020B0604020202020204" pitchFamily="34" charset="0"/>
              </a:rPr>
              <a:t> Cho </a:t>
            </a:r>
            <a:r>
              <a:rPr lang="en-US" altLang="en-US" sz="2800" dirty="0" err="1">
                <a:solidFill>
                  <a:prstClr val="black"/>
                </a:solidFill>
                <a:latin typeface="Arial" panose="020B0604020202020204" pitchFamily="34" charset="0"/>
                <a:ea typeface="+mn-ea"/>
                <a:cs typeface="Arial" panose="020B0604020202020204" pitchFamily="34" charset="0"/>
              </a:rPr>
              <a:t>hỗn</a:t>
            </a:r>
            <a:r>
              <a:rPr lang="en-US" altLang="en-US" sz="2800" dirty="0">
                <a:solidFill>
                  <a:prstClr val="black"/>
                </a:solidFill>
                <a:latin typeface="Arial" panose="020B0604020202020204" pitchFamily="34" charset="0"/>
                <a:ea typeface="+mn-ea"/>
                <a:cs typeface="Arial" panose="020B0604020202020204" pitchFamily="34" charset="0"/>
              </a:rPr>
              <a:t> </a:t>
            </a:r>
            <a:r>
              <a:rPr lang="en-US" altLang="en-US" sz="2800" dirty="0" err="1">
                <a:solidFill>
                  <a:prstClr val="black"/>
                </a:solidFill>
                <a:latin typeface="Arial" panose="020B0604020202020204" pitchFamily="34" charset="0"/>
                <a:ea typeface="+mn-ea"/>
                <a:cs typeface="Arial" panose="020B0604020202020204" pitchFamily="34" charset="0"/>
              </a:rPr>
              <a:t>hợp</a:t>
            </a:r>
            <a:r>
              <a:rPr lang="en-US" altLang="en-US" sz="2800" dirty="0">
                <a:solidFill>
                  <a:prstClr val="black"/>
                </a:solidFill>
                <a:latin typeface="Arial" panose="020B0604020202020204" pitchFamily="34" charset="0"/>
                <a:ea typeface="+mn-ea"/>
                <a:cs typeface="Arial" panose="020B0604020202020204" pitchFamily="34" charset="0"/>
              </a:rPr>
              <a:t> </a:t>
            </a:r>
            <a:r>
              <a:rPr lang="en-US" altLang="en-US" sz="2800" dirty="0" err="1">
                <a:solidFill>
                  <a:prstClr val="black"/>
                </a:solidFill>
                <a:latin typeface="Arial" panose="020B0604020202020204" pitchFamily="34" charset="0"/>
                <a:ea typeface="+mn-ea"/>
                <a:cs typeface="Arial" panose="020B0604020202020204" pitchFamily="34" charset="0"/>
              </a:rPr>
              <a:t>trứng</a:t>
            </a:r>
            <a:r>
              <a:rPr lang="en-US" altLang="en-US" sz="2800" dirty="0">
                <a:solidFill>
                  <a:prstClr val="black"/>
                </a:solidFill>
                <a:latin typeface="Arial" panose="020B0604020202020204" pitchFamily="34" charset="0"/>
                <a:ea typeface="+mn-ea"/>
                <a:cs typeface="Arial" panose="020B0604020202020204" pitchFamily="34" charset="0"/>
              </a:rPr>
              <a:t> </a:t>
            </a:r>
            <a:r>
              <a:rPr lang="en-US" altLang="en-US" sz="2800" dirty="0" err="1">
                <a:solidFill>
                  <a:prstClr val="black"/>
                </a:solidFill>
                <a:latin typeface="Arial" panose="020B0604020202020204" pitchFamily="34" charset="0"/>
                <a:ea typeface="+mn-ea"/>
                <a:cs typeface="Arial" panose="020B0604020202020204" pitchFamily="34" charset="0"/>
              </a:rPr>
              <a:t>và</a:t>
            </a:r>
            <a:r>
              <a:rPr lang="en-US" altLang="en-US" sz="2800" dirty="0">
                <a:solidFill>
                  <a:prstClr val="black"/>
                </a:solidFill>
                <a:latin typeface="Arial" panose="020B0604020202020204" pitchFamily="34" charset="0"/>
                <a:ea typeface="+mn-ea"/>
                <a:cs typeface="Arial" panose="020B0604020202020204" pitchFamily="34" charset="0"/>
              </a:rPr>
              <a:t> </a:t>
            </a:r>
            <a:r>
              <a:rPr lang="en-US" altLang="en-US" sz="2800" dirty="0" err="1">
                <a:solidFill>
                  <a:prstClr val="black"/>
                </a:solidFill>
                <a:latin typeface="Arial" panose="020B0604020202020204" pitchFamily="34" charset="0"/>
                <a:ea typeface="+mn-ea"/>
                <a:cs typeface="Arial" panose="020B0604020202020204" pitchFamily="34" charset="0"/>
              </a:rPr>
              <a:t>thịt</a:t>
            </a:r>
            <a:r>
              <a:rPr lang="en-US" altLang="en-US" sz="2800" dirty="0">
                <a:solidFill>
                  <a:prstClr val="black"/>
                </a:solidFill>
                <a:latin typeface="Arial" panose="020B0604020202020204" pitchFamily="34" charset="0"/>
                <a:ea typeface="+mn-ea"/>
                <a:cs typeface="Arial" panose="020B0604020202020204" pitchFamily="34" charset="0"/>
              </a:rPr>
              <a:t> </a:t>
            </a:r>
            <a:r>
              <a:rPr lang="en-US" altLang="en-US" sz="2800" dirty="0" err="1">
                <a:solidFill>
                  <a:prstClr val="black"/>
                </a:solidFill>
                <a:latin typeface="Arial" panose="020B0604020202020204" pitchFamily="34" charset="0"/>
                <a:ea typeface="+mn-ea"/>
                <a:cs typeface="Arial" panose="020B0604020202020204" pitchFamily="34" charset="0"/>
              </a:rPr>
              <a:t>vào</a:t>
            </a:r>
            <a:r>
              <a:rPr lang="en-US" altLang="en-US" sz="2800" dirty="0">
                <a:solidFill>
                  <a:prstClr val="black"/>
                </a:solidFill>
                <a:latin typeface="Arial" panose="020B0604020202020204" pitchFamily="34" charset="0"/>
                <a:ea typeface="+mn-ea"/>
                <a:cs typeface="Arial" panose="020B0604020202020204" pitchFamily="34" charset="0"/>
              </a:rPr>
              <a:t> </a:t>
            </a:r>
            <a:r>
              <a:rPr lang="en-US" altLang="en-US" sz="2800" dirty="0" err="1">
                <a:solidFill>
                  <a:prstClr val="black"/>
                </a:solidFill>
                <a:latin typeface="Arial" panose="020B0604020202020204" pitchFamily="34" charset="0"/>
                <a:ea typeface="+mn-ea"/>
                <a:cs typeface="Arial" panose="020B0604020202020204" pitchFamily="34" charset="0"/>
              </a:rPr>
              <a:t>dàn</a:t>
            </a:r>
            <a:r>
              <a:rPr lang="en-US" altLang="en-US" sz="2800" dirty="0">
                <a:solidFill>
                  <a:prstClr val="black"/>
                </a:solidFill>
                <a:latin typeface="Arial" panose="020B0604020202020204" pitchFamily="34" charset="0"/>
                <a:ea typeface="+mn-ea"/>
                <a:cs typeface="Arial" panose="020B0604020202020204" pitchFamily="34" charset="0"/>
              </a:rPr>
              <a:t> </a:t>
            </a:r>
            <a:r>
              <a:rPr lang="en-US" altLang="en-US" sz="2800" dirty="0" err="1">
                <a:solidFill>
                  <a:prstClr val="black"/>
                </a:solidFill>
                <a:latin typeface="Arial" panose="020B0604020202020204" pitchFamily="34" charset="0"/>
                <a:ea typeface="+mn-ea"/>
                <a:cs typeface="Arial" panose="020B0604020202020204" pitchFamily="34" charset="0"/>
              </a:rPr>
              <a:t>đều</a:t>
            </a:r>
            <a:r>
              <a:rPr lang="en-US" altLang="en-US" sz="2800" dirty="0">
                <a:solidFill>
                  <a:prstClr val="black"/>
                </a:solidFill>
                <a:latin typeface="Arial" panose="020B0604020202020204" pitchFamily="34" charset="0"/>
                <a:ea typeface="+mn-ea"/>
                <a:cs typeface="Arial" panose="020B0604020202020204" pitchFamily="34" charset="0"/>
              </a:rPr>
              <a:t> </a:t>
            </a:r>
            <a:r>
              <a:rPr lang="en-US" altLang="en-US" sz="2800" dirty="0" err="1">
                <a:solidFill>
                  <a:prstClr val="black"/>
                </a:solidFill>
                <a:latin typeface="Arial" panose="020B0604020202020204" pitchFamily="34" charset="0"/>
                <a:ea typeface="+mn-ea"/>
                <a:cs typeface="Arial" panose="020B0604020202020204" pitchFamily="34" charset="0"/>
              </a:rPr>
              <a:t>khắp</a:t>
            </a:r>
            <a:r>
              <a:rPr lang="en-US" altLang="en-US" sz="2800" dirty="0">
                <a:solidFill>
                  <a:prstClr val="black"/>
                </a:solidFill>
                <a:latin typeface="Arial" panose="020B0604020202020204" pitchFamily="34" charset="0"/>
                <a:ea typeface="+mn-ea"/>
                <a:cs typeface="Arial" panose="020B0604020202020204" pitchFamily="34" charset="0"/>
              </a:rPr>
              <a:t> </a:t>
            </a:r>
            <a:r>
              <a:rPr lang="en-US" altLang="en-US" sz="2800" dirty="0" err="1">
                <a:solidFill>
                  <a:prstClr val="black"/>
                </a:solidFill>
                <a:latin typeface="Arial" panose="020B0604020202020204" pitchFamily="34" charset="0"/>
                <a:ea typeface="+mn-ea"/>
                <a:cs typeface="Arial" panose="020B0604020202020204" pitchFamily="34" charset="0"/>
              </a:rPr>
              <a:t>chảo</a:t>
            </a:r>
            <a:r>
              <a:rPr lang="en-US" altLang="en-US" sz="2800" dirty="0">
                <a:solidFill>
                  <a:prstClr val="black"/>
                </a:solidFill>
                <a:latin typeface="Arial" panose="020B0604020202020204" pitchFamily="34" charset="0"/>
                <a:ea typeface="+mn-ea"/>
                <a:cs typeface="Arial" panose="020B0604020202020204" pitchFamily="34" charset="0"/>
              </a:rPr>
              <a:t> </a:t>
            </a:r>
            <a:r>
              <a:rPr lang="en-US" altLang="en-US" sz="2800" dirty="0" err="1">
                <a:solidFill>
                  <a:prstClr val="black"/>
                </a:solidFill>
                <a:latin typeface="Arial" panose="020B0604020202020204" pitchFamily="34" charset="0"/>
                <a:ea typeface="+mn-ea"/>
                <a:cs typeface="Arial" panose="020B0604020202020204" pitchFamily="34" charset="0"/>
              </a:rPr>
              <a:t>rán</a:t>
            </a:r>
            <a:r>
              <a:rPr lang="en-US" altLang="en-US" sz="2800" dirty="0">
                <a:solidFill>
                  <a:prstClr val="black"/>
                </a:solidFill>
                <a:latin typeface="Arial" panose="020B0604020202020204" pitchFamily="34" charset="0"/>
                <a:ea typeface="+mn-ea"/>
                <a:cs typeface="Arial" panose="020B0604020202020204" pitchFamily="34" charset="0"/>
              </a:rPr>
              <a:t> </a:t>
            </a:r>
            <a:r>
              <a:rPr lang="en-US" altLang="en-US" sz="2800" dirty="0" err="1">
                <a:solidFill>
                  <a:prstClr val="black"/>
                </a:solidFill>
                <a:latin typeface="Arial" panose="020B0604020202020204" pitchFamily="34" charset="0"/>
                <a:ea typeface="+mn-ea"/>
                <a:cs typeface="Arial" panose="020B0604020202020204" pitchFamily="34" charset="0"/>
              </a:rPr>
              <a:t>vàng</a:t>
            </a:r>
            <a:r>
              <a:rPr lang="en-US" altLang="en-US" sz="2800" dirty="0">
                <a:solidFill>
                  <a:prstClr val="black"/>
                </a:solidFill>
                <a:latin typeface="Arial" panose="020B0604020202020204" pitchFamily="34" charset="0"/>
                <a:ea typeface="+mn-ea"/>
                <a:cs typeface="Arial" panose="020B0604020202020204" pitchFamily="34" charset="0"/>
              </a:rPr>
              <a:t> </a:t>
            </a:r>
            <a:r>
              <a:rPr lang="en-US" altLang="en-US" sz="2800" dirty="0" err="1">
                <a:solidFill>
                  <a:prstClr val="black"/>
                </a:solidFill>
                <a:latin typeface="Arial" panose="020B0604020202020204" pitchFamily="34" charset="0"/>
                <a:ea typeface="+mn-ea"/>
                <a:cs typeface="Arial" panose="020B0604020202020204" pitchFamily="34" charset="0"/>
              </a:rPr>
              <a:t>mặt</a:t>
            </a:r>
            <a:r>
              <a:rPr lang="en-US" altLang="en-US" sz="2800" dirty="0">
                <a:solidFill>
                  <a:prstClr val="black"/>
                </a:solidFill>
                <a:latin typeface="Arial" panose="020B0604020202020204" pitchFamily="34" charset="0"/>
                <a:ea typeface="+mn-ea"/>
                <a:cs typeface="Arial" panose="020B0604020202020204" pitchFamily="34" charset="0"/>
              </a:rPr>
              <a:t> </a:t>
            </a:r>
            <a:r>
              <a:rPr lang="en-US" altLang="en-US" sz="2800" dirty="0" err="1">
                <a:solidFill>
                  <a:prstClr val="black"/>
                </a:solidFill>
                <a:latin typeface="Arial" panose="020B0604020202020204" pitchFamily="34" charset="0"/>
                <a:ea typeface="+mn-ea"/>
                <a:cs typeface="Arial" panose="020B0604020202020204" pitchFamily="34" charset="0"/>
              </a:rPr>
              <a:t>dưới</a:t>
            </a:r>
            <a:r>
              <a:rPr lang="en-US" altLang="en-US" sz="2800" dirty="0">
                <a:solidFill>
                  <a:prstClr val="black"/>
                </a:solidFill>
                <a:latin typeface="Arial" panose="020B0604020202020204" pitchFamily="34" charset="0"/>
                <a:ea typeface="+mn-ea"/>
                <a:cs typeface="Arial" panose="020B0604020202020204" pitchFamily="34" charset="0"/>
              </a:rPr>
              <a:t>  (</a:t>
            </a:r>
            <a:r>
              <a:rPr lang="en-US" altLang="en-US" sz="2800" dirty="0" err="1">
                <a:solidFill>
                  <a:prstClr val="black"/>
                </a:solidFill>
                <a:latin typeface="Arial" panose="020B0604020202020204" pitchFamily="34" charset="0"/>
                <a:ea typeface="+mn-ea"/>
                <a:cs typeface="Arial" panose="020B0604020202020204" pitchFamily="34" charset="0"/>
              </a:rPr>
              <a:t>từ</a:t>
            </a:r>
            <a:r>
              <a:rPr lang="en-US" altLang="en-US" sz="2800" dirty="0">
                <a:solidFill>
                  <a:prstClr val="black"/>
                </a:solidFill>
                <a:latin typeface="Arial" panose="020B0604020202020204" pitchFamily="34" charset="0"/>
                <a:ea typeface="+mn-ea"/>
                <a:cs typeface="Arial" panose="020B0604020202020204" pitchFamily="34" charset="0"/>
              </a:rPr>
              <a:t> 5 - 7 </a:t>
            </a:r>
            <a:r>
              <a:rPr lang="en-US" altLang="en-US" sz="2800" dirty="0" err="1">
                <a:solidFill>
                  <a:prstClr val="black"/>
                </a:solidFill>
                <a:latin typeface="Arial" panose="020B0604020202020204" pitchFamily="34" charset="0"/>
                <a:ea typeface="+mn-ea"/>
                <a:cs typeface="Arial" panose="020B0604020202020204" pitchFamily="34" charset="0"/>
              </a:rPr>
              <a:t>phút</a:t>
            </a:r>
            <a:r>
              <a:rPr lang="en-US" altLang="en-US" sz="2800" dirty="0">
                <a:solidFill>
                  <a:prstClr val="black"/>
                </a:solidFill>
                <a:latin typeface="Arial" panose="020B0604020202020204" pitchFamily="34" charset="0"/>
                <a:ea typeface="+mn-ea"/>
                <a:cs typeface="Arial" panose="020B0604020202020204" pitchFamily="34" charset="0"/>
              </a:rPr>
              <a:t>) </a:t>
            </a:r>
            <a:r>
              <a:rPr lang="en-US" altLang="en-US" sz="2800" dirty="0" err="1">
                <a:solidFill>
                  <a:prstClr val="black"/>
                </a:solidFill>
                <a:latin typeface="Arial" panose="020B0604020202020204" pitchFamily="34" charset="0"/>
                <a:ea typeface="+mn-ea"/>
                <a:cs typeface="Arial" panose="020B0604020202020204" pitchFamily="34" charset="0"/>
              </a:rPr>
              <a:t>với</a:t>
            </a:r>
            <a:r>
              <a:rPr lang="en-US" altLang="en-US" sz="2800" dirty="0">
                <a:solidFill>
                  <a:prstClr val="black"/>
                </a:solidFill>
                <a:latin typeface="Arial" panose="020B0604020202020204" pitchFamily="34" charset="0"/>
                <a:ea typeface="+mn-ea"/>
                <a:cs typeface="Arial" panose="020B0604020202020204" pitchFamily="34" charset="0"/>
              </a:rPr>
              <a:t> </a:t>
            </a:r>
            <a:r>
              <a:rPr lang="en-US" altLang="en-US" sz="2800" dirty="0" err="1">
                <a:solidFill>
                  <a:prstClr val="black"/>
                </a:solidFill>
                <a:latin typeface="Arial" panose="020B0604020202020204" pitchFamily="34" charset="0"/>
                <a:ea typeface="+mn-ea"/>
                <a:cs typeface="Arial" panose="020B0604020202020204" pitchFamily="34" charset="0"/>
              </a:rPr>
              <a:t>lửa</a:t>
            </a:r>
            <a:r>
              <a:rPr lang="en-US" altLang="en-US" sz="2800" dirty="0">
                <a:solidFill>
                  <a:prstClr val="black"/>
                </a:solidFill>
                <a:latin typeface="Arial" panose="020B0604020202020204" pitchFamily="34" charset="0"/>
                <a:ea typeface="+mn-ea"/>
                <a:cs typeface="Arial" panose="020B0604020202020204" pitchFamily="34" charset="0"/>
              </a:rPr>
              <a:t> </a:t>
            </a:r>
            <a:r>
              <a:rPr lang="en-US" altLang="en-US" sz="2800" dirty="0" err="1">
                <a:solidFill>
                  <a:prstClr val="black"/>
                </a:solidFill>
                <a:latin typeface="Arial" panose="020B0604020202020204" pitchFamily="34" charset="0"/>
                <a:ea typeface="+mn-ea"/>
                <a:cs typeface="Arial" panose="020B0604020202020204" pitchFamily="34" charset="0"/>
              </a:rPr>
              <a:t>nhỏ</a:t>
            </a:r>
            <a:r>
              <a:rPr lang="en-US" altLang="en-US" sz="2800" dirty="0">
                <a:solidFill>
                  <a:prstClr val="black"/>
                </a:solidFill>
                <a:latin typeface="Arial" panose="020B0604020202020204" pitchFamily="34" charset="0"/>
                <a:ea typeface="+mn-ea"/>
                <a:cs typeface="Arial" panose="020B0604020202020204" pitchFamily="34" charset="0"/>
              </a:rPr>
              <a:t>.</a:t>
            </a:r>
          </a:p>
        </p:txBody>
      </p:sp>
      <p:grpSp>
        <p:nvGrpSpPr>
          <p:cNvPr id="33" name="Group 32">
            <a:extLst>
              <a:ext uri="{FF2B5EF4-FFF2-40B4-BE49-F238E27FC236}">
                <a16:creationId xmlns:a16="http://schemas.microsoft.com/office/drawing/2014/main" id="{40F09CCC-6AAF-B6FC-0221-9D78710DD539}"/>
              </a:ext>
            </a:extLst>
          </p:cNvPr>
          <p:cNvGrpSpPr>
            <a:grpSpLocks/>
          </p:cNvGrpSpPr>
          <p:nvPr/>
        </p:nvGrpSpPr>
        <p:grpSpPr bwMode="auto">
          <a:xfrm>
            <a:off x="6826250" y="3646488"/>
            <a:ext cx="230188" cy="509587"/>
            <a:chOff x="8400106" y="1777775"/>
            <a:chExt cx="229836" cy="510362"/>
          </a:xfrm>
        </p:grpSpPr>
        <p:cxnSp>
          <p:nvCxnSpPr>
            <p:cNvPr id="38925" name="Straight Connector 33">
              <a:extLst>
                <a:ext uri="{FF2B5EF4-FFF2-40B4-BE49-F238E27FC236}">
                  <a16:creationId xmlns:a16="http://schemas.microsoft.com/office/drawing/2014/main" id="{8E36FA15-F54F-5771-D1F5-7EC4DAFF34B4}"/>
                </a:ext>
              </a:extLst>
            </p:cNvPr>
            <p:cNvCxnSpPr>
              <a:cxnSpLocks/>
            </p:cNvCxnSpPr>
            <p:nvPr/>
          </p:nvCxnSpPr>
          <p:spPr bwMode="auto">
            <a:xfrm flipH="1">
              <a:off x="8400106" y="1777775"/>
              <a:ext cx="136689" cy="510362"/>
            </a:xfrm>
            <a:prstGeom prst="line">
              <a:avLst/>
            </a:prstGeom>
            <a:noFill/>
            <a:ln w="38100" algn="ctr">
              <a:solidFill>
                <a:srgbClr val="FF0000"/>
              </a:solidFill>
              <a:miter lim="800000"/>
              <a:headEnd/>
              <a:tailEnd/>
            </a:ln>
            <a:extLst>
              <a:ext uri="{909E8E84-426E-40DD-AFC4-6F175D3DCCD1}">
                <a14:hiddenFill xmlns:a14="http://schemas.microsoft.com/office/drawing/2010/main">
                  <a:noFill/>
                </a14:hiddenFill>
              </a:ext>
            </a:extLst>
          </p:spPr>
        </p:cxnSp>
        <p:cxnSp>
          <p:nvCxnSpPr>
            <p:cNvPr id="38926" name="Straight Connector 34">
              <a:extLst>
                <a:ext uri="{FF2B5EF4-FFF2-40B4-BE49-F238E27FC236}">
                  <a16:creationId xmlns:a16="http://schemas.microsoft.com/office/drawing/2014/main" id="{FEB1597F-2F6C-1CD3-5E00-D27CEA935768}"/>
                </a:ext>
              </a:extLst>
            </p:cNvPr>
            <p:cNvCxnSpPr>
              <a:cxnSpLocks/>
            </p:cNvCxnSpPr>
            <p:nvPr/>
          </p:nvCxnSpPr>
          <p:spPr bwMode="auto">
            <a:xfrm flipH="1">
              <a:off x="8493253" y="1777775"/>
              <a:ext cx="136689" cy="510362"/>
            </a:xfrm>
            <a:prstGeom prst="line">
              <a:avLst/>
            </a:prstGeom>
            <a:noFill/>
            <a:ln w="38100" algn="ctr">
              <a:solidFill>
                <a:srgbClr val="FF0000"/>
              </a:solidFill>
              <a:miter lim="800000"/>
              <a:headEnd/>
              <a:tailEnd/>
            </a:ln>
            <a:extLst>
              <a:ext uri="{909E8E84-426E-40DD-AFC4-6F175D3DCCD1}">
                <a14:hiddenFill xmlns:a14="http://schemas.microsoft.com/office/drawing/2010/main">
                  <a:noFill/>
                </a14:hiddenFill>
              </a:ext>
            </a:extLst>
          </p:spPr>
        </p:cxnSp>
      </p:grpSp>
      <p:cxnSp>
        <p:nvCxnSpPr>
          <p:cNvPr id="37" name="Straight Connector 36">
            <a:extLst>
              <a:ext uri="{FF2B5EF4-FFF2-40B4-BE49-F238E27FC236}">
                <a16:creationId xmlns:a16="http://schemas.microsoft.com/office/drawing/2014/main" id="{8B8E6D22-54C8-2107-40D8-74ABA4DAB274}"/>
              </a:ext>
            </a:extLst>
          </p:cNvPr>
          <p:cNvCxnSpPr>
            <a:cxnSpLocks/>
          </p:cNvCxnSpPr>
          <p:nvPr/>
        </p:nvCxnSpPr>
        <p:spPr bwMode="auto">
          <a:xfrm flipH="1">
            <a:off x="3390900" y="3016250"/>
            <a:ext cx="138113" cy="511175"/>
          </a:xfrm>
          <a:prstGeom prst="line">
            <a:avLst/>
          </a:prstGeom>
          <a:noFill/>
          <a:ln w="38100" algn="ctr">
            <a:solidFill>
              <a:srgbClr val="FF0000"/>
            </a:solidFill>
            <a:miter lim="800000"/>
            <a:headEnd/>
            <a:tailEnd/>
          </a:ln>
          <a:extLst>
            <a:ext uri="{909E8E84-426E-40DD-AFC4-6F175D3DCCD1}">
              <a14:hiddenFill xmlns:a14="http://schemas.microsoft.com/office/drawing/2010/main">
                <a:noFill/>
              </a14:hiddenFill>
            </a:ext>
          </a:extLst>
        </p:spPr>
      </p:cxnSp>
      <p:cxnSp>
        <p:nvCxnSpPr>
          <p:cNvPr id="39" name="Straight Connector 38">
            <a:extLst>
              <a:ext uri="{FF2B5EF4-FFF2-40B4-BE49-F238E27FC236}">
                <a16:creationId xmlns:a16="http://schemas.microsoft.com/office/drawing/2014/main" id="{AA02FD18-D25B-E9E5-CCB5-607E55334ADF}"/>
              </a:ext>
            </a:extLst>
          </p:cNvPr>
          <p:cNvCxnSpPr>
            <a:cxnSpLocks/>
          </p:cNvCxnSpPr>
          <p:nvPr/>
        </p:nvCxnSpPr>
        <p:spPr bwMode="auto">
          <a:xfrm flipH="1">
            <a:off x="9193975" y="3023488"/>
            <a:ext cx="138113" cy="509587"/>
          </a:xfrm>
          <a:prstGeom prst="line">
            <a:avLst/>
          </a:prstGeom>
          <a:noFill/>
          <a:ln w="38100" algn="ctr">
            <a:solidFill>
              <a:srgbClr val="FF0000"/>
            </a:solidFill>
            <a:miter lim="800000"/>
            <a:headEnd/>
            <a:tailEnd/>
          </a:ln>
          <a:extLst>
            <a:ext uri="{909E8E84-426E-40DD-AFC4-6F175D3DCCD1}">
              <a14:hiddenFill xmlns:a14="http://schemas.microsoft.com/office/drawing/2010/main">
                <a:noFill/>
              </a14:hiddenFill>
            </a:ext>
          </a:extLst>
        </p:spPr>
      </p:cxnSp>
      <p:cxnSp>
        <p:nvCxnSpPr>
          <p:cNvPr id="40" name="Straight Connector 39">
            <a:extLst>
              <a:ext uri="{FF2B5EF4-FFF2-40B4-BE49-F238E27FC236}">
                <a16:creationId xmlns:a16="http://schemas.microsoft.com/office/drawing/2014/main" id="{043BA8DE-DCFA-E261-B622-FF375827854B}"/>
              </a:ext>
            </a:extLst>
          </p:cNvPr>
          <p:cNvCxnSpPr>
            <a:cxnSpLocks/>
          </p:cNvCxnSpPr>
          <p:nvPr/>
        </p:nvCxnSpPr>
        <p:spPr bwMode="auto">
          <a:xfrm flipH="1">
            <a:off x="2490788" y="3646488"/>
            <a:ext cx="136525" cy="511175"/>
          </a:xfrm>
          <a:prstGeom prst="line">
            <a:avLst/>
          </a:prstGeom>
          <a:noFill/>
          <a:ln w="38100" algn="ctr">
            <a:solidFill>
              <a:srgbClr val="FF0000"/>
            </a:solidFill>
            <a:miter lim="800000"/>
            <a:headEnd/>
            <a:tailEnd/>
          </a:ln>
          <a:extLst>
            <a:ext uri="{909E8E84-426E-40DD-AFC4-6F175D3DCCD1}">
              <a14:hiddenFill xmlns:a14="http://schemas.microsoft.com/office/drawing/2010/main">
                <a:noFill/>
              </a14:hiddenFill>
            </a:ext>
          </a:extLst>
        </p:spPr>
      </p:cxnSp>
      <p:cxnSp>
        <p:nvCxnSpPr>
          <p:cNvPr id="41" name="Straight Connector 40">
            <a:extLst>
              <a:ext uri="{FF2B5EF4-FFF2-40B4-BE49-F238E27FC236}">
                <a16:creationId xmlns:a16="http://schemas.microsoft.com/office/drawing/2014/main" id="{E38D7238-5CE8-70EC-9E1A-AA107F959955}"/>
              </a:ext>
            </a:extLst>
          </p:cNvPr>
          <p:cNvCxnSpPr>
            <a:cxnSpLocks/>
          </p:cNvCxnSpPr>
          <p:nvPr/>
        </p:nvCxnSpPr>
        <p:spPr bwMode="auto">
          <a:xfrm flipH="1">
            <a:off x="4793425" y="3652075"/>
            <a:ext cx="136525" cy="511175"/>
          </a:xfrm>
          <a:prstGeom prst="line">
            <a:avLst/>
          </a:prstGeom>
          <a:noFill/>
          <a:ln w="38100" algn="ctr">
            <a:solidFill>
              <a:srgbClr val="FF0000"/>
            </a:solidFill>
            <a:miter lim="800000"/>
            <a:headEnd/>
            <a:tailEnd/>
          </a:ln>
          <a:extLst>
            <a:ext uri="{909E8E84-426E-40DD-AFC4-6F175D3DCCD1}">
              <a14:hiddenFill xmlns:a14="http://schemas.microsoft.com/office/drawing/2010/main">
                <a:noFill/>
              </a14:hiddenFill>
            </a:ext>
          </a:extLst>
        </p:spPr>
      </p:cxnSp>
      <p:cxnSp>
        <p:nvCxnSpPr>
          <p:cNvPr id="3" name="Straight Connector 2">
            <a:extLst>
              <a:ext uri="{FF2B5EF4-FFF2-40B4-BE49-F238E27FC236}">
                <a16:creationId xmlns:a16="http://schemas.microsoft.com/office/drawing/2014/main" id="{E79315AF-DFB0-C05D-AD2C-44EB118F1542}"/>
              </a:ext>
            </a:extLst>
          </p:cNvPr>
          <p:cNvCxnSpPr>
            <a:cxnSpLocks/>
          </p:cNvCxnSpPr>
          <p:nvPr/>
        </p:nvCxnSpPr>
        <p:spPr bwMode="auto">
          <a:xfrm flipH="1">
            <a:off x="6061200" y="3032125"/>
            <a:ext cx="138113" cy="509588"/>
          </a:xfrm>
          <a:prstGeom prst="line">
            <a:avLst/>
          </a:prstGeom>
          <a:noFill/>
          <a:ln w="38100" algn="ctr">
            <a:solidFill>
              <a:srgbClr val="FF0000"/>
            </a:solidFill>
            <a:miter lim="800000"/>
            <a:headEnd/>
            <a:tailEnd/>
          </a:ln>
          <a:extLst>
            <a:ext uri="{909E8E84-426E-40DD-AFC4-6F175D3DCCD1}">
              <a14:hiddenFill xmlns:a14="http://schemas.microsoft.com/office/drawing/2010/main">
                <a:noFill/>
              </a14:hiddenFill>
            </a:ext>
          </a:extLst>
        </p:spPr>
      </p:cxn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10" presetClass="entr" presetSubtype="0" fill="hold"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500"/>
                                        <p:tgtEl>
                                          <p:spTgt spid="37"/>
                                        </p:tgtEl>
                                      </p:cBhvr>
                                    </p:animEffect>
                                  </p:childTnLst>
                                </p:cTn>
                              </p:par>
                              <p:par>
                                <p:cTn id="11" presetID="10" presetClass="entr" presetSubtype="0" fill="hold" nodeType="with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fade">
                                      <p:cBhvr>
                                        <p:cTn id="13" dur="500"/>
                                        <p:tgtEl>
                                          <p:spTgt spid="39"/>
                                        </p:tgtEl>
                                      </p:cBhvr>
                                    </p:animEffect>
                                  </p:childTnLst>
                                </p:cTn>
                              </p:par>
                              <p:par>
                                <p:cTn id="14" presetID="10" presetClass="entr" presetSubtype="0" fill="hold" nodeType="withEffect">
                                  <p:stCondLst>
                                    <p:cond delay="0"/>
                                  </p:stCondLst>
                                  <p:childTnLst>
                                    <p:set>
                                      <p:cBhvr>
                                        <p:cTn id="15" dur="1" fill="hold">
                                          <p:stCondLst>
                                            <p:cond delay="0"/>
                                          </p:stCondLst>
                                        </p:cTn>
                                        <p:tgtEl>
                                          <p:spTgt spid="40"/>
                                        </p:tgtEl>
                                        <p:attrNameLst>
                                          <p:attrName>style.visibility</p:attrName>
                                        </p:attrNameLst>
                                      </p:cBhvr>
                                      <p:to>
                                        <p:strVal val="visible"/>
                                      </p:to>
                                    </p:set>
                                    <p:animEffect transition="in" filter="fade">
                                      <p:cBhvr>
                                        <p:cTn id="16" dur="500"/>
                                        <p:tgtEl>
                                          <p:spTgt spid="40"/>
                                        </p:tgtEl>
                                      </p:cBhvr>
                                    </p:animEffect>
                                  </p:childTnLst>
                                </p:cTn>
                              </p:par>
                              <p:par>
                                <p:cTn id="17" presetID="10" presetClass="entr" presetSubtype="0" fill="hold" nodeType="with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500"/>
                                        <p:tgtEl>
                                          <p:spTgt spid="41"/>
                                        </p:tgtEl>
                                      </p:cBhvr>
                                    </p:animEffect>
                                  </p:childTnLst>
                                </p:cTn>
                              </p:par>
                              <p:par>
                                <p:cTn id="20" presetID="10"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0A20FE26-1367-4A3F-85DE-8373044CA43F}"/>
              </a:ext>
            </a:extLst>
          </p:cNvPr>
          <p:cNvSpPr/>
          <p:nvPr/>
        </p:nvSpPr>
        <p:spPr>
          <a:xfrm>
            <a:off x="1032531" y="1232620"/>
            <a:ext cx="9733067" cy="47600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14"/>
          </a:p>
        </p:txBody>
      </p:sp>
      <p:pic>
        <p:nvPicPr>
          <p:cNvPr id="15" name="图片 73732" descr="PPT素材-12"/>
          <p:cNvPicPr>
            <a:picLocks noChangeAspect="1"/>
          </p:cNvPicPr>
          <p:nvPr/>
        </p:nvPicPr>
        <p:blipFill>
          <a:blip r:embed="rId3"/>
          <a:stretch>
            <a:fillRect/>
          </a:stretch>
        </p:blipFill>
        <p:spPr>
          <a:xfrm>
            <a:off x="5702853" y="903464"/>
            <a:ext cx="4867087" cy="2000273"/>
          </a:xfrm>
          <a:prstGeom prst="rect">
            <a:avLst/>
          </a:prstGeom>
          <a:noFill/>
          <a:ln w="9525">
            <a:noFill/>
          </a:ln>
        </p:spPr>
      </p:pic>
      <p:sp>
        <p:nvSpPr>
          <p:cNvPr id="8" name="Rectangle 11">
            <a:extLst>
              <a:ext uri="{FF2B5EF4-FFF2-40B4-BE49-F238E27FC236}">
                <a16:creationId xmlns:a16="http://schemas.microsoft.com/office/drawing/2014/main" id="{3AD24F28-1415-40B3-A995-3C246C286D7F}"/>
              </a:ext>
            </a:extLst>
          </p:cNvPr>
          <p:cNvSpPr>
            <a:spLocks noChangeArrowheads="1"/>
          </p:cNvSpPr>
          <p:nvPr/>
        </p:nvSpPr>
        <p:spPr bwMode="gray">
          <a:xfrm>
            <a:off x="6421897" y="1541788"/>
            <a:ext cx="3429001" cy="1235082"/>
          </a:xfrm>
          <a:prstGeom prst="rect">
            <a:avLst/>
          </a:prstGeom>
          <a:noFill/>
          <a:ln>
            <a:noFill/>
          </a:ln>
        </p:spPr>
        <p:txBody>
          <a:bodyPr wrap="square">
            <a:spAutoFit/>
          </a:bodyPr>
          <a:lstStyle/>
          <a:p>
            <a:pPr algn="ctr" defTabSz="914354">
              <a:defRPr/>
            </a:pPr>
            <a:r>
              <a:rPr lang="en-US" altLang="zh-CN" sz="3713" b="1"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SVN-Gretoon" panose="02040603050506020204" pitchFamily="18" charset="0"/>
                <a:ea typeface="Arial-Rounded" panose="020B0500000000000000" pitchFamily="34" charset="0"/>
                <a:cs typeface="Arial-Rounded" panose="020B0500000000000000" pitchFamily="34" charset="0"/>
              </a:rPr>
              <a:t>Luyện</a:t>
            </a:r>
            <a:r>
              <a:rPr lang="en-US" altLang="zh-CN" sz="3713"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SVN-Gretoon" panose="02040603050506020204" pitchFamily="18" charset="0"/>
                <a:ea typeface="Arial-Rounded" panose="020B0500000000000000" pitchFamily="34" charset="0"/>
                <a:cs typeface="Arial-Rounded" panose="020B0500000000000000" pitchFamily="34" charset="0"/>
              </a:rPr>
              <a:t> </a:t>
            </a:r>
            <a:r>
              <a:rPr lang="en-US" altLang="zh-CN" sz="3713" b="1"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SVN-Gretoon" panose="02040603050506020204" pitchFamily="18" charset="0"/>
                <a:ea typeface="Arial-Rounded" panose="020B0500000000000000" pitchFamily="34" charset="0"/>
                <a:cs typeface="Arial-Rounded" panose="020B0500000000000000" pitchFamily="34" charset="0"/>
              </a:rPr>
              <a:t>đọc</a:t>
            </a:r>
            <a:endParaRPr lang="en-US" altLang="zh-CN" sz="3713"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SVN-Gretoon" panose="02040603050506020204" pitchFamily="18" charset="0"/>
              <a:ea typeface="Arial-Rounded" panose="020B0500000000000000" pitchFamily="34" charset="0"/>
              <a:cs typeface="Arial-Rounded" panose="020B0500000000000000" pitchFamily="34" charset="0"/>
            </a:endParaRPr>
          </a:p>
          <a:p>
            <a:pPr algn="ctr" defTabSz="914354">
              <a:defRPr/>
            </a:pPr>
            <a:r>
              <a:rPr lang="en-US" altLang="zh-CN" sz="3713"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SVN-Gretoon" panose="02040603050506020204" pitchFamily="18" charset="0"/>
                <a:ea typeface="Arial-Rounded" panose="020B0500000000000000" pitchFamily="34" charset="0"/>
                <a:cs typeface="Arial-Rounded" panose="020B0500000000000000" pitchFamily="34" charset="0"/>
              </a:rPr>
              <a:t> </a:t>
            </a:r>
            <a:r>
              <a:rPr lang="en-US" altLang="zh-CN" sz="3713" b="1"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SVN-Gretoon" panose="02040603050506020204" pitchFamily="18" charset="0"/>
                <a:ea typeface="Arial-Rounded" panose="020B0500000000000000" pitchFamily="34" charset="0"/>
                <a:cs typeface="Arial-Rounded" panose="020B0500000000000000" pitchFamily="34" charset="0"/>
              </a:rPr>
              <a:t>nhóm</a:t>
            </a:r>
            <a:r>
              <a:rPr lang="en-US" altLang="zh-CN" sz="3713"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SVN-Gretoon" panose="02040603050506020204" pitchFamily="18" charset="0"/>
                <a:ea typeface="Arial-Rounded" panose="020B0500000000000000" pitchFamily="34" charset="0"/>
                <a:cs typeface="Arial-Rounded" panose="020B0500000000000000" pitchFamily="34" charset="0"/>
              </a:rPr>
              <a:t>:</a:t>
            </a:r>
            <a:endParaRPr lang="zh-CN" altLang="en-US" sz="3713"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SVN-Gretoon" panose="02040603050506020204" pitchFamily="18" charset="0"/>
              <a:ea typeface="Arial-Rounded" panose="020B0500000000000000" pitchFamily="34" charset="0"/>
              <a:cs typeface="Arial-Rounded" panose="020B0500000000000000" pitchFamily="34" charset="0"/>
            </a:endParaRPr>
          </a:p>
        </p:txBody>
      </p:sp>
      <p:pic>
        <p:nvPicPr>
          <p:cNvPr id="17" name="图片 6"/>
          <p:cNvPicPr>
            <a:picLocks noChangeAspect="1"/>
          </p:cNvPicPr>
          <p:nvPr/>
        </p:nvPicPr>
        <p:blipFill rotWithShape="1">
          <a:blip r:embed="rId4" cstate="print">
            <a:extLst>
              <a:ext uri="{28A0092B-C50C-407E-A947-70E740481C1C}">
                <a14:useLocalDpi xmlns:a14="http://schemas.microsoft.com/office/drawing/2010/main" val="0"/>
              </a:ext>
            </a:extLst>
          </a:blip>
          <a:srcRect l="27294" t="7312" r="32213" b="28914"/>
          <a:stretch>
            <a:fillRect/>
          </a:stretch>
        </p:blipFill>
        <p:spPr>
          <a:xfrm>
            <a:off x="9783381" y="638877"/>
            <a:ext cx="964260" cy="1432069"/>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08966" y="4115461"/>
            <a:ext cx="3198669" cy="2377677"/>
          </a:xfrm>
          <a:prstGeom prst="rect">
            <a:avLst/>
          </a:prstGeom>
          <a:ln>
            <a:noFill/>
          </a:ln>
          <a:effectLst>
            <a:outerShdw blurRad="292100" dist="139700" dir="2700000" algn="tl" rotWithShape="0">
              <a:srgbClr val="333333">
                <a:alpha val="65000"/>
              </a:srgbClr>
            </a:outerShdw>
          </a:effectLst>
        </p:spPr>
      </p:pic>
      <p:pic>
        <p:nvPicPr>
          <p:cNvPr id="7" name="图片 10">
            <a:extLst>
              <a:ext uri="{FF2B5EF4-FFF2-40B4-BE49-F238E27FC236}">
                <a16:creationId xmlns:a16="http://schemas.microsoft.com/office/drawing/2014/main" id="{3629FE9C-960A-473B-B9F3-6E7B8AB1A3B4}"/>
              </a:ext>
            </a:extLst>
          </p:cNvPr>
          <p:cNvPicPr>
            <a:picLocks noChangeAspect="1"/>
          </p:cNvPicPr>
          <p:nvPr/>
        </p:nvPicPr>
        <p:blipFill rotWithShape="1">
          <a:blip r:embed="rId6">
            <a:extLst>
              <a:ext uri="{28A0092B-C50C-407E-A947-70E740481C1C}">
                <a14:useLocalDpi xmlns:a14="http://schemas.microsoft.com/office/drawing/2010/main" val="0"/>
              </a:ext>
            </a:extLst>
          </a:blip>
          <a:srcRect t="86683" r="63070"/>
          <a:stretch/>
        </p:blipFill>
        <p:spPr>
          <a:xfrm>
            <a:off x="1307434" y="5292078"/>
            <a:ext cx="6297036" cy="709563"/>
          </a:xfrm>
          <a:prstGeom prst="rect">
            <a:avLst/>
          </a:prstGeom>
        </p:spPr>
      </p:pic>
      <p:pic>
        <p:nvPicPr>
          <p:cNvPr id="9" name="PA_图片 4">
            <a:extLst>
              <a:ext uri="{FF2B5EF4-FFF2-40B4-BE49-F238E27FC236}">
                <a16:creationId xmlns:a16="http://schemas.microsoft.com/office/drawing/2014/main" id="{D905F46D-C93D-41F3-B62E-63FA6382E3D0}"/>
              </a:ext>
            </a:extLst>
          </p:cNvPr>
          <p:cNvPicPr>
            <a:picLocks noChangeAspect="1"/>
          </p:cNvPicPr>
          <p:nvPr>
            <p:custDataLst>
              <p:tags r:id="rId1"/>
            </p:custDataLst>
          </p:nvPr>
        </p:nvPicPr>
        <p:blipFill>
          <a:blip r:embed="rId7" cstate="print">
            <a:extLst>
              <a:ext uri="{28A0092B-C50C-407E-A947-70E740481C1C}">
                <a14:useLocalDpi xmlns:a14="http://schemas.microsoft.com/office/drawing/2010/main" val="0"/>
              </a:ext>
            </a:extLst>
          </a:blip>
          <a:stretch>
            <a:fillRect/>
          </a:stretch>
        </p:blipFill>
        <p:spPr>
          <a:xfrm>
            <a:off x="1082496" y="1428509"/>
            <a:ext cx="4536304" cy="3619842"/>
          </a:xfrm>
          <a:prstGeom prst="rect">
            <a:avLst/>
          </a:prstGeom>
        </p:spPr>
      </p:pic>
      <p:sp>
        <p:nvSpPr>
          <p:cNvPr id="10" name="Rectangle 9">
            <a:extLst>
              <a:ext uri="{FF2B5EF4-FFF2-40B4-BE49-F238E27FC236}">
                <a16:creationId xmlns:a16="http://schemas.microsoft.com/office/drawing/2014/main" id="{E2BEBDD5-1C69-4D04-BADB-E17C1B32BBC5}"/>
              </a:ext>
            </a:extLst>
          </p:cNvPr>
          <p:cNvSpPr/>
          <p:nvPr/>
        </p:nvSpPr>
        <p:spPr>
          <a:xfrm>
            <a:off x="1374298" y="2122214"/>
            <a:ext cx="3952700" cy="2578719"/>
          </a:xfrm>
          <a:prstGeom prst="rect">
            <a:avLst/>
          </a:prstGeom>
        </p:spPr>
        <p:txBody>
          <a:bodyPr wrap="square">
            <a:spAutoFit/>
          </a:bodyPr>
          <a:lstStyle/>
          <a:p>
            <a:pPr algn="ctr">
              <a:buClr>
                <a:srgbClr val="000000"/>
              </a:buClr>
              <a:buFont typeface="Arial"/>
              <a:buNone/>
            </a:pPr>
            <a:r>
              <a:rPr lang="en-US" altLang="zh-CN" sz="3200" b="1" dirty="0" err="1">
                <a:ln>
                  <a:solidFill>
                    <a:sysClr val="windowText" lastClr="000000"/>
                  </a:solidFill>
                </a:ln>
                <a:solidFill>
                  <a:srgbClr val="00B050"/>
                </a:solidFill>
                <a:latin typeface="Arial" panose="020B0604020202020204" pitchFamily="34" charset="0"/>
                <a:cs typeface="Arial" panose="020B0604020202020204" pitchFamily="34" charset="0"/>
                <a:sym typeface="Arial"/>
              </a:rPr>
              <a:t>Yêu</a:t>
            </a:r>
            <a:r>
              <a:rPr lang="zh-CN" altLang="en-US" sz="3200" b="1" dirty="0">
                <a:ln>
                  <a:solidFill>
                    <a:sysClr val="windowText" lastClr="000000"/>
                  </a:solidFill>
                </a:ln>
                <a:solidFill>
                  <a:srgbClr val="00B050"/>
                </a:solidFill>
                <a:latin typeface="Arial" panose="020B0604020202020204" pitchFamily="34" charset="0"/>
                <a:cs typeface="Arial" panose="020B0604020202020204" pitchFamily="34" charset="0"/>
                <a:sym typeface="Arial"/>
              </a:rPr>
              <a:t> </a:t>
            </a:r>
            <a:r>
              <a:rPr lang="en-US" altLang="zh-CN" sz="3200" b="1" dirty="0" err="1">
                <a:ln>
                  <a:solidFill>
                    <a:sysClr val="windowText" lastClr="000000"/>
                  </a:solidFill>
                </a:ln>
                <a:solidFill>
                  <a:srgbClr val="00B050"/>
                </a:solidFill>
                <a:latin typeface="Arial" panose="020B0604020202020204" pitchFamily="34" charset="0"/>
                <a:cs typeface="Arial" panose="020B0604020202020204" pitchFamily="34" charset="0"/>
                <a:sym typeface="Arial"/>
              </a:rPr>
              <a:t>cầu</a:t>
            </a:r>
            <a:r>
              <a:rPr lang="en-US" altLang="zh-CN" sz="3200" b="1" dirty="0">
                <a:ln>
                  <a:solidFill>
                    <a:sysClr val="windowText" lastClr="000000"/>
                  </a:solidFill>
                </a:ln>
                <a:solidFill>
                  <a:srgbClr val="00B050"/>
                </a:solidFill>
                <a:latin typeface="Arial" panose="020B0604020202020204" pitchFamily="34" charset="0"/>
                <a:cs typeface="Arial" panose="020B0604020202020204" pitchFamily="34" charset="0"/>
                <a:sym typeface="Arial"/>
              </a:rPr>
              <a:t>:</a:t>
            </a:r>
            <a:endParaRPr lang="zh-CN" altLang="en-US" sz="3200" b="1" dirty="0">
              <a:ln>
                <a:solidFill>
                  <a:sysClr val="windowText" lastClr="000000"/>
                </a:solidFill>
              </a:ln>
              <a:solidFill>
                <a:srgbClr val="00B050"/>
              </a:solidFill>
              <a:latin typeface="Arial" panose="020B0604020202020204" pitchFamily="34" charset="0"/>
              <a:cs typeface="Arial" panose="020B0604020202020204" pitchFamily="34" charset="0"/>
              <a:sym typeface="Arial"/>
            </a:endParaRPr>
          </a:p>
          <a:p>
            <a:pPr>
              <a:lnSpc>
                <a:spcPct val="120000"/>
              </a:lnSpc>
              <a:buClr>
                <a:srgbClr val="000000"/>
              </a:buClr>
              <a:buSzPts val="2800"/>
              <a:buFont typeface="Arial"/>
              <a:buNone/>
            </a:pPr>
            <a:r>
              <a:rPr lang="en-US" altLang="zh-CN" sz="2200" dirty="0">
                <a:solidFill>
                  <a:srgbClr val="002060"/>
                </a:solidFill>
                <a:latin typeface="Arial" panose="020B0604020202020204" pitchFamily="34" charset="0"/>
                <a:cs typeface="Arial" panose="020B0604020202020204" pitchFamily="34" charset="0"/>
                <a:sym typeface="Arial"/>
              </a:rPr>
              <a:t>- </a:t>
            </a:r>
            <a:r>
              <a:rPr lang="en-US" altLang="zh-CN" sz="2200" dirty="0" err="1">
                <a:ln w="0"/>
                <a:solidFill>
                  <a:srgbClr val="002060"/>
                </a:solidFill>
                <a:latin typeface="Arial" panose="020B0604020202020204" pitchFamily="34" charset="0"/>
                <a:cs typeface="Arial" panose="020B0604020202020204" pitchFamily="34" charset="0"/>
                <a:sym typeface="Arial"/>
              </a:rPr>
              <a:t>Phân</a:t>
            </a:r>
            <a:r>
              <a:rPr lang="zh-CN" altLang="en-US" sz="2200" dirty="0">
                <a:ln w="0"/>
                <a:solidFill>
                  <a:srgbClr val="002060"/>
                </a:solidFill>
                <a:latin typeface="Arial" panose="020B0604020202020204" pitchFamily="34" charset="0"/>
                <a:cs typeface="Arial" panose="020B0604020202020204" pitchFamily="34" charset="0"/>
                <a:sym typeface="Arial"/>
              </a:rPr>
              <a:t> </a:t>
            </a:r>
            <a:r>
              <a:rPr lang="en-US" altLang="zh-CN" sz="2200" dirty="0" err="1">
                <a:ln w="0"/>
                <a:solidFill>
                  <a:srgbClr val="002060"/>
                </a:solidFill>
                <a:latin typeface="Arial" panose="020B0604020202020204" pitchFamily="34" charset="0"/>
                <a:cs typeface="Arial" panose="020B0604020202020204" pitchFamily="34" charset="0"/>
                <a:sym typeface="Arial"/>
              </a:rPr>
              <a:t>công</a:t>
            </a:r>
            <a:r>
              <a:rPr lang="zh-CN" altLang="en-US" sz="2200" dirty="0">
                <a:ln w="0"/>
                <a:solidFill>
                  <a:srgbClr val="002060"/>
                </a:solidFill>
                <a:latin typeface="Arial" panose="020B0604020202020204" pitchFamily="34" charset="0"/>
                <a:cs typeface="Arial" panose="020B0604020202020204" pitchFamily="34" charset="0"/>
                <a:sym typeface="Arial"/>
              </a:rPr>
              <a:t> </a:t>
            </a:r>
            <a:r>
              <a:rPr lang="en-US" altLang="zh-CN" sz="2200" err="1">
                <a:ln w="0"/>
                <a:solidFill>
                  <a:srgbClr val="002060"/>
                </a:solidFill>
                <a:latin typeface="Arial" panose="020B0604020202020204" pitchFamily="34" charset="0"/>
                <a:cs typeface="Arial" panose="020B0604020202020204" pitchFamily="34" charset="0"/>
                <a:sym typeface="Arial"/>
              </a:rPr>
              <a:t>đọc</a:t>
            </a:r>
            <a:r>
              <a:rPr lang="zh-CN" altLang="en-US" sz="2200">
                <a:ln w="0"/>
                <a:solidFill>
                  <a:srgbClr val="002060"/>
                </a:solidFill>
                <a:latin typeface="Arial" panose="020B0604020202020204" pitchFamily="34" charset="0"/>
                <a:cs typeface="Arial" panose="020B0604020202020204" pitchFamily="34" charset="0"/>
                <a:sym typeface="Arial"/>
              </a:rPr>
              <a:t> </a:t>
            </a:r>
            <a:r>
              <a:rPr lang="en-US" altLang="zh-CN" sz="2200">
                <a:ln w="0"/>
                <a:solidFill>
                  <a:srgbClr val="002060"/>
                </a:solidFill>
                <a:latin typeface="Arial" panose="020B0604020202020204" pitchFamily="34" charset="0"/>
                <a:cs typeface="Arial" panose="020B0604020202020204" pitchFamily="34" charset="0"/>
                <a:sym typeface="Arial"/>
              </a:rPr>
              <a:t>theo đoạn</a:t>
            </a:r>
            <a:endParaRPr lang="zh-CN" altLang="en-US" sz="2200" dirty="0">
              <a:ln w="0"/>
              <a:solidFill>
                <a:srgbClr val="002060"/>
              </a:solidFill>
              <a:latin typeface="Arial" panose="020B0604020202020204" pitchFamily="34" charset="0"/>
              <a:cs typeface="Arial" panose="020B0604020202020204" pitchFamily="34" charset="0"/>
              <a:sym typeface="Arial"/>
            </a:endParaRPr>
          </a:p>
          <a:p>
            <a:pPr>
              <a:lnSpc>
                <a:spcPct val="120000"/>
              </a:lnSpc>
              <a:buClr>
                <a:srgbClr val="000000"/>
              </a:buClr>
              <a:buSzPts val="2800"/>
              <a:buFont typeface="Arial"/>
              <a:buNone/>
            </a:pPr>
            <a:r>
              <a:rPr lang="en-US" altLang="zh-CN" sz="2200" dirty="0">
                <a:ln w="0"/>
                <a:solidFill>
                  <a:srgbClr val="002060"/>
                </a:solidFill>
                <a:latin typeface="Arial" panose="020B0604020202020204" pitchFamily="34" charset="0"/>
                <a:cs typeface="Arial" panose="020B0604020202020204" pitchFamily="34" charset="0"/>
                <a:sym typeface="Arial"/>
              </a:rPr>
              <a:t>- </a:t>
            </a:r>
            <a:r>
              <a:rPr lang="en-US" altLang="zh-CN" sz="2200" dirty="0" err="1">
                <a:ln w="0"/>
                <a:solidFill>
                  <a:srgbClr val="002060"/>
                </a:solidFill>
                <a:latin typeface="Arial" panose="020B0604020202020204" pitchFamily="34" charset="0"/>
                <a:cs typeface="Arial" panose="020B0604020202020204" pitchFamily="34" charset="0"/>
                <a:sym typeface="Arial"/>
              </a:rPr>
              <a:t>Tất</a:t>
            </a:r>
            <a:r>
              <a:rPr lang="zh-CN" altLang="en-US" sz="2200" dirty="0">
                <a:ln w="0"/>
                <a:solidFill>
                  <a:srgbClr val="002060"/>
                </a:solidFill>
                <a:latin typeface="Arial" panose="020B0604020202020204" pitchFamily="34" charset="0"/>
                <a:cs typeface="Arial" panose="020B0604020202020204" pitchFamily="34" charset="0"/>
                <a:sym typeface="Arial"/>
              </a:rPr>
              <a:t> </a:t>
            </a:r>
            <a:r>
              <a:rPr lang="en-US" altLang="zh-CN" sz="2200" dirty="0" err="1">
                <a:ln w="0"/>
                <a:solidFill>
                  <a:srgbClr val="002060"/>
                </a:solidFill>
                <a:latin typeface="Arial" panose="020B0604020202020204" pitchFamily="34" charset="0"/>
                <a:cs typeface="Arial" panose="020B0604020202020204" pitchFamily="34" charset="0"/>
                <a:sym typeface="Arial"/>
              </a:rPr>
              <a:t>cả</a:t>
            </a:r>
            <a:r>
              <a:rPr lang="zh-CN" altLang="en-US" sz="2200" dirty="0">
                <a:ln w="0"/>
                <a:solidFill>
                  <a:srgbClr val="002060"/>
                </a:solidFill>
                <a:latin typeface="Arial" panose="020B0604020202020204" pitchFamily="34" charset="0"/>
                <a:cs typeface="Arial" panose="020B0604020202020204" pitchFamily="34" charset="0"/>
                <a:sym typeface="Arial"/>
              </a:rPr>
              <a:t> </a:t>
            </a:r>
            <a:r>
              <a:rPr lang="en-US" altLang="zh-CN" sz="2200" dirty="0" err="1">
                <a:ln w="0"/>
                <a:solidFill>
                  <a:srgbClr val="002060"/>
                </a:solidFill>
                <a:latin typeface="Arial" panose="020B0604020202020204" pitchFamily="34" charset="0"/>
                <a:cs typeface="Arial" panose="020B0604020202020204" pitchFamily="34" charset="0"/>
                <a:sym typeface="Arial"/>
              </a:rPr>
              <a:t>thành</a:t>
            </a:r>
            <a:r>
              <a:rPr lang="zh-CN" altLang="en-US" sz="2200" dirty="0">
                <a:ln w="0"/>
                <a:solidFill>
                  <a:srgbClr val="002060"/>
                </a:solidFill>
                <a:latin typeface="Arial" panose="020B0604020202020204" pitchFamily="34" charset="0"/>
                <a:cs typeface="Arial" panose="020B0604020202020204" pitchFamily="34" charset="0"/>
                <a:sym typeface="Arial"/>
              </a:rPr>
              <a:t> </a:t>
            </a:r>
            <a:r>
              <a:rPr lang="en-US" altLang="zh-CN" sz="2200" dirty="0" err="1">
                <a:ln w="0"/>
                <a:solidFill>
                  <a:srgbClr val="002060"/>
                </a:solidFill>
                <a:latin typeface="Arial" panose="020B0604020202020204" pitchFamily="34" charset="0"/>
                <a:cs typeface="Arial" panose="020B0604020202020204" pitchFamily="34" charset="0"/>
                <a:sym typeface="Arial"/>
              </a:rPr>
              <a:t>viên</a:t>
            </a:r>
            <a:r>
              <a:rPr lang="zh-CN" altLang="en-US" sz="2200" dirty="0">
                <a:ln w="0"/>
                <a:solidFill>
                  <a:srgbClr val="002060"/>
                </a:solidFill>
                <a:latin typeface="Arial" panose="020B0604020202020204" pitchFamily="34" charset="0"/>
                <a:cs typeface="Arial" panose="020B0604020202020204" pitchFamily="34" charset="0"/>
                <a:sym typeface="Arial"/>
              </a:rPr>
              <a:t> </a:t>
            </a:r>
            <a:r>
              <a:rPr lang="en-US" altLang="zh-CN" sz="2200" dirty="0" err="1">
                <a:ln w="0"/>
                <a:solidFill>
                  <a:srgbClr val="002060"/>
                </a:solidFill>
                <a:latin typeface="Arial" panose="020B0604020202020204" pitchFamily="34" charset="0"/>
                <a:cs typeface="Arial" panose="020B0604020202020204" pitchFamily="34" charset="0"/>
                <a:sym typeface="Arial"/>
              </a:rPr>
              <a:t>đều</a:t>
            </a:r>
            <a:r>
              <a:rPr lang="zh-CN" altLang="en-US" sz="2200" dirty="0">
                <a:ln w="0"/>
                <a:solidFill>
                  <a:srgbClr val="002060"/>
                </a:solidFill>
                <a:latin typeface="Arial" panose="020B0604020202020204" pitchFamily="34" charset="0"/>
                <a:cs typeface="Arial" panose="020B0604020202020204" pitchFamily="34" charset="0"/>
                <a:sym typeface="Arial"/>
              </a:rPr>
              <a:t> </a:t>
            </a:r>
            <a:r>
              <a:rPr lang="en-US" altLang="zh-CN" sz="2200" dirty="0" err="1">
                <a:ln w="0"/>
                <a:solidFill>
                  <a:srgbClr val="002060"/>
                </a:solidFill>
                <a:latin typeface="Arial" panose="020B0604020202020204" pitchFamily="34" charset="0"/>
                <a:cs typeface="Arial" panose="020B0604020202020204" pitchFamily="34" charset="0"/>
                <a:sym typeface="Arial"/>
              </a:rPr>
              <a:t>đọc</a:t>
            </a:r>
            <a:endParaRPr lang="zh-CN" altLang="en-US" sz="2200" dirty="0">
              <a:ln w="0"/>
              <a:solidFill>
                <a:srgbClr val="002060"/>
              </a:solidFill>
              <a:latin typeface="Arial" panose="020B0604020202020204" pitchFamily="34" charset="0"/>
              <a:cs typeface="Arial" panose="020B0604020202020204" pitchFamily="34" charset="0"/>
              <a:sym typeface="Arial"/>
            </a:endParaRPr>
          </a:p>
          <a:p>
            <a:pPr>
              <a:lnSpc>
                <a:spcPct val="120000"/>
              </a:lnSpc>
              <a:buClr>
                <a:srgbClr val="000000"/>
              </a:buClr>
              <a:buSzPts val="2800"/>
            </a:pPr>
            <a:r>
              <a:rPr lang="en-US" altLang="zh-CN" sz="2200">
                <a:ln w="0"/>
                <a:solidFill>
                  <a:srgbClr val="002060"/>
                </a:solidFill>
                <a:latin typeface="Arial" panose="020B0604020202020204" pitchFamily="34" charset="0"/>
                <a:cs typeface="Arial" panose="020B0604020202020204" pitchFamily="34" charset="0"/>
                <a:sym typeface="Arial"/>
              </a:rPr>
              <a:t>- Sửa </a:t>
            </a:r>
            <a:r>
              <a:rPr lang="en-US" altLang="zh-CN" sz="2200" dirty="0" err="1">
                <a:ln w="0"/>
                <a:solidFill>
                  <a:srgbClr val="002060"/>
                </a:solidFill>
                <a:latin typeface="Arial" panose="020B0604020202020204" pitchFamily="34" charset="0"/>
                <a:cs typeface="Arial" panose="020B0604020202020204" pitchFamily="34" charset="0"/>
                <a:sym typeface="Arial"/>
              </a:rPr>
              <a:t>lỗi</a:t>
            </a:r>
            <a:r>
              <a:rPr lang="en-US" altLang="zh-CN" sz="2200" dirty="0">
                <a:ln w="0"/>
                <a:solidFill>
                  <a:srgbClr val="002060"/>
                </a:solidFill>
                <a:latin typeface="Arial" panose="020B0604020202020204" pitchFamily="34" charset="0"/>
                <a:cs typeface="Arial" panose="020B0604020202020204" pitchFamily="34" charset="0"/>
                <a:sym typeface="Arial"/>
              </a:rPr>
              <a:t> </a:t>
            </a:r>
            <a:r>
              <a:rPr lang="en-US" altLang="zh-CN" sz="2200" dirty="0" err="1">
                <a:ln w="0"/>
                <a:solidFill>
                  <a:srgbClr val="002060"/>
                </a:solidFill>
                <a:latin typeface="Arial" panose="020B0604020202020204" pitchFamily="34" charset="0"/>
                <a:cs typeface="Arial" panose="020B0604020202020204" pitchFamily="34" charset="0"/>
                <a:sym typeface="Arial"/>
              </a:rPr>
              <a:t>cho</a:t>
            </a:r>
            <a:r>
              <a:rPr lang="en-US" altLang="zh-CN" sz="2200" dirty="0">
                <a:ln w="0"/>
                <a:solidFill>
                  <a:srgbClr val="002060"/>
                </a:solidFill>
                <a:latin typeface="Arial" panose="020B0604020202020204" pitchFamily="34" charset="0"/>
                <a:cs typeface="Arial" panose="020B0604020202020204" pitchFamily="34" charset="0"/>
                <a:sym typeface="Arial"/>
              </a:rPr>
              <a:t> </a:t>
            </a:r>
            <a:r>
              <a:rPr lang="en-US" altLang="zh-CN" sz="2200" dirty="0" err="1">
                <a:ln w="0"/>
                <a:solidFill>
                  <a:srgbClr val="002060"/>
                </a:solidFill>
                <a:latin typeface="Arial" panose="020B0604020202020204" pitchFamily="34" charset="0"/>
                <a:cs typeface="Arial" panose="020B0604020202020204" pitchFamily="34" charset="0"/>
                <a:sym typeface="Arial"/>
              </a:rPr>
              <a:t>bạn</a:t>
            </a:r>
            <a:r>
              <a:rPr lang="en-US" altLang="zh-CN" sz="2200" dirty="0">
                <a:ln w="0"/>
                <a:solidFill>
                  <a:srgbClr val="002060"/>
                </a:solidFill>
                <a:latin typeface="Arial" panose="020B0604020202020204" pitchFamily="34" charset="0"/>
                <a:cs typeface="Arial" panose="020B0604020202020204" pitchFamily="34" charset="0"/>
                <a:sym typeface="Arial"/>
              </a:rPr>
              <a:t> </a:t>
            </a:r>
            <a:r>
              <a:rPr lang="en-US" altLang="zh-CN" sz="2200" dirty="0" err="1">
                <a:ln w="0"/>
                <a:solidFill>
                  <a:srgbClr val="002060"/>
                </a:solidFill>
                <a:latin typeface="Arial" panose="020B0604020202020204" pitchFamily="34" charset="0"/>
                <a:cs typeface="Arial" panose="020B0604020202020204" pitchFamily="34" charset="0"/>
                <a:sym typeface="Arial"/>
              </a:rPr>
              <a:t>nếu</a:t>
            </a:r>
            <a:r>
              <a:rPr lang="en-US" altLang="zh-CN" sz="2200" dirty="0">
                <a:ln w="0"/>
                <a:solidFill>
                  <a:srgbClr val="002060"/>
                </a:solidFill>
                <a:latin typeface="Arial" panose="020B0604020202020204" pitchFamily="34" charset="0"/>
                <a:cs typeface="Arial" panose="020B0604020202020204" pitchFamily="34" charset="0"/>
                <a:sym typeface="Arial"/>
              </a:rPr>
              <a:t> </a:t>
            </a:r>
            <a:r>
              <a:rPr lang="en-US" altLang="zh-CN" sz="2200" dirty="0" err="1">
                <a:ln w="0"/>
                <a:solidFill>
                  <a:srgbClr val="002060"/>
                </a:solidFill>
                <a:latin typeface="Arial" panose="020B0604020202020204" pitchFamily="34" charset="0"/>
                <a:cs typeface="Arial" panose="020B0604020202020204" pitchFamily="34" charset="0"/>
                <a:sym typeface="Arial"/>
              </a:rPr>
              <a:t>bạn</a:t>
            </a:r>
            <a:r>
              <a:rPr lang="en-US" altLang="zh-CN" sz="2200" dirty="0">
                <a:ln w="0"/>
                <a:solidFill>
                  <a:srgbClr val="002060"/>
                </a:solidFill>
                <a:latin typeface="Arial" panose="020B0604020202020204" pitchFamily="34" charset="0"/>
                <a:cs typeface="Arial" panose="020B0604020202020204" pitchFamily="34" charset="0"/>
                <a:sym typeface="Arial"/>
              </a:rPr>
              <a:t> </a:t>
            </a:r>
            <a:r>
              <a:rPr lang="en-US" altLang="zh-CN" sz="2200" dirty="0" err="1">
                <a:ln w="0"/>
                <a:solidFill>
                  <a:srgbClr val="002060"/>
                </a:solidFill>
                <a:latin typeface="Arial" panose="020B0604020202020204" pitchFamily="34" charset="0"/>
                <a:cs typeface="Arial" panose="020B0604020202020204" pitchFamily="34" charset="0"/>
                <a:sym typeface="Arial"/>
              </a:rPr>
              <a:t>đọc</a:t>
            </a:r>
            <a:r>
              <a:rPr lang="en-US" altLang="zh-CN" sz="2200" dirty="0">
                <a:ln w="0"/>
                <a:solidFill>
                  <a:srgbClr val="002060"/>
                </a:solidFill>
                <a:latin typeface="Arial" panose="020B0604020202020204" pitchFamily="34" charset="0"/>
                <a:cs typeface="Arial" panose="020B0604020202020204" pitchFamily="34" charset="0"/>
                <a:sym typeface="Arial"/>
              </a:rPr>
              <a:t> </a:t>
            </a:r>
            <a:r>
              <a:rPr lang="en-US" altLang="zh-CN" sz="2200" dirty="0" err="1">
                <a:ln w="0"/>
                <a:solidFill>
                  <a:srgbClr val="002060"/>
                </a:solidFill>
                <a:latin typeface="Arial" panose="020B0604020202020204" pitchFamily="34" charset="0"/>
                <a:cs typeface="Arial" panose="020B0604020202020204" pitchFamily="34" charset="0"/>
                <a:sym typeface="Arial"/>
              </a:rPr>
              <a:t>chưa</a:t>
            </a:r>
            <a:r>
              <a:rPr lang="en-US" altLang="zh-CN" sz="2200" dirty="0">
                <a:ln w="0"/>
                <a:solidFill>
                  <a:srgbClr val="002060"/>
                </a:solidFill>
                <a:latin typeface="Arial" panose="020B0604020202020204" pitchFamily="34" charset="0"/>
                <a:cs typeface="Arial" panose="020B0604020202020204" pitchFamily="34" charset="0"/>
                <a:sym typeface="Arial"/>
              </a:rPr>
              <a:t> </a:t>
            </a:r>
            <a:r>
              <a:rPr lang="en-US" altLang="zh-CN" sz="2200" err="1">
                <a:ln w="0"/>
                <a:solidFill>
                  <a:srgbClr val="002060"/>
                </a:solidFill>
                <a:latin typeface="Arial" panose="020B0604020202020204" pitchFamily="34" charset="0"/>
                <a:cs typeface="Arial" panose="020B0604020202020204" pitchFamily="34" charset="0"/>
                <a:sym typeface="Arial"/>
              </a:rPr>
              <a:t>đúng</a:t>
            </a:r>
            <a:r>
              <a:rPr lang="en-US" altLang="zh-CN" sz="2200">
                <a:ln w="0"/>
                <a:solidFill>
                  <a:srgbClr val="002060"/>
                </a:solidFill>
                <a:latin typeface="Arial" panose="020B0604020202020204" pitchFamily="34" charset="0"/>
                <a:cs typeface="Arial" panose="020B0604020202020204" pitchFamily="34" charset="0"/>
                <a:sym typeface="Arial"/>
              </a:rPr>
              <a:t>.</a:t>
            </a:r>
          </a:p>
          <a:p>
            <a:pPr>
              <a:lnSpc>
                <a:spcPct val="120000"/>
              </a:lnSpc>
              <a:buClr>
                <a:srgbClr val="000000"/>
              </a:buClr>
              <a:buSzPts val="2800"/>
            </a:pPr>
            <a:r>
              <a:rPr lang="en-US" altLang="zh-CN" sz="2200">
                <a:ln w="0"/>
                <a:solidFill>
                  <a:srgbClr val="002060"/>
                </a:solidFill>
                <a:latin typeface="Arial" panose="020B0604020202020204" pitchFamily="34" charset="0"/>
                <a:cs typeface="Arial" panose="020B0604020202020204" pitchFamily="34" charset="0"/>
                <a:sym typeface="Arial"/>
              </a:rPr>
              <a:t>- Giải nghĩa từ cùng nhau</a:t>
            </a:r>
            <a:endParaRPr lang="zh-CN" altLang="en-US" sz="2200" dirty="0">
              <a:ln w="0"/>
              <a:solidFill>
                <a:srgbClr val="002060"/>
              </a:solidFill>
              <a:latin typeface="Arial" panose="020B0604020202020204" pitchFamily="34" charset="0"/>
              <a:cs typeface="Arial" panose="020B0604020202020204" pitchFamily="34" charset="0"/>
              <a:sym typeface="Arial"/>
            </a:endParaRPr>
          </a:p>
        </p:txBody>
      </p:sp>
      <p:pic>
        <p:nvPicPr>
          <p:cNvPr id="11" name="Picture 10">
            <a:extLst>
              <a:ext uri="{FF2B5EF4-FFF2-40B4-BE49-F238E27FC236}">
                <a16:creationId xmlns:a16="http://schemas.microsoft.com/office/drawing/2014/main" id="{A2ABE931-7309-2EF9-E1D3-32260A6F4DD3}"/>
              </a:ext>
            </a:extLst>
          </p:cNvPr>
          <p:cNvPicPr>
            <a:picLocks noChangeAspect="1"/>
          </p:cNvPicPr>
          <p:nvPr/>
        </p:nvPicPr>
        <p:blipFill>
          <a:blip r:embed="rId8"/>
          <a:stretch>
            <a:fillRect/>
          </a:stretch>
        </p:blipFill>
        <p:spPr>
          <a:xfrm>
            <a:off x="5763625" y="3084108"/>
            <a:ext cx="4186939" cy="1740312"/>
          </a:xfrm>
          <a:prstGeom prst="rect">
            <a:avLst/>
          </a:prstGeom>
        </p:spPr>
      </p:pic>
    </p:spTree>
    <p:extLst>
      <p:ext uri="{BB962C8B-B14F-4D97-AF65-F5344CB8AC3E}">
        <p14:creationId xmlns:p14="http://schemas.microsoft.com/office/powerpoint/2010/main" val="15675046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10">
                                            <p:txEl>
                                              <p:pRg st="0" end="0"/>
                                            </p:txEl>
                                          </p:spTgt>
                                        </p:tgtEl>
                                        <p:attrNameLst>
                                          <p:attrName>style.visibility</p:attrName>
                                        </p:attrNameLst>
                                      </p:cBhvr>
                                      <p:to>
                                        <p:strVal val="visible"/>
                                      </p:to>
                                    </p:set>
                                    <p:animEffect transition="in" filter="barn(inVertical)">
                                      <p:cBhvr>
                                        <p:cTn id="10" dur="500"/>
                                        <p:tgtEl>
                                          <p:spTgt spid="10">
                                            <p:txEl>
                                              <p:pRg st="0" end="0"/>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animEffect transition="in" filter="barn(inVertical)">
                                      <p:cBhvr>
                                        <p:cTn id="13" dur="500"/>
                                        <p:tgtEl>
                                          <p:spTgt spid="10">
                                            <p:txEl>
                                              <p:pRg st="1" end="1"/>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10">
                                            <p:txEl>
                                              <p:pRg st="2" end="2"/>
                                            </p:txEl>
                                          </p:spTgt>
                                        </p:tgtEl>
                                        <p:attrNameLst>
                                          <p:attrName>style.visibility</p:attrName>
                                        </p:attrNameLst>
                                      </p:cBhvr>
                                      <p:to>
                                        <p:strVal val="visible"/>
                                      </p:to>
                                    </p:set>
                                    <p:animEffect transition="in" filter="barn(inVertical)">
                                      <p:cBhvr>
                                        <p:cTn id="16" dur="500"/>
                                        <p:tgtEl>
                                          <p:spTgt spid="10">
                                            <p:txEl>
                                              <p:pRg st="2" end="2"/>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animEffect transition="in" filter="barn(inVertical)">
                                      <p:cBhvr>
                                        <p:cTn id="19" dur="500"/>
                                        <p:tgtEl>
                                          <p:spTgt spid="10">
                                            <p:txEl>
                                              <p:pRg st="3" end="3"/>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10">
                                            <p:txEl>
                                              <p:pRg st="4" end="4"/>
                                            </p:txEl>
                                          </p:spTgt>
                                        </p:tgtEl>
                                        <p:attrNameLst>
                                          <p:attrName>style.visibility</p:attrName>
                                        </p:attrNameLst>
                                      </p:cBhvr>
                                      <p:to>
                                        <p:strVal val="visible"/>
                                      </p:to>
                                    </p:set>
                                    <p:animEffect transition="in" filter="barn(inVertical)">
                                      <p:cBhvr>
                                        <p:cTn id="22" dur="500"/>
                                        <p:tgtEl>
                                          <p:spTgt spid="10">
                                            <p:txEl>
                                              <p:pRg st="4" end="4"/>
                                            </p:txEl>
                                          </p:spTgt>
                                        </p:tgtEl>
                                      </p:cBhvr>
                                    </p:animEffect>
                                  </p:childTnLst>
                                </p:cTn>
                              </p:par>
                              <p:par>
                                <p:cTn id="23" presetID="42"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000"/>
                                        <p:tgtEl>
                                          <p:spTgt spid="11"/>
                                        </p:tgtEl>
                                      </p:cBhvr>
                                    </p:animEffect>
                                    <p:anim calcmode="lin" valueType="num">
                                      <p:cBhvr>
                                        <p:cTn id="26" dur="1000" fill="hold"/>
                                        <p:tgtEl>
                                          <p:spTgt spid="11"/>
                                        </p:tgtEl>
                                        <p:attrNameLst>
                                          <p:attrName>ppt_x</p:attrName>
                                        </p:attrNameLst>
                                      </p:cBhvr>
                                      <p:tavLst>
                                        <p:tav tm="0">
                                          <p:val>
                                            <p:strVal val="#ppt_x"/>
                                          </p:val>
                                        </p:tav>
                                        <p:tav tm="100000">
                                          <p:val>
                                            <p:strVal val="#ppt_x"/>
                                          </p:val>
                                        </p:tav>
                                      </p:tavLst>
                                    </p:anim>
                                    <p:anim calcmode="lin" valueType="num">
                                      <p:cBhvr>
                                        <p:cTn id="2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B0ED8614-15EF-3F88-0F67-457A3A910E57}"/>
              </a:ext>
            </a:extLst>
          </p:cNvPr>
          <p:cNvSpPr>
            <a:spLocks noGrp="1"/>
          </p:cNvSpPr>
          <p:nvPr>
            <p:ph type="ctrTitle"/>
          </p:nvPr>
        </p:nvSpPr>
        <p:spPr>
          <a:xfrm>
            <a:off x="1524000" y="1122363"/>
            <a:ext cx="9144000" cy="2387600"/>
          </a:xfrm>
        </p:spPr>
        <p:txBody>
          <a:bodyPr/>
          <a:lstStyle/>
          <a:p>
            <a:pPr>
              <a:defRPr/>
            </a:pPr>
            <a:endParaRPr lang="en-US"/>
          </a:p>
        </p:txBody>
      </p:sp>
      <p:sp>
        <p:nvSpPr>
          <p:cNvPr id="10" name="Subtitle 9">
            <a:extLst>
              <a:ext uri="{FF2B5EF4-FFF2-40B4-BE49-F238E27FC236}">
                <a16:creationId xmlns:a16="http://schemas.microsoft.com/office/drawing/2014/main" id="{BDB88D23-6A0A-20A8-FDB1-1E2A85DD8B77}"/>
              </a:ext>
            </a:extLst>
          </p:cNvPr>
          <p:cNvSpPr>
            <a:spLocks noGrp="1"/>
          </p:cNvSpPr>
          <p:nvPr>
            <p:ph type="subTitle" idx="1"/>
          </p:nvPr>
        </p:nvSpPr>
        <p:spPr>
          <a:xfrm>
            <a:off x="1524000" y="3602038"/>
            <a:ext cx="9144000" cy="1655762"/>
          </a:xfrm>
        </p:spPr>
        <p:txBody>
          <a:bodyPr/>
          <a:lstStyle/>
          <a:p>
            <a:pPr>
              <a:defRPr/>
            </a:pPr>
            <a:endParaRPr lang="en-US"/>
          </a:p>
        </p:txBody>
      </p:sp>
      <p:pic>
        <p:nvPicPr>
          <p:cNvPr id="43012" name="Picture 3">
            <a:extLst>
              <a:ext uri="{FF2B5EF4-FFF2-40B4-BE49-F238E27FC236}">
                <a16:creationId xmlns:a16="http://schemas.microsoft.com/office/drawing/2014/main" id="{42EF0A15-0F9F-1B95-BA30-C7CBA8D20473}"/>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l="3844" t="1903" r="5519" b="37592"/>
          <a:stretch>
            <a:fillRect/>
          </a:stretch>
        </p:blipFill>
        <p:spPr bwMode="auto">
          <a:xfrm>
            <a:off x="5721350" y="225425"/>
            <a:ext cx="5973763" cy="581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3" name="Picture 4">
            <a:extLst>
              <a:ext uri="{FF2B5EF4-FFF2-40B4-BE49-F238E27FC236}">
                <a16:creationId xmlns:a16="http://schemas.microsoft.com/office/drawing/2014/main" id="{686FF5F8-F99E-DAF6-F0CB-550F9A45C6E1}"/>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t="15143"/>
          <a:stretch>
            <a:fillRect/>
          </a:stretch>
        </p:blipFill>
        <p:spPr bwMode="auto">
          <a:xfrm>
            <a:off x="412750" y="665163"/>
            <a:ext cx="5308600" cy="552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A8BBDA12-F2A9-D1F7-8F5E-CBCE9ED252BC}"/>
              </a:ext>
            </a:extLst>
          </p:cNvPr>
          <p:cNvSpPr/>
          <p:nvPr/>
        </p:nvSpPr>
        <p:spPr>
          <a:xfrm>
            <a:off x="1112838" y="225425"/>
            <a:ext cx="2606675" cy="12414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grpSp>
        <p:nvGrpSpPr>
          <p:cNvPr id="43015" name="Group 27">
            <a:extLst>
              <a:ext uri="{FF2B5EF4-FFF2-40B4-BE49-F238E27FC236}">
                <a16:creationId xmlns:a16="http://schemas.microsoft.com/office/drawing/2014/main" id="{67DCB561-671C-0D11-EDAA-B17DBCC85051}"/>
              </a:ext>
            </a:extLst>
          </p:cNvPr>
          <p:cNvGrpSpPr>
            <a:grpSpLocks/>
          </p:cNvGrpSpPr>
          <p:nvPr/>
        </p:nvGrpSpPr>
        <p:grpSpPr bwMode="auto">
          <a:xfrm>
            <a:off x="438150" y="217488"/>
            <a:ext cx="3276600" cy="520700"/>
            <a:chOff x="3376861" y="588528"/>
            <a:chExt cx="4659127" cy="907243"/>
          </a:xfrm>
        </p:grpSpPr>
        <p:grpSp>
          <p:nvGrpSpPr>
            <p:cNvPr id="43016" name="Group 28">
              <a:extLst>
                <a:ext uri="{FF2B5EF4-FFF2-40B4-BE49-F238E27FC236}">
                  <a16:creationId xmlns:a16="http://schemas.microsoft.com/office/drawing/2014/main" id="{82E84AD5-00F7-62F0-9E69-36C9F67504C8}"/>
                </a:ext>
              </a:extLst>
            </p:cNvPr>
            <p:cNvGrpSpPr>
              <a:grpSpLocks/>
            </p:cNvGrpSpPr>
            <p:nvPr/>
          </p:nvGrpSpPr>
          <p:grpSpPr bwMode="auto">
            <a:xfrm>
              <a:off x="4284307" y="588528"/>
              <a:ext cx="3751681" cy="907243"/>
              <a:chOff x="7876456" y="104148"/>
              <a:chExt cx="3751681" cy="907243"/>
            </a:xfrm>
          </p:grpSpPr>
          <p:sp>
            <p:nvSpPr>
              <p:cNvPr id="5" name="Rectangle: Rounded Corners 43">
                <a:extLst>
                  <a:ext uri="{FF2B5EF4-FFF2-40B4-BE49-F238E27FC236}">
                    <a16:creationId xmlns:a16="http://schemas.microsoft.com/office/drawing/2014/main" id="{23191C6D-0E8F-3907-23A6-6250E68F5C3C}"/>
                  </a:ext>
                </a:extLst>
              </p:cNvPr>
              <p:cNvSpPr/>
              <p:nvPr/>
            </p:nvSpPr>
            <p:spPr>
              <a:xfrm>
                <a:off x="7876456" y="104148"/>
                <a:ext cx="3751681" cy="885115"/>
              </a:xfrm>
              <a:custGeom>
                <a:avLst/>
                <a:gdLst>
                  <a:gd name="connsiteX0" fmla="*/ 0 w 3545058"/>
                  <a:gd name="connsiteY0" fmla="*/ 96131 h 576774"/>
                  <a:gd name="connsiteX1" fmla="*/ 96131 w 3545058"/>
                  <a:gd name="connsiteY1" fmla="*/ 0 h 576774"/>
                  <a:gd name="connsiteX2" fmla="*/ 721986 w 3545058"/>
                  <a:gd name="connsiteY2" fmla="*/ 0 h 576774"/>
                  <a:gd name="connsiteX3" fmla="*/ 1280786 w 3545058"/>
                  <a:gd name="connsiteY3" fmla="*/ 0 h 576774"/>
                  <a:gd name="connsiteX4" fmla="*/ 1839585 w 3545058"/>
                  <a:gd name="connsiteY4" fmla="*/ 0 h 576774"/>
                  <a:gd name="connsiteX5" fmla="*/ 2297800 w 3545058"/>
                  <a:gd name="connsiteY5" fmla="*/ 0 h 576774"/>
                  <a:gd name="connsiteX6" fmla="*/ 2789544 w 3545058"/>
                  <a:gd name="connsiteY6" fmla="*/ 0 h 576774"/>
                  <a:gd name="connsiteX7" fmla="*/ 3448927 w 3545058"/>
                  <a:gd name="connsiteY7" fmla="*/ 0 h 576774"/>
                  <a:gd name="connsiteX8" fmla="*/ 3545058 w 3545058"/>
                  <a:gd name="connsiteY8" fmla="*/ 96131 h 576774"/>
                  <a:gd name="connsiteX9" fmla="*/ 3545058 w 3545058"/>
                  <a:gd name="connsiteY9" fmla="*/ 480643 h 576774"/>
                  <a:gd name="connsiteX10" fmla="*/ 3448927 w 3545058"/>
                  <a:gd name="connsiteY10" fmla="*/ 576774 h 576774"/>
                  <a:gd name="connsiteX11" fmla="*/ 2890128 w 3545058"/>
                  <a:gd name="connsiteY11" fmla="*/ 576774 h 576774"/>
                  <a:gd name="connsiteX12" fmla="*/ 2264272 w 3545058"/>
                  <a:gd name="connsiteY12" fmla="*/ 576774 h 576774"/>
                  <a:gd name="connsiteX13" fmla="*/ 1772529 w 3545058"/>
                  <a:gd name="connsiteY13" fmla="*/ 576774 h 576774"/>
                  <a:gd name="connsiteX14" fmla="*/ 1180202 w 3545058"/>
                  <a:gd name="connsiteY14" fmla="*/ 576774 h 576774"/>
                  <a:gd name="connsiteX15" fmla="*/ 688458 w 3545058"/>
                  <a:gd name="connsiteY15" fmla="*/ 576774 h 576774"/>
                  <a:gd name="connsiteX16" fmla="*/ 96131 w 3545058"/>
                  <a:gd name="connsiteY16" fmla="*/ 576774 h 576774"/>
                  <a:gd name="connsiteX17" fmla="*/ 0 w 3545058"/>
                  <a:gd name="connsiteY17" fmla="*/ 480643 h 576774"/>
                  <a:gd name="connsiteX18" fmla="*/ 0 w 3545058"/>
                  <a:gd name="connsiteY18" fmla="*/ 96131 h 57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45058" h="576774" fill="none" extrusionOk="0">
                    <a:moveTo>
                      <a:pt x="0" y="96131"/>
                    </a:moveTo>
                    <a:cubicBezTo>
                      <a:pt x="8469" y="51660"/>
                      <a:pt x="47925" y="5020"/>
                      <a:pt x="96131" y="0"/>
                    </a:cubicBezTo>
                    <a:cubicBezTo>
                      <a:pt x="328807" y="-58924"/>
                      <a:pt x="426981" y="48115"/>
                      <a:pt x="721986" y="0"/>
                    </a:cubicBezTo>
                    <a:cubicBezTo>
                      <a:pt x="1016992" y="-48115"/>
                      <a:pt x="1017421" y="32492"/>
                      <a:pt x="1280786" y="0"/>
                    </a:cubicBezTo>
                    <a:cubicBezTo>
                      <a:pt x="1544151" y="-32492"/>
                      <a:pt x="1605561" y="33355"/>
                      <a:pt x="1839585" y="0"/>
                    </a:cubicBezTo>
                    <a:cubicBezTo>
                      <a:pt x="2073609" y="-33355"/>
                      <a:pt x="2202420" y="36480"/>
                      <a:pt x="2297800" y="0"/>
                    </a:cubicBezTo>
                    <a:cubicBezTo>
                      <a:pt x="2393180" y="-36480"/>
                      <a:pt x="2628824" y="15384"/>
                      <a:pt x="2789544" y="0"/>
                    </a:cubicBezTo>
                    <a:cubicBezTo>
                      <a:pt x="2950264" y="-15384"/>
                      <a:pt x="3266356" y="30402"/>
                      <a:pt x="3448927" y="0"/>
                    </a:cubicBezTo>
                    <a:cubicBezTo>
                      <a:pt x="3497003" y="8190"/>
                      <a:pt x="3554289" y="53047"/>
                      <a:pt x="3545058" y="96131"/>
                    </a:cubicBezTo>
                    <a:cubicBezTo>
                      <a:pt x="3582194" y="223006"/>
                      <a:pt x="3500532" y="304039"/>
                      <a:pt x="3545058" y="480643"/>
                    </a:cubicBezTo>
                    <a:cubicBezTo>
                      <a:pt x="3557281" y="525022"/>
                      <a:pt x="3510681" y="570867"/>
                      <a:pt x="3448927" y="576774"/>
                    </a:cubicBezTo>
                    <a:cubicBezTo>
                      <a:pt x="3265199" y="626351"/>
                      <a:pt x="3153732" y="516119"/>
                      <a:pt x="2890128" y="576774"/>
                    </a:cubicBezTo>
                    <a:cubicBezTo>
                      <a:pt x="2626524" y="637429"/>
                      <a:pt x="2543795" y="514245"/>
                      <a:pt x="2264272" y="576774"/>
                    </a:cubicBezTo>
                    <a:cubicBezTo>
                      <a:pt x="1984749" y="639303"/>
                      <a:pt x="1936652" y="544973"/>
                      <a:pt x="1772529" y="576774"/>
                    </a:cubicBezTo>
                    <a:cubicBezTo>
                      <a:pt x="1608406" y="608575"/>
                      <a:pt x="1319332" y="525552"/>
                      <a:pt x="1180202" y="576774"/>
                    </a:cubicBezTo>
                    <a:cubicBezTo>
                      <a:pt x="1041072" y="627996"/>
                      <a:pt x="850449" y="572313"/>
                      <a:pt x="688458" y="576774"/>
                    </a:cubicBezTo>
                    <a:cubicBezTo>
                      <a:pt x="526467" y="581235"/>
                      <a:pt x="364897" y="548993"/>
                      <a:pt x="96131" y="576774"/>
                    </a:cubicBezTo>
                    <a:cubicBezTo>
                      <a:pt x="31053" y="579273"/>
                      <a:pt x="-212" y="543239"/>
                      <a:pt x="0" y="480643"/>
                    </a:cubicBezTo>
                    <a:cubicBezTo>
                      <a:pt x="-2852" y="366264"/>
                      <a:pt x="31056" y="237213"/>
                      <a:pt x="0" y="96131"/>
                    </a:cubicBezTo>
                    <a:close/>
                  </a:path>
                  <a:path w="3545058" h="576774" stroke="0" extrusionOk="0">
                    <a:moveTo>
                      <a:pt x="0" y="96131"/>
                    </a:moveTo>
                    <a:cubicBezTo>
                      <a:pt x="-10612" y="39904"/>
                      <a:pt x="48631" y="4257"/>
                      <a:pt x="96131" y="0"/>
                    </a:cubicBezTo>
                    <a:cubicBezTo>
                      <a:pt x="310742" y="-3093"/>
                      <a:pt x="485945" y="803"/>
                      <a:pt x="688458" y="0"/>
                    </a:cubicBezTo>
                    <a:cubicBezTo>
                      <a:pt x="890971" y="-803"/>
                      <a:pt x="1114072" y="19783"/>
                      <a:pt x="1280786" y="0"/>
                    </a:cubicBezTo>
                    <a:cubicBezTo>
                      <a:pt x="1447500" y="-19783"/>
                      <a:pt x="1716277" y="34185"/>
                      <a:pt x="1873113" y="0"/>
                    </a:cubicBezTo>
                    <a:cubicBezTo>
                      <a:pt x="2029949" y="-34185"/>
                      <a:pt x="2244527" y="23485"/>
                      <a:pt x="2498968" y="0"/>
                    </a:cubicBezTo>
                    <a:cubicBezTo>
                      <a:pt x="2753410" y="-23485"/>
                      <a:pt x="3153957" y="24836"/>
                      <a:pt x="3448927" y="0"/>
                    </a:cubicBezTo>
                    <a:cubicBezTo>
                      <a:pt x="3514463" y="6400"/>
                      <a:pt x="3535715" y="44706"/>
                      <a:pt x="3545058" y="96131"/>
                    </a:cubicBezTo>
                    <a:cubicBezTo>
                      <a:pt x="3557692" y="178573"/>
                      <a:pt x="3502318" y="384324"/>
                      <a:pt x="3545058" y="480643"/>
                    </a:cubicBezTo>
                    <a:cubicBezTo>
                      <a:pt x="3549325" y="521047"/>
                      <a:pt x="3492872" y="581268"/>
                      <a:pt x="3448927" y="576774"/>
                    </a:cubicBezTo>
                    <a:cubicBezTo>
                      <a:pt x="3288584" y="614035"/>
                      <a:pt x="3152018" y="563756"/>
                      <a:pt x="2990712" y="576774"/>
                    </a:cubicBezTo>
                    <a:cubicBezTo>
                      <a:pt x="2829407" y="589792"/>
                      <a:pt x="2679171" y="539943"/>
                      <a:pt x="2398384" y="576774"/>
                    </a:cubicBezTo>
                    <a:cubicBezTo>
                      <a:pt x="2117597" y="613605"/>
                      <a:pt x="2066972" y="559516"/>
                      <a:pt x="1906641" y="576774"/>
                    </a:cubicBezTo>
                    <a:cubicBezTo>
                      <a:pt x="1746310" y="594032"/>
                      <a:pt x="1524709" y="549960"/>
                      <a:pt x="1414897" y="576774"/>
                    </a:cubicBezTo>
                    <a:cubicBezTo>
                      <a:pt x="1305085" y="603588"/>
                      <a:pt x="937421" y="501787"/>
                      <a:pt x="789042" y="576774"/>
                    </a:cubicBezTo>
                    <a:cubicBezTo>
                      <a:pt x="640663" y="651761"/>
                      <a:pt x="353707" y="521177"/>
                      <a:pt x="96131" y="576774"/>
                    </a:cubicBezTo>
                    <a:cubicBezTo>
                      <a:pt x="48192" y="587358"/>
                      <a:pt x="-8858" y="527621"/>
                      <a:pt x="0" y="480643"/>
                    </a:cubicBezTo>
                    <a:cubicBezTo>
                      <a:pt x="-14439" y="349945"/>
                      <a:pt x="21005" y="199522"/>
                      <a:pt x="0" y="96131"/>
                    </a:cubicBezTo>
                    <a:close/>
                  </a:path>
                </a:pathLst>
              </a:custGeom>
              <a:solidFill>
                <a:srgbClr val="F9D6C7"/>
              </a:solidFill>
              <a:ln w="12700" cap="flat" cmpd="sng" algn="ctr">
                <a:solidFill>
                  <a:srgbClr val="ED8C60"/>
                </a:solidFill>
                <a:prstDash val="solid"/>
                <a:miter lim="800000"/>
              </a:ln>
              <a:effectLst/>
            </p:spPr>
            <p:txBody>
              <a:bodyPr anchor="ctr"/>
              <a:lstStyle/>
              <a:p>
                <a:pPr algn="ctr" eaLnBrk="1" fontAlgn="auto" hangingPunct="1">
                  <a:spcBef>
                    <a:spcPts val="0"/>
                  </a:spcBef>
                  <a:spcAft>
                    <a:spcPts val="0"/>
                  </a:spcAft>
                  <a:defRPr/>
                </a:pPr>
                <a:endParaRPr lang="en-US" sz="1200" kern="0">
                  <a:solidFill>
                    <a:prstClr val="white"/>
                  </a:solidFill>
                  <a:latin typeface="Arial" panose="020B0604020202020204" pitchFamily="34" charset="0"/>
                  <a:ea typeface="+mn-ea"/>
                  <a:cs typeface="Arial" panose="020B0604020202020204" pitchFamily="34" charset="0"/>
                </a:endParaRPr>
              </a:p>
            </p:txBody>
          </p:sp>
          <p:sp>
            <p:nvSpPr>
              <p:cNvPr id="6" name="Rectangle 5">
                <a:extLst>
                  <a:ext uri="{FF2B5EF4-FFF2-40B4-BE49-F238E27FC236}">
                    <a16:creationId xmlns:a16="http://schemas.microsoft.com/office/drawing/2014/main" id="{38A5189E-3F04-B37C-2A7B-F8BB9ECAA150}"/>
                  </a:ext>
                </a:extLst>
              </p:cNvPr>
              <p:cNvSpPr/>
              <p:nvPr/>
            </p:nvSpPr>
            <p:spPr>
              <a:xfrm>
                <a:off x="7991580" y="206489"/>
                <a:ext cx="3492087" cy="804902"/>
              </a:xfrm>
              <a:prstGeom prst="rect">
                <a:avLst/>
              </a:prstGeom>
            </p:spPr>
            <p:txBody>
              <a:bodyPr wrap="none">
                <a:spAutoFit/>
              </a:bodyPr>
              <a:lstStyle/>
              <a:p>
                <a:pPr algn="ctr" eaLnBrk="1" fontAlgn="auto" hangingPunct="1">
                  <a:spcBef>
                    <a:spcPts val="0"/>
                  </a:spcBef>
                  <a:spcAft>
                    <a:spcPts val="0"/>
                  </a:spcAft>
                  <a:defRPr/>
                </a:pPr>
                <a:r>
                  <a:rPr lang="en-US" altLang="zh-CN" sz="2400" b="1" kern="0" dirty="0" err="1">
                    <a:solidFill>
                      <a:srgbClr val="663F0D">
                        <a:lumMod val="50000"/>
                      </a:srgbClr>
                    </a:solidFill>
                    <a:latin typeface="Arial" panose="020B0604020202020204" pitchFamily="34" charset="0"/>
                    <a:ea typeface="inpin heiti" charset="-122"/>
                    <a:cs typeface="Arial" panose="020B0604020202020204" pitchFamily="34" charset="0"/>
                  </a:rPr>
                  <a:t>Đọc</a:t>
                </a:r>
                <a:r>
                  <a:rPr lang="en-US" altLang="zh-CN" sz="2400" b="1" kern="0" dirty="0">
                    <a:solidFill>
                      <a:srgbClr val="663F0D">
                        <a:lumMod val="50000"/>
                      </a:srgbClr>
                    </a:solidFill>
                    <a:latin typeface="Arial" panose="020B0604020202020204" pitchFamily="34" charset="0"/>
                    <a:ea typeface="inpin heiti" charset="-122"/>
                    <a:cs typeface="Arial" panose="020B0604020202020204" pitchFamily="34" charset="0"/>
                  </a:rPr>
                  <a:t> </a:t>
                </a:r>
                <a:r>
                  <a:rPr lang="en-US" altLang="zh-CN" sz="2400" b="1" kern="0" dirty="0" err="1">
                    <a:solidFill>
                      <a:srgbClr val="663F0D">
                        <a:lumMod val="50000"/>
                      </a:srgbClr>
                    </a:solidFill>
                    <a:latin typeface="Arial" panose="020B0604020202020204" pitchFamily="34" charset="0"/>
                    <a:ea typeface="inpin heiti" charset="-122"/>
                    <a:cs typeface="Arial" panose="020B0604020202020204" pitchFamily="34" charset="0"/>
                  </a:rPr>
                  <a:t>lại</a:t>
                </a:r>
                <a:r>
                  <a:rPr lang="en-US" altLang="zh-CN" sz="2400" b="1" kern="0" dirty="0">
                    <a:solidFill>
                      <a:srgbClr val="663F0D">
                        <a:lumMod val="50000"/>
                      </a:srgbClr>
                    </a:solidFill>
                    <a:latin typeface="Arial" panose="020B0604020202020204" pitchFamily="34" charset="0"/>
                    <a:ea typeface="inpin heiti" charset="-122"/>
                    <a:cs typeface="Arial" panose="020B0604020202020204" pitchFamily="34" charset="0"/>
                  </a:rPr>
                  <a:t> </a:t>
                </a:r>
                <a:r>
                  <a:rPr lang="en-US" altLang="zh-CN" sz="2400" b="1" kern="0" dirty="0" err="1">
                    <a:solidFill>
                      <a:srgbClr val="663F0D">
                        <a:lumMod val="50000"/>
                      </a:srgbClr>
                    </a:solidFill>
                    <a:latin typeface="Arial" panose="020B0604020202020204" pitchFamily="34" charset="0"/>
                    <a:ea typeface="inpin heiti" charset="-122"/>
                    <a:cs typeface="Arial" panose="020B0604020202020204" pitchFamily="34" charset="0"/>
                  </a:rPr>
                  <a:t>toàn</a:t>
                </a:r>
                <a:r>
                  <a:rPr lang="en-US" altLang="zh-CN" sz="2400" b="1" kern="0" dirty="0">
                    <a:solidFill>
                      <a:srgbClr val="663F0D">
                        <a:lumMod val="50000"/>
                      </a:srgbClr>
                    </a:solidFill>
                    <a:latin typeface="Arial" panose="020B0604020202020204" pitchFamily="34" charset="0"/>
                    <a:ea typeface="inpin heiti" charset="-122"/>
                    <a:cs typeface="Arial" panose="020B0604020202020204" pitchFamily="34" charset="0"/>
                  </a:rPr>
                  <a:t> </a:t>
                </a:r>
                <a:r>
                  <a:rPr lang="en-US" altLang="zh-CN" sz="2400" b="1" kern="0" dirty="0" err="1">
                    <a:solidFill>
                      <a:srgbClr val="663F0D">
                        <a:lumMod val="50000"/>
                      </a:srgbClr>
                    </a:solidFill>
                    <a:latin typeface="Arial" panose="020B0604020202020204" pitchFamily="34" charset="0"/>
                    <a:ea typeface="inpin heiti" charset="-122"/>
                    <a:cs typeface="Arial" panose="020B0604020202020204" pitchFamily="34" charset="0"/>
                  </a:rPr>
                  <a:t>bài</a:t>
                </a:r>
                <a:endParaRPr lang="zh-CN" altLang="en-US" sz="2400" b="1" kern="0" dirty="0">
                  <a:solidFill>
                    <a:srgbClr val="663F0D">
                      <a:lumMod val="50000"/>
                    </a:srgbClr>
                  </a:solidFill>
                  <a:latin typeface="Arial" panose="020B0604020202020204" pitchFamily="34" charset="0"/>
                  <a:ea typeface="inpin heiti" charset="-122"/>
                  <a:cs typeface="Arial" panose="020B0604020202020204" pitchFamily="34" charset="0"/>
                </a:endParaRPr>
              </a:p>
            </p:txBody>
          </p:sp>
        </p:grpSp>
        <p:pic>
          <p:nvPicPr>
            <p:cNvPr id="43017" name="Picture 29">
              <a:extLst>
                <a:ext uri="{FF2B5EF4-FFF2-40B4-BE49-F238E27FC236}">
                  <a16:creationId xmlns:a16="http://schemas.microsoft.com/office/drawing/2014/main" id="{668E3397-434F-A6EF-6D49-12D6FDB06637}"/>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3376861" y="682931"/>
              <a:ext cx="709349" cy="709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5" descr="6">
            <a:extLst>
              <a:ext uri="{FF2B5EF4-FFF2-40B4-BE49-F238E27FC236}">
                <a16:creationId xmlns:a16="http://schemas.microsoft.com/office/drawing/2014/main" id="{36028525-1A89-F99B-8D8B-614C1C0BA7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11925" y="3619500"/>
            <a:ext cx="6069013" cy="373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5" name="Picture 6" descr="7">
            <a:extLst>
              <a:ext uri="{FF2B5EF4-FFF2-40B4-BE49-F238E27FC236}">
                <a16:creationId xmlns:a16="http://schemas.microsoft.com/office/drawing/2014/main" id="{7D878082-4C58-1E1E-263D-F6433125DA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4188" y="1371600"/>
            <a:ext cx="1060450" cy="152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6" name="Picture 6" descr="7">
            <a:extLst>
              <a:ext uri="{FF2B5EF4-FFF2-40B4-BE49-F238E27FC236}">
                <a16:creationId xmlns:a16="http://schemas.microsoft.com/office/drawing/2014/main" id="{846A1DEA-0FE8-8BAE-30A4-3E3E9ECEF7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75875" y="512763"/>
            <a:ext cx="1060450" cy="152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7" name="Picture 5">
            <a:extLst>
              <a:ext uri="{FF2B5EF4-FFF2-40B4-BE49-F238E27FC236}">
                <a16:creationId xmlns:a16="http://schemas.microsoft.com/office/drawing/2014/main" id="{C9443DF7-3DD7-198A-0A60-50F5F1A54683}"/>
              </a:ext>
            </a:extLst>
          </p:cNvPr>
          <p:cNvPicPr>
            <a:picLocks noChangeAspect="1" noChangeArrowheads="1"/>
          </p:cNvPicPr>
          <p:nvPr/>
        </p:nvPicPr>
        <p:blipFill>
          <a:blip r:embed="rId4">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3409950" y="-619125"/>
            <a:ext cx="5372100" cy="330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D73A3830-A964-B05D-FF06-DC8E2FEB02A8}"/>
              </a:ext>
            </a:extLst>
          </p:cNvPr>
          <p:cNvSpPr/>
          <p:nvPr/>
        </p:nvSpPr>
        <p:spPr>
          <a:xfrm>
            <a:off x="1603167" y="2540735"/>
            <a:ext cx="8704613" cy="1631216"/>
          </a:xfrm>
          <a:prstGeom prst="rect">
            <a:avLst/>
          </a:prstGeom>
          <a:noFill/>
        </p:spPr>
        <p:txBody>
          <a:bodyPr>
            <a:spAutoFit/>
          </a:bodyPr>
          <a:lstStyle/>
          <a:p>
            <a:pPr algn="ctr">
              <a:defRPr/>
            </a:pPr>
            <a:r>
              <a:rPr lang="en-US" sz="10000" b="1" dirty="0">
                <a:ln w="13462">
                  <a:solidFill>
                    <a:schemeClr val="bg1"/>
                  </a:solidFill>
                  <a:prstDash val="solid"/>
                </a:ln>
                <a:solidFill>
                  <a:srgbClr val="064838"/>
                </a:solidFill>
                <a:effectLst>
                  <a:outerShdw dist="38100" dir="2700000" algn="bl" rotWithShape="0">
                    <a:schemeClr val="accent5"/>
                  </a:outerShdw>
                </a:effectLst>
                <a:latin typeface="#9Slide03 Source Sans Pro Black" panose="020B0803030403020204" pitchFamily="34" charset="0"/>
                <a:ea typeface="#9Slide03 Source Sans Pro Black" panose="020B0803030403020204" pitchFamily="34" charset="0"/>
              </a:rPr>
              <a:t>TÌM HIỂU BÀI</a:t>
            </a:r>
          </a:p>
        </p:txBody>
      </p:sp>
    </p:spTree>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CFABE-AD8D-8635-5464-58A6E3FE845E}"/>
              </a:ext>
            </a:extLst>
          </p:cNvPr>
          <p:cNvSpPr>
            <a:spLocks noGrp="1"/>
          </p:cNvSpPr>
          <p:nvPr>
            <p:ph type="ctrTitle"/>
          </p:nvPr>
        </p:nvSpPr>
        <p:spPr>
          <a:xfrm>
            <a:off x="1524000" y="1122363"/>
            <a:ext cx="9144000" cy="2387600"/>
          </a:xfrm>
        </p:spPr>
        <p:txBody>
          <a:bodyPr/>
          <a:lstStyle/>
          <a:p>
            <a:pPr>
              <a:defRPr/>
            </a:pPr>
            <a:endParaRPr lang="en-US"/>
          </a:p>
        </p:txBody>
      </p:sp>
      <p:sp>
        <p:nvSpPr>
          <p:cNvPr id="3" name="Subtitle 2">
            <a:extLst>
              <a:ext uri="{FF2B5EF4-FFF2-40B4-BE49-F238E27FC236}">
                <a16:creationId xmlns:a16="http://schemas.microsoft.com/office/drawing/2014/main" id="{AD73AAF5-B973-F9B5-D4D3-3AEE9668A6CA}"/>
              </a:ext>
            </a:extLst>
          </p:cNvPr>
          <p:cNvSpPr>
            <a:spLocks noGrp="1"/>
          </p:cNvSpPr>
          <p:nvPr>
            <p:ph type="subTitle" idx="1"/>
          </p:nvPr>
        </p:nvSpPr>
        <p:spPr>
          <a:xfrm>
            <a:off x="1524000" y="3602038"/>
            <a:ext cx="9144000" cy="1655762"/>
          </a:xfrm>
        </p:spPr>
        <p:txBody>
          <a:bodyPr/>
          <a:lstStyle/>
          <a:p>
            <a:pPr>
              <a:defRPr/>
            </a:pPr>
            <a:endParaRPr lang="en-US"/>
          </a:p>
        </p:txBody>
      </p:sp>
      <p:pic>
        <p:nvPicPr>
          <p:cNvPr id="23556" name="Picture 4">
            <a:extLst>
              <a:ext uri="{FF2B5EF4-FFF2-40B4-BE49-F238E27FC236}">
                <a16:creationId xmlns:a16="http://schemas.microsoft.com/office/drawing/2014/main" id="{B125A816-5814-808B-A88C-34CD93031057}"/>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t="9891" b="33542"/>
          <a:stretch>
            <a:fillRect/>
          </a:stretch>
        </p:blipFill>
        <p:spPr bwMode="auto">
          <a:xfrm>
            <a:off x="1219200" y="0"/>
            <a:ext cx="98790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8AAFB-7494-D230-6469-6CA76ED7535B}"/>
              </a:ext>
            </a:extLst>
          </p:cNvPr>
          <p:cNvSpPr>
            <a:spLocks noGrp="1"/>
          </p:cNvSpPr>
          <p:nvPr>
            <p:ph type="ctrTitle"/>
          </p:nvPr>
        </p:nvSpPr>
        <p:spPr>
          <a:xfrm>
            <a:off x="1524000" y="1122363"/>
            <a:ext cx="9144000" cy="2387600"/>
          </a:xfrm>
        </p:spPr>
        <p:txBody>
          <a:bodyPr/>
          <a:lstStyle/>
          <a:p>
            <a:pPr>
              <a:defRPr/>
            </a:pPr>
            <a:endParaRPr lang="en-US"/>
          </a:p>
        </p:txBody>
      </p:sp>
      <p:sp>
        <p:nvSpPr>
          <p:cNvPr id="3" name="Subtitle 2">
            <a:extLst>
              <a:ext uri="{FF2B5EF4-FFF2-40B4-BE49-F238E27FC236}">
                <a16:creationId xmlns:a16="http://schemas.microsoft.com/office/drawing/2014/main" id="{3AB4F929-E9CD-F5C2-4331-5A63B95DD467}"/>
              </a:ext>
            </a:extLst>
          </p:cNvPr>
          <p:cNvSpPr>
            <a:spLocks noGrp="1"/>
          </p:cNvSpPr>
          <p:nvPr>
            <p:ph type="subTitle" idx="1"/>
          </p:nvPr>
        </p:nvSpPr>
        <p:spPr>
          <a:xfrm>
            <a:off x="1524000" y="3602038"/>
            <a:ext cx="9144000" cy="1655762"/>
          </a:xfrm>
        </p:spPr>
        <p:txBody>
          <a:bodyPr/>
          <a:lstStyle/>
          <a:p>
            <a:pPr>
              <a:defRPr/>
            </a:pPr>
            <a:endParaRPr lang="en-US"/>
          </a:p>
        </p:txBody>
      </p:sp>
      <p:grpSp>
        <p:nvGrpSpPr>
          <p:cNvPr id="45060" name="Group 27">
            <a:extLst>
              <a:ext uri="{FF2B5EF4-FFF2-40B4-BE49-F238E27FC236}">
                <a16:creationId xmlns:a16="http://schemas.microsoft.com/office/drawing/2014/main" id="{C1CB9A40-E468-DB33-CFD6-3CF1401FA27B}"/>
              </a:ext>
            </a:extLst>
          </p:cNvPr>
          <p:cNvGrpSpPr>
            <a:grpSpLocks/>
          </p:cNvGrpSpPr>
          <p:nvPr/>
        </p:nvGrpSpPr>
        <p:grpSpPr bwMode="auto">
          <a:xfrm>
            <a:off x="438150" y="217488"/>
            <a:ext cx="3276600" cy="520700"/>
            <a:chOff x="3376861" y="588528"/>
            <a:chExt cx="4659127" cy="907763"/>
          </a:xfrm>
        </p:grpSpPr>
        <p:grpSp>
          <p:nvGrpSpPr>
            <p:cNvPr id="45068" name="Group 28">
              <a:extLst>
                <a:ext uri="{FF2B5EF4-FFF2-40B4-BE49-F238E27FC236}">
                  <a16:creationId xmlns:a16="http://schemas.microsoft.com/office/drawing/2014/main" id="{AC474988-5493-832B-E0BD-D3BF786915CD}"/>
                </a:ext>
              </a:extLst>
            </p:cNvPr>
            <p:cNvGrpSpPr>
              <a:grpSpLocks/>
            </p:cNvGrpSpPr>
            <p:nvPr/>
          </p:nvGrpSpPr>
          <p:grpSpPr bwMode="auto">
            <a:xfrm>
              <a:off x="4284308" y="588528"/>
              <a:ext cx="3751680" cy="907763"/>
              <a:chOff x="7876457" y="104148"/>
              <a:chExt cx="3751680" cy="907763"/>
            </a:xfrm>
          </p:grpSpPr>
          <p:sp>
            <p:nvSpPr>
              <p:cNvPr id="9" name="Rectangle: Rounded Corners 43">
                <a:extLst>
                  <a:ext uri="{FF2B5EF4-FFF2-40B4-BE49-F238E27FC236}">
                    <a16:creationId xmlns:a16="http://schemas.microsoft.com/office/drawing/2014/main" id="{E3EFC2A8-805C-B0B1-9C8F-0A665E59F7F8}"/>
                  </a:ext>
                </a:extLst>
              </p:cNvPr>
              <p:cNvSpPr/>
              <p:nvPr/>
            </p:nvSpPr>
            <p:spPr>
              <a:xfrm>
                <a:off x="7876456" y="104148"/>
                <a:ext cx="3751681" cy="885622"/>
              </a:xfrm>
              <a:custGeom>
                <a:avLst/>
                <a:gdLst>
                  <a:gd name="connsiteX0" fmla="*/ 0 w 3545058"/>
                  <a:gd name="connsiteY0" fmla="*/ 96131 h 576774"/>
                  <a:gd name="connsiteX1" fmla="*/ 96131 w 3545058"/>
                  <a:gd name="connsiteY1" fmla="*/ 0 h 576774"/>
                  <a:gd name="connsiteX2" fmla="*/ 721986 w 3545058"/>
                  <a:gd name="connsiteY2" fmla="*/ 0 h 576774"/>
                  <a:gd name="connsiteX3" fmla="*/ 1280786 w 3545058"/>
                  <a:gd name="connsiteY3" fmla="*/ 0 h 576774"/>
                  <a:gd name="connsiteX4" fmla="*/ 1839585 w 3545058"/>
                  <a:gd name="connsiteY4" fmla="*/ 0 h 576774"/>
                  <a:gd name="connsiteX5" fmla="*/ 2297800 w 3545058"/>
                  <a:gd name="connsiteY5" fmla="*/ 0 h 576774"/>
                  <a:gd name="connsiteX6" fmla="*/ 2789544 w 3545058"/>
                  <a:gd name="connsiteY6" fmla="*/ 0 h 576774"/>
                  <a:gd name="connsiteX7" fmla="*/ 3448927 w 3545058"/>
                  <a:gd name="connsiteY7" fmla="*/ 0 h 576774"/>
                  <a:gd name="connsiteX8" fmla="*/ 3545058 w 3545058"/>
                  <a:gd name="connsiteY8" fmla="*/ 96131 h 576774"/>
                  <a:gd name="connsiteX9" fmla="*/ 3545058 w 3545058"/>
                  <a:gd name="connsiteY9" fmla="*/ 480643 h 576774"/>
                  <a:gd name="connsiteX10" fmla="*/ 3448927 w 3545058"/>
                  <a:gd name="connsiteY10" fmla="*/ 576774 h 576774"/>
                  <a:gd name="connsiteX11" fmla="*/ 2890128 w 3545058"/>
                  <a:gd name="connsiteY11" fmla="*/ 576774 h 576774"/>
                  <a:gd name="connsiteX12" fmla="*/ 2264272 w 3545058"/>
                  <a:gd name="connsiteY12" fmla="*/ 576774 h 576774"/>
                  <a:gd name="connsiteX13" fmla="*/ 1772529 w 3545058"/>
                  <a:gd name="connsiteY13" fmla="*/ 576774 h 576774"/>
                  <a:gd name="connsiteX14" fmla="*/ 1180202 w 3545058"/>
                  <a:gd name="connsiteY14" fmla="*/ 576774 h 576774"/>
                  <a:gd name="connsiteX15" fmla="*/ 688458 w 3545058"/>
                  <a:gd name="connsiteY15" fmla="*/ 576774 h 576774"/>
                  <a:gd name="connsiteX16" fmla="*/ 96131 w 3545058"/>
                  <a:gd name="connsiteY16" fmla="*/ 576774 h 576774"/>
                  <a:gd name="connsiteX17" fmla="*/ 0 w 3545058"/>
                  <a:gd name="connsiteY17" fmla="*/ 480643 h 576774"/>
                  <a:gd name="connsiteX18" fmla="*/ 0 w 3545058"/>
                  <a:gd name="connsiteY18" fmla="*/ 96131 h 57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45058" h="576774" fill="none" extrusionOk="0">
                    <a:moveTo>
                      <a:pt x="0" y="96131"/>
                    </a:moveTo>
                    <a:cubicBezTo>
                      <a:pt x="8469" y="51660"/>
                      <a:pt x="47925" y="5020"/>
                      <a:pt x="96131" y="0"/>
                    </a:cubicBezTo>
                    <a:cubicBezTo>
                      <a:pt x="328807" y="-58924"/>
                      <a:pt x="426981" y="48115"/>
                      <a:pt x="721986" y="0"/>
                    </a:cubicBezTo>
                    <a:cubicBezTo>
                      <a:pt x="1016992" y="-48115"/>
                      <a:pt x="1017421" y="32492"/>
                      <a:pt x="1280786" y="0"/>
                    </a:cubicBezTo>
                    <a:cubicBezTo>
                      <a:pt x="1544151" y="-32492"/>
                      <a:pt x="1605561" y="33355"/>
                      <a:pt x="1839585" y="0"/>
                    </a:cubicBezTo>
                    <a:cubicBezTo>
                      <a:pt x="2073609" y="-33355"/>
                      <a:pt x="2202420" y="36480"/>
                      <a:pt x="2297800" y="0"/>
                    </a:cubicBezTo>
                    <a:cubicBezTo>
                      <a:pt x="2393180" y="-36480"/>
                      <a:pt x="2628824" y="15384"/>
                      <a:pt x="2789544" y="0"/>
                    </a:cubicBezTo>
                    <a:cubicBezTo>
                      <a:pt x="2950264" y="-15384"/>
                      <a:pt x="3266356" y="30402"/>
                      <a:pt x="3448927" y="0"/>
                    </a:cubicBezTo>
                    <a:cubicBezTo>
                      <a:pt x="3497003" y="8190"/>
                      <a:pt x="3554289" y="53047"/>
                      <a:pt x="3545058" y="96131"/>
                    </a:cubicBezTo>
                    <a:cubicBezTo>
                      <a:pt x="3582194" y="223006"/>
                      <a:pt x="3500532" y="304039"/>
                      <a:pt x="3545058" y="480643"/>
                    </a:cubicBezTo>
                    <a:cubicBezTo>
                      <a:pt x="3557281" y="525022"/>
                      <a:pt x="3510681" y="570867"/>
                      <a:pt x="3448927" y="576774"/>
                    </a:cubicBezTo>
                    <a:cubicBezTo>
                      <a:pt x="3265199" y="626351"/>
                      <a:pt x="3153732" y="516119"/>
                      <a:pt x="2890128" y="576774"/>
                    </a:cubicBezTo>
                    <a:cubicBezTo>
                      <a:pt x="2626524" y="637429"/>
                      <a:pt x="2543795" y="514245"/>
                      <a:pt x="2264272" y="576774"/>
                    </a:cubicBezTo>
                    <a:cubicBezTo>
                      <a:pt x="1984749" y="639303"/>
                      <a:pt x="1936652" y="544973"/>
                      <a:pt x="1772529" y="576774"/>
                    </a:cubicBezTo>
                    <a:cubicBezTo>
                      <a:pt x="1608406" y="608575"/>
                      <a:pt x="1319332" y="525552"/>
                      <a:pt x="1180202" y="576774"/>
                    </a:cubicBezTo>
                    <a:cubicBezTo>
                      <a:pt x="1041072" y="627996"/>
                      <a:pt x="850449" y="572313"/>
                      <a:pt x="688458" y="576774"/>
                    </a:cubicBezTo>
                    <a:cubicBezTo>
                      <a:pt x="526467" y="581235"/>
                      <a:pt x="364897" y="548993"/>
                      <a:pt x="96131" y="576774"/>
                    </a:cubicBezTo>
                    <a:cubicBezTo>
                      <a:pt x="31053" y="579273"/>
                      <a:pt x="-212" y="543239"/>
                      <a:pt x="0" y="480643"/>
                    </a:cubicBezTo>
                    <a:cubicBezTo>
                      <a:pt x="-2852" y="366264"/>
                      <a:pt x="31056" y="237213"/>
                      <a:pt x="0" y="96131"/>
                    </a:cubicBezTo>
                    <a:close/>
                  </a:path>
                  <a:path w="3545058" h="576774" stroke="0" extrusionOk="0">
                    <a:moveTo>
                      <a:pt x="0" y="96131"/>
                    </a:moveTo>
                    <a:cubicBezTo>
                      <a:pt x="-10612" y="39904"/>
                      <a:pt x="48631" y="4257"/>
                      <a:pt x="96131" y="0"/>
                    </a:cubicBezTo>
                    <a:cubicBezTo>
                      <a:pt x="310742" y="-3093"/>
                      <a:pt x="485945" y="803"/>
                      <a:pt x="688458" y="0"/>
                    </a:cubicBezTo>
                    <a:cubicBezTo>
                      <a:pt x="890971" y="-803"/>
                      <a:pt x="1114072" y="19783"/>
                      <a:pt x="1280786" y="0"/>
                    </a:cubicBezTo>
                    <a:cubicBezTo>
                      <a:pt x="1447500" y="-19783"/>
                      <a:pt x="1716277" y="34185"/>
                      <a:pt x="1873113" y="0"/>
                    </a:cubicBezTo>
                    <a:cubicBezTo>
                      <a:pt x="2029949" y="-34185"/>
                      <a:pt x="2244527" y="23485"/>
                      <a:pt x="2498968" y="0"/>
                    </a:cubicBezTo>
                    <a:cubicBezTo>
                      <a:pt x="2753410" y="-23485"/>
                      <a:pt x="3153957" y="24836"/>
                      <a:pt x="3448927" y="0"/>
                    </a:cubicBezTo>
                    <a:cubicBezTo>
                      <a:pt x="3514463" y="6400"/>
                      <a:pt x="3535715" y="44706"/>
                      <a:pt x="3545058" y="96131"/>
                    </a:cubicBezTo>
                    <a:cubicBezTo>
                      <a:pt x="3557692" y="178573"/>
                      <a:pt x="3502318" y="384324"/>
                      <a:pt x="3545058" y="480643"/>
                    </a:cubicBezTo>
                    <a:cubicBezTo>
                      <a:pt x="3549325" y="521047"/>
                      <a:pt x="3492872" y="581268"/>
                      <a:pt x="3448927" y="576774"/>
                    </a:cubicBezTo>
                    <a:cubicBezTo>
                      <a:pt x="3288584" y="614035"/>
                      <a:pt x="3152018" y="563756"/>
                      <a:pt x="2990712" y="576774"/>
                    </a:cubicBezTo>
                    <a:cubicBezTo>
                      <a:pt x="2829407" y="589792"/>
                      <a:pt x="2679171" y="539943"/>
                      <a:pt x="2398384" y="576774"/>
                    </a:cubicBezTo>
                    <a:cubicBezTo>
                      <a:pt x="2117597" y="613605"/>
                      <a:pt x="2066972" y="559516"/>
                      <a:pt x="1906641" y="576774"/>
                    </a:cubicBezTo>
                    <a:cubicBezTo>
                      <a:pt x="1746310" y="594032"/>
                      <a:pt x="1524709" y="549960"/>
                      <a:pt x="1414897" y="576774"/>
                    </a:cubicBezTo>
                    <a:cubicBezTo>
                      <a:pt x="1305085" y="603588"/>
                      <a:pt x="937421" y="501787"/>
                      <a:pt x="789042" y="576774"/>
                    </a:cubicBezTo>
                    <a:cubicBezTo>
                      <a:pt x="640663" y="651761"/>
                      <a:pt x="353707" y="521177"/>
                      <a:pt x="96131" y="576774"/>
                    </a:cubicBezTo>
                    <a:cubicBezTo>
                      <a:pt x="48192" y="587358"/>
                      <a:pt x="-8858" y="527621"/>
                      <a:pt x="0" y="480643"/>
                    </a:cubicBezTo>
                    <a:cubicBezTo>
                      <a:pt x="-14439" y="349945"/>
                      <a:pt x="21005" y="199522"/>
                      <a:pt x="0" y="96131"/>
                    </a:cubicBezTo>
                    <a:close/>
                  </a:path>
                </a:pathLst>
              </a:custGeom>
              <a:solidFill>
                <a:srgbClr val="F9D6C7"/>
              </a:solidFill>
              <a:ln w="12700" cap="flat" cmpd="sng" algn="ctr">
                <a:solidFill>
                  <a:srgbClr val="ED8C60"/>
                </a:solidFill>
                <a:prstDash val="solid"/>
                <a:miter lim="800000"/>
              </a:ln>
              <a:effectLst/>
            </p:spPr>
            <p:txBody>
              <a:bodyPr anchor="ctr"/>
              <a:lstStyle/>
              <a:p>
                <a:pPr algn="ctr" eaLnBrk="1" fontAlgn="auto" hangingPunct="1">
                  <a:spcBef>
                    <a:spcPts val="0"/>
                  </a:spcBef>
                  <a:spcAft>
                    <a:spcPts val="0"/>
                  </a:spcAft>
                  <a:defRPr/>
                </a:pPr>
                <a:endParaRPr lang="en-US" sz="1200" kern="0">
                  <a:solidFill>
                    <a:prstClr val="white"/>
                  </a:solidFill>
                  <a:latin typeface="Arial" panose="020B0604020202020204" pitchFamily="34" charset="0"/>
                  <a:ea typeface="+mn-ea"/>
                  <a:cs typeface="Arial" panose="020B0604020202020204" pitchFamily="34" charset="0"/>
                </a:endParaRPr>
              </a:p>
            </p:txBody>
          </p:sp>
          <p:sp>
            <p:nvSpPr>
              <p:cNvPr id="10" name="Rectangle 9">
                <a:extLst>
                  <a:ext uri="{FF2B5EF4-FFF2-40B4-BE49-F238E27FC236}">
                    <a16:creationId xmlns:a16="http://schemas.microsoft.com/office/drawing/2014/main" id="{7E09BA3D-BAAC-A70B-CDF2-F9C851A56C96}"/>
                  </a:ext>
                </a:extLst>
              </p:cNvPr>
              <p:cNvSpPr/>
              <p:nvPr/>
            </p:nvSpPr>
            <p:spPr>
              <a:xfrm>
                <a:off x="8149593" y="206547"/>
                <a:ext cx="3176062" cy="805364"/>
              </a:xfrm>
              <a:prstGeom prst="rect">
                <a:avLst/>
              </a:prstGeom>
            </p:spPr>
            <p:txBody>
              <a:bodyPr wrap="none">
                <a:spAutoFit/>
              </a:bodyPr>
              <a:lstStyle/>
              <a:p>
                <a:pPr algn="ctr" eaLnBrk="1" fontAlgn="auto" hangingPunct="1">
                  <a:spcBef>
                    <a:spcPts val="0"/>
                  </a:spcBef>
                  <a:spcAft>
                    <a:spcPts val="0"/>
                  </a:spcAft>
                  <a:defRPr/>
                </a:pPr>
                <a:r>
                  <a:rPr lang="en-US" altLang="zh-CN" sz="2400" b="1" kern="0" dirty="0" err="1">
                    <a:solidFill>
                      <a:srgbClr val="663F0D">
                        <a:lumMod val="50000"/>
                      </a:srgbClr>
                    </a:solidFill>
                    <a:latin typeface="Arial" panose="020B0604020202020204" pitchFamily="34" charset="0"/>
                    <a:ea typeface="inpin heiti" charset="-122"/>
                    <a:cs typeface="Arial" panose="020B0604020202020204" pitchFamily="34" charset="0"/>
                  </a:rPr>
                  <a:t>Cùng</a:t>
                </a:r>
                <a:r>
                  <a:rPr lang="en-US" altLang="zh-CN" sz="2400" b="1" kern="0" dirty="0">
                    <a:solidFill>
                      <a:srgbClr val="663F0D">
                        <a:lumMod val="50000"/>
                      </a:srgbClr>
                    </a:solidFill>
                    <a:latin typeface="Arial" panose="020B0604020202020204" pitchFamily="34" charset="0"/>
                    <a:ea typeface="inpin heiti" charset="-122"/>
                    <a:cs typeface="Arial" panose="020B0604020202020204" pitchFamily="34" charset="0"/>
                  </a:rPr>
                  <a:t> </a:t>
                </a:r>
                <a:r>
                  <a:rPr lang="en-US" altLang="zh-CN" sz="2400" b="1" kern="0" dirty="0" err="1">
                    <a:solidFill>
                      <a:srgbClr val="663F0D">
                        <a:lumMod val="50000"/>
                      </a:srgbClr>
                    </a:solidFill>
                    <a:latin typeface="Arial" panose="020B0604020202020204" pitchFamily="34" charset="0"/>
                    <a:ea typeface="inpin heiti" charset="-122"/>
                    <a:cs typeface="Arial" panose="020B0604020202020204" pitchFamily="34" charset="0"/>
                  </a:rPr>
                  <a:t>tìm</a:t>
                </a:r>
                <a:r>
                  <a:rPr lang="en-US" altLang="zh-CN" sz="2400" b="1" kern="0" dirty="0">
                    <a:solidFill>
                      <a:srgbClr val="663F0D">
                        <a:lumMod val="50000"/>
                      </a:srgbClr>
                    </a:solidFill>
                    <a:latin typeface="Arial" panose="020B0604020202020204" pitchFamily="34" charset="0"/>
                    <a:ea typeface="inpin heiti" charset="-122"/>
                    <a:cs typeface="Arial" panose="020B0604020202020204" pitchFamily="34" charset="0"/>
                  </a:rPr>
                  <a:t> </a:t>
                </a:r>
                <a:r>
                  <a:rPr lang="en-US" altLang="zh-CN" sz="2400" b="1" kern="0" dirty="0" err="1">
                    <a:solidFill>
                      <a:srgbClr val="663F0D">
                        <a:lumMod val="50000"/>
                      </a:srgbClr>
                    </a:solidFill>
                    <a:latin typeface="Arial" panose="020B0604020202020204" pitchFamily="34" charset="0"/>
                    <a:ea typeface="inpin heiti" charset="-122"/>
                    <a:cs typeface="Arial" panose="020B0604020202020204" pitchFamily="34" charset="0"/>
                  </a:rPr>
                  <a:t>hiểu</a:t>
                </a:r>
                <a:endParaRPr lang="zh-CN" altLang="en-US" sz="2400" b="1" kern="0" dirty="0">
                  <a:solidFill>
                    <a:srgbClr val="663F0D">
                      <a:lumMod val="50000"/>
                    </a:srgbClr>
                  </a:solidFill>
                  <a:latin typeface="Arial" panose="020B0604020202020204" pitchFamily="34" charset="0"/>
                  <a:ea typeface="inpin heiti" charset="-122"/>
                  <a:cs typeface="Arial" panose="020B0604020202020204" pitchFamily="34" charset="0"/>
                </a:endParaRPr>
              </a:p>
            </p:txBody>
          </p:sp>
        </p:grpSp>
        <p:pic>
          <p:nvPicPr>
            <p:cNvPr id="45069" name="Picture 29">
              <a:extLst>
                <a:ext uri="{FF2B5EF4-FFF2-40B4-BE49-F238E27FC236}">
                  <a16:creationId xmlns:a16="http://schemas.microsoft.com/office/drawing/2014/main" id="{6B07E90F-416F-A2DC-33A3-2B2A14DDD88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3376861" y="682931"/>
              <a:ext cx="709349" cy="709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5061" name="Picture 10">
            <a:extLst>
              <a:ext uri="{FF2B5EF4-FFF2-40B4-BE49-F238E27FC236}">
                <a16:creationId xmlns:a16="http://schemas.microsoft.com/office/drawing/2014/main" id="{05916245-ABB9-C8F6-0555-67F1EF4915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830263"/>
            <a:ext cx="515938" cy="107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Rounded Corners 43">
            <a:extLst>
              <a:ext uri="{FF2B5EF4-FFF2-40B4-BE49-F238E27FC236}">
                <a16:creationId xmlns:a16="http://schemas.microsoft.com/office/drawing/2014/main" id="{74C58812-2839-C607-2D59-228D1D29DD0E}"/>
              </a:ext>
            </a:extLst>
          </p:cNvPr>
          <p:cNvSpPr/>
          <p:nvPr/>
        </p:nvSpPr>
        <p:spPr>
          <a:xfrm>
            <a:off x="2039938" y="936625"/>
            <a:ext cx="8351837" cy="1058863"/>
          </a:xfrm>
          <a:custGeom>
            <a:avLst/>
            <a:gdLst>
              <a:gd name="connsiteX0" fmla="*/ 0 w 3545058"/>
              <a:gd name="connsiteY0" fmla="*/ 96131 h 576774"/>
              <a:gd name="connsiteX1" fmla="*/ 96131 w 3545058"/>
              <a:gd name="connsiteY1" fmla="*/ 0 h 576774"/>
              <a:gd name="connsiteX2" fmla="*/ 721986 w 3545058"/>
              <a:gd name="connsiteY2" fmla="*/ 0 h 576774"/>
              <a:gd name="connsiteX3" fmla="*/ 1280786 w 3545058"/>
              <a:gd name="connsiteY3" fmla="*/ 0 h 576774"/>
              <a:gd name="connsiteX4" fmla="*/ 1839585 w 3545058"/>
              <a:gd name="connsiteY4" fmla="*/ 0 h 576774"/>
              <a:gd name="connsiteX5" fmla="*/ 2297800 w 3545058"/>
              <a:gd name="connsiteY5" fmla="*/ 0 h 576774"/>
              <a:gd name="connsiteX6" fmla="*/ 2789544 w 3545058"/>
              <a:gd name="connsiteY6" fmla="*/ 0 h 576774"/>
              <a:gd name="connsiteX7" fmla="*/ 3448927 w 3545058"/>
              <a:gd name="connsiteY7" fmla="*/ 0 h 576774"/>
              <a:gd name="connsiteX8" fmla="*/ 3545058 w 3545058"/>
              <a:gd name="connsiteY8" fmla="*/ 96131 h 576774"/>
              <a:gd name="connsiteX9" fmla="*/ 3545058 w 3545058"/>
              <a:gd name="connsiteY9" fmla="*/ 480643 h 576774"/>
              <a:gd name="connsiteX10" fmla="*/ 3448927 w 3545058"/>
              <a:gd name="connsiteY10" fmla="*/ 576774 h 576774"/>
              <a:gd name="connsiteX11" fmla="*/ 2890128 w 3545058"/>
              <a:gd name="connsiteY11" fmla="*/ 576774 h 576774"/>
              <a:gd name="connsiteX12" fmla="*/ 2264272 w 3545058"/>
              <a:gd name="connsiteY12" fmla="*/ 576774 h 576774"/>
              <a:gd name="connsiteX13" fmla="*/ 1772529 w 3545058"/>
              <a:gd name="connsiteY13" fmla="*/ 576774 h 576774"/>
              <a:gd name="connsiteX14" fmla="*/ 1180202 w 3545058"/>
              <a:gd name="connsiteY14" fmla="*/ 576774 h 576774"/>
              <a:gd name="connsiteX15" fmla="*/ 688458 w 3545058"/>
              <a:gd name="connsiteY15" fmla="*/ 576774 h 576774"/>
              <a:gd name="connsiteX16" fmla="*/ 96131 w 3545058"/>
              <a:gd name="connsiteY16" fmla="*/ 576774 h 576774"/>
              <a:gd name="connsiteX17" fmla="*/ 0 w 3545058"/>
              <a:gd name="connsiteY17" fmla="*/ 480643 h 576774"/>
              <a:gd name="connsiteX18" fmla="*/ 0 w 3545058"/>
              <a:gd name="connsiteY18" fmla="*/ 96131 h 57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45058" h="576774" fill="none" extrusionOk="0">
                <a:moveTo>
                  <a:pt x="0" y="96131"/>
                </a:moveTo>
                <a:cubicBezTo>
                  <a:pt x="8469" y="51660"/>
                  <a:pt x="47925" y="5020"/>
                  <a:pt x="96131" y="0"/>
                </a:cubicBezTo>
                <a:cubicBezTo>
                  <a:pt x="328807" y="-58924"/>
                  <a:pt x="426981" y="48115"/>
                  <a:pt x="721986" y="0"/>
                </a:cubicBezTo>
                <a:cubicBezTo>
                  <a:pt x="1016992" y="-48115"/>
                  <a:pt x="1017421" y="32492"/>
                  <a:pt x="1280786" y="0"/>
                </a:cubicBezTo>
                <a:cubicBezTo>
                  <a:pt x="1544151" y="-32492"/>
                  <a:pt x="1605561" y="33355"/>
                  <a:pt x="1839585" y="0"/>
                </a:cubicBezTo>
                <a:cubicBezTo>
                  <a:pt x="2073609" y="-33355"/>
                  <a:pt x="2202420" y="36480"/>
                  <a:pt x="2297800" y="0"/>
                </a:cubicBezTo>
                <a:cubicBezTo>
                  <a:pt x="2393180" y="-36480"/>
                  <a:pt x="2628824" y="15384"/>
                  <a:pt x="2789544" y="0"/>
                </a:cubicBezTo>
                <a:cubicBezTo>
                  <a:pt x="2950264" y="-15384"/>
                  <a:pt x="3266356" y="30402"/>
                  <a:pt x="3448927" y="0"/>
                </a:cubicBezTo>
                <a:cubicBezTo>
                  <a:pt x="3497003" y="8190"/>
                  <a:pt x="3554289" y="53047"/>
                  <a:pt x="3545058" y="96131"/>
                </a:cubicBezTo>
                <a:cubicBezTo>
                  <a:pt x="3582194" y="223006"/>
                  <a:pt x="3500532" y="304039"/>
                  <a:pt x="3545058" y="480643"/>
                </a:cubicBezTo>
                <a:cubicBezTo>
                  <a:pt x="3557281" y="525022"/>
                  <a:pt x="3510681" y="570867"/>
                  <a:pt x="3448927" y="576774"/>
                </a:cubicBezTo>
                <a:cubicBezTo>
                  <a:pt x="3265199" y="626351"/>
                  <a:pt x="3153732" y="516119"/>
                  <a:pt x="2890128" y="576774"/>
                </a:cubicBezTo>
                <a:cubicBezTo>
                  <a:pt x="2626524" y="637429"/>
                  <a:pt x="2543795" y="514245"/>
                  <a:pt x="2264272" y="576774"/>
                </a:cubicBezTo>
                <a:cubicBezTo>
                  <a:pt x="1984749" y="639303"/>
                  <a:pt x="1936652" y="544973"/>
                  <a:pt x="1772529" y="576774"/>
                </a:cubicBezTo>
                <a:cubicBezTo>
                  <a:pt x="1608406" y="608575"/>
                  <a:pt x="1319332" y="525552"/>
                  <a:pt x="1180202" y="576774"/>
                </a:cubicBezTo>
                <a:cubicBezTo>
                  <a:pt x="1041072" y="627996"/>
                  <a:pt x="850449" y="572313"/>
                  <a:pt x="688458" y="576774"/>
                </a:cubicBezTo>
                <a:cubicBezTo>
                  <a:pt x="526467" y="581235"/>
                  <a:pt x="364897" y="548993"/>
                  <a:pt x="96131" y="576774"/>
                </a:cubicBezTo>
                <a:cubicBezTo>
                  <a:pt x="31053" y="579273"/>
                  <a:pt x="-212" y="543239"/>
                  <a:pt x="0" y="480643"/>
                </a:cubicBezTo>
                <a:cubicBezTo>
                  <a:pt x="-2852" y="366264"/>
                  <a:pt x="31056" y="237213"/>
                  <a:pt x="0" y="96131"/>
                </a:cubicBezTo>
                <a:close/>
              </a:path>
              <a:path w="3545058" h="576774" stroke="0" extrusionOk="0">
                <a:moveTo>
                  <a:pt x="0" y="96131"/>
                </a:moveTo>
                <a:cubicBezTo>
                  <a:pt x="-10612" y="39904"/>
                  <a:pt x="48631" y="4257"/>
                  <a:pt x="96131" y="0"/>
                </a:cubicBezTo>
                <a:cubicBezTo>
                  <a:pt x="310742" y="-3093"/>
                  <a:pt x="485945" y="803"/>
                  <a:pt x="688458" y="0"/>
                </a:cubicBezTo>
                <a:cubicBezTo>
                  <a:pt x="890971" y="-803"/>
                  <a:pt x="1114072" y="19783"/>
                  <a:pt x="1280786" y="0"/>
                </a:cubicBezTo>
                <a:cubicBezTo>
                  <a:pt x="1447500" y="-19783"/>
                  <a:pt x="1716277" y="34185"/>
                  <a:pt x="1873113" y="0"/>
                </a:cubicBezTo>
                <a:cubicBezTo>
                  <a:pt x="2029949" y="-34185"/>
                  <a:pt x="2244527" y="23485"/>
                  <a:pt x="2498968" y="0"/>
                </a:cubicBezTo>
                <a:cubicBezTo>
                  <a:pt x="2753410" y="-23485"/>
                  <a:pt x="3153957" y="24836"/>
                  <a:pt x="3448927" y="0"/>
                </a:cubicBezTo>
                <a:cubicBezTo>
                  <a:pt x="3514463" y="6400"/>
                  <a:pt x="3535715" y="44706"/>
                  <a:pt x="3545058" y="96131"/>
                </a:cubicBezTo>
                <a:cubicBezTo>
                  <a:pt x="3557692" y="178573"/>
                  <a:pt x="3502318" y="384324"/>
                  <a:pt x="3545058" y="480643"/>
                </a:cubicBezTo>
                <a:cubicBezTo>
                  <a:pt x="3549325" y="521047"/>
                  <a:pt x="3492872" y="581268"/>
                  <a:pt x="3448927" y="576774"/>
                </a:cubicBezTo>
                <a:cubicBezTo>
                  <a:pt x="3288584" y="614035"/>
                  <a:pt x="3152018" y="563756"/>
                  <a:pt x="2990712" y="576774"/>
                </a:cubicBezTo>
                <a:cubicBezTo>
                  <a:pt x="2829407" y="589792"/>
                  <a:pt x="2679171" y="539943"/>
                  <a:pt x="2398384" y="576774"/>
                </a:cubicBezTo>
                <a:cubicBezTo>
                  <a:pt x="2117597" y="613605"/>
                  <a:pt x="2066972" y="559516"/>
                  <a:pt x="1906641" y="576774"/>
                </a:cubicBezTo>
                <a:cubicBezTo>
                  <a:pt x="1746310" y="594032"/>
                  <a:pt x="1524709" y="549960"/>
                  <a:pt x="1414897" y="576774"/>
                </a:cubicBezTo>
                <a:cubicBezTo>
                  <a:pt x="1305085" y="603588"/>
                  <a:pt x="937421" y="501787"/>
                  <a:pt x="789042" y="576774"/>
                </a:cubicBezTo>
                <a:cubicBezTo>
                  <a:pt x="640663" y="651761"/>
                  <a:pt x="353707" y="521177"/>
                  <a:pt x="96131" y="576774"/>
                </a:cubicBezTo>
                <a:cubicBezTo>
                  <a:pt x="48192" y="587358"/>
                  <a:pt x="-8858" y="527621"/>
                  <a:pt x="0" y="480643"/>
                </a:cubicBezTo>
                <a:cubicBezTo>
                  <a:pt x="-14439" y="349945"/>
                  <a:pt x="21005" y="199522"/>
                  <a:pt x="0" y="96131"/>
                </a:cubicBezTo>
                <a:close/>
              </a:path>
            </a:pathLst>
          </a:custGeom>
          <a:solidFill>
            <a:srgbClr val="BDEEFF"/>
          </a:solidFill>
          <a:ln w="12700" cap="flat" cmpd="sng" algn="ctr">
            <a:solidFill>
              <a:srgbClr val="65C4E9"/>
            </a:solidFill>
            <a:prstDash val="solid"/>
            <a:miter lim="800000"/>
          </a:ln>
          <a:effectLst/>
        </p:spPr>
        <p:txBody>
          <a:bodyPr anchor="ctr"/>
          <a:lstStyle/>
          <a:p>
            <a:pPr algn="ctr" eaLnBrk="1" fontAlgn="auto" hangingPunct="1">
              <a:spcBef>
                <a:spcPts val="0"/>
              </a:spcBef>
              <a:spcAft>
                <a:spcPts val="0"/>
              </a:spcAft>
              <a:defRPr/>
            </a:pPr>
            <a:endParaRPr lang="en-US" sz="2000" kern="0">
              <a:solidFill>
                <a:prstClr val="white"/>
              </a:solidFill>
              <a:latin typeface="Arial" panose="020B0604020202020204" pitchFamily="34" charset="0"/>
              <a:ea typeface="+mn-ea"/>
              <a:cs typeface="Arial" panose="020B0604020202020204" pitchFamily="34" charset="0"/>
            </a:endParaRPr>
          </a:p>
        </p:txBody>
      </p:sp>
      <p:sp>
        <p:nvSpPr>
          <p:cNvPr id="13" name="TextBox 1">
            <a:extLst>
              <a:ext uri="{FF2B5EF4-FFF2-40B4-BE49-F238E27FC236}">
                <a16:creationId xmlns:a16="http://schemas.microsoft.com/office/drawing/2014/main" id="{35F1F879-B4B7-D6FF-3FF1-643098392DB9}"/>
              </a:ext>
            </a:extLst>
          </p:cNvPr>
          <p:cNvSpPr txBox="1">
            <a:spLocks noChangeArrowheads="1"/>
          </p:cNvSpPr>
          <p:nvPr/>
        </p:nvSpPr>
        <p:spPr bwMode="auto">
          <a:xfrm>
            <a:off x="2136775" y="1150938"/>
            <a:ext cx="89550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r>
              <a:rPr lang="en-US" altLang="en-US" sz="2800">
                <a:solidFill>
                  <a:srgbClr val="FF0000"/>
                </a:solidFill>
                <a:latin typeface="Arial" panose="020B0604020202020204" pitchFamily="34" charset="0"/>
                <a:cs typeface="Arial" panose="020B0604020202020204" pitchFamily="34" charset="0"/>
              </a:rPr>
              <a:t>Kể tên những nguyên liệu làm món trứng đúc thịt?</a:t>
            </a:r>
          </a:p>
        </p:txBody>
      </p:sp>
      <p:pic>
        <p:nvPicPr>
          <p:cNvPr id="14" name="Picture 13" descr="A picture containing clipart&#10;&#10;Description automatically generated">
            <a:extLst>
              <a:ext uri="{FF2B5EF4-FFF2-40B4-BE49-F238E27FC236}">
                <a16:creationId xmlns:a16="http://schemas.microsoft.com/office/drawing/2014/main" id="{BF0D4369-1EF1-165D-E904-55B96E389E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86875" y="4371975"/>
            <a:ext cx="2992438" cy="248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a:extLst>
              <a:ext uri="{FF2B5EF4-FFF2-40B4-BE49-F238E27FC236}">
                <a16:creationId xmlns:a16="http://schemas.microsoft.com/office/drawing/2014/main" id="{2DFA8A40-DC4D-4226-B296-42B1617F3C3A}"/>
              </a:ext>
            </a:extLst>
          </p:cNvPr>
          <p:cNvSpPr txBox="1"/>
          <p:nvPr/>
        </p:nvSpPr>
        <p:spPr>
          <a:xfrm>
            <a:off x="7173913" y="2733675"/>
            <a:ext cx="4300537" cy="1736725"/>
          </a:xfrm>
          <a:prstGeom prst="wedgeRoundRectCallout">
            <a:avLst>
              <a:gd name="adj1" fmla="val 33976"/>
              <a:gd name="adj2" fmla="val 70612"/>
              <a:gd name="adj3" fmla="val 16667"/>
            </a:avLst>
          </a:prstGeom>
          <a:solidFill>
            <a:srgbClr val="FFFFCC"/>
          </a:solidFill>
          <a:ln w="28575">
            <a:solidFill>
              <a:srgbClr val="FF0000"/>
            </a:solidFill>
            <a:prstDash val="lgDashDotDot"/>
          </a:ln>
        </p:spPr>
        <p:style>
          <a:lnRef idx="2">
            <a:schemeClr val="accent2"/>
          </a:lnRef>
          <a:fillRef idx="1">
            <a:schemeClr val="lt1"/>
          </a:fillRef>
          <a:effectRef idx="0">
            <a:schemeClr val="accent2"/>
          </a:effectRef>
          <a:fontRef idx="minor">
            <a:schemeClr val="dk1"/>
          </a:fontRef>
        </p:style>
        <p:txBody>
          <a:bodyPr>
            <a:spAutoFit/>
          </a:bodyPr>
          <a:lstStyle>
            <a:lvl1pPr defTabSz="608013">
              <a:defRPr>
                <a:solidFill>
                  <a:schemeClr val="tx1"/>
                </a:solidFill>
                <a:latin typeface="等线" panose="02010600030101010101" pitchFamily="2" charset="-122"/>
                <a:ea typeface="等线" panose="02010600030101010101" pitchFamily="2" charset="-122"/>
              </a:defRPr>
            </a:lvl1pPr>
            <a:lvl2pPr marL="742950" indent="-285750" defTabSz="608013">
              <a:defRPr>
                <a:solidFill>
                  <a:schemeClr val="tx1"/>
                </a:solidFill>
                <a:latin typeface="等线" panose="02010600030101010101" pitchFamily="2" charset="-122"/>
                <a:ea typeface="等线" panose="02010600030101010101" pitchFamily="2" charset="-122"/>
              </a:defRPr>
            </a:lvl2pPr>
            <a:lvl3pPr marL="1143000" indent="-228600" defTabSz="608013">
              <a:defRPr>
                <a:solidFill>
                  <a:schemeClr val="tx1"/>
                </a:solidFill>
                <a:latin typeface="等线" panose="02010600030101010101" pitchFamily="2" charset="-122"/>
                <a:ea typeface="等线" panose="02010600030101010101" pitchFamily="2" charset="-122"/>
              </a:defRPr>
            </a:lvl3pPr>
            <a:lvl4pPr marL="1600200" indent="-228600" defTabSz="608013">
              <a:defRPr>
                <a:solidFill>
                  <a:schemeClr val="tx1"/>
                </a:solidFill>
                <a:latin typeface="等线" panose="02010600030101010101" pitchFamily="2" charset="-122"/>
                <a:ea typeface="等线" panose="02010600030101010101" pitchFamily="2" charset="-122"/>
              </a:defRPr>
            </a:lvl4pPr>
            <a:lvl5pPr marL="2057400" indent="-228600" defTabSz="608013">
              <a:defRPr>
                <a:solidFill>
                  <a:schemeClr val="tx1"/>
                </a:solidFill>
                <a:latin typeface="等线" panose="02010600030101010101" pitchFamily="2" charset="-122"/>
                <a:ea typeface="等线" panose="02010600030101010101" pitchFamily="2" charset="-122"/>
              </a:defRPr>
            </a:lvl5pPr>
            <a:lvl6pPr marL="2514600" indent="-228600" defTabSz="608013"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defTabSz="608013"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defTabSz="608013"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defTabSz="608013"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just">
              <a:defRPr/>
            </a:pPr>
            <a:r>
              <a:rPr lang="en-US" altLang="en-US" sz="2400" b="1">
                <a:solidFill>
                  <a:srgbClr val="00B0F0"/>
                </a:solidFill>
                <a:latin typeface="Arial" panose="020B0604020202020204" pitchFamily="34" charset="0"/>
                <a:cs typeface="Arial" panose="020B0604020202020204" pitchFamily="34" charset="0"/>
              </a:rPr>
              <a:t>Gợi ý: </a:t>
            </a:r>
            <a:r>
              <a:rPr lang="vi-VN" altLang="en-US" sz="2400">
                <a:solidFill>
                  <a:srgbClr val="000000"/>
                </a:solidFill>
                <a:latin typeface="Arial" panose="020B0604020202020204" pitchFamily="34" charset="0"/>
                <a:cs typeface="Arial" panose="020B0604020202020204" pitchFamily="34" charset="0"/>
              </a:rPr>
              <a:t>Em quan sát hình hướng dẫn cách làm món trứng đúc thịt để kể tên các nguyên liệu.</a:t>
            </a:r>
            <a:endParaRPr lang="en-US" altLang="en-US" sz="2400" b="1">
              <a:solidFill>
                <a:srgbClr val="000000"/>
              </a:solidFill>
              <a:latin typeface="Arial" panose="020B0604020202020204" pitchFamily="34" charset="0"/>
              <a:cs typeface="Arial" panose="020B0604020202020204" pitchFamily="34" charset="0"/>
            </a:endParaRPr>
          </a:p>
        </p:txBody>
      </p:sp>
      <p:pic>
        <p:nvPicPr>
          <p:cNvPr id="47114" name="Picture 15">
            <a:extLst>
              <a:ext uri="{FF2B5EF4-FFF2-40B4-BE49-F238E27FC236}">
                <a16:creationId xmlns:a16="http://schemas.microsoft.com/office/drawing/2014/main" id="{F5B142A5-81FD-4CDA-4B1D-BF024CF556F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0817" t="1903" r="9702" b="76939"/>
          <a:stretch>
            <a:fillRect/>
          </a:stretch>
        </p:blipFill>
        <p:spPr bwMode="auto">
          <a:xfrm>
            <a:off x="704850" y="2101850"/>
            <a:ext cx="6399213" cy="248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a:extLst>
              <a:ext uri="{FF2B5EF4-FFF2-40B4-BE49-F238E27FC236}">
                <a16:creationId xmlns:a16="http://schemas.microsoft.com/office/drawing/2014/main" id="{4584B801-8255-90BF-0D22-63EF3A8B2A15}"/>
              </a:ext>
            </a:extLst>
          </p:cNvPr>
          <p:cNvSpPr txBox="1">
            <a:spLocks noChangeArrowheads="1"/>
          </p:cNvSpPr>
          <p:nvPr/>
        </p:nvSpPr>
        <p:spPr bwMode="auto">
          <a:xfrm>
            <a:off x="2030413" y="4699000"/>
            <a:ext cx="8331200"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r>
              <a:rPr lang="vi-VN" altLang="en-US" sz="2400">
                <a:solidFill>
                  <a:srgbClr val="002060"/>
                </a:solidFill>
                <a:latin typeface="Arial" panose="020B0604020202020204" pitchFamily="34" charset="0"/>
                <a:cs typeface="Arial" panose="020B0604020202020204" pitchFamily="34" charset="0"/>
              </a:rPr>
              <a:t>Những nguyên liệu làm món trứng đúc thịt là:</a:t>
            </a:r>
          </a:p>
          <a:p>
            <a:r>
              <a:rPr lang="vi-VN" altLang="en-US" sz="2400">
                <a:solidFill>
                  <a:srgbClr val="002060"/>
                </a:solidFill>
                <a:latin typeface="Arial" panose="020B0604020202020204" pitchFamily="34" charset="0"/>
                <a:cs typeface="Arial" panose="020B0604020202020204" pitchFamily="34" charset="0"/>
              </a:rPr>
              <a:t>- Trứng gà: 3 quả</a:t>
            </a:r>
          </a:p>
          <a:p>
            <a:r>
              <a:rPr lang="vi-VN" altLang="en-US" sz="2400">
                <a:solidFill>
                  <a:srgbClr val="002060"/>
                </a:solidFill>
                <a:latin typeface="Arial" panose="020B0604020202020204" pitchFamily="34" charset="0"/>
                <a:cs typeface="Arial" panose="020B0604020202020204" pitchFamily="34" charset="0"/>
              </a:rPr>
              <a:t>- Thịt nạc vai: 1 lạng</a:t>
            </a:r>
          </a:p>
          <a:p>
            <a:r>
              <a:rPr lang="vi-VN" altLang="en-US" sz="2400">
                <a:solidFill>
                  <a:srgbClr val="002060"/>
                </a:solidFill>
                <a:latin typeface="Arial" panose="020B0604020202020204" pitchFamily="34" charset="0"/>
                <a:cs typeface="Arial" panose="020B0604020202020204" pitchFamily="34" charset="0"/>
              </a:rPr>
              <a:t>- Dầu ăn, nước mắm, muối, hành khô</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6" presetClass="entr" presetSubtype="21"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6" presetClass="entr" presetSubtype="21"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nodeType="clickEffect">
                                  <p:stCondLst>
                                    <p:cond delay="0"/>
                                  </p:stCondLst>
                                  <p:childTnLst>
                                    <p:set>
                                      <p:cBhvr>
                                        <p:cTn id="22" dur="1" fill="hold">
                                          <p:stCondLst>
                                            <p:cond delay="0"/>
                                          </p:stCondLst>
                                        </p:cTn>
                                        <p:tgtEl>
                                          <p:spTgt spid="47114"/>
                                        </p:tgtEl>
                                        <p:attrNameLst>
                                          <p:attrName>style.visibility</p:attrName>
                                        </p:attrNameLst>
                                      </p:cBhvr>
                                      <p:to>
                                        <p:strVal val="visible"/>
                                      </p:to>
                                    </p:set>
                                    <p:animEffect transition="in" filter="fade">
                                      <p:cBhvr>
                                        <p:cTn id="23" dur="500"/>
                                        <p:tgtEl>
                                          <p:spTgt spid="47114"/>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6" presetClass="entr" presetSubtype="21"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barn(inVertical)">
                                      <p:cBhvr>
                                        <p:cTn id="2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animBg="1"/>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082" name="Group 27">
            <a:extLst>
              <a:ext uri="{FF2B5EF4-FFF2-40B4-BE49-F238E27FC236}">
                <a16:creationId xmlns:a16="http://schemas.microsoft.com/office/drawing/2014/main" id="{AD587FCE-67E0-0EF3-9F58-B2A53732FF27}"/>
              </a:ext>
            </a:extLst>
          </p:cNvPr>
          <p:cNvGrpSpPr>
            <a:grpSpLocks/>
          </p:cNvGrpSpPr>
          <p:nvPr/>
        </p:nvGrpSpPr>
        <p:grpSpPr bwMode="auto">
          <a:xfrm>
            <a:off x="438150" y="217488"/>
            <a:ext cx="3276600" cy="520700"/>
            <a:chOff x="3376861" y="588528"/>
            <a:chExt cx="4659127" cy="907763"/>
          </a:xfrm>
        </p:grpSpPr>
        <p:grpSp>
          <p:nvGrpSpPr>
            <p:cNvPr id="46088" name="Group 28">
              <a:extLst>
                <a:ext uri="{FF2B5EF4-FFF2-40B4-BE49-F238E27FC236}">
                  <a16:creationId xmlns:a16="http://schemas.microsoft.com/office/drawing/2014/main" id="{8D7BE591-AE27-C376-D0CD-038F04E7C593}"/>
                </a:ext>
              </a:extLst>
            </p:cNvPr>
            <p:cNvGrpSpPr>
              <a:grpSpLocks/>
            </p:cNvGrpSpPr>
            <p:nvPr/>
          </p:nvGrpSpPr>
          <p:grpSpPr bwMode="auto">
            <a:xfrm>
              <a:off x="4284308" y="588528"/>
              <a:ext cx="3751680" cy="907763"/>
              <a:chOff x="7876457" y="104148"/>
              <a:chExt cx="3751680" cy="907763"/>
            </a:xfrm>
          </p:grpSpPr>
          <p:sp>
            <p:nvSpPr>
              <p:cNvPr id="9" name="Rectangle: Rounded Corners 43">
                <a:extLst>
                  <a:ext uri="{FF2B5EF4-FFF2-40B4-BE49-F238E27FC236}">
                    <a16:creationId xmlns:a16="http://schemas.microsoft.com/office/drawing/2014/main" id="{4B6174FD-FDDA-E46E-D32B-1238DF061D2D}"/>
                  </a:ext>
                </a:extLst>
              </p:cNvPr>
              <p:cNvSpPr/>
              <p:nvPr/>
            </p:nvSpPr>
            <p:spPr>
              <a:xfrm>
                <a:off x="7876456" y="104148"/>
                <a:ext cx="3751681" cy="885622"/>
              </a:xfrm>
              <a:custGeom>
                <a:avLst/>
                <a:gdLst>
                  <a:gd name="connsiteX0" fmla="*/ 0 w 3545058"/>
                  <a:gd name="connsiteY0" fmla="*/ 96131 h 576774"/>
                  <a:gd name="connsiteX1" fmla="*/ 96131 w 3545058"/>
                  <a:gd name="connsiteY1" fmla="*/ 0 h 576774"/>
                  <a:gd name="connsiteX2" fmla="*/ 721986 w 3545058"/>
                  <a:gd name="connsiteY2" fmla="*/ 0 h 576774"/>
                  <a:gd name="connsiteX3" fmla="*/ 1280786 w 3545058"/>
                  <a:gd name="connsiteY3" fmla="*/ 0 h 576774"/>
                  <a:gd name="connsiteX4" fmla="*/ 1839585 w 3545058"/>
                  <a:gd name="connsiteY4" fmla="*/ 0 h 576774"/>
                  <a:gd name="connsiteX5" fmla="*/ 2297800 w 3545058"/>
                  <a:gd name="connsiteY5" fmla="*/ 0 h 576774"/>
                  <a:gd name="connsiteX6" fmla="*/ 2789544 w 3545058"/>
                  <a:gd name="connsiteY6" fmla="*/ 0 h 576774"/>
                  <a:gd name="connsiteX7" fmla="*/ 3448927 w 3545058"/>
                  <a:gd name="connsiteY7" fmla="*/ 0 h 576774"/>
                  <a:gd name="connsiteX8" fmla="*/ 3545058 w 3545058"/>
                  <a:gd name="connsiteY8" fmla="*/ 96131 h 576774"/>
                  <a:gd name="connsiteX9" fmla="*/ 3545058 w 3545058"/>
                  <a:gd name="connsiteY9" fmla="*/ 480643 h 576774"/>
                  <a:gd name="connsiteX10" fmla="*/ 3448927 w 3545058"/>
                  <a:gd name="connsiteY10" fmla="*/ 576774 h 576774"/>
                  <a:gd name="connsiteX11" fmla="*/ 2890128 w 3545058"/>
                  <a:gd name="connsiteY11" fmla="*/ 576774 h 576774"/>
                  <a:gd name="connsiteX12" fmla="*/ 2264272 w 3545058"/>
                  <a:gd name="connsiteY12" fmla="*/ 576774 h 576774"/>
                  <a:gd name="connsiteX13" fmla="*/ 1772529 w 3545058"/>
                  <a:gd name="connsiteY13" fmla="*/ 576774 h 576774"/>
                  <a:gd name="connsiteX14" fmla="*/ 1180202 w 3545058"/>
                  <a:gd name="connsiteY14" fmla="*/ 576774 h 576774"/>
                  <a:gd name="connsiteX15" fmla="*/ 688458 w 3545058"/>
                  <a:gd name="connsiteY15" fmla="*/ 576774 h 576774"/>
                  <a:gd name="connsiteX16" fmla="*/ 96131 w 3545058"/>
                  <a:gd name="connsiteY16" fmla="*/ 576774 h 576774"/>
                  <a:gd name="connsiteX17" fmla="*/ 0 w 3545058"/>
                  <a:gd name="connsiteY17" fmla="*/ 480643 h 576774"/>
                  <a:gd name="connsiteX18" fmla="*/ 0 w 3545058"/>
                  <a:gd name="connsiteY18" fmla="*/ 96131 h 57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45058" h="576774" fill="none" extrusionOk="0">
                    <a:moveTo>
                      <a:pt x="0" y="96131"/>
                    </a:moveTo>
                    <a:cubicBezTo>
                      <a:pt x="8469" y="51660"/>
                      <a:pt x="47925" y="5020"/>
                      <a:pt x="96131" y="0"/>
                    </a:cubicBezTo>
                    <a:cubicBezTo>
                      <a:pt x="328807" y="-58924"/>
                      <a:pt x="426981" y="48115"/>
                      <a:pt x="721986" y="0"/>
                    </a:cubicBezTo>
                    <a:cubicBezTo>
                      <a:pt x="1016992" y="-48115"/>
                      <a:pt x="1017421" y="32492"/>
                      <a:pt x="1280786" y="0"/>
                    </a:cubicBezTo>
                    <a:cubicBezTo>
                      <a:pt x="1544151" y="-32492"/>
                      <a:pt x="1605561" y="33355"/>
                      <a:pt x="1839585" y="0"/>
                    </a:cubicBezTo>
                    <a:cubicBezTo>
                      <a:pt x="2073609" y="-33355"/>
                      <a:pt x="2202420" y="36480"/>
                      <a:pt x="2297800" y="0"/>
                    </a:cubicBezTo>
                    <a:cubicBezTo>
                      <a:pt x="2393180" y="-36480"/>
                      <a:pt x="2628824" y="15384"/>
                      <a:pt x="2789544" y="0"/>
                    </a:cubicBezTo>
                    <a:cubicBezTo>
                      <a:pt x="2950264" y="-15384"/>
                      <a:pt x="3266356" y="30402"/>
                      <a:pt x="3448927" y="0"/>
                    </a:cubicBezTo>
                    <a:cubicBezTo>
                      <a:pt x="3497003" y="8190"/>
                      <a:pt x="3554289" y="53047"/>
                      <a:pt x="3545058" y="96131"/>
                    </a:cubicBezTo>
                    <a:cubicBezTo>
                      <a:pt x="3582194" y="223006"/>
                      <a:pt x="3500532" y="304039"/>
                      <a:pt x="3545058" y="480643"/>
                    </a:cubicBezTo>
                    <a:cubicBezTo>
                      <a:pt x="3557281" y="525022"/>
                      <a:pt x="3510681" y="570867"/>
                      <a:pt x="3448927" y="576774"/>
                    </a:cubicBezTo>
                    <a:cubicBezTo>
                      <a:pt x="3265199" y="626351"/>
                      <a:pt x="3153732" y="516119"/>
                      <a:pt x="2890128" y="576774"/>
                    </a:cubicBezTo>
                    <a:cubicBezTo>
                      <a:pt x="2626524" y="637429"/>
                      <a:pt x="2543795" y="514245"/>
                      <a:pt x="2264272" y="576774"/>
                    </a:cubicBezTo>
                    <a:cubicBezTo>
                      <a:pt x="1984749" y="639303"/>
                      <a:pt x="1936652" y="544973"/>
                      <a:pt x="1772529" y="576774"/>
                    </a:cubicBezTo>
                    <a:cubicBezTo>
                      <a:pt x="1608406" y="608575"/>
                      <a:pt x="1319332" y="525552"/>
                      <a:pt x="1180202" y="576774"/>
                    </a:cubicBezTo>
                    <a:cubicBezTo>
                      <a:pt x="1041072" y="627996"/>
                      <a:pt x="850449" y="572313"/>
                      <a:pt x="688458" y="576774"/>
                    </a:cubicBezTo>
                    <a:cubicBezTo>
                      <a:pt x="526467" y="581235"/>
                      <a:pt x="364897" y="548993"/>
                      <a:pt x="96131" y="576774"/>
                    </a:cubicBezTo>
                    <a:cubicBezTo>
                      <a:pt x="31053" y="579273"/>
                      <a:pt x="-212" y="543239"/>
                      <a:pt x="0" y="480643"/>
                    </a:cubicBezTo>
                    <a:cubicBezTo>
                      <a:pt x="-2852" y="366264"/>
                      <a:pt x="31056" y="237213"/>
                      <a:pt x="0" y="96131"/>
                    </a:cubicBezTo>
                    <a:close/>
                  </a:path>
                  <a:path w="3545058" h="576774" stroke="0" extrusionOk="0">
                    <a:moveTo>
                      <a:pt x="0" y="96131"/>
                    </a:moveTo>
                    <a:cubicBezTo>
                      <a:pt x="-10612" y="39904"/>
                      <a:pt x="48631" y="4257"/>
                      <a:pt x="96131" y="0"/>
                    </a:cubicBezTo>
                    <a:cubicBezTo>
                      <a:pt x="310742" y="-3093"/>
                      <a:pt x="485945" y="803"/>
                      <a:pt x="688458" y="0"/>
                    </a:cubicBezTo>
                    <a:cubicBezTo>
                      <a:pt x="890971" y="-803"/>
                      <a:pt x="1114072" y="19783"/>
                      <a:pt x="1280786" y="0"/>
                    </a:cubicBezTo>
                    <a:cubicBezTo>
                      <a:pt x="1447500" y="-19783"/>
                      <a:pt x="1716277" y="34185"/>
                      <a:pt x="1873113" y="0"/>
                    </a:cubicBezTo>
                    <a:cubicBezTo>
                      <a:pt x="2029949" y="-34185"/>
                      <a:pt x="2244527" y="23485"/>
                      <a:pt x="2498968" y="0"/>
                    </a:cubicBezTo>
                    <a:cubicBezTo>
                      <a:pt x="2753410" y="-23485"/>
                      <a:pt x="3153957" y="24836"/>
                      <a:pt x="3448927" y="0"/>
                    </a:cubicBezTo>
                    <a:cubicBezTo>
                      <a:pt x="3514463" y="6400"/>
                      <a:pt x="3535715" y="44706"/>
                      <a:pt x="3545058" y="96131"/>
                    </a:cubicBezTo>
                    <a:cubicBezTo>
                      <a:pt x="3557692" y="178573"/>
                      <a:pt x="3502318" y="384324"/>
                      <a:pt x="3545058" y="480643"/>
                    </a:cubicBezTo>
                    <a:cubicBezTo>
                      <a:pt x="3549325" y="521047"/>
                      <a:pt x="3492872" y="581268"/>
                      <a:pt x="3448927" y="576774"/>
                    </a:cubicBezTo>
                    <a:cubicBezTo>
                      <a:pt x="3288584" y="614035"/>
                      <a:pt x="3152018" y="563756"/>
                      <a:pt x="2990712" y="576774"/>
                    </a:cubicBezTo>
                    <a:cubicBezTo>
                      <a:pt x="2829407" y="589792"/>
                      <a:pt x="2679171" y="539943"/>
                      <a:pt x="2398384" y="576774"/>
                    </a:cubicBezTo>
                    <a:cubicBezTo>
                      <a:pt x="2117597" y="613605"/>
                      <a:pt x="2066972" y="559516"/>
                      <a:pt x="1906641" y="576774"/>
                    </a:cubicBezTo>
                    <a:cubicBezTo>
                      <a:pt x="1746310" y="594032"/>
                      <a:pt x="1524709" y="549960"/>
                      <a:pt x="1414897" y="576774"/>
                    </a:cubicBezTo>
                    <a:cubicBezTo>
                      <a:pt x="1305085" y="603588"/>
                      <a:pt x="937421" y="501787"/>
                      <a:pt x="789042" y="576774"/>
                    </a:cubicBezTo>
                    <a:cubicBezTo>
                      <a:pt x="640663" y="651761"/>
                      <a:pt x="353707" y="521177"/>
                      <a:pt x="96131" y="576774"/>
                    </a:cubicBezTo>
                    <a:cubicBezTo>
                      <a:pt x="48192" y="587358"/>
                      <a:pt x="-8858" y="527621"/>
                      <a:pt x="0" y="480643"/>
                    </a:cubicBezTo>
                    <a:cubicBezTo>
                      <a:pt x="-14439" y="349945"/>
                      <a:pt x="21005" y="199522"/>
                      <a:pt x="0" y="96131"/>
                    </a:cubicBezTo>
                    <a:close/>
                  </a:path>
                </a:pathLst>
              </a:custGeom>
              <a:solidFill>
                <a:srgbClr val="F9D6C7"/>
              </a:solidFill>
              <a:ln w="12700" cap="flat" cmpd="sng" algn="ctr">
                <a:solidFill>
                  <a:srgbClr val="ED8C60"/>
                </a:solidFill>
                <a:prstDash val="solid"/>
                <a:miter lim="800000"/>
              </a:ln>
              <a:effectLst/>
            </p:spPr>
            <p:txBody>
              <a:bodyPr anchor="ctr"/>
              <a:lstStyle/>
              <a:p>
                <a:pPr algn="ctr" eaLnBrk="1" fontAlgn="auto" hangingPunct="1">
                  <a:spcBef>
                    <a:spcPts val="0"/>
                  </a:spcBef>
                  <a:spcAft>
                    <a:spcPts val="0"/>
                  </a:spcAft>
                  <a:defRPr/>
                </a:pPr>
                <a:endParaRPr lang="en-US" sz="1200" kern="0">
                  <a:solidFill>
                    <a:prstClr val="white"/>
                  </a:solidFill>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430C619B-A012-F5B2-0333-44E119A9AAD6}"/>
                  </a:ext>
                </a:extLst>
              </p:cNvPr>
              <p:cNvSpPr/>
              <p:nvPr/>
            </p:nvSpPr>
            <p:spPr>
              <a:xfrm>
                <a:off x="8149593" y="206547"/>
                <a:ext cx="3176062" cy="805364"/>
              </a:xfrm>
              <a:prstGeom prst="rect">
                <a:avLst/>
              </a:prstGeom>
            </p:spPr>
            <p:txBody>
              <a:bodyPr wrap="none">
                <a:spAutoFit/>
              </a:bodyPr>
              <a:lstStyle/>
              <a:p>
                <a:pPr algn="ctr" eaLnBrk="1" fontAlgn="auto" hangingPunct="1">
                  <a:spcBef>
                    <a:spcPts val="0"/>
                  </a:spcBef>
                  <a:spcAft>
                    <a:spcPts val="0"/>
                  </a:spcAft>
                  <a:defRPr/>
                </a:pPr>
                <a:r>
                  <a:rPr lang="en-US" altLang="zh-CN" sz="2400" b="1" kern="0" dirty="0" err="1">
                    <a:solidFill>
                      <a:srgbClr val="663F0D">
                        <a:lumMod val="50000"/>
                      </a:srgbClr>
                    </a:solidFill>
                    <a:latin typeface="Arial" panose="020B0604020202020204" pitchFamily="34" charset="0"/>
                    <a:ea typeface="inpin heiti" charset="-122"/>
                    <a:cs typeface="Arial" panose="020B0604020202020204" pitchFamily="34" charset="0"/>
                  </a:rPr>
                  <a:t>Cùng</a:t>
                </a:r>
                <a:r>
                  <a:rPr lang="en-US" altLang="zh-CN" sz="2400" b="1" kern="0" dirty="0">
                    <a:solidFill>
                      <a:srgbClr val="663F0D">
                        <a:lumMod val="50000"/>
                      </a:srgbClr>
                    </a:solidFill>
                    <a:latin typeface="Arial" panose="020B0604020202020204" pitchFamily="34" charset="0"/>
                    <a:ea typeface="inpin heiti" charset="-122"/>
                    <a:cs typeface="Arial" panose="020B0604020202020204" pitchFamily="34" charset="0"/>
                  </a:rPr>
                  <a:t> </a:t>
                </a:r>
                <a:r>
                  <a:rPr lang="en-US" altLang="zh-CN" sz="2400" b="1" kern="0" dirty="0" err="1">
                    <a:solidFill>
                      <a:srgbClr val="663F0D">
                        <a:lumMod val="50000"/>
                      </a:srgbClr>
                    </a:solidFill>
                    <a:latin typeface="Arial" panose="020B0604020202020204" pitchFamily="34" charset="0"/>
                    <a:ea typeface="inpin heiti" charset="-122"/>
                    <a:cs typeface="Arial" panose="020B0604020202020204" pitchFamily="34" charset="0"/>
                  </a:rPr>
                  <a:t>tìm</a:t>
                </a:r>
                <a:r>
                  <a:rPr lang="en-US" altLang="zh-CN" sz="2400" b="1" kern="0" dirty="0">
                    <a:solidFill>
                      <a:srgbClr val="663F0D">
                        <a:lumMod val="50000"/>
                      </a:srgbClr>
                    </a:solidFill>
                    <a:latin typeface="Arial" panose="020B0604020202020204" pitchFamily="34" charset="0"/>
                    <a:ea typeface="inpin heiti" charset="-122"/>
                    <a:cs typeface="Arial" panose="020B0604020202020204" pitchFamily="34" charset="0"/>
                  </a:rPr>
                  <a:t> </a:t>
                </a:r>
                <a:r>
                  <a:rPr lang="en-US" altLang="zh-CN" sz="2400" b="1" kern="0" dirty="0" err="1">
                    <a:solidFill>
                      <a:srgbClr val="663F0D">
                        <a:lumMod val="50000"/>
                      </a:srgbClr>
                    </a:solidFill>
                    <a:latin typeface="Arial" panose="020B0604020202020204" pitchFamily="34" charset="0"/>
                    <a:ea typeface="inpin heiti" charset="-122"/>
                    <a:cs typeface="Arial" panose="020B0604020202020204" pitchFamily="34" charset="0"/>
                  </a:rPr>
                  <a:t>hiểu</a:t>
                </a:r>
                <a:endParaRPr lang="zh-CN" altLang="en-US" sz="2400" b="1" kern="0" dirty="0">
                  <a:solidFill>
                    <a:srgbClr val="663F0D">
                      <a:lumMod val="50000"/>
                    </a:srgbClr>
                  </a:solidFill>
                  <a:latin typeface="Arial" panose="020B0604020202020204" pitchFamily="34" charset="0"/>
                  <a:ea typeface="inpin heiti" charset="-122"/>
                  <a:cs typeface="Arial" panose="020B0604020202020204" pitchFamily="34" charset="0"/>
                </a:endParaRPr>
              </a:p>
            </p:txBody>
          </p:sp>
        </p:grpSp>
        <p:pic>
          <p:nvPicPr>
            <p:cNvPr id="46089" name="Picture 29">
              <a:extLst>
                <a:ext uri="{FF2B5EF4-FFF2-40B4-BE49-F238E27FC236}">
                  <a16:creationId xmlns:a16="http://schemas.microsoft.com/office/drawing/2014/main" id="{35C44684-B994-2781-DF88-5CC34AB2681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3376861" y="682931"/>
              <a:ext cx="709349" cy="709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 name="Rectangle: Rounded Corners 43">
            <a:extLst>
              <a:ext uri="{FF2B5EF4-FFF2-40B4-BE49-F238E27FC236}">
                <a16:creationId xmlns:a16="http://schemas.microsoft.com/office/drawing/2014/main" id="{849B0D9E-0383-BAFD-B5EC-65D29941FA35}"/>
              </a:ext>
            </a:extLst>
          </p:cNvPr>
          <p:cNvSpPr/>
          <p:nvPr/>
        </p:nvSpPr>
        <p:spPr>
          <a:xfrm>
            <a:off x="2039938" y="995363"/>
            <a:ext cx="8961437" cy="1058862"/>
          </a:xfrm>
          <a:custGeom>
            <a:avLst/>
            <a:gdLst>
              <a:gd name="connsiteX0" fmla="*/ 0 w 3545058"/>
              <a:gd name="connsiteY0" fmla="*/ 96131 h 576774"/>
              <a:gd name="connsiteX1" fmla="*/ 96131 w 3545058"/>
              <a:gd name="connsiteY1" fmla="*/ 0 h 576774"/>
              <a:gd name="connsiteX2" fmla="*/ 721986 w 3545058"/>
              <a:gd name="connsiteY2" fmla="*/ 0 h 576774"/>
              <a:gd name="connsiteX3" fmla="*/ 1280786 w 3545058"/>
              <a:gd name="connsiteY3" fmla="*/ 0 h 576774"/>
              <a:gd name="connsiteX4" fmla="*/ 1839585 w 3545058"/>
              <a:gd name="connsiteY4" fmla="*/ 0 h 576774"/>
              <a:gd name="connsiteX5" fmla="*/ 2297800 w 3545058"/>
              <a:gd name="connsiteY5" fmla="*/ 0 h 576774"/>
              <a:gd name="connsiteX6" fmla="*/ 2789544 w 3545058"/>
              <a:gd name="connsiteY6" fmla="*/ 0 h 576774"/>
              <a:gd name="connsiteX7" fmla="*/ 3448927 w 3545058"/>
              <a:gd name="connsiteY7" fmla="*/ 0 h 576774"/>
              <a:gd name="connsiteX8" fmla="*/ 3545058 w 3545058"/>
              <a:gd name="connsiteY8" fmla="*/ 96131 h 576774"/>
              <a:gd name="connsiteX9" fmla="*/ 3545058 w 3545058"/>
              <a:gd name="connsiteY9" fmla="*/ 480643 h 576774"/>
              <a:gd name="connsiteX10" fmla="*/ 3448927 w 3545058"/>
              <a:gd name="connsiteY10" fmla="*/ 576774 h 576774"/>
              <a:gd name="connsiteX11" fmla="*/ 2890128 w 3545058"/>
              <a:gd name="connsiteY11" fmla="*/ 576774 h 576774"/>
              <a:gd name="connsiteX12" fmla="*/ 2264272 w 3545058"/>
              <a:gd name="connsiteY12" fmla="*/ 576774 h 576774"/>
              <a:gd name="connsiteX13" fmla="*/ 1772529 w 3545058"/>
              <a:gd name="connsiteY13" fmla="*/ 576774 h 576774"/>
              <a:gd name="connsiteX14" fmla="*/ 1180202 w 3545058"/>
              <a:gd name="connsiteY14" fmla="*/ 576774 h 576774"/>
              <a:gd name="connsiteX15" fmla="*/ 688458 w 3545058"/>
              <a:gd name="connsiteY15" fmla="*/ 576774 h 576774"/>
              <a:gd name="connsiteX16" fmla="*/ 96131 w 3545058"/>
              <a:gd name="connsiteY16" fmla="*/ 576774 h 576774"/>
              <a:gd name="connsiteX17" fmla="*/ 0 w 3545058"/>
              <a:gd name="connsiteY17" fmla="*/ 480643 h 576774"/>
              <a:gd name="connsiteX18" fmla="*/ 0 w 3545058"/>
              <a:gd name="connsiteY18" fmla="*/ 96131 h 57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45058" h="576774" fill="none" extrusionOk="0">
                <a:moveTo>
                  <a:pt x="0" y="96131"/>
                </a:moveTo>
                <a:cubicBezTo>
                  <a:pt x="8469" y="51660"/>
                  <a:pt x="47925" y="5020"/>
                  <a:pt x="96131" y="0"/>
                </a:cubicBezTo>
                <a:cubicBezTo>
                  <a:pt x="328807" y="-58924"/>
                  <a:pt x="426981" y="48115"/>
                  <a:pt x="721986" y="0"/>
                </a:cubicBezTo>
                <a:cubicBezTo>
                  <a:pt x="1016992" y="-48115"/>
                  <a:pt x="1017421" y="32492"/>
                  <a:pt x="1280786" y="0"/>
                </a:cubicBezTo>
                <a:cubicBezTo>
                  <a:pt x="1544151" y="-32492"/>
                  <a:pt x="1605561" y="33355"/>
                  <a:pt x="1839585" y="0"/>
                </a:cubicBezTo>
                <a:cubicBezTo>
                  <a:pt x="2073609" y="-33355"/>
                  <a:pt x="2202420" y="36480"/>
                  <a:pt x="2297800" y="0"/>
                </a:cubicBezTo>
                <a:cubicBezTo>
                  <a:pt x="2393180" y="-36480"/>
                  <a:pt x="2628824" y="15384"/>
                  <a:pt x="2789544" y="0"/>
                </a:cubicBezTo>
                <a:cubicBezTo>
                  <a:pt x="2950264" y="-15384"/>
                  <a:pt x="3266356" y="30402"/>
                  <a:pt x="3448927" y="0"/>
                </a:cubicBezTo>
                <a:cubicBezTo>
                  <a:pt x="3497003" y="8190"/>
                  <a:pt x="3554289" y="53047"/>
                  <a:pt x="3545058" y="96131"/>
                </a:cubicBezTo>
                <a:cubicBezTo>
                  <a:pt x="3582194" y="223006"/>
                  <a:pt x="3500532" y="304039"/>
                  <a:pt x="3545058" y="480643"/>
                </a:cubicBezTo>
                <a:cubicBezTo>
                  <a:pt x="3557281" y="525022"/>
                  <a:pt x="3510681" y="570867"/>
                  <a:pt x="3448927" y="576774"/>
                </a:cubicBezTo>
                <a:cubicBezTo>
                  <a:pt x="3265199" y="626351"/>
                  <a:pt x="3153732" y="516119"/>
                  <a:pt x="2890128" y="576774"/>
                </a:cubicBezTo>
                <a:cubicBezTo>
                  <a:pt x="2626524" y="637429"/>
                  <a:pt x="2543795" y="514245"/>
                  <a:pt x="2264272" y="576774"/>
                </a:cubicBezTo>
                <a:cubicBezTo>
                  <a:pt x="1984749" y="639303"/>
                  <a:pt x="1936652" y="544973"/>
                  <a:pt x="1772529" y="576774"/>
                </a:cubicBezTo>
                <a:cubicBezTo>
                  <a:pt x="1608406" y="608575"/>
                  <a:pt x="1319332" y="525552"/>
                  <a:pt x="1180202" y="576774"/>
                </a:cubicBezTo>
                <a:cubicBezTo>
                  <a:pt x="1041072" y="627996"/>
                  <a:pt x="850449" y="572313"/>
                  <a:pt x="688458" y="576774"/>
                </a:cubicBezTo>
                <a:cubicBezTo>
                  <a:pt x="526467" y="581235"/>
                  <a:pt x="364897" y="548993"/>
                  <a:pt x="96131" y="576774"/>
                </a:cubicBezTo>
                <a:cubicBezTo>
                  <a:pt x="31053" y="579273"/>
                  <a:pt x="-212" y="543239"/>
                  <a:pt x="0" y="480643"/>
                </a:cubicBezTo>
                <a:cubicBezTo>
                  <a:pt x="-2852" y="366264"/>
                  <a:pt x="31056" y="237213"/>
                  <a:pt x="0" y="96131"/>
                </a:cubicBezTo>
                <a:close/>
              </a:path>
              <a:path w="3545058" h="576774" stroke="0" extrusionOk="0">
                <a:moveTo>
                  <a:pt x="0" y="96131"/>
                </a:moveTo>
                <a:cubicBezTo>
                  <a:pt x="-10612" y="39904"/>
                  <a:pt x="48631" y="4257"/>
                  <a:pt x="96131" y="0"/>
                </a:cubicBezTo>
                <a:cubicBezTo>
                  <a:pt x="310742" y="-3093"/>
                  <a:pt x="485945" y="803"/>
                  <a:pt x="688458" y="0"/>
                </a:cubicBezTo>
                <a:cubicBezTo>
                  <a:pt x="890971" y="-803"/>
                  <a:pt x="1114072" y="19783"/>
                  <a:pt x="1280786" y="0"/>
                </a:cubicBezTo>
                <a:cubicBezTo>
                  <a:pt x="1447500" y="-19783"/>
                  <a:pt x="1716277" y="34185"/>
                  <a:pt x="1873113" y="0"/>
                </a:cubicBezTo>
                <a:cubicBezTo>
                  <a:pt x="2029949" y="-34185"/>
                  <a:pt x="2244527" y="23485"/>
                  <a:pt x="2498968" y="0"/>
                </a:cubicBezTo>
                <a:cubicBezTo>
                  <a:pt x="2753410" y="-23485"/>
                  <a:pt x="3153957" y="24836"/>
                  <a:pt x="3448927" y="0"/>
                </a:cubicBezTo>
                <a:cubicBezTo>
                  <a:pt x="3514463" y="6400"/>
                  <a:pt x="3535715" y="44706"/>
                  <a:pt x="3545058" y="96131"/>
                </a:cubicBezTo>
                <a:cubicBezTo>
                  <a:pt x="3557692" y="178573"/>
                  <a:pt x="3502318" y="384324"/>
                  <a:pt x="3545058" y="480643"/>
                </a:cubicBezTo>
                <a:cubicBezTo>
                  <a:pt x="3549325" y="521047"/>
                  <a:pt x="3492872" y="581268"/>
                  <a:pt x="3448927" y="576774"/>
                </a:cubicBezTo>
                <a:cubicBezTo>
                  <a:pt x="3288584" y="614035"/>
                  <a:pt x="3152018" y="563756"/>
                  <a:pt x="2990712" y="576774"/>
                </a:cubicBezTo>
                <a:cubicBezTo>
                  <a:pt x="2829407" y="589792"/>
                  <a:pt x="2679171" y="539943"/>
                  <a:pt x="2398384" y="576774"/>
                </a:cubicBezTo>
                <a:cubicBezTo>
                  <a:pt x="2117597" y="613605"/>
                  <a:pt x="2066972" y="559516"/>
                  <a:pt x="1906641" y="576774"/>
                </a:cubicBezTo>
                <a:cubicBezTo>
                  <a:pt x="1746310" y="594032"/>
                  <a:pt x="1524709" y="549960"/>
                  <a:pt x="1414897" y="576774"/>
                </a:cubicBezTo>
                <a:cubicBezTo>
                  <a:pt x="1305085" y="603588"/>
                  <a:pt x="937421" y="501787"/>
                  <a:pt x="789042" y="576774"/>
                </a:cubicBezTo>
                <a:cubicBezTo>
                  <a:pt x="640663" y="651761"/>
                  <a:pt x="353707" y="521177"/>
                  <a:pt x="96131" y="576774"/>
                </a:cubicBezTo>
                <a:cubicBezTo>
                  <a:pt x="48192" y="587358"/>
                  <a:pt x="-8858" y="527621"/>
                  <a:pt x="0" y="480643"/>
                </a:cubicBezTo>
                <a:cubicBezTo>
                  <a:pt x="-14439" y="349945"/>
                  <a:pt x="21005" y="199522"/>
                  <a:pt x="0" y="96131"/>
                </a:cubicBezTo>
                <a:close/>
              </a:path>
            </a:pathLst>
          </a:custGeom>
          <a:solidFill>
            <a:srgbClr val="BDEEFF"/>
          </a:solidFill>
          <a:ln w="12700" cap="flat" cmpd="sng" algn="ctr">
            <a:solidFill>
              <a:srgbClr val="65C4E9"/>
            </a:solidFill>
            <a:prstDash val="solid"/>
            <a:miter lim="800000"/>
          </a:ln>
          <a:effectLst/>
        </p:spPr>
        <p:txBody>
          <a:bodyPr anchor="ctr"/>
          <a:lstStyle/>
          <a:p>
            <a:pPr algn="ctr" eaLnBrk="1" fontAlgn="auto" hangingPunct="1">
              <a:spcBef>
                <a:spcPts val="0"/>
              </a:spcBef>
              <a:spcAft>
                <a:spcPts val="0"/>
              </a:spcAft>
              <a:defRPr/>
            </a:pPr>
            <a:endParaRPr lang="en-US" sz="2000" kern="0">
              <a:solidFill>
                <a:prstClr val="white"/>
              </a:solidFill>
              <a:latin typeface="Arial" panose="020B0604020202020204" pitchFamily="34" charset="0"/>
              <a:cs typeface="Arial" panose="020B0604020202020204" pitchFamily="34" charset="0"/>
            </a:endParaRPr>
          </a:p>
        </p:txBody>
      </p:sp>
      <p:pic>
        <p:nvPicPr>
          <p:cNvPr id="14" name="Picture 13" descr="A picture containing clipart&#10;&#10;Description automatically generated">
            <a:extLst>
              <a:ext uri="{FF2B5EF4-FFF2-40B4-BE49-F238E27FC236}">
                <a16:creationId xmlns:a16="http://schemas.microsoft.com/office/drawing/2014/main" id="{08721DCF-52A6-BBF1-F259-88DF033EB1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86875" y="4371975"/>
            <a:ext cx="2992438" cy="248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5" name="Picture 3">
            <a:extLst>
              <a:ext uri="{FF2B5EF4-FFF2-40B4-BE49-F238E27FC236}">
                <a16:creationId xmlns:a16="http://schemas.microsoft.com/office/drawing/2014/main" id="{410827C7-35FD-14DF-CBA0-8D3B0A73CD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509629">
            <a:off x="1219200" y="860425"/>
            <a:ext cx="882650" cy="110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FBD09122-0C31-1B38-2E40-79AA50601BFB}"/>
              </a:ext>
            </a:extLst>
          </p:cNvPr>
          <p:cNvSpPr>
            <a:spLocks noChangeArrowheads="1"/>
          </p:cNvSpPr>
          <p:nvPr/>
        </p:nvSpPr>
        <p:spPr bwMode="auto">
          <a:xfrm>
            <a:off x="2039938" y="1198563"/>
            <a:ext cx="10058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r>
              <a:rPr lang="en-US" altLang="en-US" sz="2800">
                <a:solidFill>
                  <a:srgbClr val="FF0000"/>
                </a:solidFill>
                <a:latin typeface="Arial-Rounded" panose="020B0500000000000000" pitchFamily="34" charset="0"/>
                <a:cs typeface="Arial-Rounded" panose="020B0500000000000000" pitchFamily="34" charset="0"/>
              </a:rPr>
              <a:t>Khi làm món trứng đúc thịt,  bước 1 cần làm những gì</a:t>
            </a:r>
            <a:r>
              <a:rPr lang="vi-VN" altLang="en-US" sz="2800">
                <a:solidFill>
                  <a:srgbClr val="FF0000"/>
                </a:solidFill>
                <a:latin typeface="Arial-Rounded" panose="020B0500000000000000" pitchFamily="34" charset="0"/>
                <a:cs typeface="Arial-Rounded" panose="020B0500000000000000" pitchFamily="34" charset="0"/>
              </a:rPr>
              <a:t>?</a:t>
            </a:r>
            <a:endParaRPr lang="en-US" altLang="en-US" sz="2800">
              <a:solidFill>
                <a:srgbClr val="FF0000"/>
              </a:solidFill>
              <a:latin typeface="Arial-Rounded" panose="020B0500000000000000" pitchFamily="34" charset="0"/>
              <a:cs typeface="Arial-Rounded" panose="020B0500000000000000" pitchFamily="34" charset="0"/>
            </a:endParaRPr>
          </a:p>
        </p:txBody>
      </p:sp>
      <p:sp>
        <p:nvSpPr>
          <p:cNvPr id="18" name="Rectangle 17">
            <a:extLst>
              <a:ext uri="{FF2B5EF4-FFF2-40B4-BE49-F238E27FC236}">
                <a16:creationId xmlns:a16="http://schemas.microsoft.com/office/drawing/2014/main" id="{49A22744-C7D9-D6DD-5C17-98C35D9BA9F3}"/>
              </a:ext>
            </a:extLst>
          </p:cNvPr>
          <p:cNvSpPr>
            <a:spLocks noChangeArrowheads="1"/>
          </p:cNvSpPr>
          <p:nvPr/>
        </p:nvSpPr>
        <p:spPr bwMode="auto">
          <a:xfrm>
            <a:off x="2805113" y="2590800"/>
            <a:ext cx="68516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r>
              <a:rPr lang="en-US" altLang="en-US" sz="2800">
                <a:solidFill>
                  <a:srgbClr val="002060"/>
                </a:solidFill>
                <a:latin typeface="Arial-Rounded" panose="020B0500000000000000" pitchFamily="34" charset="0"/>
                <a:cs typeface="Arial-Rounded" panose="020B0500000000000000" pitchFamily="34" charset="0"/>
              </a:rPr>
              <a:t>Rửa sạch thịt, băm nhỏ hoặc xay nhuyễn.</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par>
                                <p:cTn id="11" presetID="42"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16" presetClass="entr" presetSubtype="21"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106" name="Group 27">
            <a:extLst>
              <a:ext uri="{FF2B5EF4-FFF2-40B4-BE49-F238E27FC236}">
                <a16:creationId xmlns:a16="http://schemas.microsoft.com/office/drawing/2014/main" id="{3E3EE60D-3F97-87ED-EE48-6BAB911A4399}"/>
              </a:ext>
            </a:extLst>
          </p:cNvPr>
          <p:cNvGrpSpPr>
            <a:grpSpLocks/>
          </p:cNvGrpSpPr>
          <p:nvPr/>
        </p:nvGrpSpPr>
        <p:grpSpPr bwMode="auto">
          <a:xfrm>
            <a:off x="438150" y="217488"/>
            <a:ext cx="3276600" cy="520700"/>
            <a:chOff x="3376861" y="588528"/>
            <a:chExt cx="4659127" cy="907763"/>
          </a:xfrm>
        </p:grpSpPr>
        <p:grpSp>
          <p:nvGrpSpPr>
            <p:cNvPr id="47113" name="Group 28">
              <a:extLst>
                <a:ext uri="{FF2B5EF4-FFF2-40B4-BE49-F238E27FC236}">
                  <a16:creationId xmlns:a16="http://schemas.microsoft.com/office/drawing/2014/main" id="{ED98A53C-E39E-0197-FFA1-9C4DB43560E4}"/>
                </a:ext>
              </a:extLst>
            </p:cNvPr>
            <p:cNvGrpSpPr>
              <a:grpSpLocks/>
            </p:cNvGrpSpPr>
            <p:nvPr/>
          </p:nvGrpSpPr>
          <p:grpSpPr bwMode="auto">
            <a:xfrm>
              <a:off x="4284308" y="588528"/>
              <a:ext cx="3751680" cy="907763"/>
              <a:chOff x="7876457" y="104148"/>
              <a:chExt cx="3751680" cy="907763"/>
            </a:xfrm>
          </p:grpSpPr>
          <p:sp>
            <p:nvSpPr>
              <p:cNvPr id="9" name="Rectangle: Rounded Corners 43">
                <a:extLst>
                  <a:ext uri="{FF2B5EF4-FFF2-40B4-BE49-F238E27FC236}">
                    <a16:creationId xmlns:a16="http://schemas.microsoft.com/office/drawing/2014/main" id="{B5C448E6-7C81-9A65-4F97-706AE5B991DC}"/>
                  </a:ext>
                </a:extLst>
              </p:cNvPr>
              <p:cNvSpPr/>
              <p:nvPr/>
            </p:nvSpPr>
            <p:spPr>
              <a:xfrm>
                <a:off x="7876456" y="104148"/>
                <a:ext cx="3751681" cy="885622"/>
              </a:xfrm>
              <a:custGeom>
                <a:avLst/>
                <a:gdLst>
                  <a:gd name="connsiteX0" fmla="*/ 0 w 3545058"/>
                  <a:gd name="connsiteY0" fmla="*/ 96131 h 576774"/>
                  <a:gd name="connsiteX1" fmla="*/ 96131 w 3545058"/>
                  <a:gd name="connsiteY1" fmla="*/ 0 h 576774"/>
                  <a:gd name="connsiteX2" fmla="*/ 721986 w 3545058"/>
                  <a:gd name="connsiteY2" fmla="*/ 0 h 576774"/>
                  <a:gd name="connsiteX3" fmla="*/ 1280786 w 3545058"/>
                  <a:gd name="connsiteY3" fmla="*/ 0 h 576774"/>
                  <a:gd name="connsiteX4" fmla="*/ 1839585 w 3545058"/>
                  <a:gd name="connsiteY4" fmla="*/ 0 h 576774"/>
                  <a:gd name="connsiteX5" fmla="*/ 2297800 w 3545058"/>
                  <a:gd name="connsiteY5" fmla="*/ 0 h 576774"/>
                  <a:gd name="connsiteX6" fmla="*/ 2789544 w 3545058"/>
                  <a:gd name="connsiteY6" fmla="*/ 0 h 576774"/>
                  <a:gd name="connsiteX7" fmla="*/ 3448927 w 3545058"/>
                  <a:gd name="connsiteY7" fmla="*/ 0 h 576774"/>
                  <a:gd name="connsiteX8" fmla="*/ 3545058 w 3545058"/>
                  <a:gd name="connsiteY8" fmla="*/ 96131 h 576774"/>
                  <a:gd name="connsiteX9" fmla="*/ 3545058 w 3545058"/>
                  <a:gd name="connsiteY9" fmla="*/ 480643 h 576774"/>
                  <a:gd name="connsiteX10" fmla="*/ 3448927 w 3545058"/>
                  <a:gd name="connsiteY10" fmla="*/ 576774 h 576774"/>
                  <a:gd name="connsiteX11" fmla="*/ 2890128 w 3545058"/>
                  <a:gd name="connsiteY11" fmla="*/ 576774 h 576774"/>
                  <a:gd name="connsiteX12" fmla="*/ 2264272 w 3545058"/>
                  <a:gd name="connsiteY12" fmla="*/ 576774 h 576774"/>
                  <a:gd name="connsiteX13" fmla="*/ 1772529 w 3545058"/>
                  <a:gd name="connsiteY13" fmla="*/ 576774 h 576774"/>
                  <a:gd name="connsiteX14" fmla="*/ 1180202 w 3545058"/>
                  <a:gd name="connsiteY14" fmla="*/ 576774 h 576774"/>
                  <a:gd name="connsiteX15" fmla="*/ 688458 w 3545058"/>
                  <a:gd name="connsiteY15" fmla="*/ 576774 h 576774"/>
                  <a:gd name="connsiteX16" fmla="*/ 96131 w 3545058"/>
                  <a:gd name="connsiteY16" fmla="*/ 576774 h 576774"/>
                  <a:gd name="connsiteX17" fmla="*/ 0 w 3545058"/>
                  <a:gd name="connsiteY17" fmla="*/ 480643 h 576774"/>
                  <a:gd name="connsiteX18" fmla="*/ 0 w 3545058"/>
                  <a:gd name="connsiteY18" fmla="*/ 96131 h 57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45058" h="576774" fill="none" extrusionOk="0">
                    <a:moveTo>
                      <a:pt x="0" y="96131"/>
                    </a:moveTo>
                    <a:cubicBezTo>
                      <a:pt x="8469" y="51660"/>
                      <a:pt x="47925" y="5020"/>
                      <a:pt x="96131" y="0"/>
                    </a:cubicBezTo>
                    <a:cubicBezTo>
                      <a:pt x="328807" y="-58924"/>
                      <a:pt x="426981" y="48115"/>
                      <a:pt x="721986" y="0"/>
                    </a:cubicBezTo>
                    <a:cubicBezTo>
                      <a:pt x="1016992" y="-48115"/>
                      <a:pt x="1017421" y="32492"/>
                      <a:pt x="1280786" y="0"/>
                    </a:cubicBezTo>
                    <a:cubicBezTo>
                      <a:pt x="1544151" y="-32492"/>
                      <a:pt x="1605561" y="33355"/>
                      <a:pt x="1839585" y="0"/>
                    </a:cubicBezTo>
                    <a:cubicBezTo>
                      <a:pt x="2073609" y="-33355"/>
                      <a:pt x="2202420" y="36480"/>
                      <a:pt x="2297800" y="0"/>
                    </a:cubicBezTo>
                    <a:cubicBezTo>
                      <a:pt x="2393180" y="-36480"/>
                      <a:pt x="2628824" y="15384"/>
                      <a:pt x="2789544" y="0"/>
                    </a:cubicBezTo>
                    <a:cubicBezTo>
                      <a:pt x="2950264" y="-15384"/>
                      <a:pt x="3266356" y="30402"/>
                      <a:pt x="3448927" y="0"/>
                    </a:cubicBezTo>
                    <a:cubicBezTo>
                      <a:pt x="3497003" y="8190"/>
                      <a:pt x="3554289" y="53047"/>
                      <a:pt x="3545058" y="96131"/>
                    </a:cubicBezTo>
                    <a:cubicBezTo>
                      <a:pt x="3582194" y="223006"/>
                      <a:pt x="3500532" y="304039"/>
                      <a:pt x="3545058" y="480643"/>
                    </a:cubicBezTo>
                    <a:cubicBezTo>
                      <a:pt x="3557281" y="525022"/>
                      <a:pt x="3510681" y="570867"/>
                      <a:pt x="3448927" y="576774"/>
                    </a:cubicBezTo>
                    <a:cubicBezTo>
                      <a:pt x="3265199" y="626351"/>
                      <a:pt x="3153732" y="516119"/>
                      <a:pt x="2890128" y="576774"/>
                    </a:cubicBezTo>
                    <a:cubicBezTo>
                      <a:pt x="2626524" y="637429"/>
                      <a:pt x="2543795" y="514245"/>
                      <a:pt x="2264272" y="576774"/>
                    </a:cubicBezTo>
                    <a:cubicBezTo>
                      <a:pt x="1984749" y="639303"/>
                      <a:pt x="1936652" y="544973"/>
                      <a:pt x="1772529" y="576774"/>
                    </a:cubicBezTo>
                    <a:cubicBezTo>
                      <a:pt x="1608406" y="608575"/>
                      <a:pt x="1319332" y="525552"/>
                      <a:pt x="1180202" y="576774"/>
                    </a:cubicBezTo>
                    <a:cubicBezTo>
                      <a:pt x="1041072" y="627996"/>
                      <a:pt x="850449" y="572313"/>
                      <a:pt x="688458" y="576774"/>
                    </a:cubicBezTo>
                    <a:cubicBezTo>
                      <a:pt x="526467" y="581235"/>
                      <a:pt x="364897" y="548993"/>
                      <a:pt x="96131" y="576774"/>
                    </a:cubicBezTo>
                    <a:cubicBezTo>
                      <a:pt x="31053" y="579273"/>
                      <a:pt x="-212" y="543239"/>
                      <a:pt x="0" y="480643"/>
                    </a:cubicBezTo>
                    <a:cubicBezTo>
                      <a:pt x="-2852" y="366264"/>
                      <a:pt x="31056" y="237213"/>
                      <a:pt x="0" y="96131"/>
                    </a:cubicBezTo>
                    <a:close/>
                  </a:path>
                  <a:path w="3545058" h="576774" stroke="0" extrusionOk="0">
                    <a:moveTo>
                      <a:pt x="0" y="96131"/>
                    </a:moveTo>
                    <a:cubicBezTo>
                      <a:pt x="-10612" y="39904"/>
                      <a:pt x="48631" y="4257"/>
                      <a:pt x="96131" y="0"/>
                    </a:cubicBezTo>
                    <a:cubicBezTo>
                      <a:pt x="310742" y="-3093"/>
                      <a:pt x="485945" y="803"/>
                      <a:pt x="688458" y="0"/>
                    </a:cubicBezTo>
                    <a:cubicBezTo>
                      <a:pt x="890971" y="-803"/>
                      <a:pt x="1114072" y="19783"/>
                      <a:pt x="1280786" y="0"/>
                    </a:cubicBezTo>
                    <a:cubicBezTo>
                      <a:pt x="1447500" y="-19783"/>
                      <a:pt x="1716277" y="34185"/>
                      <a:pt x="1873113" y="0"/>
                    </a:cubicBezTo>
                    <a:cubicBezTo>
                      <a:pt x="2029949" y="-34185"/>
                      <a:pt x="2244527" y="23485"/>
                      <a:pt x="2498968" y="0"/>
                    </a:cubicBezTo>
                    <a:cubicBezTo>
                      <a:pt x="2753410" y="-23485"/>
                      <a:pt x="3153957" y="24836"/>
                      <a:pt x="3448927" y="0"/>
                    </a:cubicBezTo>
                    <a:cubicBezTo>
                      <a:pt x="3514463" y="6400"/>
                      <a:pt x="3535715" y="44706"/>
                      <a:pt x="3545058" y="96131"/>
                    </a:cubicBezTo>
                    <a:cubicBezTo>
                      <a:pt x="3557692" y="178573"/>
                      <a:pt x="3502318" y="384324"/>
                      <a:pt x="3545058" y="480643"/>
                    </a:cubicBezTo>
                    <a:cubicBezTo>
                      <a:pt x="3549325" y="521047"/>
                      <a:pt x="3492872" y="581268"/>
                      <a:pt x="3448927" y="576774"/>
                    </a:cubicBezTo>
                    <a:cubicBezTo>
                      <a:pt x="3288584" y="614035"/>
                      <a:pt x="3152018" y="563756"/>
                      <a:pt x="2990712" y="576774"/>
                    </a:cubicBezTo>
                    <a:cubicBezTo>
                      <a:pt x="2829407" y="589792"/>
                      <a:pt x="2679171" y="539943"/>
                      <a:pt x="2398384" y="576774"/>
                    </a:cubicBezTo>
                    <a:cubicBezTo>
                      <a:pt x="2117597" y="613605"/>
                      <a:pt x="2066972" y="559516"/>
                      <a:pt x="1906641" y="576774"/>
                    </a:cubicBezTo>
                    <a:cubicBezTo>
                      <a:pt x="1746310" y="594032"/>
                      <a:pt x="1524709" y="549960"/>
                      <a:pt x="1414897" y="576774"/>
                    </a:cubicBezTo>
                    <a:cubicBezTo>
                      <a:pt x="1305085" y="603588"/>
                      <a:pt x="937421" y="501787"/>
                      <a:pt x="789042" y="576774"/>
                    </a:cubicBezTo>
                    <a:cubicBezTo>
                      <a:pt x="640663" y="651761"/>
                      <a:pt x="353707" y="521177"/>
                      <a:pt x="96131" y="576774"/>
                    </a:cubicBezTo>
                    <a:cubicBezTo>
                      <a:pt x="48192" y="587358"/>
                      <a:pt x="-8858" y="527621"/>
                      <a:pt x="0" y="480643"/>
                    </a:cubicBezTo>
                    <a:cubicBezTo>
                      <a:pt x="-14439" y="349945"/>
                      <a:pt x="21005" y="199522"/>
                      <a:pt x="0" y="96131"/>
                    </a:cubicBezTo>
                    <a:close/>
                  </a:path>
                </a:pathLst>
              </a:custGeom>
              <a:solidFill>
                <a:srgbClr val="F9D6C7"/>
              </a:solidFill>
              <a:ln w="12700" cap="flat" cmpd="sng" algn="ctr">
                <a:solidFill>
                  <a:srgbClr val="ED8C60"/>
                </a:solidFill>
                <a:prstDash val="solid"/>
                <a:miter lim="800000"/>
              </a:ln>
              <a:effectLst/>
            </p:spPr>
            <p:txBody>
              <a:bodyPr anchor="ctr"/>
              <a:lstStyle/>
              <a:p>
                <a:pPr algn="ctr" eaLnBrk="1" fontAlgn="auto" hangingPunct="1">
                  <a:spcBef>
                    <a:spcPts val="0"/>
                  </a:spcBef>
                  <a:spcAft>
                    <a:spcPts val="0"/>
                  </a:spcAft>
                  <a:defRPr/>
                </a:pPr>
                <a:endParaRPr lang="en-US" sz="1200" kern="0">
                  <a:solidFill>
                    <a:prstClr val="white"/>
                  </a:solidFill>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E854C6E9-0C4E-F720-C010-E6EF0D0823E7}"/>
                  </a:ext>
                </a:extLst>
              </p:cNvPr>
              <p:cNvSpPr/>
              <p:nvPr/>
            </p:nvSpPr>
            <p:spPr>
              <a:xfrm>
                <a:off x="8149593" y="206547"/>
                <a:ext cx="3176062" cy="805364"/>
              </a:xfrm>
              <a:prstGeom prst="rect">
                <a:avLst/>
              </a:prstGeom>
            </p:spPr>
            <p:txBody>
              <a:bodyPr wrap="none">
                <a:spAutoFit/>
              </a:bodyPr>
              <a:lstStyle/>
              <a:p>
                <a:pPr algn="ctr" eaLnBrk="1" fontAlgn="auto" hangingPunct="1">
                  <a:spcBef>
                    <a:spcPts val="0"/>
                  </a:spcBef>
                  <a:spcAft>
                    <a:spcPts val="0"/>
                  </a:spcAft>
                  <a:defRPr/>
                </a:pPr>
                <a:r>
                  <a:rPr lang="en-US" altLang="zh-CN" sz="2400" b="1" kern="0" dirty="0" err="1">
                    <a:solidFill>
                      <a:srgbClr val="663F0D">
                        <a:lumMod val="50000"/>
                      </a:srgbClr>
                    </a:solidFill>
                    <a:latin typeface="Arial" panose="020B0604020202020204" pitchFamily="34" charset="0"/>
                    <a:ea typeface="inpin heiti" charset="-122"/>
                    <a:cs typeface="Arial" panose="020B0604020202020204" pitchFamily="34" charset="0"/>
                  </a:rPr>
                  <a:t>Cùng</a:t>
                </a:r>
                <a:r>
                  <a:rPr lang="en-US" altLang="zh-CN" sz="2400" b="1" kern="0" dirty="0">
                    <a:solidFill>
                      <a:srgbClr val="663F0D">
                        <a:lumMod val="50000"/>
                      </a:srgbClr>
                    </a:solidFill>
                    <a:latin typeface="Arial" panose="020B0604020202020204" pitchFamily="34" charset="0"/>
                    <a:ea typeface="inpin heiti" charset="-122"/>
                    <a:cs typeface="Arial" panose="020B0604020202020204" pitchFamily="34" charset="0"/>
                  </a:rPr>
                  <a:t> </a:t>
                </a:r>
                <a:r>
                  <a:rPr lang="en-US" altLang="zh-CN" sz="2400" b="1" kern="0" dirty="0" err="1">
                    <a:solidFill>
                      <a:srgbClr val="663F0D">
                        <a:lumMod val="50000"/>
                      </a:srgbClr>
                    </a:solidFill>
                    <a:latin typeface="Arial" panose="020B0604020202020204" pitchFamily="34" charset="0"/>
                    <a:ea typeface="inpin heiti" charset="-122"/>
                    <a:cs typeface="Arial" panose="020B0604020202020204" pitchFamily="34" charset="0"/>
                  </a:rPr>
                  <a:t>tìm</a:t>
                </a:r>
                <a:r>
                  <a:rPr lang="en-US" altLang="zh-CN" sz="2400" b="1" kern="0" dirty="0">
                    <a:solidFill>
                      <a:srgbClr val="663F0D">
                        <a:lumMod val="50000"/>
                      </a:srgbClr>
                    </a:solidFill>
                    <a:latin typeface="Arial" panose="020B0604020202020204" pitchFamily="34" charset="0"/>
                    <a:ea typeface="inpin heiti" charset="-122"/>
                    <a:cs typeface="Arial" panose="020B0604020202020204" pitchFamily="34" charset="0"/>
                  </a:rPr>
                  <a:t> </a:t>
                </a:r>
                <a:r>
                  <a:rPr lang="en-US" altLang="zh-CN" sz="2400" b="1" kern="0" dirty="0" err="1">
                    <a:solidFill>
                      <a:srgbClr val="663F0D">
                        <a:lumMod val="50000"/>
                      </a:srgbClr>
                    </a:solidFill>
                    <a:latin typeface="Arial" panose="020B0604020202020204" pitchFamily="34" charset="0"/>
                    <a:ea typeface="inpin heiti" charset="-122"/>
                    <a:cs typeface="Arial" panose="020B0604020202020204" pitchFamily="34" charset="0"/>
                  </a:rPr>
                  <a:t>hiểu</a:t>
                </a:r>
                <a:endParaRPr lang="zh-CN" altLang="en-US" sz="2400" b="1" kern="0" dirty="0">
                  <a:solidFill>
                    <a:srgbClr val="663F0D">
                      <a:lumMod val="50000"/>
                    </a:srgbClr>
                  </a:solidFill>
                  <a:latin typeface="Arial" panose="020B0604020202020204" pitchFamily="34" charset="0"/>
                  <a:ea typeface="inpin heiti" charset="-122"/>
                  <a:cs typeface="Arial" panose="020B0604020202020204" pitchFamily="34" charset="0"/>
                </a:endParaRPr>
              </a:p>
            </p:txBody>
          </p:sp>
        </p:grpSp>
        <p:pic>
          <p:nvPicPr>
            <p:cNvPr id="47114" name="Picture 29">
              <a:extLst>
                <a:ext uri="{FF2B5EF4-FFF2-40B4-BE49-F238E27FC236}">
                  <a16:creationId xmlns:a16="http://schemas.microsoft.com/office/drawing/2014/main" id="{3297C7E2-5B62-C111-9EAF-93AD77F9A53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3376861" y="682931"/>
              <a:ext cx="709349" cy="709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 name="Rectangle: Rounded Corners 43">
            <a:extLst>
              <a:ext uri="{FF2B5EF4-FFF2-40B4-BE49-F238E27FC236}">
                <a16:creationId xmlns:a16="http://schemas.microsoft.com/office/drawing/2014/main" id="{1B716D69-AFB7-CA5C-3045-91E24FDD7855}"/>
              </a:ext>
            </a:extLst>
          </p:cNvPr>
          <p:cNvSpPr/>
          <p:nvPr/>
        </p:nvSpPr>
        <p:spPr>
          <a:xfrm>
            <a:off x="2039938" y="995363"/>
            <a:ext cx="9124950" cy="1316037"/>
          </a:xfrm>
          <a:custGeom>
            <a:avLst/>
            <a:gdLst>
              <a:gd name="connsiteX0" fmla="*/ 0 w 3545058"/>
              <a:gd name="connsiteY0" fmla="*/ 96131 h 576774"/>
              <a:gd name="connsiteX1" fmla="*/ 96131 w 3545058"/>
              <a:gd name="connsiteY1" fmla="*/ 0 h 576774"/>
              <a:gd name="connsiteX2" fmla="*/ 721986 w 3545058"/>
              <a:gd name="connsiteY2" fmla="*/ 0 h 576774"/>
              <a:gd name="connsiteX3" fmla="*/ 1280786 w 3545058"/>
              <a:gd name="connsiteY3" fmla="*/ 0 h 576774"/>
              <a:gd name="connsiteX4" fmla="*/ 1839585 w 3545058"/>
              <a:gd name="connsiteY4" fmla="*/ 0 h 576774"/>
              <a:gd name="connsiteX5" fmla="*/ 2297800 w 3545058"/>
              <a:gd name="connsiteY5" fmla="*/ 0 h 576774"/>
              <a:gd name="connsiteX6" fmla="*/ 2789544 w 3545058"/>
              <a:gd name="connsiteY6" fmla="*/ 0 h 576774"/>
              <a:gd name="connsiteX7" fmla="*/ 3448927 w 3545058"/>
              <a:gd name="connsiteY7" fmla="*/ 0 h 576774"/>
              <a:gd name="connsiteX8" fmla="*/ 3545058 w 3545058"/>
              <a:gd name="connsiteY8" fmla="*/ 96131 h 576774"/>
              <a:gd name="connsiteX9" fmla="*/ 3545058 w 3545058"/>
              <a:gd name="connsiteY9" fmla="*/ 480643 h 576774"/>
              <a:gd name="connsiteX10" fmla="*/ 3448927 w 3545058"/>
              <a:gd name="connsiteY10" fmla="*/ 576774 h 576774"/>
              <a:gd name="connsiteX11" fmla="*/ 2890128 w 3545058"/>
              <a:gd name="connsiteY11" fmla="*/ 576774 h 576774"/>
              <a:gd name="connsiteX12" fmla="*/ 2264272 w 3545058"/>
              <a:gd name="connsiteY12" fmla="*/ 576774 h 576774"/>
              <a:gd name="connsiteX13" fmla="*/ 1772529 w 3545058"/>
              <a:gd name="connsiteY13" fmla="*/ 576774 h 576774"/>
              <a:gd name="connsiteX14" fmla="*/ 1180202 w 3545058"/>
              <a:gd name="connsiteY14" fmla="*/ 576774 h 576774"/>
              <a:gd name="connsiteX15" fmla="*/ 688458 w 3545058"/>
              <a:gd name="connsiteY15" fmla="*/ 576774 h 576774"/>
              <a:gd name="connsiteX16" fmla="*/ 96131 w 3545058"/>
              <a:gd name="connsiteY16" fmla="*/ 576774 h 576774"/>
              <a:gd name="connsiteX17" fmla="*/ 0 w 3545058"/>
              <a:gd name="connsiteY17" fmla="*/ 480643 h 576774"/>
              <a:gd name="connsiteX18" fmla="*/ 0 w 3545058"/>
              <a:gd name="connsiteY18" fmla="*/ 96131 h 57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45058" h="576774" fill="none" extrusionOk="0">
                <a:moveTo>
                  <a:pt x="0" y="96131"/>
                </a:moveTo>
                <a:cubicBezTo>
                  <a:pt x="8469" y="51660"/>
                  <a:pt x="47925" y="5020"/>
                  <a:pt x="96131" y="0"/>
                </a:cubicBezTo>
                <a:cubicBezTo>
                  <a:pt x="328807" y="-58924"/>
                  <a:pt x="426981" y="48115"/>
                  <a:pt x="721986" y="0"/>
                </a:cubicBezTo>
                <a:cubicBezTo>
                  <a:pt x="1016992" y="-48115"/>
                  <a:pt x="1017421" y="32492"/>
                  <a:pt x="1280786" y="0"/>
                </a:cubicBezTo>
                <a:cubicBezTo>
                  <a:pt x="1544151" y="-32492"/>
                  <a:pt x="1605561" y="33355"/>
                  <a:pt x="1839585" y="0"/>
                </a:cubicBezTo>
                <a:cubicBezTo>
                  <a:pt x="2073609" y="-33355"/>
                  <a:pt x="2202420" y="36480"/>
                  <a:pt x="2297800" y="0"/>
                </a:cubicBezTo>
                <a:cubicBezTo>
                  <a:pt x="2393180" y="-36480"/>
                  <a:pt x="2628824" y="15384"/>
                  <a:pt x="2789544" y="0"/>
                </a:cubicBezTo>
                <a:cubicBezTo>
                  <a:pt x="2950264" y="-15384"/>
                  <a:pt x="3266356" y="30402"/>
                  <a:pt x="3448927" y="0"/>
                </a:cubicBezTo>
                <a:cubicBezTo>
                  <a:pt x="3497003" y="8190"/>
                  <a:pt x="3554289" y="53047"/>
                  <a:pt x="3545058" y="96131"/>
                </a:cubicBezTo>
                <a:cubicBezTo>
                  <a:pt x="3582194" y="223006"/>
                  <a:pt x="3500532" y="304039"/>
                  <a:pt x="3545058" y="480643"/>
                </a:cubicBezTo>
                <a:cubicBezTo>
                  <a:pt x="3557281" y="525022"/>
                  <a:pt x="3510681" y="570867"/>
                  <a:pt x="3448927" y="576774"/>
                </a:cubicBezTo>
                <a:cubicBezTo>
                  <a:pt x="3265199" y="626351"/>
                  <a:pt x="3153732" y="516119"/>
                  <a:pt x="2890128" y="576774"/>
                </a:cubicBezTo>
                <a:cubicBezTo>
                  <a:pt x="2626524" y="637429"/>
                  <a:pt x="2543795" y="514245"/>
                  <a:pt x="2264272" y="576774"/>
                </a:cubicBezTo>
                <a:cubicBezTo>
                  <a:pt x="1984749" y="639303"/>
                  <a:pt x="1936652" y="544973"/>
                  <a:pt x="1772529" y="576774"/>
                </a:cubicBezTo>
                <a:cubicBezTo>
                  <a:pt x="1608406" y="608575"/>
                  <a:pt x="1319332" y="525552"/>
                  <a:pt x="1180202" y="576774"/>
                </a:cubicBezTo>
                <a:cubicBezTo>
                  <a:pt x="1041072" y="627996"/>
                  <a:pt x="850449" y="572313"/>
                  <a:pt x="688458" y="576774"/>
                </a:cubicBezTo>
                <a:cubicBezTo>
                  <a:pt x="526467" y="581235"/>
                  <a:pt x="364897" y="548993"/>
                  <a:pt x="96131" y="576774"/>
                </a:cubicBezTo>
                <a:cubicBezTo>
                  <a:pt x="31053" y="579273"/>
                  <a:pt x="-212" y="543239"/>
                  <a:pt x="0" y="480643"/>
                </a:cubicBezTo>
                <a:cubicBezTo>
                  <a:pt x="-2852" y="366264"/>
                  <a:pt x="31056" y="237213"/>
                  <a:pt x="0" y="96131"/>
                </a:cubicBezTo>
                <a:close/>
              </a:path>
              <a:path w="3545058" h="576774" stroke="0" extrusionOk="0">
                <a:moveTo>
                  <a:pt x="0" y="96131"/>
                </a:moveTo>
                <a:cubicBezTo>
                  <a:pt x="-10612" y="39904"/>
                  <a:pt x="48631" y="4257"/>
                  <a:pt x="96131" y="0"/>
                </a:cubicBezTo>
                <a:cubicBezTo>
                  <a:pt x="310742" y="-3093"/>
                  <a:pt x="485945" y="803"/>
                  <a:pt x="688458" y="0"/>
                </a:cubicBezTo>
                <a:cubicBezTo>
                  <a:pt x="890971" y="-803"/>
                  <a:pt x="1114072" y="19783"/>
                  <a:pt x="1280786" y="0"/>
                </a:cubicBezTo>
                <a:cubicBezTo>
                  <a:pt x="1447500" y="-19783"/>
                  <a:pt x="1716277" y="34185"/>
                  <a:pt x="1873113" y="0"/>
                </a:cubicBezTo>
                <a:cubicBezTo>
                  <a:pt x="2029949" y="-34185"/>
                  <a:pt x="2244527" y="23485"/>
                  <a:pt x="2498968" y="0"/>
                </a:cubicBezTo>
                <a:cubicBezTo>
                  <a:pt x="2753410" y="-23485"/>
                  <a:pt x="3153957" y="24836"/>
                  <a:pt x="3448927" y="0"/>
                </a:cubicBezTo>
                <a:cubicBezTo>
                  <a:pt x="3514463" y="6400"/>
                  <a:pt x="3535715" y="44706"/>
                  <a:pt x="3545058" y="96131"/>
                </a:cubicBezTo>
                <a:cubicBezTo>
                  <a:pt x="3557692" y="178573"/>
                  <a:pt x="3502318" y="384324"/>
                  <a:pt x="3545058" y="480643"/>
                </a:cubicBezTo>
                <a:cubicBezTo>
                  <a:pt x="3549325" y="521047"/>
                  <a:pt x="3492872" y="581268"/>
                  <a:pt x="3448927" y="576774"/>
                </a:cubicBezTo>
                <a:cubicBezTo>
                  <a:pt x="3288584" y="614035"/>
                  <a:pt x="3152018" y="563756"/>
                  <a:pt x="2990712" y="576774"/>
                </a:cubicBezTo>
                <a:cubicBezTo>
                  <a:pt x="2829407" y="589792"/>
                  <a:pt x="2679171" y="539943"/>
                  <a:pt x="2398384" y="576774"/>
                </a:cubicBezTo>
                <a:cubicBezTo>
                  <a:pt x="2117597" y="613605"/>
                  <a:pt x="2066972" y="559516"/>
                  <a:pt x="1906641" y="576774"/>
                </a:cubicBezTo>
                <a:cubicBezTo>
                  <a:pt x="1746310" y="594032"/>
                  <a:pt x="1524709" y="549960"/>
                  <a:pt x="1414897" y="576774"/>
                </a:cubicBezTo>
                <a:cubicBezTo>
                  <a:pt x="1305085" y="603588"/>
                  <a:pt x="937421" y="501787"/>
                  <a:pt x="789042" y="576774"/>
                </a:cubicBezTo>
                <a:cubicBezTo>
                  <a:pt x="640663" y="651761"/>
                  <a:pt x="353707" y="521177"/>
                  <a:pt x="96131" y="576774"/>
                </a:cubicBezTo>
                <a:cubicBezTo>
                  <a:pt x="48192" y="587358"/>
                  <a:pt x="-8858" y="527621"/>
                  <a:pt x="0" y="480643"/>
                </a:cubicBezTo>
                <a:cubicBezTo>
                  <a:pt x="-14439" y="349945"/>
                  <a:pt x="21005" y="199522"/>
                  <a:pt x="0" y="96131"/>
                </a:cubicBezTo>
                <a:close/>
              </a:path>
            </a:pathLst>
          </a:custGeom>
          <a:solidFill>
            <a:srgbClr val="BDEEFF"/>
          </a:solidFill>
          <a:ln w="12700" cap="flat" cmpd="sng" algn="ctr">
            <a:solidFill>
              <a:srgbClr val="65C4E9"/>
            </a:solidFill>
            <a:prstDash val="solid"/>
            <a:miter lim="800000"/>
          </a:ln>
          <a:effectLst/>
        </p:spPr>
        <p:txBody>
          <a:bodyPr anchor="ctr"/>
          <a:lstStyle/>
          <a:p>
            <a:pPr algn="ctr" eaLnBrk="1" fontAlgn="auto" hangingPunct="1">
              <a:spcBef>
                <a:spcPts val="0"/>
              </a:spcBef>
              <a:spcAft>
                <a:spcPts val="0"/>
              </a:spcAft>
              <a:defRPr/>
            </a:pPr>
            <a:endParaRPr lang="en-US" sz="2000" kern="0">
              <a:solidFill>
                <a:prstClr val="white"/>
              </a:solidFill>
              <a:latin typeface="Arial" panose="020B0604020202020204" pitchFamily="34" charset="0"/>
              <a:cs typeface="Arial" panose="020B0604020202020204" pitchFamily="34" charset="0"/>
            </a:endParaRPr>
          </a:p>
        </p:txBody>
      </p:sp>
      <p:pic>
        <p:nvPicPr>
          <p:cNvPr id="14" name="Picture 13" descr="A picture containing clipart&#10;&#10;Description automatically generated">
            <a:extLst>
              <a:ext uri="{FF2B5EF4-FFF2-40B4-BE49-F238E27FC236}">
                <a16:creationId xmlns:a16="http://schemas.microsoft.com/office/drawing/2014/main" id="{ADEA9865-CD2D-4777-A3C7-25460FE03D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86875" y="4371975"/>
            <a:ext cx="2992438" cy="248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Rounded Corners 43">
            <a:extLst>
              <a:ext uri="{FF2B5EF4-FFF2-40B4-BE49-F238E27FC236}">
                <a16:creationId xmlns:a16="http://schemas.microsoft.com/office/drawing/2014/main" id="{733CBA33-9AC4-E23B-A434-FA3A8B55F64A}"/>
              </a:ext>
            </a:extLst>
          </p:cNvPr>
          <p:cNvSpPr>
            <a:spLocks/>
          </p:cNvSpPr>
          <p:nvPr/>
        </p:nvSpPr>
        <p:spPr bwMode="auto">
          <a:xfrm>
            <a:off x="2232025" y="1092200"/>
            <a:ext cx="9925050" cy="1112838"/>
          </a:xfrm>
          <a:custGeom>
            <a:avLst/>
            <a:gdLst>
              <a:gd name="T0" fmla="*/ 0 w 3545058"/>
              <a:gd name="T1" fmla="*/ 2147483646 h 576774"/>
              <a:gd name="T2" fmla="*/ 2147483646 w 3545058"/>
              <a:gd name="T3" fmla="*/ 0 h 576774"/>
              <a:gd name="T4" fmla="*/ 2147483646 w 3545058"/>
              <a:gd name="T5" fmla="*/ 0 h 576774"/>
              <a:gd name="T6" fmla="*/ 2147483646 w 3545058"/>
              <a:gd name="T7" fmla="*/ 0 h 576774"/>
              <a:gd name="T8" fmla="*/ 2147483646 w 3545058"/>
              <a:gd name="T9" fmla="*/ 0 h 576774"/>
              <a:gd name="T10" fmla="*/ 2147483646 w 3545058"/>
              <a:gd name="T11" fmla="*/ 0 h 576774"/>
              <a:gd name="T12" fmla="*/ 2147483646 w 3545058"/>
              <a:gd name="T13" fmla="*/ 0 h 576774"/>
              <a:gd name="T14" fmla="*/ 2147483646 w 3545058"/>
              <a:gd name="T15" fmla="*/ 0 h 576774"/>
              <a:gd name="T16" fmla="*/ 2147483646 w 3545058"/>
              <a:gd name="T17" fmla="*/ 2147483646 h 576774"/>
              <a:gd name="T18" fmla="*/ 2147483646 w 3545058"/>
              <a:gd name="T19" fmla="*/ 2147483646 h 576774"/>
              <a:gd name="T20" fmla="*/ 2147483646 w 3545058"/>
              <a:gd name="T21" fmla="*/ 2147483646 h 576774"/>
              <a:gd name="T22" fmla="*/ 2147483646 w 3545058"/>
              <a:gd name="T23" fmla="*/ 2147483646 h 576774"/>
              <a:gd name="T24" fmla="*/ 2147483646 w 3545058"/>
              <a:gd name="T25" fmla="*/ 2147483646 h 576774"/>
              <a:gd name="T26" fmla="*/ 2147483646 w 3545058"/>
              <a:gd name="T27" fmla="*/ 2147483646 h 576774"/>
              <a:gd name="T28" fmla="*/ 2147483646 w 3545058"/>
              <a:gd name="T29" fmla="*/ 2147483646 h 576774"/>
              <a:gd name="T30" fmla="*/ 2147483646 w 3545058"/>
              <a:gd name="T31" fmla="*/ 2147483646 h 576774"/>
              <a:gd name="T32" fmla="*/ 2147483646 w 3545058"/>
              <a:gd name="T33" fmla="*/ 2147483646 h 576774"/>
              <a:gd name="T34" fmla="*/ 0 w 3545058"/>
              <a:gd name="T35" fmla="*/ 2147483646 h 576774"/>
              <a:gd name="T36" fmla="*/ 0 w 3545058"/>
              <a:gd name="T37" fmla="*/ 2147483646 h 57677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545058"/>
              <a:gd name="T58" fmla="*/ 0 h 576774"/>
              <a:gd name="T59" fmla="*/ 3545058 w 3545058"/>
              <a:gd name="T60" fmla="*/ 576774 h 57677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545058" h="576774" fill="none" extrusionOk="0">
                <a:moveTo>
                  <a:pt x="0" y="96131"/>
                </a:moveTo>
                <a:cubicBezTo>
                  <a:pt x="8469" y="51660"/>
                  <a:pt x="47925" y="5020"/>
                  <a:pt x="96131" y="0"/>
                </a:cubicBezTo>
                <a:cubicBezTo>
                  <a:pt x="328807" y="-58924"/>
                  <a:pt x="426981" y="48115"/>
                  <a:pt x="721986" y="0"/>
                </a:cubicBezTo>
                <a:cubicBezTo>
                  <a:pt x="1016992" y="-48115"/>
                  <a:pt x="1017421" y="32492"/>
                  <a:pt x="1280786" y="0"/>
                </a:cubicBezTo>
                <a:cubicBezTo>
                  <a:pt x="1544151" y="-32492"/>
                  <a:pt x="1605561" y="33355"/>
                  <a:pt x="1839585" y="0"/>
                </a:cubicBezTo>
                <a:cubicBezTo>
                  <a:pt x="2073609" y="-33355"/>
                  <a:pt x="2202420" y="36480"/>
                  <a:pt x="2297800" y="0"/>
                </a:cubicBezTo>
                <a:cubicBezTo>
                  <a:pt x="2393180" y="-36480"/>
                  <a:pt x="2628824" y="15384"/>
                  <a:pt x="2789544" y="0"/>
                </a:cubicBezTo>
                <a:cubicBezTo>
                  <a:pt x="2950264" y="-15384"/>
                  <a:pt x="3266356" y="30402"/>
                  <a:pt x="3448927" y="0"/>
                </a:cubicBezTo>
                <a:cubicBezTo>
                  <a:pt x="3497003" y="8190"/>
                  <a:pt x="3554289" y="53047"/>
                  <a:pt x="3545058" y="96131"/>
                </a:cubicBezTo>
                <a:cubicBezTo>
                  <a:pt x="3582194" y="223006"/>
                  <a:pt x="3500532" y="304039"/>
                  <a:pt x="3545058" y="480643"/>
                </a:cubicBezTo>
                <a:cubicBezTo>
                  <a:pt x="3557281" y="525022"/>
                  <a:pt x="3510681" y="570867"/>
                  <a:pt x="3448927" y="576774"/>
                </a:cubicBezTo>
                <a:cubicBezTo>
                  <a:pt x="3265199" y="626351"/>
                  <a:pt x="3153732" y="516119"/>
                  <a:pt x="2890128" y="576774"/>
                </a:cubicBezTo>
                <a:cubicBezTo>
                  <a:pt x="2626524" y="637429"/>
                  <a:pt x="2543795" y="514245"/>
                  <a:pt x="2264272" y="576774"/>
                </a:cubicBezTo>
                <a:cubicBezTo>
                  <a:pt x="1984749" y="639303"/>
                  <a:pt x="1936652" y="544973"/>
                  <a:pt x="1772529" y="576774"/>
                </a:cubicBezTo>
                <a:cubicBezTo>
                  <a:pt x="1608406" y="608575"/>
                  <a:pt x="1319332" y="525552"/>
                  <a:pt x="1180202" y="576774"/>
                </a:cubicBezTo>
                <a:cubicBezTo>
                  <a:pt x="1041072" y="627996"/>
                  <a:pt x="850449" y="572313"/>
                  <a:pt x="688458" y="576774"/>
                </a:cubicBezTo>
                <a:cubicBezTo>
                  <a:pt x="526467" y="581235"/>
                  <a:pt x="364897" y="548993"/>
                  <a:pt x="96131" y="576774"/>
                </a:cubicBezTo>
                <a:cubicBezTo>
                  <a:pt x="31053" y="579273"/>
                  <a:pt x="-212" y="543239"/>
                  <a:pt x="0" y="480643"/>
                </a:cubicBezTo>
                <a:cubicBezTo>
                  <a:pt x="-2852" y="366264"/>
                  <a:pt x="31056" y="237213"/>
                  <a:pt x="0" y="96131"/>
                </a:cubicBezTo>
                <a:close/>
              </a:path>
              <a:path w="3545058" h="576774" stroke="0" extrusionOk="0">
                <a:moveTo>
                  <a:pt x="0" y="96131"/>
                </a:moveTo>
                <a:cubicBezTo>
                  <a:pt x="-10612" y="39904"/>
                  <a:pt x="48631" y="4257"/>
                  <a:pt x="96131" y="0"/>
                </a:cubicBezTo>
                <a:cubicBezTo>
                  <a:pt x="310742" y="-3093"/>
                  <a:pt x="485945" y="803"/>
                  <a:pt x="688458" y="0"/>
                </a:cubicBezTo>
                <a:cubicBezTo>
                  <a:pt x="890971" y="-803"/>
                  <a:pt x="1114072" y="19783"/>
                  <a:pt x="1280786" y="0"/>
                </a:cubicBezTo>
                <a:cubicBezTo>
                  <a:pt x="1447500" y="-19783"/>
                  <a:pt x="1716277" y="34185"/>
                  <a:pt x="1873113" y="0"/>
                </a:cubicBezTo>
                <a:cubicBezTo>
                  <a:pt x="2029949" y="-34185"/>
                  <a:pt x="2244527" y="23485"/>
                  <a:pt x="2498968" y="0"/>
                </a:cubicBezTo>
                <a:cubicBezTo>
                  <a:pt x="2753410" y="-23485"/>
                  <a:pt x="3153957" y="24836"/>
                  <a:pt x="3448927" y="0"/>
                </a:cubicBezTo>
                <a:cubicBezTo>
                  <a:pt x="3514463" y="6400"/>
                  <a:pt x="3535715" y="44706"/>
                  <a:pt x="3545058" y="96131"/>
                </a:cubicBezTo>
                <a:cubicBezTo>
                  <a:pt x="3557692" y="178573"/>
                  <a:pt x="3502318" y="384324"/>
                  <a:pt x="3545058" y="480643"/>
                </a:cubicBezTo>
                <a:cubicBezTo>
                  <a:pt x="3549325" y="521047"/>
                  <a:pt x="3492872" y="581268"/>
                  <a:pt x="3448927" y="576774"/>
                </a:cubicBezTo>
                <a:cubicBezTo>
                  <a:pt x="3288584" y="614035"/>
                  <a:pt x="3152018" y="563756"/>
                  <a:pt x="2990712" y="576774"/>
                </a:cubicBezTo>
                <a:cubicBezTo>
                  <a:pt x="2829407" y="589792"/>
                  <a:pt x="2679171" y="539943"/>
                  <a:pt x="2398384" y="576774"/>
                </a:cubicBezTo>
                <a:cubicBezTo>
                  <a:pt x="2117597" y="613605"/>
                  <a:pt x="2066972" y="559516"/>
                  <a:pt x="1906641" y="576774"/>
                </a:cubicBezTo>
                <a:cubicBezTo>
                  <a:pt x="1746310" y="594032"/>
                  <a:pt x="1524709" y="549960"/>
                  <a:pt x="1414897" y="576774"/>
                </a:cubicBezTo>
                <a:cubicBezTo>
                  <a:pt x="1305085" y="603588"/>
                  <a:pt x="937421" y="501787"/>
                  <a:pt x="789042" y="576774"/>
                </a:cubicBezTo>
                <a:cubicBezTo>
                  <a:pt x="640663" y="651761"/>
                  <a:pt x="353707" y="521177"/>
                  <a:pt x="96131" y="576774"/>
                </a:cubicBezTo>
                <a:cubicBezTo>
                  <a:pt x="48192" y="587358"/>
                  <a:pt x="-8858" y="527621"/>
                  <a:pt x="0" y="480643"/>
                </a:cubicBezTo>
                <a:cubicBezTo>
                  <a:pt x="-14439" y="349945"/>
                  <a:pt x="21005" y="199522"/>
                  <a:pt x="0" y="96131"/>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anchor="ct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r>
              <a:rPr lang="en-US" altLang="en-US" sz="3200">
                <a:solidFill>
                  <a:srgbClr val="FF0000"/>
                </a:solidFill>
                <a:latin typeface="Arial" panose="020B0604020202020204" pitchFamily="34" charset="0"/>
                <a:cs typeface="Arial" panose="020B0604020202020204" pitchFamily="34" charset="0"/>
              </a:rPr>
              <a:t>Tranh bên mô tả công việc ở bước mấy? </a:t>
            </a:r>
          </a:p>
          <a:p>
            <a:pPr eaLnBrk="1" hangingPunct="1"/>
            <a:r>
              <a:rPr lang="en-US" altLang="en-US" sz="3200">
                <a:solidFill>
                  <a:srgbClr val="FF0000"/>
                </a:solidFill>
                <a:latin typeface="Arial" panose="020B0604020202020204" pitchFamily="34" charset="0"/>
                <a:cs typeface="Arial" panose="020B0604020202020204" pitchFamily="34" charset="0"/>
              </a:rPr>
              <a:t>Nói lại công việc đó?</a:t>
            </a:r>
          </a:p>
        </p:txBody>
      </p:sp>
      <p:pic>
        <p:nvPicPr>
          <p:cNvPr id="47110" name="Graphic 2">
            <a:extLst>
              <a:ext uri="{FF2B5EF4-FFF2-40B4-BE49-F238E27FC236}">
                <a16:creationId xmlns:a16="http://schemas.microsoft.com/office/drawing/2014/main" id="{6AB881FF-5BFC-E6B5-77ED-04EE25C7CF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12863" y="1008063"/>
            <a:ext cx="727075" cy="1112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1" name="Picture 10">
            <a:extLst>
              <a:ext uri="{FF2B5EF4-FFF2-40B4-BE49-F238E27FC236}">
                <a16:creationId xmlns:a16="http://schemas.microsoft.com/office/drawing/2014/main" id="{0A279256-C569-88AA-E23E-3DDDEA08251D}"/>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l="78937" t="26767" r="10023" b="60034"/>
          <a:stretch>
            <a:fillRect/>
          </a:stretch>
        </p:blipFill>
        <p:spPr bwMode="auto">
          <a:xfrm>
            <a:off x="7332663" y="2500313"/>
            <a:ext cx="2144712" cy="374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0">
            <a:extLst>
              <a:ext uri="{FF2B5EF4-FFF2-40B4-BE49-F238E27FC236}">
                <a16:creationId xmlns:a16="http://schemas.microsoft.com/office/drawing/2014/main" id="{A4EB800C-7E3A-E239-21E6-CF8367E1D350}"/>
              </a:ext>
            </a:extLst>
          </p:cNvPr>
          <p:cNvSpPr txBox="1">
            <a:spLocks noChangeArrowheads="1"/>
          </p:cNvSpPr>
          <p:nvPr/>
        </p:nvSpPr>
        <p:spPr bwMode="auto">
          <a:xfrm>
            <a:off x="1341438" y="3227388"/>
            <a:ext cx="5508625"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just"/>
            <a:r>
              <a:rPr lang="en-US" altLang="en-US" sz="2800">
                <a:solidFill>
                  <a:srgbClr val="002060"/>
                </a:solidFill>
                <a:latin typeface="Arial-Rounded" panose="020B0500000000000000" pitchFamily="34" charset="0"/>
                <a:cs typeface="Arial-Rounded" panose="020B0500000000000000" pitchFamily="34" charset="0"/>
              </a:rPr>
              <a:t>Bước 2: Đập trứng cho vào bát, cho thêm thịt xay, hành khô băm nhỏ, một chút muối, một chút nước mắm, đánh đều</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2"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130" name="Group 27">
            <a:extLst>
              <a:ext uri="{FF2B5EF4-FFF2-40B4-BE49-F238E27FC236}">
                <a16:creationId xmlns:a16="http://schemas.microsoft.com/office/drawing/2014/main" id="{2677676F-ABC2-FCAA-DA17-037F4E0B8E05}"/>
              </a:ext>
            </a:extLst>
          </p:cNvPr>
          <p:cNvGrpSpPr>
            <a:grpSpLocks/>
          </p:cNvGrpSpPr>
          <p:nvPr/>
        </p:nvGrpSpPr>
        <p:grpSpPr bwMode="auto">
          <a:xfrm>
            <a:off x="438150" y="217488"/>
            <a:ext cx="3276600" cy="520700"/>
            <a:chOff x="3376861" y="588528"/>
            <a:chExt cx="4659127" cy="907763"/>
          </a:xfrm>
        </p:grpSpPr>
        <p:grpSp>
          <p:nvGrpSpPr>
            <p:cNvPr id="48146" name="Group 28">
              <a:extLst>
                <a:ext uri="{FF2B5EF4-FFF2-40B4-BE49-F238E27FC236}">
                  <a16:creationId xmlns:a16="http://schemas.microsoft.com/office/drawing/2014/main" id="{D0789B29-2F46-2318-5767-35EAF32CBA9C}"/>
                </a:ext>
              </a:extLst>
            </p:cNvPr>
            <p:cNvGrpSpPr>
              <a:grpSpLocks/>
            </p:cNvGrpSpPr>
            <p:nvPr/>
          </p:nvGrpSpPr>
          <p:grpSpPr bwMode="auto">
            <a:xfrm>
              <a:off x="4284308" y="588528"/>
              <a:ext cx="3751680" cy="907763"/>
              <a:chOff x="7876457" y="104148"/>
              <a:chExt cx="3751680" cy="907763"/>
            </a:xfrm>
          </p:grpSpPr>
          <p:sp>
            <p:nvSpPr>
              <p:cNvPr id="9" name="Rectangle: Rounded Corners 43">
                <a:extLst>
                  <a:ext uri="{FF2B5EF4-FFF2-40B4-BE49-F238E27FC236}">
                    <a16:creationId xmlns:a16="http://schemas.microsoft.com/office/drawing/2014/main" id="{66810F04-1417-57C5-F4C3-16FCC3DDDBFE}"/>
                  </a:ext>
                </a:extLst>
              </p:cNvPr>
              <p:cNvSpPr/>
              <p:nvPr/>
            </p:nvSpPr>
            <p:spPr>
              <a:xfrm>
                <a:off x="7876456" y="104148"/>
                <a:ext cx="3751681" cy="885622"/>
              </a:xfrm>
              <a:custGeom>
                <a:avLst/>
                <a:gdLst>
                  <a:gd name="connsiteX0" fmla="*/ 0 w 3545058"/>
                  <a:gd name="connsiteY0" fmla="*/ 96131 h 576774"/>
                  <a:gd name="connsiteX1" fmla="*/ 96131 w 3545058"/>
                  <a:gd name="connsiteY1" fmla="*/ 0 h 576774"/>
                  <a:gd name="connsiteX2" fmla="*/ 721986 w 3545058"/>
                  <a:gd name="connsiteY2" fmla="*/ 0 h 576774"/>
                  <a:gd name="connsiteX3" fmla="*/ 1280786 w 3545058"/>
                  <a:gd name="connsiteY3" fmla="*/ 0 h 576774"/>
                  <a:gd name="connsiteX4" fmla="*/ 1839585 w 3545058"/>
                  <a:gd name="connsiteY4" fmla="*/ 0 h 576774"/>
                  <a:gd name="connsiteX5" fmla="*/ 2297800 w 3545058"/>
                  <a:gd name="connsiteY5" fmla="*/ 0 h 576774"/>
                  <a:gd name="connsiteX6" fmla="*/ 2789544 w 3545058"/>
                  <a:gd name="connsiteY6" fmla="*/ 0 h 576774"/>
                  <a:gd name="connsiteX7" fmla="*/ 3448927 w 3545058"/>
                  <a:gd name="connsiteY7" fmla="*/ 0 h 576774"/>
                  <a:gd name="connsiteX8" fmla="*/ 3545058 w 3545058"/>
                  <a:gd name="connsiteY8" fmla="*/ 96131 h 576774"/>
                  <a:gd name="connsiteX9" fmla="*/ 3545058 w 3545058"/>
                  <a:gd name="connsiteY9" fmla="*/ 480643 h 576774"/>
                  <a:gd name="connsiteX10" fmla="*/ 3448927 w 3545058"/>
                  <a:gd name="connsiteY10" fmla="*/ 576774 h 576774"/>
                  <a:gd name="connsiteX11" fmla="*/ 2890128 w 3545058"/>
                  <a:gd name="connsiteY11" fmla="*/ 576774 h 576774"/>
                  <a:gd name="connsiteX12" fmla="*/ 2264272 w 3545058"/>
                  <a:gd name="connsiteY12" fmla="*/ 576774 h 576774"/>
                  <a:gd name="connsiteX13" fmla="*/ 1772529 w 3545058"/>
                  <a:gd name="connsiteY13" fmla="*/ 576774 h 576774"/>
                  <a:gd name="connsiteX14" fmla="*/ 1180202 w 3545058"/>
                  <a:gd name="connsiteY14" fmla="*/ 576774 h 576774"/>
                  <a:gd name="connsiteX15" fmla="*/ 688458 w 3545058"/>
                  <a:gd name="connsiteY15" fmla="*/ 576774 h 576774"/>
                  <a:gd name="connsiteX16" fmla="*/ 96131 w 3545058"/>
                  <a:gd name="connsiteY16" fmla="*/ 576774 h 576774"/>
                  <a:gd name="connsiteX17" fmla="*/ 0 w 3545058"/>
                  <a:gd name="connsiteY17" fmla="*/ 480643 h 576774"/>
                  <a:gd name="connsiteX18" fmla="*/ 0 w 3545058"/>
                  <a:gd name="connsiteY18" fmla="*/ 96131 h 57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45058" h="576774" fill="none" extrusionOk="0">
                    <a:moveTo>
                      <a:pt x="0" y="96131"/>
                    </a:moveTo>
                    <a:cubicBezTo>
                      <a:pt x="8469" y="51660"/>
                      <a:pt x="47925" y="5020"/>
                      <a:pt x="96131" y="0"/>
                    </a:cubicBezTo>
                    <a:cubicBezTo>
                      <a:pt x="328807" y="-58924"/>
                      <a:pt x="426981" y="48115"/>
                      <a:pt x="721986" y="0"/>
                    </a:cubicBezTo>
                    <a:cubicBezTo>
                      <a:pt x="1016992" y="-48115"/>
                      <a:pt x="1017421" y="32492"/>
                      <a:pt x="1280786" y="0"/>
                    </a:cubicBezTo>
                    <a:cubicBezTo>
                      <a:pt x="1544151" y="-32492"/>
                      <a:pt x="1605561" y="33355"/>
                      <a:pt x="1839585" y="0"/>
                    </a:cubicBezTo>
                    <a:cubicBezTo>
                      <a:pt x="2073609" y="-33355"/>
                      <a:pt x="2202420" y="36480"/>
                      <a:pt x="2297800" y="0"/>
                    </a:cubicBezTo>
                    <a:cubicBezTo>
                      <a:pt x="2393180" y="-36480"/>
                      <a:pt x="2628824" y="15384"/>
                      <a:pt x="2789544" y="0"/>
                    </a:cubicBezTo>
                    <a:cubicBezTo>
                      <a:pt x="2950264" y="-15384"/>
                      <a:pt x="3266356" y="30402"/>
                      <a:pt x="3448927" y="0"/>
                    </a:cubicBezTo>
                    <a:cubicBezTo>
                      <a:pt x="3497003" y="8190"/>
                      <a:pt x="3554289" y="53047"/>
                      <a:pt x="3545058" y="96131"/>
                    </a:cubicBezTo>
                    <a:cubicBezTo>
                      <a:pt x="3582194" y="223006"/>
                      <a:pt x="3500532" y="304039"/>
                      <a:pt x="3545058" y="480643"/>
                    </a:cubicBezTo>
                    <a:cubicBezTo>
                      <a:pt x="3557281" y="525022"/>
                      <a:pt x="3510681" y="570867"/>
                      <a:pt x="3448927" y="576774"/>
                    </a:cubicBezTo>
                    <a:cubicBezTo>
                      <a:pt x="3265199" y="626351"/>
                      <a:pt x="3153732" y="516119"/>
                      <a:pt x="2890128" y="576774"/>
                    </a:cubicBezTo>
                    <a:cubicBezTo>
                      <a:pt x="2626524" y="637429"/>
                      <a:pt x="2543795" y="514245"/>
                      <a:pt x="2264272" y="576774"/>
                    </a:cubicBezTo>
                    <a:cubicBezTo>
                      <a:pt x="1984749" y="639303"/>
                      <a:pt x="1936652" y="544973"/>
                      <a:pt x="1772529" y="576774"/>
                    </a:cubicBezTo>
                    <a:cubicBezTo>
                      <a:pt x="1608406" y="608575"/>
                      <a:pt x="1319332" y="525552"/>
                      <a:pt x="1180202" y="576774"/>
                    </a:cubicBezTo>
                    <a:cubicBezTo>
                      <a:pt x="1041072" y="627996"/>
                      <a:pt x="850449" y="572313"/>
                      <a:pt x="688458" y="576774"/>
                    </a:cubicBezTo>
                    <a:cubicBezTo>
                      <a:pt x="526467" y="581235"/>
                      <a:pt x="364897" y="548993"/>
                      <a:pt x="96131" y="576774"/>
                    </a:cubicBezTo>
                    <a:cubicBezTo>
                      <a:pt x="31053" y="579273"/>
                      <a:pt x="-212" y="543239"/>
                      <a:pt x="0" y="480643"/>
                    </a:cubicBezTo>
                    <a:cubicBezTo>
                      <a:pt x="-2852" y="366264"/>
                      <a:pt x="31056" y="237213"/>
                      <a:pt x="0" y="96131"/>
                    </a:cubicBezTo>
                    <a:close/>
                  </a:path>
                  <a:path w="3545058" h="576774" stroke="0" extrusionOk="0">
                    <a:moveTo>
                      <a:pt x="0" y="96131"/>
                    </a:moveTo>
                    <a:cubicBezTo>
                      <a:pt x="-10612" y="39904"/>
                      <a:pt x="48631" y="4257"/>
                      <a:pt x="96131" y="0"/>
                    </a:cubicBezTo>
                    <a:cubicBezTo>
                      <a:pt x="310742" y="-3093"/>
                      <a:pt x="485945" y="803"/>
                      <a:pt x="688458" y="0"/>
                    </a:cubicBezTo>
                    <a:cubicBezTo>
                      <a:pt x="890971" y="-803"/>
                      <a:pt x="1114072" y="19783"/>
                      <a:pt x="1280786" y="0"/>
                    </a:cubicBezTo>
                    <a:cubicBezTo>
                      <a:pt x="1447500" y="-19783"/>
                      <a:pt x="1716277" y="34185"/>
                      <a:pt x="1873113" y="0"/>
                    </a:cubicBezTo>
                    <a:cubicBezTo>
                      <a:pt x="2029949" y="-34185"/>
                      <a:pt x="2244527" y="23485"/>
                      <a:pt x="2498968" y="0"/>
                    </a:cubicBezTo>
                    <a:cubicBezTo>
                      <a:pt x="2753410" y="-23485"/>
                      <a:pt x="3153957" y="24836"/>
                      <a:pt x="3448927" y="0"/>
                    </a:cubicBezTo>
                    <a:cubicBezTo>
                      <a:pt x="3514463" y="6400"/>
                      <a:pt x="3535715" y="44706"/>
                      <a:pt x="3545058" y="96131"/>
                    </a:cubicBezTo>
                    <a:cubicBezTo>
                      <a:pt x="3557692" y="178573"/>
                      <a:pt x="3502318" y="384324"/>
                      <a:pt x="3545058" y="480643"/>
                    </a:cubicBezTo>
                    <a:cubicBezTo>
                      <a:pt x="3549325" y="521047"/>
                      <a:pt x="3492872" y="581268"/>
                      <a:pt x="3448927" y="576774"/>
                    </a:cubicBezTo>
                    <a:cubicBezTo>
                      <a:pt x="3288584" y="614035"/>
                      <a:pt x="3152018" y="563756"/>
                      <a:pt x="2990712" y="576774"/>
                    </a:cubicBezTo>
                    <a:cubicBezTo>
                      <a:pt x="2829407" y="589792"/>
                      <a:pt x="2679171" y="539943"/>
                      <a:pt x="2398384" y="576774"/>
                    </a:cubicBezTo>
                    <a:cubicBezTo>
                      <a:pt x="2117597" y="613605"/>
                      <a:pt x="2066972" y="559516"/>
                      <a:pt x="1906641" y="576774"/>
                    </a:cubicBezTo>
                    <a:cubicBezTo>
                      <a:pt x="1746310" y="594032"/>
                      <a:pt x="1524709" y="549960"/>
                      <a:pt x="1414897" y="576774"/>
                    </a:cubicBezTo>
                    <a:cubicBezTo>
                      <a:pt x="1305085" y="603588"/>
                      <a:pt x="937421" y="501787"/>
                      <a:pt x="789042" y="576774"/>
                    </a:cubicBezTo>
                    <a:cubicBezTo>
                      <a:pt x="640663" y="651761"/>
                      <a:pt x="353707" y="521177"/>
                      <a:pt x="96131" y="576774"/>
                    </a:cubicBezTo>
                    <a:cubicBezTo>
                      <a:pt x="48192" y="587358"/>
                      <a:pt x="-8858" y="527621"/>
                      <a:pt x="0" y="480643"/>
                    </a:cubicBezTo>
                    <a:cubicBezTo>
                      <a:pt x="-14439" y="349945"/>
                      <a:pt x="21005" y="199522"/>
                      <a:pt x="0" y="96131"/>
                    </a:cubicBezTo>
                    <a:close/>
                  </a:path>
                </a:pathLst>
              </a:custGeom>
              <a:solidFill>
                <a:srgbClr val="F9D6C7"/>
              </a:solidFill>
              <a:ln w="12700" cap="flat" cmpd="sng" algn="ctr">
                <a:solidFill>
                  <a:srgbClr val="ED8C60"/>
                </a:solidFill>
                <a:prstDash val="solid"/>
                <a:miter lim="800000"/>
              </a:ln>
              <a:effectLst/>
            </p:spPr>
            <p:txBody>
              <a:bodyPr anchor="ctr"/>
              <a:lstStyle/>
              <a:p>
                <a:pPr algn="ctr" eaLnBrk="1" fontAlgn="auto" hangingPunct="1">
                  <a:spcBef>
                    <a:spcPts val="0"/>
                  </a:spcBef>
                  <a:spcAft>
                    <a:spcPts val="0"/>
                  </a:spcAft>
                  <a:defRPr/>
                </a:pPr>
                <a:endParaRPr lang="en-US" sz="1200" kern="0">
                  <a:solidFill>
                    <a:prstClr val="white"/>
                  </a:solidFill>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561B48E8-E3B6-3AE7-BC0E-BA0AB92AAC87}"/>
                  </a:ext>
                </a:extLst>
              </p:cNvPr>
              <p:cNvSpPr/>
              <p:nvPr/>
            </p:nvSpPr>
            <p:spPr>
              <a:xfrm>
                <a:off x="8149593" y="206547"/>
                <a:ext cx="3176062" cy="805364"/>
              </a:xfrm>
              <a:prstGeom prst="rect">
                <a:avLst/>
              </a:prstGeom>
            </p:spPr>
            <p:txBody>
              <a:bodyPr wrap="none">
                <a:spAutoFit/>
              </a:bodyPr>
              <a:lstStyle/>
              <a:p>
                <a:pPr algn="ctr" eaLnBrk="1" fontAlgn="auto" hangingPunct="1">
                  <a:spcBef>
                    <a:spcPts val="0"/>
                  </a:spcBef>
                  <a:spcAft>
                    <a:spcPts val="0"/>
                  </a:spcAft>
                  <a:defRPr/>
                </a:pPr>
                <a:r>
                  <a:rPr lang="en-US" altLang="zh-CN" sz="2400" b="1" kern="0" dirty="0" err="1">
                    <a:solidFill>
                      <a:srgbClr val="663F0D">
                        <a:lumMod val="50000"/>
                      </a:srgbClr>
                    </a:solidFill>
                    <a:latin typeface="Arial" panose="020B0604020202020204" pitchFamily="34" charset="0"/>
                    <a:ea typeface="inpin heiti" charset="-122"/>
                    <a:cs typeface="Arial" panose="020B0604020202020204" pitchFamily="34" charset="0"/>
                  </a:rPr>
                  <a:t>Cùng</a:t>
                </a:r>
                <a:r>
                  <a:rPr lang="en-US" altLang="zh-CN" sz="2400" b="1" kern="0" dirty="0">
                    <a:solidFill>
                      <a:srgbClr val="663F0D">
                        <a:lumMod val="50000"/>
                      </a:srgbClr>
                    </a:solidFill>
                    <a:latin typeface="Arial" panose="020B0604020202020204" pitchFamily="34" charset="0"/>
                    <a:ea typeface="inpin heiti" charset="-122"/>
                    <a:cs typeface="Arial" panose="020B0604020202020204" pitchFamily="34" charset="0"/>
                  </a:rPr>
                  <a:t> </a:t>
                </a:r>
                <a:r>
                  <a:rPr lang="en-US" altLang="zh-CN" sz="2400" b="1" kern="0" dirty="0" err="1">
                    <a:solidFill>
                      <a:srgbClr val="663F0D">
                        <a:lumMod val="50000"/>
                      </a:srgbClr>
                    </a:solidFill>
                    <a:latin typeface="Arial" panose="020B0604020202020204" pitchFamily="34" charset="0"/>
                    <a:ea typeface="inpin heiti" charset="-122"/>
                    <a:cs typeface="Arial" panose="020B0604020202020204" pitchFamily="34" charset="0"/>
                  </a:rPr>
                  <a:t>tìm</a:t>
                </a:r>
                <a:r>
                  <a:rPr lang="en-US" altLang="zh-CN" sz="2400" b="1" kern="0" dirty="0">
                    <a:solidFill>
                      <a:srgbClr val="663F0D">
                        <a:lumMod val="50000"/>
                      </a:srgbClr>
                    </a:solidFill>
                    <a:latin typeface="Arial" panose="020B0604020202020204" pitchFamily="34" charset="0"/>
                    <a:ea typeface="inpin heiti" charset="-122"/>
                    <a:cs typeface="Arial" panose="020B0604020202020204" pitchFamily="34" charset="0"/>
                  </a:rPr>
                  <a:t> </a:t>
                </a:r>
                <a:r>
                  <a:rPr lang="en-US" altLang="zh-CN" sz="2400" b="1" kern="0" dirty="0" err="1">
                    <a:solidFill>
                      <a:srgbClr val="663F0D">
                        <a:lumMod val="50000"/>
                      </a:srgbClr>
                    </a:solidFill>
                    <a:latin typeface="Arial" panose="020B0604020202020204" pitchFamily="34" charset="0"/>
                    <a:ea typeface="inpin heiti" charset="-122"/>
                    <a:cs typeface="Arial" panose="020B0604020202020204" pitchFamily="34" charset="0"/>
                  </a:rPr>
                  <a:t>hiểu</a:t>
                </a:r>
                <a:endParaRPr lang="zh-CN" altLang="en-US" sz="2400" b="1" kern="0" dirty="0">
                  <a:solidFill>
                    <a:srgbClr val="663F0D">
                      <a:lumMod val="50000"/>
                    </a:srgbClr>
                  </a:solidFill>
                  <a:latin typeface="Arial" panose="020B0604020202020204" pitchFamily="34" charset="0"/>
                  <a:ea typeface="inpin heiti" charset="-122"/>
                  <a:cs typeface="Arial" panose="020B0604020202020204" pitchFamily="34" charset="0"/>
                </a:endParaRPr>
              </a:p>
            </p:txBody>
          </p:sp>
        </p:grpSp>
        <p:pic>
          <p:nvPicPr>
            <p:cNvPr id="48147" name="Picture 29">
              <a:extLst>
                <a:ext uri="{FF2B5EF4-FFF2-40B4-BE49-F238E27FC236}">
                  <a16:creationId xmlns:a16="http://schemas.microsoft.com/office/drawing/2014/main" id="{5015AC9A-A9BA-B4CA-C843-C6B8D05A128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3376861" y="682931"/>
              <a:ext cx="709349" cy="709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 name="Rectangle: Rounded Corners 43">
            <a:extLst>
              <a:ext uri="{FF2B5EF4-FFF2-40B4-BE49-F238E27FC236}">
                <a16:creationId xmlns:a16="http://schemas.microsoft.com/office/drawing/2014/main" id="{AF24687A-FF14-0D10-2735-54D27D6FEDD7}"/>
              </a:ext>
            </a:extLst>
          </p:cNvPr>
          <p:cNvSpPr/>
          <p:nvPr/>
        </p:nvSpPr>
        <p:spPr>
          <a:xfrm>
            <a:off x="2039938" y="995363"/>
            <a:ext cx="9124950" cy="1316037"/>
          </a:xfrm>
          <a:custGeom>
            <a:avLst/>
            <a:gdLst>
              <a:gd name="connsiteX0" fmla="*/ 0 w 3545058"/>
              <a:gd name="connsiteY0" fmla="*/ 96131 h 576774"/>
              <a:gd name="connsiteX1" fmla="*/ 96131 w 3545058"/>
              <a:gd name="connsiteY1" fmla="*/ 0 h 576774"/>
              <a:gd name="connsiteX2" fmla="*/ 721986 w 3545058"/>
              <a:gd name="connsiteY2" fmla="*/ 0 h 576774"/>
              <a:gd name="connsiteX3" fmla="*/ 1280786 w 3545058"/>
              <a:gd name="connsiteY3" fmla="*/ 0 h 576774"/>
              <a:gd name="connsiteX4" fmla="*/ 1839585 w 3545058"/>
              <a:gd name="connsiteY4" fmla="*/ 0 h 576774"/>
              <a:gd name="connsiteX5" fmla="*/ 2297800 w 3545058"/>
              <a:gd name="connsiteY5" fmla="*/ 0 h 576774"/>
              <a:gd name="connsiteX6" fmla="*/ 2789544 w 3545058"/>
              <a:gd name="connsiteY6" fmla="*/ 0 h 576774"/>
              <a:gd name="connsiteX7" fmla="*/ 3448927 w 3545058"/>
              <a:gd name="connsiteY7" fmla="*/ 0 h 576774"/>
              <a:gd name="connsiteX8" fmla="*/ 3545058 w 3545058"/>
              <a:gd name="connsiteY8" fmla="*/ 96131 h 576774"/>
              <a:gd name="connsiteX9" fmla="*/ 3545058 w 3545058"/>
              <a:gd name="connsiteY9" fmla="*/ 480643 h 576774"/>
              <a:gd name="connsiteX10" fmla="*/ 3448927 w 3545058"/>
              <a:gd name="connsiteY10" fmla="*/ 576774 h 576774"/>
              <a:gd name="connsiteX11" fmla="*/ 2890128 w 3545058"/>
              <a:gd name="connsiteY11" fmla="*/ 576774 h 576774"/>
              <a:gd name="connsiteX12" fmla="*/ 2264272 w 3545058"/>
              <a:gd name="connsiteY12" fmla="*/ 576774 h 576774"/>
              <a:gd name="connsiteX13" fmla="*/ 1772529 w 3545058"/>
              <a:gd name="connsiteY13" fmla="*/ 576774 h 576774"/>
              <a:gd name="connsiteX14" fmla="*/ 1180202 w 3545058"/>
              <a:gd name="connsiteY14" fmla="*/ 576774 h 576774"/>
              <a:gd name="connsiteX15" fmla="*/ 688458 w 3545058"/>
              <a:gd name="connsiteY15" fmla="*/ 576774 h 576774"/>
              <a:gd name="connsiteX16" fmla="*/ 96131 w 3545058"/>
              <a:gd name="connsiteY16" fmla="*/ 576774 h 576774"/>
              <a:gd name="connsiteX17" fmla="*/ 0 w 3545058"/>
              <a:gd name="connsiteY17" fmla="*/ 480643 h 576774"/>
              <a:gd name="connsiteX18" fmla="*/ 0 w 3545058"/>
              <a:gd name="connsiteY18" fmla="*/ 96131 h 57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45058" h="576774" fill="none" extrusionOk="0">
                <a:moveTo>
                  <a:pt x="0" y="96131"/>
                </a:moveTo>
                <a:cubicBezTo>
                  <a:pt x="8469" y="51660"/>
                  <a:pt x="47925" y="5020"/>
                  <a:pt x="96131" y="0"/>
                </a:cubicBezTo>
                <a:cubicBezTo>
                  <a:pt x="328807" y="-58924"/>
                  <a:pt x="426981" y="48115"/>
                  <a:pt x="721986" y="0"/>
                </a:cubicBezTo>
                <a:cubicBezTo>
                  <a:pt x="1016992" y="-48115"/>
                  <a:pt x="1017421" y="32492"/>
                  <a:pt x="1280786" y="0"/>
                </a:cubicBezTo>
                <a:cubicBezTo>
                  <a:pt x="1544151" y="-32492"/>
                  <a:pt x="1605561" y="33355"/>
                  <a:pt x="1839585" y="0"/>
                </a:cubicBezTo>
                <a:cubicBezTo>
                  <a:pt x="2073609" y="-33355"/>
                  <a:pt x="2202420" y="36480"/>
                  <a:pt x="2297800" y="0"/>
                </a:cubicBezTo>
                <a:cubicBezTo>
                  <a:pt x="2393180" y="-36480"/>
                  <a:pt x="2628824" y="15384"/>
                  <a:pt x="2789544" y="0"/>
                </a:cubicBezTo>
                <a:cubicBezTo>
                  <a:pt x="2950264" y="-15384"/>
                  <a:pt x="3266356" y="30402"/>
                  <a:pt x="3448927" y="0"/>
                </a:cubicBezTo>
                <a:cubicBezTo>
                  <a:pt x="3497003" y="8190"/>
                  <a:pt x="3554289" y="53047"/>
                  <a:pt x="3545058" y="96131"/>
                </a:cubicBezTo>
                <a:cubicBezTo>
                  <a:pt x="3582194" y="223006"/>
                  <a:pt x="3500532" y="304039"/>
                  <a:pt x="3545058" y="480643"/>
                </a:cubicBezTo>
                <a:cubicBezTo>
                  <a:pt x="3557281" y="525022"/>
                  <a:pt x="3510681" y="570867"/>
                  <a:pt x="3448927" y="576774"/>
                </a:cubicBezTo>
                <a:cubicBezTo>
                  <a:pt x="3265199" y="626351"/>
                  <a:pt x="3153732" y="516119"/>
                  <a:pt x="2890128" y="576774"/>
                </a:cubicBezTo>
                <a:cubicBezTo>
                  <a:pt x="2626524" y="637429"/>
                  <a:pt x="2543795" y="514245"/>
                  <a:pt x="2264272" y="576774"/>
                </a:cubicBezTo>
                <a:cubicBezTo>
                  <a:pt x="1984749" y="639303"/>
                  <a:pt x="1936652" y="544973"/>
                  <a:pt x="1772529" y="576774"/>
                </a:cubicBezTo>
                <a:cubicBezTo>
                  <a:pt x="1608406" y="608575"/>
                  <a:pt x="1319332" y="525552"/>
                  <a:pt x="1180202" y="576774"/>
                </a:cubicBezTo>
                <a:cubicBezTo>
                  <a:pt x="1041072" y="627996"/>
                  <a:pt x="850449" y="572313"/>
                  <a:pt x="688458" y="576774"/>
                </a:cubicBezTo>
                <a:cubicBezTo>
                  <a:pt x="526467" y="581235"/>
                  <a:pt x="364897" y="548993"/>
                  <a:pt x="96131" y="576774"/>
                </a:cubicBezTo>
                <a:cubicBezTo>
                  <a:pt x="31053" y="579273"/>
                  <a:pt x="-212" y="543239"/>
                  <a:pt x="0" y="480643"/>
                </a:cubicBezTo>
                <a:cubicBezTo>
                  <a:pt x="-2852" y="366264"/>
                  <a:pt x="31056" y="237213"/>
                  <a:pt x="0" y="96131"/>
                </a:cubicBezTo>
                <a:close/>
              </a:path>
              <a:path w="3545058" h="576774" stroke="0" extrusionOk="0">
                <a:moveTo>
                  <a:pt x="0" y="96131"/>
                </a:moveTo>
                <a:cubicBezTo>
                  <a:pt x="-10612" y="39904"/>
                  <a:pt x="48631" y="4257"/>
                  <a:pt x="96131" y="0"/>
                </a:cubicBezTo>
                <a:cubicBezTo>
                  <a:pt x="310742" y="-3093"/>
                  <a:pt x="485945" y="803"/>
                  <a:pt x="688458" y="0"/>
                </a:cubicBezTo>
                <a:cubicBezTo>
                  <a:pt x="890971" y="-803"/>
                  <a:pt x="1114072" y="19783"/>
                  <a:pt x="1280786" y="0"/>
                </a:cubicBezTo>
                <a:cubicBezTo>
                  <a:pt x="1447500" y="-19783"/>
                  <a:pt x="1716277" y="34185"/>
                  <a:pt x="1873113" y="0"/>
                </a:cubicBezTo>
                <a:cubicBezTo>
                  <a:pt x="2029949" y="-34185"/>
                  <a:pt x="2244527" y="23485"/>
                  <a:pt x="2498968" y="0"/>
                </a:cubicBezTo>
                <a:cubicBezTo>
                  <a:pt x="2753410" y="-23485"/>
                  <a:pt x="3153957" y="24836"/>
                  <a:pt x="3448927" y="0"/>
                </a:cubicBezTo>
                <a:cubicBezTo>
                  <a:pt x="3514463" y="6400"/>
                  <a:pt x="3535715" y="44706"/>
                  <a:pt x="3545058" y="96131"/>
                </a:cubicBezTo>
                <a:cubicBezTo>
                  <a:pt x="3557692" y="178573"/>
                  <a:pt x="3502318" y="384324"/>
                  <a:pt x="3545058" y="480643"/>
                </a:cubicBezTo>
                <a:cubicBezTo>
                  <a:pt x="3549325" y="521047"/>
                  <a:pt x="3492872" y="581268"/>
                  <a:pt x="3448927" y="576774"/>
                </a:cubicBezTo>
                <a:cubicBezTo>
                  <a:pt x="3288584" y="614035"/>
                  <a:pt x="3152018" y="563756"/>
                  <a:pt x="2990712" y="576774"/>
                </a:cubicBezTo>
                <a:cubicBezTo>
                  <a:pt x="2829407" y="589792"/>
                  <a:pt x="2679171" y="539943"/>
                  <a:pt x="2398384" y="576774"/>
                </a:cubicBezTo>
                <a:cubicBezTo>
                  <a:pt x="2117597" y="613605"/>
                  <a:pt x="2066972" y="559516"/>
                  <a:pt x="1906641" y="576774"/>
                </a:cubicBezTo>
                <a:cubicBezTo>
                  <a:pt x="1746310" y="594032"/>
                  <a:pt x="1524709" y="549960"/>
                  <a:pt x="1414897" y="576774"/>
                </a:cubicBezTo>
                <a:cubicBezTo>
                  <a:pt x="1305085" y="603588"/>
                  <a:pt x="937421" y="501787"/>
                  <a:pt x="789042" y="576774"/>
                </a:cubicBezTo>
                <a:cubicBezTo>
                  <a:pt x="640663" y="651761"/>
                  <a:pt x="353707" y="521177"/>
                  <a:pt x="96131" y="576774"/>
                </a:cubicBezTo>
                <a:cubicBezTo>
                  <a:pt x="48192" y="587358"/>
                  <a:pt x="-8858" y="527621"/>
                  <a:pt x="0" y="480643"/>
                </a:cubicBezTo>
                <a:cubicBezTo>
                  <a:pt x="-14439" y="349945"/>
                  <a:pt x="21005" y="199522"/>
                  <a:pt x="0" y="96131"/>
                </a:cubicBezTo>
                <a:close/>
              </a:path>
            </a:pathLst>
          </a:custGeom>
          <a:solidFill>
            <a:srgbClr val="BDEEFF"/>
          </a:solidFill>
          <a:ln w="12700" cap="flat" cmpd="sng" algn="ctr">
            <a:solidFill>
              <a:srgbClr val="65C4E9"/>
            </a:solidFill>
            <a:prstDash val="solid"/>
            <a:miter lim="800000"/>
          </a:ln>
          <a:effectLst/>
        </p:spPr>
        <p:txBody>
          <a:bodyPr anchor="ctr"/>
          <a:lstStyle/>
          <a:p>
            <a:pPr algn="ctr" eaLnBrk="1" fontAlgn="auto" hangingPunct="1">
              <a:spcBef>
                <a:spcPts val="0"/>
              </a:spcBef>
              <a:spcAft>
                <a:spcPts val="0"/>
              </a:spcAft>
              <a:defRPr/>
            </a:pPr>
            <a:endParaRPr lang="en-US" sz="2000" kern="0">
              <a:solidFill>
                <a:prstClr val="white"/>
              </a:solidFill>
              <a:latin typeface="Arial" panose="020B0604020202020204" pitchFamily="34" charset="0"/>
              <a:cs typeface="Arial" panose="020B0604020202020204" pitchFamily="34" charset="0"/>
            </a:endParaRPr>
          </a:p>
        </p:txBody>
      </p:sp>
      <p:pic>
        <p:nvPicPr>
          <p:cNvPr id="14" name="Picture 13" descr="A picture containing clipart&#10;&#10;Description automatically generated">
            <a:extLst>
              <a:ext uri="{FF2B5EF4-FFF2-40B4-BE49-F238E27FC236}">
                <a16:creationId xmlns:a16="http://schemas.microsoft.com/office/drawing/2014/main" id="{A88FFF93-EF4F-61B0-AD30-B2EFD0B900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86875" y="4371975"/>
            <a:ext cx="2992438" cy="248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Rounded Corners 43">
            <a:extLst>
              <a:ext uri="{FF2B5EF4-FFF2-40B4-BE49-F238E27FC236}">
                <a16:creationId xmlns:a16="http://schemas.microsoft.com/office/drawing/2014/main" id="{23E10105-9CE0-47D3-7D6F-B3D97D8B5BAE}"/>
              </a:ext>
            </a:extLst>
          </p:cNvPr>
          <p:cNvSpPr>
            <a:spLocks/>
          </p:cNvSpPr>
          <p:nvPr/>
        </p:nvSpPr>
        <p:spPr bwMode="auto">
          <a:xfrm>
            <a:off x="2232025" y="1092200"/>
            <a:ext cx="8769350" cy="1112838"/>
          </a:xfrm>
          <a:custGeom>
            <a:avLst/>
            <a:gdLst>
              <a:gd name="T0" fmla="*/ 0 w 3545058"/>
              <a:gd name="T1" fmla="*/ 2147483646 h 576774"/>
              <a:gd name="T2" fmla="*/ 2147483646 w 3545058"/>
              <a:gd name="T3" fmla="*/ 0 h 576774"/>
              <a:gd name="T4" fmla="*/ 2147483646 w 3545058"/>
              <a:gd name="T5" fmla="*/ 0 h 576774"/>
              <a:gd name="T6" fmla="*/ 2147483646 w 3545058"/>
              <a:gd name="T7" fmla="*/ 0 h 576774"/>
              <a:gd name="T8" fmla="*/ 2147483646 w 3545058"/>
              <a:gd name="T9" fmla="*/ 0 h 576774"/>
              <a:gd name="T10" fmla="*/ 2147483646 w 3545058"/>
              <a:gd name="T11" fmla="*/ 0 h 576774"/>
              <a:gd name="T12" fmla="*/ 2147483646 w 3545058"/>
              <a:gd name="T13" fmla="*/ 0 h 576774"/>
              <a:gd name="T14" fmla="*/ 2147483646 w 3545058"/>
              <a:gd name="T15" fmla="*/ 0 h 576774"/>
              <a:gd name="T16" fmla="*/ 2147483646 w 3545058"/>
              <a:gd name="T17" fmla="*/ 2147483646 h 576774"/>
              <a:gd name="T18" fmla="*/ 2147483646 w 3545058"/>
              <a:gd name="T19" fmla="*/ 2147483646 h 576774"/>
              <a:gd name="T20" fmla="*/ 2147483646 w 3545058"/>
              <a:gd name="T21" fmla="*/ 2147483646 h 576774"/>
              <a:gd name="T22" fmla="*/ 2147483646 w 3545058"/>
              <a:gd name="T23" fmla="*/ 2147483646 h 576774"/>
              <a:gd name="T24" fmla="*/ 2147483646 w 3545058"/>
              <a:gd name="T25" fmla="*/ 2147483646 h 576774"/>
              <a:gd name="T26" fmla="*/ 2147483646 w 3545058"/>
              <a:gd name="T27" fmla="*/ 2147483646 h 576774"/>
              <a:gd name="T28" fmla="*/ 2147483646 w 3545058"/>
              <a:gd name="T29" fmla="*/ 2147483646 h 576774"/>
              <a:gd name="T30" fmla="*/ 2147483646 w 3545058"/>
              <a:gd name="T31" fmla="*/ 2147483646 h 576774"/>
              <a:gd name="T32" fmla="*/ 2147483646 w 3545058"/>
              <a:gd name="T33" fmla="*/ 2147483646 h 576774"/>
              <a:gd name="T34" fmla="*/ 0 w 3545058"/>
              <a:gd name="T35" fmla="*/ 2147483646 h 576774"/>
              <a:gd name="T36" fmla="*/ 0 w 3545058"/>
              <a:gd name="T37" fmla="*/ 2147483646 h 57677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545058"/>
              <a:gd name="T58" fmla="*/ 0 h 576774"/>
              <a:gd name="T59" fmla="*/ 3545058 w 3545058"/>
              <a:gd name="T60" fmla="*/ 576774 h 57677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545058" h="576774" fill="none" extrusionOk="0">
                <a:moveTo>
                  <a:pt x="0" y="96131"/>
                </a:moveTo>
                <a:cubicBezTo>
                  <a:pt x="8469" y="51660"/>
                  <a:pt x="47925" y="5020"/>
                  <a:pt x="96131" y="0"/>
                </a:cubicBezTo>
                <a:cubicBezTo>
                  <a:pt x="328807" y="-58924"/>
                  <a:pt x="426981" y="48115"/>
                  <a:pt x="721986" y="0"/>
                </a:cubicBezTo>
                <a:cubicBezTo>
                  <a:pt x="1016992" y="-48115"/>
                  <a:pt x="1017421" y="32492"/>
                  <a:pt x="1280786" y="0"/>
                </a:cubicBezTo>
                <a:cubicBezTo>
                  <a:pt x="1544151" y="-32492"/>
                  <a:pt x="1605561" y="33355"/>
                  <a:pt x="1839585" y="0"/>
                </a:cubicBezTo>
                <a:cubicBezTo>
                  <a:pt x="2073609" y="-33355"/>
                  <a:pt x="2202420" y="36480"/>
                  <a:pt x="2297800" y="0"/>
                </a:cubicBezTo>
                <a:cubicBezTo>
                  <a:pt x="2393180" y="-36480"/>
                  <a:pt x="2628824" y="15384"/>
                  <a:pt x="2789544" y="0"/>
                </a:cubicBezTo>
                <a:cubicBezTo>
                  <a:pt x="2950264" y="-15384"/>
                  <a:pt x="3266356" y="30402"/>
                  <a:pt x="3448927" y="0"/>
                </a:cubicBezTo>
                <a:cubicBezTo>
                  <a:pt x="3497003" y="8190"/>
                  <a:pt x="3554289" y="53047"/>
                  <a:pt x="3545058" y="96131"/>
                </a:cubicBezTo>
                <a:cubicBezTo>
                  <a:pt x="3582194" y="223006"/>
                  <a:pt x="3500532" y="304039"/>
                  <a:pt x="3545058" y="480643"/>
                </a:cubicBezTo>
                <a:cubicBezTo>
                  <a:pt x="3557281" y="525022"/>
                  <a:pt x="3510681" y="570867"/>
                  <a:pt x="3448927" y="576774"/>
                </a:cubicBezTo>
                <a:cubicBezTo>
                  <a:pt x="3265199" y="626351"/>
                  <a:pt x="3153732" y="516119"/>
                  <a:pt x="2890128" y="576774"/>
                </a:cubicBezTo>
                <a:cubicBezTo>
                  <a:pt x="2626524" y="637429"/>
                  <a:pt x="2543795" y="514245"/>
                  <a:pt x="2264272" y="576774"/>
                </a:cubicBezTo>
                <a:cubicBezTo>
                  <a:pt x="1984749" y="639303"/>
                  <a:pt x="1936652" y="544973"/>
                  <a:pt x="1772529" y="576774"/>
                </a:cubicBezTo>
                <a:cubicBezTo>
                  <a:pt x="1608406" y="608575"/>
                  <a:pt x="1319332" y="525552"/>
                  <a:pt x="1180202" y="576774"/>
                </a:cubicBezTo>
                <a:cubicBezTo>
                  <a:pt x="1041072" y="627996"/>
                  <a:pt x="850449" y="572313"/>
                  <a:pt x="688458" y="576774"/>
                </a:cubicBezTo>
                <a:cubicBezTo>
                  <a:pt x="526467" y="581235"/>
                  <a:pt x="364897" y="548993"/>
                  <a:pt x="96131" y="576774"/>
                </a:cubicBezTo>
                <a:cubicBezTo>
                  <a:pt x="31053" y="579273"/>
                  <a:pt x="-212" y="543239"/>
                  <a:pt x="0" y="480643"/>
                </a:cubicBezTo>
                <a:cubicBezTo>
                  <a:pt x="-2852" y="366264"/>
                  <a:pt x="31056" y="237213"/>
                  <a:pt x="0" y="96131"/>
                </a:cubicBezTo>
                <a:close/>
              </a:path>
              <a:path w="3545058" h="576774" stroke="0" extrusionOk="0">
                <a:moveTo>
                  <a:pt x="0" y="96131"/>
                </a:moveTo>
                <a:cubicBezTo>
                  <a:pt x="-10612" y="39904"/>
                  <a:pt x="48631" y="4257"/>
                  <a:pt x="96131" y="0"/>
                </a:cubicBezTo>
                <a:cubicBezTo>
                  <a:pt x="310742" y="-3093"/>
                  <a:pt x="485945" y="803"/>
                  <a:pt x="688458" y="0"/>
                </a:cubicBezTo>
                <a:cubicBezTo>
                  <a:pt x="890971" y="-803"/>
                  <a:pt x="1114072" y="19783"/>
                  <a:pt x="1280786" y="0"/>
                </a:cubicBezTo>
                <a:cubicBezTo>
                  <a:pt x="1447500" y="-19783"/>
                  <a:pt x="1716277" y="34185"/>
                  <a:pt x="1873113" y="0"/>
                </a:cubicBezTo>
                <a:cubicBezTo>
                  <a:pt x="2029949" y="-34185"/>
                  <a:pt x="2244527" y="23485"/>
                  <a:pt x="2498968" y="0"/>
                </a:cubicBezTo>
                <a:cubicBezTo>
                  <a:pt x="2753410" y="-23485"/>
                  <a:pt x="3153957" y="24836"/>
                  <a:pt x="3448927" y="0"/>
                </a:cubicBezTo>
                <a:cubicBezTo>
                  <a:pt x="3514463" y="6400"/>
                  <a:pt x="3535715" y="44706"/>
                  <a:pt x="3545058" y="96131"/>
                </a:cubicBezTo>
                <a:cubicBezTo>
                  <a:pt x="3557692" y="178573"/>
                  <a:pt x="3502318" y="384324"/>
                  <a:pt x="3545058" y="480643"/>
                </a:cubicBezTo>
                <a:cubicBezTo>
                  <a:pt x="3549325" y="521047"/>
                  <a:pt x="3492872" y="581268"/>
                  <a:pt x="3448927" y="576774"/>
                </a:cubicBezTo>
                <a:cubicBezTo>
                  <a:pt x="3288584" y="614035"/>
                  <a:pt x="3152018" y="563756"/>
                  <a:pt x="2990712" y="576774"/>
                </a:cubicBezTo>
                <a:cubicBezTo>
                  <a:pt x="2829407" y="589792"/>
                  <a:pt x="2679171" y="539943"/>
                  <a:pt x="2398384" y="576774"/>
                </a:cubicBezTo>
                <a:cubicBezTo>
                  <a:pt x="2117597" y="613605"/>
                  <a:pt x="2066972" y="559516"/>
                  <a:pt x="1906641" y="576774"/>
                </a:cubicBezTo>
                <a:cubicBezTo>
                  <a:pt x="1746310" y="594032"/>
                  <a:pt x="1524709" y="549960"/>
                  <a:pt x="1414897" y="576774"/>
                </a:cubicBezTo>
                <a:cubicBezTo>
                  <a:pt x="1305085" y="603588"/>
                  <a:pt x="937421" y="501787"/>
                  <a:pt x="789042" y="576774"/>
                </a:cubicBezTo>
                <a:cubicBezTo>
                  <a:pt x="640663" y="651761"/>
                  <a:pt x="353707" y="521177"/>
                  <a:pt x="96131" y="576774"/>
                </a:cubicBezTo>
                <a:cubicBezTo>
                  <a:pt x="48192" y="587358"/>
                  <a:pt x="-8858" y="527621"/>
                  <a:pt x="0" y="480643"/>
                </a:cubicBezTo>
                <a:cubicBezTo>
                  <a:pt x="-14439" y="349945"/>
                  <a:pt x="21005" y="199522"/>
                  <a:pt x="0" y="96131"/>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anchor="ct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r>
              <a:rPr lang="en-US" altLang="en-US" sz="3200">
                <a:solidFill>
                  <a:srgbClr val="FF0000"/>
                </a:solidFill>
                <a:latin typeface="Arial" panose="020B0604020202020204" pitchFamily="34" charset="0"/>
                <a:cs typeface="Arial" panose="020B0604020202020204" pitchFamily="34" charset="0"/>
              </a:rPr>
              <a:t>4. Sắp xếp các nội dung dưới đây theo thứ tự làm món trứng đúc thịt</a:t>
            </a:r>
          </a:p>
        </p:txBody>
      </p:sp>
      <p:grpSp>
        <p:nvGrpSpPr>
          <p:cNvPr id="4" name="Group 3">
            <a:extLst>
              <a:ext uri="{FF2B5EF4-FFF2-40B4-BE49-F238E27FC236}">
                <a16:creationId xmlns:a16="http://schemas.microsoft.com/office/drawing/2014/main" id="{072EAF57-4D43-36F1-605E-B49E3D3314C6}"/>
              </a:ext>
            </a:extLst>
          </p:cNvPr>
          <p:cNvGrpSpPr>
            <a:grpSpLocks/>
          </p:cNvGrpSpPr>
          <p:nvPr/>
        </p:nvGrpSpPr>
        <p:grpSpPr bwMode="auto">
          <a:xfrm>
            <a:off x="2341563" y="2235200"/>
            <a:ext cx="3259137" cy="963613"/>
            <a:chOff x="2055910" y="3002068"/>
            <a:chExt cx="3059014" cy="712682"/>
          </a:xfrm>
        </p:grpSpPr>
        <p:sp>
          <p:nvSpPr>
            <p:cNvPr id="5" name="Rectangle: Rounded Corners 4">
              <a:extLst>
                <a:ext uri="{FF2B5EF4-FFF2-40B4-BE49-F238E27FC236}">
                  <a16:creationId xmlns:a16="http://schemas.microsoft.com/office/drawing/2014/main" id="{721085BF-6D71-F309-A94C-C1C8BDC8D441}"/>
                </a:ext>
              </a:extLst>
            </p:cNvPr>
            <p:cNvSpPr/>
            <p:nvPr/>
          </p:nvSpPr>
          <p:spPr>
            <a:xfrm>
              <a:off x="2185541" y="3186403"/>
              <a:ext cx="2929383" cy="528347"/>
            </a:xfrm>
            <a:prstGeom prst="roundRect">
              <a:avLst/>
            </a:prstGeom>
            <a:solidFill>
              <a:schemeClr val="bg1"/>
            </a:solidFill>
            <a:ln>
              <a:solidFill>
                <a:srgbClr val="FF2D2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ctr">
                <a:defRPr/>
              </a:pPr>
              <a:r>
                <a:rPr lang="en-US" altLang="en-US" sz="2800" dirty="0" err="1">
                  <a:solidFill>
                    <a:srgbClr val="0070C0"/>
                  </a:solidFill>
                  <a:latin typeface="Arial-Rounded" panose="020B0500000000000000" pitchFamily="34" charset="0"/>
                  <a:cs typeface="Arial-Rounded" panose="020B0500000000000000" pitchFamily="34" charset="0"/>
                </a:rPr>
                <a:t>Gắp</a:t>
              </a:r>
              <a:r>
                <a:rPr lang="en-US" altLang="en-US" sz="2800" dirty="0">
                  <a:solidFill>
                    <a:srgbClr val="0070C0"/>
                  </a:solidFill>
                  <a:latin typeface="Arial-Rounded" panose="020B0500000000000000" pitchFamily="34" charset="0"/>
                  <a:cs typeface="Arial-Rounded" panose="020B0500000000000000" pitchFamily="34" charset="0"/>
                </a:rPr>
                <a:t> </a:t>
              </a:r>
              <a:r>
                <a:rPr lang="en-US" altLang="en-US" sz="2800" dirty="0" err="1">
                  <a:solidFill>
                    <a:srgbClr val="0070C0"/>
                  </a:solidFill>
                  <a:latin typeface="Arial-Rounded" panose="020B0500000000000000" pitchFamily="34" charset="0"/>
                  <a:cs typeface="Arial-Rounded" panose="020B0500000000000000" pitchFamily="34" charset="0"/>
                </a:rPr>
                <a:t>ra</a:t>
              </a:r>
              <a:r>
                <a:rPr lang="en-US" altLang="en-US" sz="2800" dirty="0">
                  <a:solidFill>
                    <a:srgbClr val="0070C0"/>
                  </a:solidFill>
                  <a:latin typeface="Arial-Rounded" panose="020B0500000000000000" pitchFamily="34" charset="0"/>
                  <a:cs typeface="Arial-Rounded" panose="020B0500000000000000" pitchFamily="34" charset="0"/>
                </a:rPr>
                <a:t> </a:t>
              </a:r>
              <a:r>
                <a:rPr lang="en-US" altLang="en-US" sz="2800" dirty="0" err="1">
                  <a:solidFill>
                    <a:srgbClr val="0070C0"/>
                  </a:solidFill>
                  <a:latin typeface="Arial-Rounded" panose="020B0500000000000000" pitchFamily="34" charset="0"/>
                  <a:cs typeface="Arial-Rounded" panose="020B0500000000000000" pitchFamily="34" charset="0"/>
                </a:rPr>
                <a:t>đĩa</a:t>
              </a:r>
              <a:endParaRPr lang="en-US" altLang="en-US" sz="2800" dirty="0">
                <a:solidFill>
                  <a:srgbClr val="FFFFFF"/>
                </a:solidFill>
              </a:endParaRPr>
            </a:p>
          </p:txBody>
        </p:sp>
        <p:sp>
          <p:nvSpPr>
            <p:cNvPr id="15" name="Oval 14">
              <a:extLst>
                <a:ext uri="{FF2B5EF4-FFF2-40B4-BE49-F238E27FC236}">
                  <a16:creationId xmlns:a16="http://schemas.microsoft.com/office/drawing/2014/main" id="{76DC398B-B74E-D4BD-1A1E-7A3DE4DA931C}"/>
                </a:ext>
              </a:extLst>
            </p:cNvPr>
            <p:cNvSpPr/>
            <p:nvPr/>
          </p:nvSpPr>
          <p:spPr>
            <a:xfrm>
              <a:off x="2055910" y="3002068"/>
              <a:ext cx="467867" cy="348710"/>
            </a:xfrm>
            <a:prstGeom prst="ellipse">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r>
                <a:rPr lang="en-US" sz="2800" dirty="0">
                  <a:solidFill>
                    <a:schemeClr val="tx1"/>
                  </a:solidFill>
                </a:rPr>
                <a:t>a</a:t>
              </a:r>
            </a:p>
          </p:txBody>
        </p:sp>
      </p:grpSp>
      <p:grpSp>
        <p:nvGrpSpPr>
          <p:cNvPr id="16" name="Group 15">
            <a:extLst>
              <a:ext uri="{FF2B5EF4-FFF2-40B4-BE49-F238E27FC236}">
                <a16:creationId xmlns:a16="http://schemas.microsoft.com/office/drawing/2014/main" id="{A1D109D6-A4FE-2AEB-6C44-F8193CF354CE}"/>
              </a:ext>
            </a:extLst>
          </p:cNvPr>
          <p:cNvGrpSpPr>
            <a:grpSpLocks/>
          </p:cNvGrpSpPr>
          <p:nvPr/>
        </p:nvGrpSpPr>
        <p:grpSpPr bwMode="auto">
          <a:xfrm>
            <a:off x="2295525" y="3186113"/>
            <a:ext cx="5864225" cy="928687"/>
            <a:chOff x="5483467" y="2907687"/>
            <a:chExt cx="5713930" cy="682128"/>
          </a:xfrm>
        </p:grpSpPr>
        <p:sp>
          <p:nvSpPr>
            <p:cNvPr id="17" name="Rectangle: Rounded Corners 16">
              <a:extLst>
                <a:ext uri="{FF2B5EF4-FFF2-40B4-BE49-F238E27FC236}">
                  <a16:creationId xmlns:a16="http://schemas.microsoft.com/office/drawing/2014/main" id="{84FDA1BF-6B0C-1CA4-CCBB-B076DF49F5A6}"/>
                </a:ext>
              </a:extLst>
            </p:cNvPr>
            <p:cNvSpPr/>
            <p:nvPr/>
          </p:nvSpPr>
          <p:spPr>
            <a:xfrm>
              <a:off x="5717036" y="3060437"/>
              <a:ext cx="5480361" cy="529378"/>
            </a:xfrm>
            <a:prstGeom prst="roundRect">
              <a:avLst/>
            </a:prstGeom>
            <a:solidFill>
              <a:schemeClr val="bg1"/>
            </a:solidFill>
            <a:ln>
              <a:solidFill>
                <a:srgbClr val="FF2D2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defRPr/>
              </a:pPr>
              <a:r>
                <a:rPr lang="en-US" altLang="en-US" sz="2800" dirty="0">
                  <a:solidFill>
                    <a:srgbClr val="0070C0"/>
                  </a:solidFill>
                  <a:latin typeface="Arial-Rounded" panose="020B0500000000000000" pitchFamily="34" charset="0"/>
                  <a:cs typeface="Arial-Rounded" panose="020B0500000000000000" pitchFamily="34" charset="0"/>
                </a:rPr>
                <a:t>   Cho </a:t>
              </a:r>
              <a:r>
                <a:rPr lang="en-US" altLang="en-US" sz="2800" dirty="0" err="1">
                  <a:solidFill>
                    <a:srgbClr val="0070C0"/>
                  </a:solidFill>
                  <a:latin typeface="Arial-Rounded" panose="020B0500000000000000" pitchFamily="34" charset="0"/>
                  <a:cs typeface="Arial-Rounded" panose="020B0500000000000000" pitchFamily="34" charset="0"/>
                </a:rPr>
                <a:t>dầu</a:t>
              </a:r>
              <a:r>
                <a:rPr lang="en-US" altLang="en-US" sz="2800" dirty="0">
                  <a:solidFill>
                    <a:srgbClr val="0070C0"/>
                  </a:solidFill>
                  <a:latin typeface="Arial-Rounded" panose="020B0500000000000000" pitchFamily="34" charset="0"/>
                  <a:cs typeface="Arial-Rounded" panose="020B0500000000000000" pitchFamily="34" charset="0"/>
                </a:rPr>
                <a:t> </a:t>
              </a:r>
              <a:r>
                <a:rPr lang="en-US" altLang="en-US" sz="2800" dirty="0" err="1">
                  <a:solidFill>
                    <a:srgbClr val="0070C0"/>
                  </a:solidFill>
                  <a:latin typeface="Arial-Rounded" panose="020B0500000000000000" pitchFamily="34" charset="0"/>
                  <a:cs typeface="Arial-Rounded" panose="020B0500000000000000" pitchFamily="34" charset="0"/>
                </a:rPr>
                <a:t>ăn</a:t>
              </a:r>
              <a:r>
                <a:rPr lang="en-US" altLang="en-US" sz="2800" dirty="0">
                  <a:solidFill>
                    <a:srgbClr val="0070C0"/>
                  </a:solidFill>
                  <a:latin typeface="Arial-Rounded" panose="020B0500000000000000" pitchFamily="34" charset="0"/>
                  <a:cs typeface="Arial-Rounded" panose="020B0500000000000000" pitchFamily="34" charset="0"/>
                </a:rPr>
                <a:t> </a:t>
              </a:r>
              <a:r>
                <a:rPr lang="en-US" altLang="en-US" sz="2800" dirty="0" err="1">
                  <a:solidFill>
                    <a:srgbClr val="0070C0"/>
                  </a:solidFill>
                  <a:latin typeface="Arial-Rounded" panose="020B0500000000000000" pitchFamily="34" charset="0"/>
                  <a:cs typeface="Arial-Rounded" panose="020B0500000000000000" pitchFamily="34" charset="0"/>
                </a:rPr>
                <a:t>vào</a:t>
              </a:r>
              <a:r>
                <a:rPr lang="en-US" altLang="en-US" sz="2800" dirty="0">
                  <a:solidFill>
                    <a:srgbClr val="0070C0"/>
                  </a:solidFill>
                  <a:latin typeface="Arial-Rounded" panose="020B0500000000000000" pitchFamily="34" charset="0"/>
                  <a:cs typeface="Arial-Rounded" panose="020B0500000000000000" pitchFamily="34" charset="0"/>
                </a:rPr>
                <a:t> </a:t>
              </a:r>
              <a:r>
                <a:rPr lang="en-US" altLang="en-US" sz="2800" dirty="0" err="1">
                  <a:solidFill>
                    <a:srgbClr val="0070C0"/>
                  </a:solidFill>
                  <a:latin typeface="Arial-Rounded" panose="020B0500000000000000" pitchFamily="34" charset="0"/>
                  <a:cs typeface="Arial-Rounded" panose="020B0500000000000000" pitchFamily="34" charset="0"/>
                </a:rPr>
                <a:t>chảo</a:t>
              </a:r>
              <a:r>
                <a:rPr lang="en-US" altLang="en-US" sz="2800" dirty="0">
                  <a:solidFill>
                    <a:srgbClr val="0070C0"/>
                  </a:solidFill>
                  <a:latin typeface="Arial-Rounded" panose="020B0500000000000000" pitchFamily="34" charset="0"/>
                  <a:cs typeface="Arial-Rounded" panose="020B0500000000000000" pitchFamily="34" charset="0"/>
                </a:rPr>
                <a:t>, </a:t>
              </a:r>
              <a:r>
                <a:rPr lang="en-US" altLang="en-US" sz="2800" dirty="0" err="1">
                  <a:solidFill>
                    <a:srgbClr val="0070C0"/>
                  </a:solidFill>
                  <a:latin typeface="Arial-Rounded" panose="020B0500000000000000" pitchFamily="34" charset="0"/>
                  <a:cs typeface="Arial-Rounded" panose="020B0500000000000000" pitchFamily="34" charset="0"/>
                </a:rPr>
                <a:t>đun</a:t>
              </a:r>
              <a:r>
                <a:rPr lang="en-US" altLang="en-US" sz="2800" dirty="0">
                  <a:solidFill>
                    <a:srgbClr val="0070C0"/>
                  </a:solidFill>
                  <a:latin typeface="Arial-Rounded" panose="020B0500000000000000" pitchFamily="34" charset="0"/>
                  <a:cs typeface="Arial-Rounded" panose="020B0500000000000000" pitchFamily="34" charset="0"/>
                </a:rPr>
                <a:t> </a:t>
              </a:r>
              <a:r>
                <a:rPr lang="en-US" altLang="en-US" sz="2800" dirty="0" err="1">
                  <a:solidFill>
                    <a:srgbClr val="0070C0"/>
                  </a:solidFill>
                  <a:latin typeface="Arial-Rounded" panose="020B0500000000000000" pitchFamily="34" charset="0"/>
                  <a:cs typeface="Arial-Rounded" panose="020B0500000000000000" pitchFamily="34" charset="0"/>
                </a:rPr>
                <a:t>nóng</a:t>
              </a:r>
              <a:endParaRPr lang="en-US" altLang="en-US" sz="2800" dirty="0">
                <a:solidFill>
                  <a:srgbClr val="FFFFFF"/>
                </a:solidFill>
              </a:endParaRPr>
            </a:p>
          </p:txBody>
        </p:sp>
        <p:sp>
          <p:nvSpPr>
            <p:cNvPr id="18" name="Oval 17">
              <a:extLst>
                <a:ext uri="{FF2B5EF4-FFF2-40B4-BE49-F238E27FC236}">
                  <a16:creationId xmlns:a16="http://schemas.microsoft.com/office/drawing/2014/main" id="{D43A1DF5-F1D7-9BE4-426A-7B60B783381B}"/>
                </a:ext>
              </a:extLst>
            </p:cNvPr>
            <p:cNvSpPr/>
            <p:nvPr/>
          </p:nvSpPr>
          <p:spPr>
            <a:xfrm>
              <a:off x="5483467" y="2907687"/>
              <a:ext cx="485700" cy="399948"/>
            </a:xfrm>
            <a:prstGeom prst="ellipse">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r>
                <a:rPr lang="en-US" sz="2800" dirty="0">
                  <a:solidFill>
                    <a:schemeClr val="tx1"/>
                  </a:solidFill>
                </a:rPr>
                <a:t>b</a:t>
              </a:r>
            </a:p>
          </p:txBody>
        </p:sp>
      </p:grpSp>
      <p:grpSp>
        <p:nvGrpSpPr>
          <p:cNvPr id="19" name="Group 18">
            <a:extLst>
              <a:ext uri="{FF2B5EF4-FFF2-40B4-BE49-F238E27FC236}">
                <a16:creationId xmlns:a16="http://schemas.microsoft.com/office/drawing/2014/main" id="{12A2E9A1-CDDF-46C0-06A7-FB9E8B691B39}"/>
              </a:ext>
            </a:extLst>
          </p:cNvPr>
          <p:cNvGrpSpPr>
            <a:grpSpLocks/>
          </p:cNvGrpSpPr>
          <p:nvPr/>
        </p:nvGrpSpPr>
        <p:grpSpPr bwMode="auto">
          <a:xfrm>
            <a:off x="2341563" y="4162425"/>
            <a:ext cx="5662406" cy="1350965"/>
            <a:chOff x="1992878" y="2928903"/>
            <a:chExt cx="2973539" cy="641192"/>
          </a:xfrm>
        </p:grpSpPr>
        <p:sp>
          <p:nvSpPr>
            <p:cNvPr id="20" name="Rectangle: Rounded Corners 19">
              <a:extLst>
                <a:ext uri="{FF2B5EF4-FFF2-40B4-BE49-F238E27FC236}">
                  <a16:creationId xmlns:a16="http://schemas.microsoft.com/office/drawing/2014/main" id="{9D91267B-4DD8-EB15-09F1-978806148D84}"/>
                </a:ext>
              </a:extLst>
            </p:cNvPr>
            <p:cNvSpPr/>
            <p:nvPr/>
          </p:nvSpPr>
          <p:spPr>
            <a:xfrm>
              <a:off x="2091098" y="3041169"/>
              <a:ext cx="2875319" cy="528926"/>
            </a:xfrm>
            <a:prstGeom prst="roundRect">
              <a:avLst/>
            </a:prstGeom>
            <a:solidFill>
              <a:schemeClr val="bg1"/>
            </a:solidFill>
            <a:ln>
              <a:solidFill>
                <a:srgbClr val="FF2D2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ctr">
                <a:defRPr/>
              </a:pPr>
              <a:r>
                <a:rPr lang="en-US" altLang="en-US" sz="2800">
                  <a:solidFill>
                    <a:srgbClr val="0070C0"/>
                  </a:solidFill>
                  <a:latin typeface="Arial-Rounded" panose="020B0500000000000000" pitchFamily="34" charset="0"/>
                  <a:cs typeface="Arial-Rounded" panose="020B0500000000000000" pitchFamily="34" charset="0"/>
                </a:rPr>
                <a:t>  Cho </a:t>
              </a:r>
              <a:r>
                <a:rPr lang="en-US" altLang="en-US" sz="2800" dirty="0" err="1">
                  <a:solidFill>
                    <a:srgbClr val="0070C0"/>
                  </a:solidFill>
                  <a:latin typeface="Arial-Rounded" panose="020B0500000000000000" pitchFamily="34" charset="0"/>
                  <a:cs typeface="Arial-Rounded" panose="020B0500000000000000" pitchFamily="34" charset="0"/>
                </a:rPr>
                <a:t>hỗn</a:t>
              </a:r>
              <a:r>
                <a:rPr lang="en-US" altLang="en-US" sz="2800" dirty="0">
                  <a:solidFill>
                    <a:srgbClr val="0070C0"/>
                  </a:solidFill>
                  <a:latin typeface="Arial-Rounded" panose="020B0500000000000000" pitchFamily="34" charset="0"/>
                  <a:cs typeface="Arial-Rounded" panose="020B0500000000000000" pitchFamily="34" charset="0"/>
                </a:rPr>
                <a:t> </a:t>
              </a:r>
              <a:r>
                <a:rPr lang="en-US" altLang="en-US" sz="2800" dirty="0" err="1">
                  <a:solidFill>
                    <a:srgbClr val="0070C0"/>
                  </a:solidFill>
                  <a:latin typeface="Arial-Rounded" panose="020B0500000000000000" pitchFamily="34" charset="0"/>
                  <a:cs typeface="Arial-Rounded" panose="020B0500000000000000" pitchFamily="34" charset="0"/>
                </a:rPr>
                <a:t>hợp</a:t>
              </a:r>
              <a:r>
                <a:rPr lang="en-US" altLang="en-US" sz="2800" dirty="0">
                  <a:solidFill>
                    <a:srgbClr val="0070C0"/>
                  </a:solidFill>
                  <a:latin typeface="Arial-Rounded" panose="020B0500000000000000" pitchFamily="34" charset="0"/>
                  <a:cs typeface="Arial-Rounded" panose="020B0500000000000000" pitchFamily="34" charset="0"/>
                </a:rPr>
                <a:t> </a:t>
              </a:r>
              <a:r>
                <a:rPr lang="en-US" altLang="en-US" sz="2800" dirty="0" err="1">
                  <a:solidFill>
                    <a:srgbClr val="0070C0"/>
                  </a:solidFill>
                  <a:latin typeface="Arial-Rounded" panose="020B0500000000000000" pitchFamily="34" charset="0"/>
                  <a:cs typeface="Arial-Rounded" panose="020B0500000000000000" pitchFamily="34" charset="0"/>
                </a:rPr>
                <a:t>trứng</a:t>
              </a:r>
              <a:r>
                <a:rPr lang="en-US" altLang="en-US" sz="2800" dirty="0">
                  <a:solidFill>
                    <a:srgbClr val="0070C0"/>
                  </a:solidFill>
                  <a:latin typeface="Arial-Rounded" panose="020B0500000000000000" pitchFamily="34" charset="0"/>
                  <a:cs typeface="Arial-Rounded" panose="020B0500000000000000" pitchFamily="34" charset="0"/>
                </a:rPr>
                <a:t> + </a:t>
              </a:r>
              <a:r>
                <a:rPr lang="en-US" altLang="en-US" sz="2800" err="1">
                  <a:solidFill>
                    <a:srgbClr val="0070C0"/>
                  </a:solidFill>
                  <a:latin typeface="Arial-Rounded" panose="020B0500000000000000" pitchFamily="34" charset="0"/>
                  <a:cs typeface="Arial-Rounded" panose="020B0500000000000000" pitchFamily="34" charset="0"/>
                </a:rPr>
                <a:t>thịt</a:t>
              </a:r>
              <a:r>
                <a:rPr lang="en-US" altLang="en-US" sz="2800">
                  <a:solidFill>
                    <a:srgbClr val="0070C0"/>
                  </a:solidFill>
                  <a:latin typeface="Arial-Rounded" panose="020B0500000000000000" pitchFamily="34" charset="0"/>
                  <a:cs typeface="Arial-Rounded" panose="020B0500000000000000" pitchFamily="34" charset="0"/>
                </a:rPr>
                <a:t> </a:t>
              </a:r>
            </a:p>
            <a:p>
              <a:pPr algn="ctr">
                <a:defRPr/>
              </a:pPr>
              <a:r>
                <a:rPr lang="en-US" altLang="en-US" sz="2800">
                  <a:solidFill>
                    <a:srgbClr val="0070C0"/>
                  </a:solidFill>
                  <a:latin typeface="Arial-Rounded" panose="020B0500000000000000" pitchFamily="34" charset="0"/>
                  <a:cs typeface="Arial-Rounded" panose="020B0500000000000000" pitchFamily="34" charset="0"/>
                </a:rPr>
                <a:t>vào chảo</a:t>
              </a:r>
              <a:r>
                <a:rPr lang="en-US" altLang="en-US" sz="2800" dirty="0">
                  <a:solidFill>
                    <a:srgbClr val="0070C0"/>
                  </a:solidFill>
                  <a:latin typeface="Arial-Rounded" panose="020B0500000000000000" pitchFamily="34" charset="0"/>
                  <a:cs typeface="Arial-Rounded" panose="020B0500000000000000" pitchFamily="34" charset="0"/>
                </a:rPr>
                <a:t>, </a:t>
              </a:r>
              <a:r>
                <a:rPr lang="en-US" altLang="en-US" sz="2800" dirty="0" err="1">
                  <a:solidFill>
                    <a:srgbClr val="0070C0"/>
                  </a:solidFill>
                  <a:latin typeface="Arial-Rounded" panose="020B0500000000000000" pitchFamily="34" charset="0"/>
                  <a:cs typeface="Arial-Rounded" panose="020B0500000000000000" pitchFamily="34" charset="0"/>
                </a:rPr>
                <a:t>rán</a:t>
              </a:r>
              <a:r>
                <a:rPr lang="en-US" altLang="en-US" sz="2800" dirty="0">
                  <a:solidFill>
                    <a:srgbClr val="0070C0"/>
                  </a:solidFill>
                  <a:latin typeface="Arial-Rounded" panose="020B0500000000000000" pitchFamily="34" charset="0"/>
                  <a:cs typeface="Arial-Rounded" panose="020B0500000000000000" pitchFamily="34" charset="0"/>
                </a:rPr>
                <a:t> </a:t>
              </a:r>
              <a:r>
                <a:rPr lang="en-US" altLang="en-US" sz="2800" dirty="0" err="1">
                  <a:solidFill>
                    <a:srgbClr val="0070C0"/>
                  </a:solidFill>
                  <a:latin typeface="Arial-Rounded" panose="020B0500000000000000" pitchFamily="34" charset="0"/>
                  <a:cs typeface="Arial-Rounded" panose="020B0500000000000000" pitchFamily="34" charset="0"/>
                </a:rPr>
                <a:t>vàng</a:t>
              </a:r>
              <a:r>
                <a:rPr lang="en-US" altLang="en-US" sz="2800" dirty="0">
                  <a:solidFill>
                    <a:srgbClr val="0070C0"/>
                  </a:solidFill>
                  <a:latin typeface="Arial-Rounded" panose="020B0500000000000000" pitchFamily="34" charset="0"/>
                  <a:cs typeface="Arial-Rounded" panose="020B0500000000000000" pitchFamily="34" charset="0"/>
                </a:rPr>
                <a:t> </a:t>
              </a:r>
              <a:r>
                <a:rPr lang="en-US" altLang="en-US" sz="2800" dirty="0" err="1">
                  <a:solidFill>
                    <a:srgbClr val="0070C0"/>
                  </a:solidFill>
                  <a:latin typeface="Arial-Rounded" panose="020B0500000000000000" pitchFamily="34" charset="0"/>
                  <a:cs typeface="Arial-Rounded" panose="020B0500000000000000" pitchFamily="34" charset="0"/>
                </a:rPr>
                <a:t>mặt</a:t>
              </a:r>
              <a:r>
                <a:rPr lang="en-US" altLang="en-US" sz="2800" dirty="0">
                  <a:solidFill>
                    <a:srgbClr val="0070C0"/>
                  </a:solidFill>
                  <a:latin typeface="Arial-Rounded" panose="020B0500000000000000" pitchFamily="34" charset="0"/>
                  <a:cs typeface="Arial-Rounded" panose="020B0500000000000000" pitchFamily="34" charset="0"/>
                </a:rPr>
                <a:t> </a:t>
              </a:r>
              <a:r>
                <a:rPr lang="en-US" altLang="en-US" sz="2800" dirty="0" err="1">
                  <a:solidFill>
                    <a:srgbClr val="0070C0"/>
                  </a:solidFill>
                  <a:latin typeface="Arial-Rounded" panose="020B0500000000000000" pitchFamily="34" charset="0"/>
                  <a:cs typeface="Arial-Rounded" panose="020B0500000000000000" pitchFamily="34" charset="0"/>
                </a:rPr>
                <a:t>dưới</a:t>
              </a:r>
              <a:endParaRPr lang="en-US" altLang="en-US" sz="2800" dirty="0">
                <a:solidFill>
                  <a:srgbClr val="FFFFFF"/>
                </a:solidFill>
              </a:endParaRPr>
            </a:p>
          </p:txBody>
        </p:sp>
        <p:sp>
          <p:nvSpPr>
            <p:cNvPr id="21" name="Oval 20">
              <a:extLst>
                <a:ext uri="{FF2B5EF4-FFF2-40B4-BE49-F238E27FC236}">
                  <a16:creationId xmlns:a16="http://schemas.microsoft.com/office/drawing/2014/main" id="{67BF1503-EB7F-400B-D61F-6EDDE5555B1E}"/>
                </a:ext>
              </a:extLst>
            </p:cNvPr>
            <p:cNvSpPr/>
            <p:nvPr/>
          </p:nvSpPr>
          <p:spPr>
            <a:xfrm>
              <a:off x="1992878" y="2928903"/>
              <a:ext cx="272929" cy="247133"/>
            </a:xfrm>
            <a:prstGeom prst="ellipse">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r>
                <a:rPr lang="en-US" sz="2800" dirty="0">
                  <a:solidFill>
                    <a:schemeClr val="tx1"/>
                  </a:solidFill>
                </a:rPr>
                <a:t>c</a:t>
              </a:r>
            </a:p>
          </p:txBody>
        </p:sp>
      </p:grpSp>
      <p:grpSp>
        <p:nvGrpSpPr>
          <p:cNvPr id="22" name="Group 21">
            <a:extLst>
              <a:ext uri="{FF2B5EF4-FFF2-40B4-BE49-F238E27FC236}">
                <a16:creationId xmlns:a16="http://schemas.microsoft.com/office/drawing/2014/main" id="{B750F2E2-3DA0-5978-5BDB-8E785D95B3FA}"/>
              </a:ext>
            </a:extLst>
          </p:cNvPr>
          <p:cNvGrpSpPr>
            <a:grpSpLocks/>
          </p:cNvGrpSpPr>
          <p:nvPr/>
        </p:nvGrpSpPr>
        <p:grpSpPr bwMode="auto">
          <a:xfrm>
            <a:off x="2363788" y="5573713"/>
            <a:ext cx="5067300" cy="949325"/>
            <a:chOff x="5782129" y="2962545"/>
            <a:chExt cx="5239191" cy="745066"/>
          </a:xfrm>
        </p:grpSpPr>
        <p:sp>
          <p:nvSpPr>
            <p:cNvPr id="23" name="Rectangle: Rounded Corners 22">
              <a:extLst>
                <a:ext uri="{FF2B5EF4-FFF2-40B4-BE49-F238E27FC236}">
                  <a16:creationId xmlns:a16="http://schemas.microsoft.com/office/drawing/2014/main" id="{0CB874A5-1599-DC19-3BD8-92BF3EBD7404}"/>
                </a:ext>
              </a:extLst>
            </p:cNvPr>
            <p:cNvSpPr/>
            <p:nvPr/>
          </p:nvSpPr>
          <p:spPr>
            <a:xfrm>
              <a:off x="5923285" y="3178090"/>
              <a:ext cx="5098035" cy="529521"/>
            </a:xfrm>
            <a:prstGeom prst="roundRect">
              <a:avLst/>
            </a:prstGeom>
            <a:solidFill>
              <a:schemeClr val="bg1"/>
            </a:solidFill>
            <a:ln>
              <a:solidFill>
                <a:srgbClr val="FF2D2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defRPr/>
              </a:pPr>
              <a:r>
                <a:rPr lang="en-US" altLang="en-US" sz="2800">
                  <a:solidFill>
                    <a:srgbClr val="0070C0"/>
                  </a:solidFill>
                  <a:latin typeface="Arial-Rounded" panose="020B0500000000000000" pitchFamily="34" charset="0"/>
                  <a:cs typeface="Arial-Rounded" panose="020B0500000000000000" pitchFamily="34" charset="0"/>
                </a:rPr>
                <a:t>   Lật mặt còn lại, rán vàng</a:t>
              </a:r>
              <a:endParaRPr lang="en-US" altLang="en-US" sz="2800">
                <a:solidFill>
                  <a:srgbClr val="FFFFFF"/>
                </a:solidFill>
              </a:endParaRPr>
            </a:p>
          </p:txBody>
        </p:sp>
        <p:sp>
          <p:nvSpPr>
            <p:cNvPr id="24" name="Oval 23">
              <a:extLst>
                <a:ext uri="{FF2B5EF4-FFF2-40B4-BE49-F238E27FC236}">
                  <a16:creationId xmlns:a16="http://schemas.microsoft.com/office/drawing/2014/main" id="{26ACFE99-5399-0192-2B8B-4E7C5B1C3AB2}"/>
                </a:ext>
              </a:extLst>
            </p:cNvPr>
            <p:cNvSpPr/>
            <p:nvPr/>
          </p:nvSpPr>
          <p:spPr>
            <a:xfrm>
              <a:off x="5782129" y="2962545"/>
              <a:ext cx="515384" cy="414894"/>
            </a:xfrm>
            <a:prstGeom prst="ellipse">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r>
                <a:rPr lang="en-US" sz="2800" dirty="0">
                  <a:solidFill>
                    <a:schemeClr val="tx1"/>
                  </a:solidFill>
                </a:rPr>
                <a:t>d</a:t>
              </a: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2"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4"/>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22"/>
                                        </p:tgtEl>
                                        <p:attrNameLst>
                                          <p:attrName>style.visibility</p:attrName>
                                        </p:attrNameLst>
                                      </p:cBhvr>
                                      <p:to>
                                        <p:strVal val="visible"/>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xit" presetSubtype="0" fill="hold" nodeType="clickEffect">
                                  <p:stCondLst>
                                    <p:cond delay="0"/>
                                  </p:stCondLst>
                                  <p:childTnLst>
                                    <p:set>
                                      <p:cBhvr>
                                        <p:cTn id="31" dur="1" fill="hold">
                                          <p:stCondLst>
                                            <p:cond delay="0"/>
                                          </p:stCondLst>
                                        </p:cTn>
                                        <p:tgtEl>
                                          <p:spTgt spid="19"/>
                                        </p:tgtEl>
                                        <p:attrNameLst>
                                          <p:attrName>style.visibility</p:attrName>
                                        </p:attrNameLst>
                                      </p:cBhvr>
                                      <p:to>
                                        <p:strVal val="hidden"/>
                                      </p:to>
                                    </p:set>
                                  </p:childTnLst>
                                </p:cTn>
                              </p:par>
                              <p:par>
                                <p:cTn id="32" presetID="1" presetClass="exit" presetSubtype="0" fill="hold" nodeType="withEffect">
                                  <p:stCondLst>
                                    <p:cond delay="0"/>
                                  </p:stCondLst>
                                  <p:childTnLst>
                                    <p:set>
                                      <p:cBhvr>
                                        <p:cTn id="33" dur="1" fill="hold">
                                          <p:stCondLst>
                                            <p:cond delay="0"/>
                                          </p:stCondLst>
                                        </p:cTn>
                                        <p:tgtEl>
                                          <p:spTgt spid="4"/>
                                        </p:tgtEl>
                                        <p:attrNameLst>
                                          <p:attrName>style.visibility</p:attrName>
                                        </p:attrNameLst>
                                      </p:cBhvr>
                                      <p:to>
                                        <p:strVal val="hidden"/>
                                      </p:to>
                                    </p:set>
                                  </p:childTnLst>
                                </p:cTn>
                              </p:par>
                              <p:par>
                                <p:cTn id="34" presetID="1" presetClass="exit" presetSubtype="0" fill="hold" nodeType="withEffect">
                                  <p:stCondLst>
                                    <p:cond delay="0"/>
                                  </p:stCondLst>
                                  <p:childTnLst>
                                    <p:set>
                                      <p:cBhvr>
                                        <p:cTn id="35" dur="1" fill="hold">
                                          <p:stCondLst>
                                            <p:cond delay="0"/>
                                          </p:stCondLst>
                                        </p:cTn>
                                        <p:tgtEl>
                                          <p:spTgt spid="22"/>
                                        </p:tgtEl>
                                        <p:attrNameLst>
                                          <p:attrName>style.visibility</p:attrName>
                                        </p:attrNameLst>
                                      </p:cBhvr>
                                      <p:to>
                                        <p:strVal val="hidden"/>
                                      </p:to>
                                    </p:set>
                                  </p:childTnLst>
                                </p:cTn>
                              </p:par>
                              <p:par>
                                <p:cTn id="36" presetID="42" presetClass="path" presetSubtype="0" accel="50000" decel="50000" fill="hold" nodeType="withEffect">
                                  <p:stCondLst>
                                    <p:cond delay="0"/>
                                  </p:stCondLst>
                                  <p:childTnLst>
                                    <p:animMotion origin="layout" path="M 3.95833E-6 4.07407E-6 L -0.02253 -0.1375 " pathEditMode="relative" rAng="0" ptsTypes="AA">
                                      <p:cBhvr>
                                        <p:cTn id="37" dur="500" fill="hold"/>
                                        <p:tgtEl>
                                          <p:spTgt spid="16"/>
                                        </p:tgtEl>
                                        <p:attrNameLst>
                                          <p:attrName>ppt_x</p:attrName>
                                          <p:attrName>ppt_y</p:attrName>
                                        </p:attrNameLst>
                                      </p:cBhvr>
                                      <p:rCtr x="-1133" y="-6875"/>
                                    </p:animMotion>
                                  </p:childTnLst>
                                </p:cTn>
                              </p:par>
                            </p:childTnLst>
                          </p:cTn>
                        </p:par>
                      </p:childTnLst>
                    </p:cTn>
                  </p:par>
                  <p:par>
                    <p:cTn id="38" fill="hold" nodeType="clickPar">
                      <p:stCondLst>
                        <p:cond delay="indefinite"/>
                      </p:stCondLst>
                      <p:childTnLst>
                        <p:par>
                          <p:cTn id="39" fill="hold" nodeType="withGroup">
                            <p:stCondLst>
                              <p:cond delay="0"/>
                            </p:stCondLst>
                            <p:childTnLst>
                              <p:par>
                                <p:cTn id="40" presetID="1" presetClass="entr" presetSubtype="0" fill="hold" nodeType="clickEffect">
                                  <p:stCondLst>
                                    <p:cond delay="0"/>
                                  </p:stCondLst>
                                  <p:childTnLst>
                                    <p:set>
                                      <p:cBhvr>
                                        <p:cTn id="41" dur="1" fill="hold">
                                          <p:stCondLst>
                                            <p:cond delay="0"/>
                                          </p:stCondLst>
                                        </p:cTn>
                                        <p:tgtEl>
                                          <p:spTgt spid="19"/>
                                        </p:tgtEl>
                                        <p:attrNameLst>
                                          <p:attrName>style.visibility</p:attrName>
                                        </p:attrNameLst>
                                      </p:cBhvr>
                                      <p:to>
                                        <p:strVal val="visible"/>
                                      </p:to>
                                    </p:set>
                                  </p:childTnLst>
                                </p:cTn>
                              </p:par>
                              <p:par>
                                <p:cTn id="42" presetID="42" presetClass="path" presetSubtype="0" accel="50000" decel="50000" fill="hold" nodeType="withEffect">
                                  <p:stCondLst>
                                    <p:cond delay="0"/>
                                  </p:stCondLst>
                                  <p:childTnLst>
                                    <p:animMotion origin="layout" path="M -3.54167E-6 -4.07407E-6 L -0.02955 -0.1625 " pathEditMode="relative" rAng="0" ptsTypes="AA">
                                      <p:cBhvr>
                                        <p:cTn id="43" dur="500" fill="hold"/>
                                        <p:tgtEl>
                                          <p:spTgt spid="19"/>
                                        </p:tgtEl>
                                        <p:attrNameLst>
                                          <p:attrName>ppt_x</p:attrName>
                                          <p:attrName>ppt_y</p:attrName>
                                        </p:attrNameLst>
                                      </p:cBhvr>
                                      <p:rCtr x="-1484" y="-8125"/>
                                    </p:animMotion>
                                  </p:childTnLst>
                                </p:cTn>
                              </p:par>
                            </p:childTnLst>
                          </p:cTn>
                        </p:par>
                      </p:childTnLst>
                    </p:cTn>
                  </p:par>
                  <p:par>
                    <p:cTn id="44" fill="hold" nodeType="clickPar">
                      <p:stCondLst>
                        <p:cond delay="indefinite"/>
                      </p:stCondLst>
                      <p:childTnLst>
                        <p:par>
                          <p:cTn id="45" fill="hold" nodeType="withGroup">
                            <p:stCondLst>
                              <p:cond delay="0"/>
                            </p:stCondLst>
                            <p:childTnLst>
                              <p:par>
                                <p:cTn id="46" presetID="1" presetClass="entr" presetSubtype="0" fill="hold" nodeType="clickEffect">
                                  <p:stCondLst>
                                    <p:cond delay="0"/>
                                  </p:stCondLst>
                                  <p:childTnLst>
                                    <p:set>
                                      <p:cBhvr>
                                        <p:cTn id="47" dur="1" fill="hold">
                                          <p:stCondLst>
                                            <p:cond delay="0"/>
                                          </p:stCondLst>
                                        </p:cTn>
                                        <p:tgtEl>
                                          <p:spTgt spid="22"/>
                                        </p:tgtEl>
                                        <p:attrNameLst>
                                          <p:attrName>style.visibility</p:attrName>
                                        </p:attrNameLst>
                                      </p:cBhvr>
                                      <p:to>
                                        <p:strVal val="visible"/>
                                      </p:to>
                                    </p:set>
                                  </p:childTnLst>
                                </p:cTn>
                              </p:par>
                              <p:par>
                                <p:cTn id="48" presetID="42" presetClass="path" presetSubtype="0" accel="50000" decel="50000" fill="hold" nodeType="withEffect">
                                  <p:stCondLst>
                                    <p:cond delay="0"/>
                                  </p:stCondLst>
                                  <p:childTnLst>
                                    <p:animMotion origin="layout" path="M -2.70833E-6 -4.44444E-6 L -0.03047 -0.16273 " pathEditMode="relative" rAng="0" ptsTypes="AA">
                                      <p:cBhvr>
                                        <p:cTn id="49" dur="500" fill="hold"/>
                                        <p:tgtEl>
                                          <p:spTgt spid="22"/>
                                        </p:tgtEl>
                                        <p:attrNameLst>
                                          <p:attrName>ppt_x</p:attrName>
                                          <p:attrName>ppt_y</p:attrName>
                                        </p:attrNameLst>
                                      </p:cBhvr>
                                      <p:rCtr x="-1523" y="-8148"/>
                                    </p:animMotion>
                                  </p:childTnLst>
                                </p:cTn>
                              </p:par>
                            </p:childTnLst>
                          </p:cTn>
                        </p:par>
                      </p:childTnLst>
                    </p:cTn>
                  </p:par>
                  <p:par>
                    <p:cTn id="50" fill="hold" nodeType="clickPar">
                      <p:stCondLst>
                        <p:cond delay="indefinite"/>
                      </p:stCondLst>
                      <p:childTnLst>
                        <p:par>
                          <p:cTn id="51" fill="hold" nodeType="withGroup">
                            <p:stCondLst>
                              <p:cond delay="0"/>
                            </p:stCondLst>
                            <p:childTnLst>
                              <p:par>
                                <p:cTn id="52" presetID="1" presetClass="entr" presetSubtype="0" fill="hold" nodeType="clickEffect">
                                  <p:stCondLst>
                                    <p:cond delay="0"/>
                                  </p:stCondLst>
                                  <p:childTnLst>
                                    <p:set>
                                      <p:cBhvr>
                                        <p:cTn id="53" dur="1" fill="hold">
                                          <p:stCondLst>
                                            <p:cond delay="0"/>
                                          </p:stCondLst>
                                        </p:cTn>
                                        <p:tgtEl>
                                          <p:spTgt spid="4"/>
                                        </p:tgtEl>
                                        <p:attrNameLst>
                                          <p:attrName>style.visibility</p:attrName>
                                        </p:attrNameLst>
                                      </p:cBhvr>
                                      <p:to>
                                        <p:strVal val="visible"/>
                                      </p:to>
                                    </p:set>
                                  </p:childTnLst>
                                </p:cTn>
                              </p:par>
                              <p:par>
                                <p:cTn id="54" presetID="42" presetClass="path" presetSubtype="0" accel="50000" decel="50000" fill="hold" nodeType="withEffect">
                                  <p:stCondLst>
                                    <p:cond delay="0"/>
                                  </p:stCondLst>
                                  <p:childTnLst>
                                    <p:animMotion origin="layout" path="M -1.04167E-6 -4.81481E-6 L -0.02096 0.49954 " pathEditMode="relative" rAng="0" ptsTypes="AA">
                                      <p:cBhvr>
                                        <p:cTn id="55" dur="500" fill="hold"/>
                                        <p:tgtEl>
                                          <p:spTgt spid="4"/>
                                        </p:tgtEl>
                                        <p:attrNameLst>
                                          <p:attrName>ppt_x</p:attrName>
                                          <p:attrName>ppt_y</p:attrName>
                                        </p:attrNameLst>
                                      </p:cBhvr>
                                      <p:rCtr x="-1055" y="2497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grpSp>
        <p:nvGrpSpPr>
          <p:cNvPr id="49154" name="Group 5">
            <a:extLst>
              <a:ext uri="{FF2B5EF4-FFF2-40B4-BE49-F238E27FC236}">
                <a16:creationId xmlns:a16="http://schemas.microsoft.com/office/drawing/2014/main" id="{929FB52F-4E78-DBF9-B720-EF75D16D5907}"/>
              </a:ext>
            </a:extLst>
          </p:cNvPr>
          <p:cNvGrpSpPr>
            <a:grpSpLocks/>
          </p:cNvGrpSpPr>
          <p:nvPr/>
        </p:nvGrpSpPr>
        <p:grpSpPr bwMode="auto">
          <a:xfrm>
            <a:off x="1179513" y="254000"/>
            <a:ext cx="9832975" cy="5821363"/>
            <a:chOff x="838200" y="1027906"/>
            <a:chExt cx="7025640" cy="5085511"/>
          </a:xfrm>
        </p:grpSpPr>
        <p:sp>
          <p:nvSpPr>
            <p:cNvPr id="7" name="Rectangle: Rounded Corners 6">
              <a:extLst>
                <a:ext uri="{FF2B5EF4-FFF2-40B4-BE49-F238E27FC236}">
                  <a16:creationId xmlns:a16="http://schemas.microsoft.com/office/drawing/2014/main" id="{3CEE9F07-4FBD-ABC9-C1A8-2348FEBAE71F}"/>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chemeClr val="bg1"/>
              </a:solid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lang="en-US" sz="1600" dirty="0">
                <a:solidFill>
                  <a:prstClr val="black"/>
                </a:solidFill>
              </a:endParaRPr>
            </a:p>
          </p:txBody>
        </p:sp>
        <p:sp>
          <p:nvSpPr>
            <p:cNvPr id="8" name="Rectangle: Rounded Corners 7">
              <a:extLst>
                <a:ext uri="{FF2B5EF4-FFF2-40B4-BE49-F238E27FC236}">
                  <a16:creationId xmlns:a16="http://schemas.microsoft.com/office/drawing/2014/main" id="{372E14D4-E421-1213-B84A-1471B4D41845}"/>
                </a:ext>
              </a:extLst>
            </p:cNvPr>
            <p:cNvSpPr/>
            <p:nvPr/>
          </p:nvSpPr>
          <p:spPr>
            <a:xfrm>
              <a:off x="1031025" y="1166589"/>
              <a:ext cx="6666078" cy="4824787"/>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chemeClr val="bg1"/>
              </a:solidFill>
              <a:prstDash val="dash"/>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lang="en-US" sz="1600" dirty="0">
                <a:solidFill>
                  <a:prstClr val="black"/>
                </a:solidFill>
              </a:endParaRPr>
            </a:p>
          </p:txBody>
        </p:sp>
      </p:grpSp>
      <p:sp>
        <p:nvSpPr>
          <p:cNvPr id="9" name="Title 1">
            <a:extLst>
              <a:ext uri="{FF2B5EF4-FFF2-40B4-BE49-F238E27FC236}">
                <a16:creationId xmlns:a16="http://schemas.microsoft.com/office/drawing/2014/main" id="{88326C30-FE6A-524B-82E2-A549AABE96DE}"/>
              </a:ext>
            </a:extLst>
          </p:cNvPr>
          <p:cNvSpPr>
            <a:spLocks noGrp="1" noChangeArrowheads="1"/>
          </p:cNvSpPr>
          <p:nvPr>
            <p:ph type="title"/>
          </p:nvPr>
        </p:nvSpPr>
        <p:spPr>
          <a:xfrm>
            <a:off x="1603375" y="955675"/>
            <a:ext cx="9120188" cy="1006475"/>
          </a:xfrm>
        </p:spPr>
        <p:txBody>
          <a:bodyPr/>
          <a:lstStyle/>
          <a:p>
            <a:pPr algn="ctr" eaLnBrk="1" hangingPunct="1"/>
            <a:r>
              <a:rPr lang="en-US" altLang="en-US">
                <a:solidFill>
                  <a:srgbClr val="EC623C"/>
                </a:solidFill>
                <a:latin typeface="Coiny" charset="0"/>
                <a:ea typeface="等线 Light" panose="02010600030101010101" pitchFamily="2" charset="-122"/>
              </a:rPr>
              <a:t>Nội dung</a:t>
            </a:r>
          </a:p>
        </p:txBody>
      </p:sp>
      <p:pic>
        <p:nvPicPr>
          <p:cNvPr id="49156" name="Picture 9" descr="A picture containing text&#10;&#10;Description automatically generated">
            <a:extLst>
              <a:ext uri="{FF2B5EF4-FFF2-40B4-BE49-F238E27FC236}">
                <a16:creationId xmlns:a16="http://schemas.microsoft.com/office/drawing/2014/main" id="{79CCCC31-B08A-32B0-9CA8-738C3A365C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2327" t="4352" r="21503" b="6908"/>
          <a:stretch>
            <a:fillRect/>
          </a:stretch>
        </p:blipFill>
        <p:spPr bwMode="auto">
          <a:xfrm rot="-2033785">
            <a:off x="-9525" y="3638550"/>
            <a:ext cx="2889250" cy="308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
            <a:extLst>
              <a:ext uri="{FF2B5EF4-FFF2-40B4-BE49-F238E27FC236}">
                <a16:creationId xmlns:a16="http://schemas.microsoft.com/office/drawing/2014/main" id="{529998CB-FA85-CBF9-9908-DA2D3712487A}"/>
              </a:ext>
            </a:extLst>
          </p:cNvPr>
          <p:cNvGrpSpPr>
            <a:grpSpLocks/>
          </p:cNvGrpSpPr>
          <p:nvPr/>
        </p:nvGrpSpPr>
        <p:grpSpPr bwMode="auto">
          <a:xfrm>
            <a:off x="2895600" y="2238375"/>
            <a:ext cx="6807200" cy="2657475"/>
            <a:chOff x="2692126" y="2809461"/>
            <a:chExt cx="6807750" cy="2657127"/>
          </a:xfrm>
        </p:grpSpPr>
        <p:sp>
          <p:nvSpPr>
            <p:cNvPr id="15" name="Rectangle: Rounded Corners 14">
              <a:extLst>
                <a:ext uri="{FF2B5EF4-FFF2-40B4-BE49-F238E27FC236}">
                  <a16:creationId xmlns:a16="http://schemas.microsoft.com/office/drawing/2014/main" id="{1DC7A21C-D8A3-EAEC-40FC-09E52115836D}"/>
                </a:ext>
              </a:extLst>
            </p:cNvPr>
            <p:cNvSpPr/>
            <p:nvPr/>
          </p:nvSpPr>
          <p:spPr>
            <a:xfrm>
              <a:off x="2692126" y="2809461"/>
              <a:ext cx="6807750" cy="2657127"/>
            </a:xfrm>
            <a:prstGeom prst="roundRect">
              <a:avLst/>
            </a:prstGeom>
            <a:noFill/>
            <a:ln w="57150">
              <a:solidFill>
                <a:srgbClr val="3E3E3E"/>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13" name="TextBox 12">
              <a:extLst>
                <a:ext uri="{FF2B5EF4-FFF2-40B4-BE49-F238E27FC236}">
                  <a16:creationId xmlns:a16="http://schemas.microsoft.com/office/drawing/2014/main" id="{822716C9-D5D3-8AAD-E93D-74BAFA7F1BA5}"/>
                </a:ext>
              </a:extLst>
            </p:cNvPr>
            <p:cNvSpPr txBox="1"/>
            <p:nvPr/>
          </p:nvSpPr>
          <p:spPr>
            <a:xfrm>
              <a:off x="3131900" y="3458664"/>
              <a:ext cx="6131420" cy="1385706"/>
            </a:xfrm>
            <a:prstGeom prst="rect">
              <a:avLst/>
            </a:prstGeom>
            <a:noFill/>
          </p:spPr>
          <p:txBody>
            <a:bodyPr>
              <a:spAutoFit/>
            </a:bodyPr>
            <a:lstStyle/>
            <a:p>
              <a:pPr algn="just" eaLnBrk="1" fontAlgn="auto" hangingPunct="1">
                <a:spcBef>
                  <a:spcPts val="0"/>
                </a:spcBef>
                <a:spcAft>
                  <a:spcPts val="0"/>
                </a:spcAft>
                <a:defRPr/>
              </a:pPr>
              <a:r>
                <a:rPr lang="en-US" sz="2800" dirty="0" err="1">
                  <a:solidFill>
                    <a:srgbClr val="002060"/>
                  </a:solidFill>
                  <a:latin typeface="Arial" panose="020B0604020202020204" pitchFamily="34" charset="0"/>
                  <a:cs typeface="Arial" panose="020B0604020202020204" pitchFamily="34" charset="0"/>
                </a:rPr>
                <a:t>Bạn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nhỏ</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kể</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lại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việc</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mình</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học</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nấu</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ăn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trong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hè</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và</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giới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thiệu</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công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thức</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một</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món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ăn</a:t>
              </a:r>
              <a:r>
                <a:rPr lang="en-US" sz="2800" dirty="0">
                  <a:solidFill>
                    <a:srgbClr val="002060"/>
                  </a:solidFill>
                  <a:latin typeface="Arial" panose="020B0604020202020204" pitchFamily="34" charset="0"/>
                  <a:cs typeface="Arial" panose="020B0604020202020204" pitchFamily="34" charset="0"/>
                </a:rPr>
                <a:t> - </a:t>
              </a:r>
              <a:r>
                <a:rPr lang="en-US" sz="2800" dirty="0" err="1">
                  <a:solidFill>
                    <a:srgbClr val="002060"/>
                  </a:solidFill>
                  <a:latin typeface="Arial" panose="020B0604020202020204" pitchFamily="34" charset="0"/>
                  <a:cs typeface="Arial" panose="020B0604020202020204" pitchFamily="34" charset="0"/>
                </a:rPr>
                <a:t>món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trứng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đúc</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thịt</a:t>
              </a:r>
              <a:r>
                <a:rPr lang="en-US" sz="2800" dirty="0">
                  <a:solidFill>
                    <a:srgbClr val="002060"/>
                  </a:solidFill>
                  <a:latin typeface="Arial" panose="020B0604020202020204" pitchFamily="34" charset="0"/>
                  <a:cs typeface="Arial" panose="020B0604020202020204" pitchFamily="34" charset="0"/>
                </a:rPr>
                <a:t>.</a:t>
              </a:r>
              <a:endParaRPr lang="en-US" sz="2800" b="1" dirty="0">
                <a:solidFill>
                  <a:srgbClr val="002060"/>
                </a:solidFill>
                <a:latin typeface="Arial" panose="020B0604020202020204" pitchFamily="34" charset="0"/>
                <a:ea typeface="+mn-ea"/>
                <a:cs typeface="Arial" panose="020B0604020202020204" pitchFamily="34" charset="0"/>
              </a:endParaRPr>
            </a:p>
          </p:txBody>
        </p:sp>
      </p:grpSp>
      <p:grpSp>
        <p:nvGrpSpPr>
          <p:cNvPr id="49158" name="Group 3">
            <a:extLst>
              <a:ext uri="{FF2B5EF4-FFF2-40B4-BE49-F238E27FC236}">
                <a16:creationId xmlns:a16="http://schemas.microsoft.com/office/drawing/2014/main" id="{2B9FDE70-C833-0CF5-E89A-D4EDBE202FA4}"/>
              </a:ext>
            </a:extLst>
          </p:cNvPr>
          <p:cNvGrpSpPr>
            <a:grpSpLocks/>
          </p:cNvGrpSpPr>
          <p:nvPr/>
        </p:nvGrpSpPr>
        <p:grpSpPr bwMode="auto">
          <a:xfrm>
            <a:off x="7766050" y="4452938"/>
            <a:ext cx="4267200" cy="2405062"/>
            <a:chOff x="7394713" y="4119427"/>
            <a:chExt cx="4797288" cy="2705329"/>
          </a:xfrm>
        </p:grpSpPr>
        <p:pic>
          <p:nvPicPr>
            <p:cNvPr id="49161" name="Picture 11" descr="A picture containing text, cake, birthday, decorated&#10;&#10;Description automatically generated">
              <a:extLst>
                <a:ext uri="{FF2B5EF4-FFF2-40B4-BE49-F238E27FC236}">
                  <a16:creationId xmlns:a16="http://schemas.microsoft.com/office/drawing/2014/main" id="{63A63BE5-7EE4-2703-967D-C0456A1549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94713" y="4119427"/>
              <a:ext cx="4797288" cy="2705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2" name="Picture 2" descr="A toy figurine of a child&#10;&#10;Description automatically generated with low confidence">
              <a:extLst>
                <a:ext uri="{FF2B5EF4-FFF2-40B4-BE49-F238E27FC236}">
                  <a16:creationId xmlns:a16="http://schemas.microsoft.com/office/drawing/2014/main" id="{6ED0F892-B40B-CE8B-E487-796E7D15118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325194" y="5237713"/>
              <a:ext cx="942430" cy="126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4" name="Picture 13">
            <a:extLst>
              <a:ext uri="{FF2B5EF4-FFF2-40B4-BE49-F238E27FC236}">
                <a16:creationId xmlns:a16="http://schemas.microsoft.com/office/drawing/2014/main" id="{DDAF3495-843B-B2B6-5506-45574ADEB36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85950" y="2076450"/>
            <a:ext cx="1725613" cy="1233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A6E76710-5052-171B-3200-C03CE74DD34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052050" y="412750"/>
            <a:ext cx="1735138" cy="210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iterate type="lt">
                                    <p:tmAbs val="0"/>
                                  </p:iterate>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nodeType="afterGroup">
                            <p:stCondLst>
                              <p:cond delay="0"/>
                            </p:stCondLst>
                            <p:childTnLst>
                              <p:par>
                                <p:cTn id="8" presetID="10" presetClass="entr" presetSubtype="0" fill="hold"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par>
                          <p:cTn id="11" fill="hold" nodeType="afterGroup">
                            <p:stCondLst>
                              <p:cond delay="500"/>
                            </p:stCondLst>
                            <p:childTnLst>
                              <p:par>
                                <p:cTn id="12" presetID="34" presetClass="emph" presetSubtype="0" fill="hold" nodeType="afterEffect">
                                  <p:stCondLst>
                                    <p:cond delay="0"/>
                                  </p:stCondLst>
                                  <p:iterate type="lt">
                                    <p:tmPct val="10000"/>
                                  </p:iterate>
                                  <p:childTnLst>
                                    <p:animMotion origin="layout" path="M 0.0 0.0 L 0.0 -0.07213" pathEditMode="relative" ptsTypes="">
                                      <p:cBhvr>
                                        <p:cTn id="13" dur="100" accel="50000" decel="50000" autoRev="1" fill="hold">
                                          <p:stCondLst>
                                            <p:cond delay="0"/>
                                          </p:stCondLst>
                                        </p:cTn>
                                        <p:tgtEl>
                                          <p:spTgt spid="9"/>
                                        </p:tgtEl>
                                        <p:attrNameLst>
                                          <p:attrName>ppt_x</p:attrName>
                                          <p:attrName>ppt_y</p:attrName>
                                        </p:attrNameLst>
                                      </p:cBhvr>
                                    </p:animMotion>
                                    <p:animRot by="1500000">
                                      <p:cBhvr>
                                        <p:cTn id="14" dur="50" fill="hold">
                                          <p:stCondLst>
                                            <p:cond delay="0"/>
                                          </p:stCondLst>
                                        </p:cTn>
                                        <p:tgtEl>
                                          <p:spTgt spid="9"/>
                                        </p:tgtEl>
                                        <p:attrNameLst>
                                          <p:attrName>r</p:attrName>
                                        </p:attrNameLst>
                                      </p:cBhvr>
                                    </p:animRot>
                                    <p:animRot by="-1500000">
                                      <p:cBhvr>
                                        <p:cTn id="15" dur="50" fill="hold">
                                          <p:stCondLst>
                                            <p:cond delay="50"/>
                                          </p:stCondLst>
                                        </p:cTn>
                                        <p:tgtEl>
                                          <p:spTgt spid="9"/>
                                        </p:tgtEl>
                                        <p:attrNameLst>
                                          <p:attrName>r</p:attrName>
                                        </p:attrNameLst>
                                      </p:cBhvr>
                                    </p:animRot>
                                    <p:animRot by="-1500000">
                                      <p:cBhvr>
                                        <p:cTn id="16" dur="50" fill="hold">
                                          <p:stCondLst>
                                            <p:cond delay="100"/>
                                          </p:stCondLst>
                                        </p:cTn>
                                        <p:tgtEl>
                                          <p:spTgt spid="9"/>
                                        </p:tgtEl>
                                        <p:attrNameLst>
                                          <p:attrName>r</p:attrName>
                                        </p:attrNameLst>
                                      </p:cBhvr>
                                    </p:animRot>
                                    <p:animRot by="1500000">
                                      <p:cBhvr>
                                        <p:cTn id="17" dur="50" fill="hold">
                                          <p:stCondLst>
                                            <p:cond delay="150"/>
                                          </p:stCondLst>
                                        </p:cTn>
                                        <p:tgtEl>
                                          <p:spTgt spid="9"/>
                                        </p:tgtEl>
                                        <p:attrNameLst>
                                          <p:attrName>r</p:attrName>
                                        </p:attrNameLst>
                                      </p:cBhvr>
                                    </p:animRo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childTnLst>
                                </p:cTn>
                              </p:par>
                            </p:childTnLst>
                          </p:cTn>
                        </p:par>
                        <p:par>
                          <p:cTn id="22" fill="hold" nodeType="afterGroup">
                            <p:stCondLst>
                              <p:cond delay="0"/>
                            </p:stCondLst>
                            <p:childTnLst>
                              <p:par>
                                <p:cTn id="23" presetID="26" presetClass="emph" presetSubtype="0" fill="hold" nodeType="afterEffect">
                                  <p:stCondLst>
                                    <p:cond delay="0"/>
                                  </p:stCondLst>
                                  <p:childTnLst>
                                    <p:animEffect transition="out" filter="fade">
                                      <p:cBhvr>
                                        <p:cTn id="24" dur="500" tmFilter="0, 0; .2, .5; .8, .5; 1, 0"/>
                                        <p:tgtEl>
                                          <p:spTgt spid="14"/>
                                        </p:tgtEl>
                                      </p:cBhvr>
                                    </p:animEffect>
                                    <p:animScale>
                                      <p:cBhvr>
                                        <p:cTn id="25" dur="250" autoRev="1" fill="hold"/>
                                        <p:tgtEl>
                                          <p:spTgt spid="14"/>
                                        </p:tgtEl>
                                      </p:cBhvr>
                                      <p:by x="105000" y="105000"/>
                                    </p:animScale>
                                  </p:childTnLst>
                                </p:cTn>
                              </p:par>
                            </p:childTnLst>
                          </p:cTn>
                        </p:par>
                        <p:par>
                          <p:cTn id="26" fill="hold" nodeType="afterGroup">
                            <p:stCondLst>
                              <p:cond delay="500"/>
                            </p:stCondLst>
                            <p:childTnLst>
                              <p:par>
                                <p:cTn id="27" presetID="6" presetClass="entr" presetSubtype="16" fill="hold" nodeType="after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circle(in)">
                                      <p:cBhvr>
                                        <p:cTn id="2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图片 4">
            <a:extLst>
              <a:ext uri="{FF2B5EF4-FFF2-40B4-BE49-F238E27FC236}">
                <a16:creationId xmlns:a16="http://schemas.microsoft.com/office/drawing/2014/main" id="{0B4E076B-3408-433F-33BF-2F2B885FFDD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44463"/>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1" name="Group 70">
            <a:extLst>
              <a:ext uri="{FF2B5EF4-FFF2-40B4-BE49-F238E27FC236}">
                <a16:creationId xmlns:a16="http://schemas.microsoft.com/office/drawing/2014/main" id="{FF3B51C0-5143-5076-F192-49488A9D521A}"/>
              </a:ext>
            </a:extLst>
          </p:cNvPr>
          <p:cNvGrpSpPr>
            <a:grpSpLocks/>
          </p:cNvGrpSpPr>
          <p:nvPr/>
        </p:nvGrpSpPr>
        <p:grpSpPr bwMode="auto">
          <a:xfrm>
            <a:off x="1844675" y="598488"/>
            <a:ext cx="7813675" cy="2316162"/>
            <a:chOff x="4302805" y="41035"/>
            <a:chExt cx="7201427" cy="1464778"/>
          </a:xfrm>
        </p:grpSpPr>
        <p:pic>
          <p:nvPicPr>
            <p:cNvPr id="52229" name="PA_图片 4" descr="图片包含 事情, 镜子&#10;&#10;已生成高可信度的说明">
              <a:extLst>
                <a:ext uri="{FF2B5EF4-FFF2-40B4-BE49-F238E27FC236}">
                  <a16:creationId xmlns:a16="http://schemas.microsoft.com/office/drawing/2014/main" id="{6BAB24EF-165A-E39A-1A03-9A10A4107DEC}"/>
                </a:ext>
              </a:extLst>
            </p:cNvPr>
            <p:cNvPicPr>
              <a:picLocks noChangeAspect="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5223457" y="41035"/>
              <a:ext cx="5231190" cy="1464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E56A709F-FE87-8D96-B28A-A8C6D0E447EF}"/>
                </a:ext>
              </a:extLst>
            </p:cNvPr>
            <p:cNvSpPr/>
            <p:nvPr/>
          </p:nvSpPr>
          <p:spPr>
            <a:xfrm>
              <a:off x="4302805" y="509884"/>
              <a:ext cx="7201427" cy="863406"/>
            </a:xfrm>
            <a:prstGeom prst="rect">
              <a:avLst/>
            </a:prstGeom>
          </p:spPr>
          <p:txBody>
            <a:bodyPr>
              <a:spAutoFit/>
            </a:bodyPr>
            <a:lstStyle/>
            <a:p>
              <a:pPr algn="ctr" eaLnBrk="1" fontAlgn="auto" hangingPunct="1">
                <a:spcBef>
                  <a:spcPts val="0"/>
                </a:spcBef>
                <a:spcAft>
                  <a:spcPts val="0"/>
                </a:spcAft>
                <a:defRPr/>
              </a:pPr>
              <a:r>
                <a:rPr lang="en-US" altLang="zh-CN" sz="6600" b="1" kern="0" dirty="0" err="1">
                  <a:solidFill>
                    <a:srgbClr val="0070C0"/>
                  </a:solidFill>
                  <a:latin typeface="Calibri" panose="020F0502020204030204" pitchFamily="34" charset="0"/>
                  <a:ea typeface="inpin heiti" charset="-122"/>
                  <a:cs typeface="Calibri" panose="020F0502020204030204" pitchFamily="34" charset="0"/>
                </a:rPr>
                <a:t>Liên</a:t>
              </a:r>
              <a:r>
                <a:rPr lang="en-US" altLang="zh-CN" sz="6600" b="1" kern="0" dirty="0">
                  <a:solidFill>
                    <a:srgbClr val="0070C0"/>
                  </a:solidFill>
                  <a:latin typeface="Calibri" panose="020F0502020204030204" pitchFamily="34" charset="0"/>
                  <a:ea typeface="inpin heiti" charset="-122"/>
                  <a:cs typeface="Calibri" panose="020F0502020204030204" pitchFamily="34" charset="0"/>
                </a:rPr>
                <a:t> </a:t>
              </a:r>
              <a:r>
                <a:rPr lang="en-US" altLang="zh-CN" sz="6600" b="1" kern="0" dirty="0" err="1">
                  <a:solidFill>
                    <a:srgbClr val="0070C0"/>
                  </a:solidFill>
                  <a:latin typeface="Calibri" panose="020F0502020204030204" pitchFamily="34" charset="0"/>
                  <a:ea typeface="inpin heiti" charset="-122"/>
                  <a:cs typeface="Calibri" panose="020F0502020204030204" pitchFamily="34" charset="0"/>
                </a:rPr>
                <a:t>hệ</a:t>
              </a:r>
              <a:r>
                <a:rPr lang="en-US" altLang="zh-CN" sz="6600" b="1" kern="0" dirty="0">
                  <a:solidFill>
                    <a:srgbClr val="0070C0"/>
                  </a:solidFill>
                  <a:latin typeface="Calibri" panose="020F0502020204030204" pitchFamily="34" charset="0"/>
                  <a:ea typeface="inpin heiti" charset="-122"/>
                  <a:cs typeface="Calibri" panose="020F0502020204030204" pitchFamily="34" charset="0"/>
                </a:rPr>
                <a:t> </a:t>
              </a:r>
            </a:p>
          </p:txBody>
        </p:sp>
      </p:grpSp>
      <p:sp>
        <p:nvSpPr>
          <p:cNvPr id="3" name="Rectangle 2">
            <a:extLst>
              <a:ext uri="{FF2B5EF4-FFF2-40B4-BE49-F238E27FC236}">
                <a16:creationId xmlns:a16="http://schemas.microsoft.com/office/drawing/2014/main" id="{20CE517B-0257-B941-DA09-5DCC80F8641B}"/>
              </a:ext>
            </a:extLst>
          </p:cNvPr>
          <p:cNvSpPr>
            <a:spLocks noChangeArrowheads="1"/>
          </p:cNvSpPr>
          <p:nvPr/>
        </p:nvSpPr>
        <p:spPr bwMode="auto">
          <a:xfrm>
            <a:off x="841375" y="3201988"/>
            <a:ext cx="1050925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just"/>
            <a:r>
              <a:rPr lang="en-US" altLang="en-US" sz="3200" i="1">
                <a:latin typeface="Arial" panose="020B0604020202020204" pitchFamily="34" charset="0"/>
                <a:cs typeface="Arial" panose="020B0604020202020204" pitchFamily="34" charset="0"/>
              </a:rPr>
              <a:t>         </a:t>
            </a:r>
            <a:r>
              <a:rPr lang="en-US" altLang="en-US" sz="4800" i="1">
                <a:latin typeface="Arial" panose="020B0604020202020204" pitchFamily="34" charset="0"/>
                <a:cs typeface="Arial" panose="020B0604020202020204" pitchFamily="34" charset="0"/>
              </a:rPr>
              <a:t>Con đã làm những món ăn nào cho gia đình? Chia sẻ cách làm những món ăn đó.</a:t>
            </a:r>
            <a:endParaRPr lang="en-US" altLang="en-US" sz="4800">
              <a:latin typeface="Arial" panose="020B0604020202020204" pitchFamily="34" charset="0"/>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barn(inVertical)">
                                      <p:cBhvr>
                                        <p:cTn id="7" dur="500"/>
                                        <p:tgtEl>
                                          <p:spTgt spid="7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5" descr="6">
            <a:extLst>
              <a:ext uri="{FF2B5EF4-FFF2-40B4-BE49-F238E27FC236}">
                <a16:creationId xmlns:a16="http://schemas.microsoft.com/office/drawing/2014/main" id="{7767A518-0682-4BAB-87F7-307C7CDC08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8125" y="3302000"/>
            <a:ext cx="6069013" cy="373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79" name="Picture 6" descr="7">
            <a:extLst>
              <a:ext uri="{FF2B5EF4-FFF2-40B4-BE49-F238E27FC236}">
                <a16:creationId xmlns:a16="http://schemas.microsoft.com/office/drawing/2014/main" id="{6E9A0A1B-EE8E-BB60-B5FD-AD92D7C16B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4188" y="1371600"/>
            <a:ext cx="1060450" cy="152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0" name="Picture 6" descr="7">
            <a:extLst>
              <a:ext uri="{FF2B5EF4-FFF2-40B4-BE49-F238E27FC236}">
                <a16:creationId xmlns:a16="http://schemas.microsoft.com/office/drawing/2014/main" id="{D79EFEAF-15F4-959D-0DB5-D4D04317A2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75875" y="512763"/>
            <a:ext cx="1060450" cy="152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1" name="Picture 5">
            <a:extLst>
              <a:ext uri="{FF2B5EF4-FFF2-40B4-BE49-F238E27FC236}">
                <a16:creationId xmlns:a16="http://schemas.microsoft.com/office/drawing/2014/main" id="{FFA3F86F-87A0-9155-0743-9F022A1E9BDE}"/>
              </a:ext>
            </a:extLst>
          </p:cNvPr>
          <p:cNvPicPr>
            <a:picLocks noChangeAspect="1" noChangeArrowheads="1"/>
          </p:cNvPicPr>
          <p:nvPr/>
        </p:nvPicPr>
        <p:blipFill>
          <a:blip r:embed="rId4">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3409950" y="-619125"/>
            <a:ext cx="5372100" cy="330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2" name="Picture 1" descr="Picture8">
            <a:extLst>
              <a:ext uri="{FF2B5EF4-FFF2-40B4-BE49-F238E27FC236}">
                <a16:creationId xmlns:a16="http://schemas.microsoft.com/office/drawing/2014/main" id="{8C7F1A5D-6E78-2058-BCE5-672B12BA3C1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31888" y="2751138"/>
            <a:ext cx="9928225" cy="264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0767CC48-399B-9203-B5A3-39CA8B468847}"/>
              </a:ext>
            </a:extLst>
          </p:cNvPr>
          <p:cNvSpPr>
            <a:spLocks noGrp="1"/>
          </p:cNvSpPr>
          <p:nvPr>
            <p:ph type="ctrTitle"/>
          </p:nvPr>
        </p:nvSpPr>
        <p:spPr>
          <a:xfrm>
            <a:off x="1524000" y="1122363"/>
            <a:ext cx="9144000" cy="2387600"/>
          </a:xfrm>
        </p:spPr>
        <p:txBody>
          <a:bodyPr/>
          <a:lstStyle/>
          <a:p>
            <a:pPr>
              <a:defRPr/>
            </a:pPr>
            <a:endParaRPr lang="en-US"/>
          </a:p>
        </p:txBody>
      </p:sp>
      <p:sp>
        <p:nvSpPr>
          <p:cNvPr id="10" name="Subtitle 9">
            <a:extLst>
              <a:ext uri="{FF2B5EF4-FFF2-40B4-BE49-F238E27FC236}">
                <a16:creationId xmlns:a16="http://schemas.microsoft.com/office/drawing/2014/main" id="{2281A49C-E8DE-7489-544F-18273561B50E}"/>
              </a:ext>
            </a:extLst>
          </p:cNvPr>
          <p:cNvSpPr>
            <a:spLocks noGrp="1"/>
          </p:cNvSpPr>
          <p:nvPr>
            <p:ph type="subTitle" idx="1"/>
          </p:nvPr>
        </p:nvSpPr>
        <p:spPr>
          <a:xfrm>
            <a:off x="1524000" y="3602038"/>
            <a:ext cx="9144000" cy="1655762"/>
          </a:xfrm>
        </p:spPr>
        <p:txBody>
          <a:bodyPr/>
          <a:lstStyle/>
          <a:p>
            <a:pPr>
              <a:defRPr/>
            </a:pPr>
            <a:endParaRPr lang="en-US"/>
          </a:p>
        </p:txBody>
      </p:sp>
      <p:pic>
        <p:nvPicPr>
          <p:cNvPr id="51204" name="Picture 3">
            <a:extLst>
              <a:ext uri="{FF2B5EF4-FFF2-40B4-BE49-F238E27FC236}">
                <a16:creationId xmlns:a16="http://schemas.microsoft.com/office/drawing/2014/main" id="{D7A96B50-E8A3-9D2E-3AAB-F4EB9A7F0A34}"/>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l="3844" t="1903" r="5519" b="37592"/>
          <a:stretch>
            <a:fillRect/>
          </a:stretch>
        </p:blipFill>
        <p:spPr bwMode="auto">
          <a:xfrm>
            <a:off x="5721350" y="225425"/>
            <a:ext cx="5973763" cy="581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5" name="Picture 4">
            <a:extLst>
              <a:ext uri="{FF2B5EF4-FFF2-40B4-BE49-F238E27FC236}">
                <a16:creationId xmlns:a16="http://schemas.microsoft.com/office/drawing/2014/main" id="{AF27CE58-BC4D-ABB5-3539-20C21BDD8A35}"/>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t="15143"/>
          <a:stretch>
            <a:fillRect/>
          </a:stretch>
        </p:blipFill>
        <p:spPr bwMode="auto">
          <a:xfrm>
            <a:off x="412750" y="665163"/>
            <a:ext cx="5308600" cy="552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28C28732-3494-6DE4-A4BD-968E1897625D}"/>
              </a:ext>
            </a:extLst>
          </p:cNvPr>
          <p:cNvSpPr/>
          <p:nvPr/>
        </p:nvSpPr>
        <p:spPr>
          <a:xfrm>
            <a:off x="1112838" y="225425"/>
            <a:ext cx="2606675" cy="12414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grpSp>
        <p:nvGrpSpPr>
          <p:cNvPr id="51207" name="Group 27">
            <a:extLst>
              <a:ext uri="{FF2B5EF4-FFF2-40B4-BE49-F238E27FC236}">
                <a16:creationId xmlns:a16="http://schemas.microsoft.com/office/drawing/2014/main" id="{E434E4F7-5071-C8AA-C9F0-A604F20585FB}"/>
              </a:ext>
            </a:extLst>
          </p:cNvPr>
          <p:cNvGrpSpPr>
            <a:grpSpLocks/>
          </p:cNvGrpSpPr>
          <p:nvPr/>
        </p:nvGrpSpPr>
        <p:grpSpPr bwMode="auto">
          <a:xfrm>
            <a:off x="438150" y="217488"/>
            <a:ext cx="3276600" cy="520700"/>
            <a:chOff x="3376861" y="588528"/>
            <a:chExt cx="4659127" cy="907243"/>
          </a:xfrm>
        </p:grpSpPr>
        <p:grpSp>
          <p:nvGrpSpPr>
            <p:cNvPr id="51208" name="Group 28">
              <a:extLst>
                <a:ext uri="{FF2B5EF4-FFF2-40B4-BE49-F238E27FC236}">
                  <a16:creationId xmlns:a16="http://schemas.microsoft.com/office/drawing/2014/main" id="{BA6AE065-AD2E-5D0A-2AA4-6513D19CEA29}"/>
                </a:ext>
              </a:extLst>
            </p:cNvPr>
            <p:cNvGrpSpPr>
              <a:grpSpLocks/>
            </p:cNvGrpSpPr>
            <p:nvPr/>
          </p:nvGrpSpPr>
          <p:grpSpPr bwMode="auto">
            <a:xfrm>
              <a:off x="4284307" y="588528"/>
              <a:ext cx="3751681" cy="907243"/>
              <a:chOff x="7876456" y="104148"/>
              <a:chExt cx="3751681" cy="907243"/>
            </a:xfrm>
          </p:grpSpPr>
          <p:sp>
            <p:nvSpPr>
              <p:cNvPr id="5" name="Rectangle: Rounded Corners 43">
                <a:extLst>
                  <a:ext uri="{FF2B5EF4-FFF2-40B4-BE49-F238E27FC236}">
                    <a16:creationId xmlns:a16="http://schemas.microsoft.com/office/drawing/2014/main" id="{CC5177E6-28CA-AD0A-D3CE-A374E3366966}"/>
                  </a:ext>
                </a:extLst>
              </p:cNvPr>
              <p:cNvSpPr/>
              <p:nvPr/>
            </p:nvSpPr>
            <p:spPr>
              <a:xfrm>
                <a:off x="7876456" y="104148"/>
                <a:ext cx="3751681" cy="885115"/>
              </a:xfrm>
              <a:custGeom>
                <a:avLst/>
                <a:gdLst>
                  <a:gd name="connsiteX0" fmla="*/ 0 w 3545058"/>
                  <a:gd name="connsiteY0" fmla="*/ 96131 h 576774"/>
                  <a:gd name="connsiteX1" fmla="*/ 96131 w 3545058"/>
                  <a:gd name="connsiteY1" fmla="*/ 0 h 576774"/>
                  <a:gd name="connsiteX2" fmla="*/ 721986 w 3545058"/>
                  <a:gd name="connsiteY2" fmla="*/ 0 h 576774"/>
                  <a:gd name="connsiteX3" fmla="*/ 1280786 w 3545058"/>
                  <a:gd name="connsiteY3" fmla="*/ 0 h 576774"/>
                  <a:gd name="connsiteX4" fmla="*/ 1839585 w 3545058"/>
                  <a:gd name="connsiteY4" fmla="*/ 0 h 576774"/>
                  <a:gd name="connsiteX5" fmla="*/ 2297800 w 3545058"/>
                  <a:gd name="connsiteY5" fmla="*/ 0 h 576774"/>
                  <a:gd name="connsiteX6" fmla="*/ 2789544 w 3545058"/>
                  <a:gd name="connsiteY6" fmla="*/ 0 h 576774"/>
                  <a:gd name="connsiteX7" fmla="*/ 3448927 w 3545058"/>
                  <a:gd name="connsiteY7" fmla="*/ 0 h 576774"/>
                  <a:gd name="connsiteX8" fmla="*/ 3545058 w 3545058"/>
                  <a:gd name="connsiteY8" fmla="*/ 96131 h 576774"/>
                  <a:gd name="connsiteX9" fmla="*/ 3545058 w 3545058"/>
                  <a:gd name="connsiteY9" fmla="*/ 480643 h 576774"/>
                  <a:gd name="connsiteX10" fmla="*/ 3448927 w 3545058"/>
                  <a:gd name="connsiteY10" fmla="*/ 576774 h 576774"/>
                  <a:gd name="connsiteX11" fmla="*/ 2890128 w 3545058"/>
                  <a:gd name="connsiteY11" fmla="*/ 576774 h 576774"/>
                  <a:gd name="connsiteX12" fmla="*/ 2264272 w 3545058"/>
                  <a:gd name="connsiteY12" fmla="*/ 576774 h 576774"/>
                  <a:gd name="connsiteX13" fmla="*/ 1772529 w 3545058"/>
                  <a:gd name="connsiteY13" fmla="*/ 576774 h 576774"/>
                  <a:gd name="connsiteX14" fmla="*/ 1180202 w 3545058"/>
                  <a:gd name="connsiteY14" fmla="*/ 576774 h 576774"/>
                  <a:gd name="connsiteX15" fmla="*/ 688458 w 3545058"/>
                  <a:gd name="connsiteY15" fmla="*/ 576774 h 576774"/>
                  <a:gd name="connsiteX16" fmla="*/ 96131 w 3545058"/>
                  <a:gd name="connsiteY16" fmla="*/ 576774 h 576774"/>
                  <a:gd name="connsiteX17" fmla="*/ 0 w 3545058"/>
                  <a:gd name="connsiteY17" fmla="*/ 480643 h 576774"/>
                  <a:gd name="connsiteX18" fmla="*/ 0 w 3545058"/>
                  <a:gd name="connsiteY18" fmla="*/ 96131 h 57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45058" h="576774" fill="none" extrusionOk="0">
                    <a:moveTo>
                      <a:pt x="0" y="96131"/>
                    </a:moveTo>
                    <a:cubicBezTo>
                      <a:pt x="8469" y="51660"/>
                      <a:pt x="47925" y="5020"/>
                      <a:pt x="96131" y="0"/>
                    </a:cubicBezTo>
                    <a:cubicBezTo>
                      <a:pt x="328807" y="-58924"/>
                      <a:pt x="426981" y="48115"/>
                      <a:pt x="721986" y="0"/>
                    </a:cubicBezTo>
                    <a:cubicBezTo>
                      <a:pt x="1016992" y="-48115"/>
                      <a:pt x="1017421" y="32492"/>
                      <a:pt x="1280786" y="0"/>
                    </a:cubicBezTo>
                    <a:cubicBezTo>
                      <a:pt x="1544151" y="-32492"/>
                      <a:pt x="1605561" y="33355"/>
                      <a:pt x="1839585" y="0"/>
                    </a:cubicBezTo>
                    <a:cubicBezTo>
                      <a:pt x="2073609" y="-33355"/>
                      <a:pt x="2202420" y="36480"/>
                      <a:pt x="2297800" y="0"/>
                    </a:cubicBezTo>
                    <a:cubicBezTo>
                      <a:pt x="2393180" y="-36480"/>
                      <a:pt x="2628824" y="15384"/>
                      <a:pt x="2789544" y="0"/>
                    </a:cubicBezTo>
                    <a:cubicBezTo>
                      <a:pt x="2950264" y="-15384"/>
                      <a:pt x="3266356" y="30402"/>
                      <a:pt x="3448927" y="0"/>
                    </a:cubicBezTo>
                    <a:cubicBezTo>
                      <a:pt x="3497003" y="8190"/>
                      <a:pt x="3554289" y="53047"/>
                      <a:pt x="3545058" y="96131"/>
                    </a:cubicBezTo>
                    <a:cubicBezTo>
                      <a:pt x="3582194" y="223006"/>
                      <a:pt x="3500532" y="304039"/>
                      <a:pt x="3545058" y="480643"/>
                    </a:cubicBezTo>
                    <a:cubicBezTo>
                      <a:pt x="3557281" y="525022"/>
                      <a:pt x="3510681" y="570867"/>
                      <a:pt x="3448927" y="576774"/>
                    </a:cubicBezTo>
                    <a:cubicBezTo>
                      <a:pt x="3265199" y="626351"/>
                      <a:pt x="3153732" y="516119"/>
                      <a:pt x="2890128" y="576774"/>
                    </a:cubicBezTo>
                    <a:cubicBezTo>
                      <a:pt x="2626524" y="637429"/>
                      <a:pt x="2543795" y="514245"/>
                      <a:pt x="2264272" y="576774"/>
                    </a:cubicBezTo>
                    <a:cubicBezTo>
                      <a:pt x="1984749" y="639303"/>
                      <a:pt x="1936652" y="544973"/>
                      <a:pt x="1772529" y="576774"/>
                    </a:cubicBezTo>
                    <a:cubicBezTo>
                      <a:pt x="1608406" y="608575"/>
                      <a:pt x="1319332" y="525552"/>
                      <a:pt x="1180202" y="576774"/>
                    </a:cubicBezTo>
                    <a:cubicBezTo>
                      <a:pt x="1041072" y="627996"/>
                      <a:pt x="850449" y="572313"/>
                      <a:pt x="688458" y="576774"/>
                    </a:cubicBezTo>
                    <a:cubicBezTo>
                      <a:pt x="526467" y="581235"/>
                      <a:pt x="364897" y="548993"/>
                      <a:pt x="96131" y="576774"/>
                    </a:cubicBezTo>
                    <a:cubicBezTo>
                      <a:pt x="31053" y="579273"/>
                      <a:pt x="-212" y="543239"/>
                      <a:pt x="0" y="480643"/>
                    </a:cubicBezTo>
                    <a:cubicBezTo>
                      <a:pt x="-2852" y="366264"/>
                      <a:pt x="31056" y="237213"/>
                      <a:pt x="0" y="96131"/>
                    </a:cubicBezTo>
                    <a:close/>
                  </a:path>
                  <a:path w="3545058" h="576774" stroke="0" extrusionOk="0">
                    <a:moveTo>
                      <a:pt x="0" y="96131"/>
                    </a:moveTo>
                    <a:cubicBezTo>
                      <a:pt x="-10612" y="39904"/>
                      <a:pt x="48631" y="4257"/>
                      <a:pt x="96131" y="0"/>
                    </a:cubicBezTo>
                    <a:cubicBezTo>
                      <a:pt x="310742" y="-3093"/>
                      <a:pt x="485945" y="803"/>
                      <a:pt x="688458" y="0"/>
                    </a:cubicBezTo>
                    <a:cubicBezTo>
                      <a:pt x="890971" y="-803"/>
                      <a:pt x="1114072" y="19783"/>
                      <a:pt x="1280786" y="0"/>
                    </a:cubicBezTo>
                    <a:cubicBezTo>
                      <a:pt x="1447500" y="-19783"/>
                      <a:pt x="1716277" y="34185"/>
                      <a:pt x="1873113" y="0"/>
                    </a:cubicBezTo>
                    <a:cubicBezTo>
                      <a:pt x="2029949" y="-34185"/>
                      <a:pt x="2244527" y="23485"/>
                      <a:pt x="2498968" y="0"/>
                    </a:cubicBezTo>
                    <a:cubicBezTo>
                      <a:pt x="2753410" y="-23485"/>
                      <a:pt x="3153957" y="24836"/>
                      <a:pt x="3448927" y="0"/>
                    </a:cubicBezTo>
                    <a:cubicBezTo>
                      <a:pt x="3514463" y="6400"/>
                      <a:pt x="3535715" y="44706"/>
                      <a:pt x="3545058" y="96131"/>
                    </a:cubicBezTo>
                    <a:cubicBezTo>
                      <a:pt x="3557692" y="178573"/>
                      <a:pt x="3502318" y="384324"/>
                      <a:pt x="3545058" y="480643"/>
                    </a:cubicBezTo>
                    <a:cubicBezTo>
                      <a:pt x="3549325" y="521047"/>
                      <a:pt x="3492872" y="581268"/>
                      <a:pt x="3448927" y="576774"/>
                    </a:cubicBezTo>
                    <a:cubicBezTo>
                      <a:pt x="3288584" y="614035"/>
                      <a:pt x="3152018" y="563756"/>
                      <a:pt x="2990712" y="576774"/>
                    </a:cubicBezTo>
                    <a:cubicBezTo>
                      <a:pt x="2829407" y="589792"/>
                      <a:pt x="2679171" y="539943"/>
                      <a:pt x="2398384" y="576774"/>
                    </a:cubicBezTo>
                    <a:cubicBezTo>
                      <a:pt x="2117597" y="613605"/>
                      <a:pt x="2066972" y="559516"/>
                      <a:pt x="1906641" y="576774"/>
                    </a:cubicBezTo>
                    <a:cubicBezTo>
                      <a:pt x="1746310" y="594032"/>
                      <a:pt x="1524709" y="549960"/>
                      <a:pt x="1414897" y="576774"/>
                    </a:cubicBezTo>
                    <a:cubicBezTo>
                      <a:pt x="1305085" y="603588"/>
                      <a:pt x="937421" y="501787"/>
                      <a:pt x="789042" y="576774"/>
                    </a:cubicBezTo>
                    <a:cubicBezTo>
                      <a:pt x="640663" y="651761"/>
                      <a:pt x="353707" y="521177"/>
                      <a:pt x="96131" y="576774"/>
                    </a:cubicBezTo>
                    <a:cubicBezTo>
                      <a:pt x="48192" y="587358"/>
                      <a:pt x="-8858" y="527621"/>
                      <a:pt x="0" y="480643"/>
                    </a:cubicBezTo>
                    <a:cubicBezTo>
                      <a:pt x="-14439" y="349945"/>
                      <a:pt x="21005" y="199522"/>
                      <a:pt x="0" y="96131"/>
                    </a:cubicBezTo>
                    <a:close/>
                  </a:path>
                </a:pathLst>
              </a:custGeom>
              <a:solidFill>
                <a:srgbClr val="F9D6C7"/>
              </a:solidFill>
              <a:ln w="12700" cap="flat" cmpd="sng" algn="ctr">
                <a:solidFill>
                  <a:srgbClr val="ED8C60"/>
                </a:solidFill>
                <a:prstDash val="solid"/>
                <a:miter lim="800000"/>
              </a:ln>
              <a:effectLst/>
            </p:spPr>
            <p:txBody>
              <a:bodyPr anchor="ctr"/>
              <a:lstStyle/>
              <a:p>
                <a:pPr algn="ctr" eaLnBrk="1" fontAlgn="auto" hangingPunct="1">
                  <a:spcBef>
                    <a:spcPts val="0"/>
                  </a:spcBef>
                  <a:spcAft>
                    <a:spcPts val="0"/>
                  </a:spcAft>
                  <a:defRPr/>
                </a:pPr>
                <a:endParaRPr lang="en-US" sz="1200" kern="0">
                  <a:solidFill>
                    <a:prstClr val="white"/>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2C33F7E0-A840-51E5-DEF2-33ED71643355}"/>
                  </a:ext>
                </a:extLst>
              </p:cNvPr>
              <p:cNvSpPr/>
              <p:nvPr/>
            </p:nvSpPr>
            <p:spPr>
              <a:xfrm>
                <a:off x="8210541" y="206489"/>
                <a:ext cx="3054167" cy="804902"/>
              </a:xfrm>
              <a:prstGeom prst="rect">
                <a:avLst/>
              </a:prstGeom>
            </p:spPr>
            <p:txBody>
              <a:bodyPr wrap="none">
                <a:spAutoFit/>
              </a:bodyPr>
              <a:lstStyle/>
              <a:p>
                <a:pPr algn="ctr" eaLnBrk="1" fontAlgn="auto" hangingPunct="1">
                  <a:spcBef>
                    <a:spcPts val="0"/>
                  </a:spcBef>
                  <a:spcAft>
                    <a:spcPts val="0"/>
                  </a:spcAft>
                  <a:defRPr/>
                </a:pPr>
                <a:r>
                  <a:rPr lang="en-US" altLang="zh-CN" sz="2400" b="1" kern="0" dirty="0" err="1">
                    <a:solidFill>
                      <a:srgbClr val="663F0D">
                        <a:lumMod val="50000"/>
                      </a:srgbClr>
                    </a:solidFill>
                    <a:latin typeface="Arial" panose="020B0604020202020204" pitchFamily="34" charset="0"/>
                    <a:ea typeface="inpin heiti" charset="-122"/>
                    <a:cs typeface="Arial" panose="020B0604020202020204" pitchFamily="34" charset="0"/>
                  </a:rPr>
                  <a:t>Luyện</a:t>
                </a:r>
                <a:r>
                  <a:rPr lang="en-US" altLang="zh-CN" sz="2400" b="1" kern="0" dirty="0">
                    <a:solidFill>
                      <a:srgbClr val="663F0D">
                        <a:lumMod val="50000"/>
                      </a:srgbClr>
                    </a:solidFill>
                    <a:latin typeface="Arial" panose="020B0604020202020204" pitchFamily="34" charset="0"/>
                    <a:ea typeface="inpin heiti" charset="-122"/>
                    <a:cs typeface="Arial" panose="020B0604020202020204" pitchFamily="34" charset="0"/>
                  </a:rPr>
                  <a:t> </a:t>
                </a:r>
                <a:r>
                  <a:rPr lang="en-US" altLang="zh-CN" sz="2400" b="1" kern="0" dirty="0" err="1">
                    <a:solidFill>
                      <a:srgbClr val="663F0D">
                        <a:lumMod val="50000"/>
                      </a:srgbClr>
                    </a:solidFill>
                    <a:latin typeface="Arial" panose="020B0604020202020204" pitchFamily="34" charset="0"/>
                    <a:ea typeface="inpin heiti" charset="-122"/>
                    <a:cs typeface="Arial" panose="020B0604020202020204" pitchFamily="34" charset="0"/>
                  </a:rPr>
                  <a:t>đọc</a:t>
                </a:r>
                <a:r>
                  <a:rPr lang="en-US" altLang="zh-CN" sz="2400" b="1" kern="0" dirty="0">
                    <a:solidFill>
                      <a:srgbClr val="663F0D">
                        <a:lumMod val="50000"/>
                      </a:srgbClr>
                    </a:solidFill>
                    <a:latin typeface="Arial" panose="020B0604020202020204" pitchFamily="34" charset="0"/>
                    <a:ea typeface="inpin heiti" charset="-122"/>
                    <a:cs typeface="Arial" panose="020B0604020202020204" pitchFamily="34" charset="0"/>
                  </a:rPr>
                  <a:t> </a:t>
                </a:r>
                <a:r>
                  <a:rPr lang="en-US" altLang="zh-CN" sz="2400" b="1" kern="0" dirty="0" err="1">
                    <a:solidFill>
                      <a:srgbClr val="663F0D">
                        <a:lumMod val="50000"/>
                      </a:srgbClr>
                    </a:solidFill>
                    <a:latin typeface="Arial" panose="020B0604020202020204" pitchFamily="34" charset="0"/>
                    <a:ea typeface="inpin heiti" charset="-122"/>
                    <a:cs typeface="Arial" panose="020B0604020202020204" pitchFamily="34" charset="0"/>
                  </a:rPr>
                  <a:t>lại</a:t>
                </a:r>
                <a:endParaRPr lang="zh-CN" altLang="en-US" sz="2400" b="1" kern="0" dirty="0">
                  <a:solidFill>
                    <a:srgbClr val="663F0D">
                      <a:lumMod val="50000"/>
                    </a:srgbClr>
                  </a:solidFill>
                  <a:latin typeface="Arial" panose="020B0604020202020204" pitchFamily="34" charset="0"/>
                  <a:ea typeface="inpin heiti" charset="-122"/>
                  <a:cs typeface="Arial" panose="020B0604020202020204" pitchFamily="34" charset="0"/>
                </a:endParaRPr>
              </a:p>
            </p:txBody>
          </p:sp>
        </p:grpSp>
        <p:pic>
          <p:nvPicPr>
            <p:cNvPr id="51209" name="Picture 29">
              <a:extLst>
                <a:ext uri="{FF2B5EF4-FFF2-40B4-BE49-F238E27FC236}">
                  <a16:creationId xmlns:a16="http://schemas.microsoft.com/office/drawing/2014/main" id="{42961CDC-6F25-4A93-4325-734C36381E31}"/>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3376861" y="682931"/>
              <a:ext cx="709349" cy="709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3" name="Đường nối Thẳng 2">
            <a:extLst>
              <a:ext uri="{FF2B5EF4-FFF2-40B4-BE49-F238E27FC236}">
                <a16:creationId xmlns:a16="http://schemas.microsoft.com/office/drawing/2014/main" id="{9F2ED2E1-8D60-D231-8B29-46C3F185CEE4}"/>
              </a:ext>
            </a:extLst>
          </p:cNvPr>
          <p:cNvCxnSpPr/>
          <p:nvPr/>
        </p:nvCxnSpPr>
        <p:spPr>
          <a:xfrm>
            <a:off x="2446317" y="5177642"/>
            <a:ext cx="415637"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4" name="Đường nối Thẳng 3">
            <a:extLst>
              <a:ext uri="{FF2B5EF4-FFF2-40B4-BE49-F238E27FC236}">
                <a16:creationId xmlns:a16="http://schemas.microsoft.com/office/drawing/2014/main" id="{7A756D1B-56A9-33BC-729B-F6D37753DFF5}"/>
              </a:ext>
            </a:extLst>
          </p:cNvPr>
          <p:cNvCxnSpPr>
            <a:cxnSpLocks/>
          </p:cNvCxnSpPr>
          <p:nvPr/>
        </p:nvCxnSpPr>
        <p:spPr>
          <a:xfrm>
            <a:off x="3075710" y="5201392"/>
            <a:ext cx="581890"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2" name="Đường nối Thẳng 11">
            <a:extLst>
              <a:ext uri="{FF2B5EF4-FFF2-40B4-BE49-F238E27FC236}">
                <a16:creationId xmlns:a16="http://schemas.microsoft.com/office/drawing/2014/main" id="{3A2B65DD-E226-0577-321B-02BF2AE1B68E}"/>
              </a:ext>
            </a:extLst>
          </p:cNvPr>
          <p:cNvCxnSpPr>
            <a:cxnSpLocks/>
          </p:cNvCxnSpPr>
          <p:nvPr/>
        </p:nvCxnSpPr>
        <p:spPr>
          <a:xfrm>
            <a:off x="6185066" y="3026229"/>
            <a:ext cx="678872"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4" name="Đường nối Thẳng 13">
            <a:extLst>
              <a:ext uri="{FF2B5EF4-FFF2-40B4-BE49-F238E27FC236}">
                <a16:creationId xmlns:a16="http://schemas.microsoft.com/office/drawing/2014/main" id="{E888B014-9649-798B-8EBD-1A26CC82069D}"/>
              </a:ext>
            </a:extLst>
          </p:cNvPr>
          <p:cNvCxnSpPr>
            <a:cxnSpLocks/>
          </p:cNvCxnSpPr>
          <p:nvPr/>
        </p:nvCxnSpPr>
        <p:spPr>
          <a:xfrm>
            <a:off x="6147461" y="3226130"/>
            <a:ext cx="678872"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5" name="Đường nối Thẳng 14">
            <a:extLst>
              <a:ext uri="{FF2B5EF4-FFF2-40B4-BE49-F238E27FC236}">
                <a16:creationId xmlns:a16="http://schemas.microsoft.com/office/drawing/2014/main" id="{ED0214CC-E885-A708-384C-C33E431407B1}"/>
              </a:ext>
            </a:extLst>
          </p:cNvPr>
          <p:cNvCxnSpPr>
            <a:cxnSpLocks/>
          </p:cNvCxnSpPr>
          <p:nvPr/>
        </p:nvCxnSpPr>
        <p:spPr>
          <a:xfrm>
            <a:off x="6157357" y="3473532"/>
            <a:ext cx="678872"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6" name="Đường nối Thẳng 15">
            <a:extLst>
              <a:ext uri="{FF2B5EF4-FFF2-40B4-BE49-F238E27FC236}">
                <a16:creationId xmlns:a16="http://schemas.microsoft.com/office/drawing/2014/main" id="{67FEFB8B-E4EC-9AE6-3FB6-10140C4EF22C}"/>
              </a:ext>
            </a:extLst>
          </p:cNvPr>
          <p:cNvCxnSpPr>
            <a:cxnSpLocks/>
          </p:cNvCxnSpPr>
          <p:nvPr/>
        </p:nvCxnSpPr>
        <p:spPr>
          <a:xfrm>
            <a:off x="8993580" y="2949038"/>
            <a:ext cx="678872"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7" name="Đường nối Thẳng 16">
            <a:extLst>
              <a:ext uri="{FF2B5EF4-FFF2-40B4-BE49-F238E27FC236}">
                <a16:creationId xmlns:a16="http://schemas.microsoft.com/office/drawing/2014/main" id="{F27ACFC8-C25A-ABBB-C34B-068930CD2ACD}"/>
              </a:ext>
            </a:extLst>
          </p:cNvPr>
          <p:cNvCxnSpPr>
            <a:cxnSpLocks/>
          </p:cNvCxnSpPr>
          <p:nvPr/>
        </p:nvCxnSpPr>
        <p:spPr>
          <a:xfrm>
            <a:off x="8944099" y="3802081"/>
            <a:ext cx="678872"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8" name="Đường nối Thẳng 17">
            <a:extLst>
              <a:ext uri="{FF2B5EF4-FFF2-40B4-BE49-F238E27FC236}">
                <a16:creationId xmlns:a16="http://schemas.microsoft.com/office/drawing/2014/main" id="{DA782CF5-6B43-B4E0-07F0-7A743170ADCD}"/>
              </a:ext>
            </a:extLst>
          </p:cNvPr>
          <p:cNvCxnSpPr>
            <a:cxnSpLocks/>
          </p:cNvCxnSpPr>
          <p:nvPr/>
        </p:nvCxnSpPr>
        <p:spPr>
          <a:xfrm>
            <a:off x="9096498" y="4702626"/>
            <a:ext cx="678872"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9" name="Đường nối Thẳng 18">
            <a:extLst>
              <a:ext uri="{FF2B5EF4-FFF2-40B4-BE49-F238E27FC236}">
                <a16:creationId xmlns:a16="http://schemas.microsoft.com/office/drawing/2014/main" id="{7C4EC9A1-8943-226B-70A2-61AFB54C71F1}"/>
              </a:ext>
            </a:extLst>
          </p:cNvPr>
          <p:cNvCxnSpPr>
            <a:cxnSpLocks/>
          </p:cNvCxnSpPr>
          <p:nvPr/>
        </p:nvCxnSpPr>
        <p:spPr>
          <a:xfrm>
            <a:off x="1993077" y="5555673"/>
            <a:ext cx="346362"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1" name="Đường nối Thẳng 20">
            <a:extLst>
              <a:ext uri="{FF2B5EF4-FFF2-40B4-BE49-F238E27FC236}">
                <a16:creationId xmlns:a16="http://schemas.microsoft.com/office/drawing/2014/main" id="{C0397F83-1F9B-8F27-372F-3514827732C5}"/>
              </a:ext>
            </a:extLst>
          </p:cNvPr>
          <p:cNvCxnSpPr>
            <a:cxnSpLocks/>
          </p:cNvCxnSpPr>
          <p:nvPr/>
        </p:nvCxnSpPr>
        <p:spPr>
          <a:xfrm>
            <a:off x="6173190" y="4510642"/>
            <a:ext cx="678872"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2" name="Đường nối Thẳng 21">
            <a:extLst>
              <a:ext uri="{FF2B5EF4-FFF2-40B4-BE49-F238E27FC236}">
                <a16:creationId xmlns:a16="http://schemas.microsoft.com/office/drawing/2014/main" id="{B7A28204-4907-3B46-07EC-D78536118EBF}"/>
              </a:ext>
            </a:extLst>
          </p:cNvPr>
          <p:cNvCxnSpPr>
            <a:cxnSpLocks/>
          </p:cNvCxnSpPr>
          <p:nvPr/>
        </p:nvCxnSpPr>
        <p:spPr>
          <a:xfrm>
            <a:off x="8944100" y="3148939"/>
            <a:ext cx="461157"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4" name="Đường nối Thẳng 23">
            <a:extLst>
              <a:ext uri="{FF2B5EF4-FFF2-40B4-BE49-F238E27FC236}">
                <a16:creationId xmlns:a16="http://schemas.microsoft.com/office/drawing/2014/main" id="{85E4B956-D7B9-657C-4F96-D095A3F41343}"/>
              </a:ext>
            </a:extLst>
          </p:cNvPr>
          <p:cNvCxnSpPr>
            <a:cxnSpLocks/>
          </p:cNvCxnSpPr>
          <p:nvPr/>
        </p:nvCxnSpPr>
        <p:spPr>
          <a:xfrm>
            <a:off x="9177646" y="4498766"/>
            <a:ext cx="536370"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6" name="Đường nối Thẳng 25">
            <a:extLst>
              <a:ext uri="{FF2B5EF4-FFF2-40B4-BE49-F238E27FC236}">
                <a16:creationId xmlns:a16="http://schemas.microsoft.com/office/drawing/2014/main" id="{624FCFB3-7E28-B652-CE2A-F842077EA23C}"/>
              </a:ext>
            </a:extLst>
          </p:cNvPr>
          <p:cNvCxnSpPr>
            <a:cxnSpLocks/>
          </p:cNvCxnSpPr>
          <p:nvPr/>
        </p:nvCxnSpPr>
        <p:spPr>
          <a:xfrm>
            <a:off x="8868888" y="4914403"/>
            <a:ext cx="678872"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7" name="Đường nối Thẳng 26">
            <a:extLst>
              <a:ext uri="{FF2B5EF4-FFF2-40B4-BE49-F238E27FC236}">
                <a16:creationId xmlns:a16="http://schemas.microsoft.com/office/drawing/2014/main" id="{4FA0A032-6E4E-289B-4EAD-2ADC064B121D}"/>
              </a:ext>
            </a:extLst>
          </p:cNvPr>
          <p:cNvCxnSpPr>
            <a:cxnSpLocks/>
          </p:cNvCxnSpPr>
          <p:nvPr/>
        </p:nvCxnSpPr>
        <p:spPr>
          <a:xfrm>
            <a:off x="10042567" y="5138056"/>
            <a:ext cx="550223"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9" name="Đường nối Thẳng 28">
            <a:extLst>
              <a:ext uri="{FF2B5EF4-FFF2-40B4-BE49-F238E27FC236}">
                <a16:creationId xmlns:a16="http://schemas.microsoft.com/office/drawing/2014/main" id="{CACA40CF-6BA9-E27A-F852-9E6BEA17A0CB}"/>
              </a:ext>
            </a:extLst>
          </p:cNvPr>
          <p:cNvCxnSpPr>
            <a:cxnSpLocks/>
          </p:cNvCxnSpPr>
          <p:nvPr/>
        </p:nvCxnSpPr>
        <p:spPr>
          <a:xfrm>
            <a:off x="9339948" y="5337958"/>
            <a:ext cx="550223"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0" name="Đường nối Thẳng 29">
            <a:extLst>
              <a:ext uri="{FF2B5EF4-FFF2-40B4-BE49-F238E27FC236}">
                <a16:creationId xmlns:a16="http://schemas.microsoft.com/office/drawing/2014/main" id="{C5C61168-50E6-F620-0ED3-54D827B3E98F}"/>
              </a:ext>
            </a:extLst>
          </p:cNvPr>
          <p:cNvCxnSpPr>
            <a:cxnSpLocks/>
          </p:cNvCxnSpPr>
          <p:nvPr/>
        </p:nvCxnSpPr>
        <p:spPr>
          <a:xfrm>
            <a:off x="2088079" y="4985657"/>
            <a:ext cx="678872"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8610" name="Group 4">
            <a:extLst>
              <a:ext uri="{FF2B5EF4-FFF2-40B4-BE49-F238E27FC236}">
                <a16:creationId xmlns:a16="http://schemas.microsoft.com/office/drawing/2014/main" id="{059765AA-CDED-16F3-B8E9-6854BD6DE86C}"/>
              </a:ext>
            </a:extLst>
          </p:cNvPr>
          <p:cNvGrpSpPr>
            <a:grpSpLocks/>
          </p:cNvGrpSpPr>
          <p:nvPr/>
        </p:nvGrpSpPr>
        <p:grpSpPr bwMode="auto">
          <a:xfrm>
            <a:off x="3862387" y="1227138"/>
            <a:ext cx="4212833" cy="646112"/>
            <a:chOff x="3049554" y="565747"/>
            <a:chExt cx="2981435" cy="450457"/>
          </a:xfrm>
        </p:grpSpPr>
        <p:sp>
          <p:nvSpPr>
            <p:cNvPr id="6" name="Rectangle: Rounded Corners 43">
              <a:extLst>
                <a:ext uri="{FF2B5EF4-FFF2-40B4-BE49-F238E27FC236}">
                  <a16:creationId xmlns:a16="http://schemas.microsoft.com/office/drawing/2014/main" id="{76475157-6197-6F57-85DB-69BAB4A6C2A5}"/>
                </a:ext>
              </a:extLst>
            </p:cNvPr>
            <p:cNvSpPr/>
            <p:nvPr/>
          </p:nvSpPr>
          <p:spPr>
            <a:xfrm>
              <a:off x="3203251" y="583455"/>
              <a:ext cx="2827738" cy="432749"/>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DFF9FF"/>
            </a:solidFill>
            <a:ln w="12700" cap="flat" cmpd="sng" algn="ctr">
              <a:solidFill>
                <a:srgbClr val="ED7D31">
                  <a:lumMod val="50000"/>
                </a:srgbClr>
              </a:solidFill>
              <a:prstDash val="solid"/>
              <a:miter lim="800000"/>
            </a:ln>
            <a:effectLst/>
          </p:spPr>
          <p:txBody>
            <a:bodyPr anchor="ctr"/>
            <a:lstStyle/>
            <a:p>
              <a:pPr algn="ctr" eaLnBrk="1" fontAlgn="auto" hangingPunct="1">
                <a:spcBef>
                  <a:spcPts val="0"/>
                </a:spcBef>
                <a:spcAft>
                  <a:spcPts val="0"/>
                </a:spcAft>
                <a:buClr>
                  <a:srgbClr val="000000"/>
                </a:buClr>
                <a:buFont typeface="Arial"/>
                <a:buNone/>
                <a:defRPr/>
              </a:pPr>
              <a:endParaRPr lang="en-US" sz="1400" kern="0">
                <a:solidFill>
                  <a:prstClr val="white"/>
                </a:solidFill>
                <a:latin typeface="Calibri" panose="020F0502020204030204" pitchFamily="34" charset="0"/>
                <a:cs typeface="Calibri" panose="020F0502020204030204" pitchFamily="34" charset="0"/>
                <a:sym typeface="Arial"/>
              </a:endParaRPr>
            </a:p>
          </p:txBody>
        </p:sp>
        <p:sp>
          <p:nvSpPr>
            <p:cNvPr id="7" name="Rectangle 6">
              <a:extLst>
                <a:ext uri="{FF2B5EF4-FFF2-40B4-BE49-F238E27FC236}">
                  <a16:creationId xmlns:a16="http://schemas.microsoft.com/office/drawing/2014/main" id="{C97CAF24-4C87-CAA5-2CEF-D58A35B49310}"/>
                </a:ext>
              </a:extLst>
            </p:cNvPr>
            <p:cNvSpPr/>
            <p:nvPr/>
          </p:nvSpPr>
          <p:spPr>
            <a:xfrm>
              <a:off x="3049554" y="565747"/>
              <a:ext cx="2880394" cy="447137"/>
            </a:xfrm>
            <a:prstGeom prst="rect">
              <a:avLst/>
            </a:prstGeom>
          </p:spPr>
          <p:txBody>
            <a:bodyPr>
              <a:spAutoFit/>
            </a:bodyPr>
            <a:lstStyle/>
            <a:p>
              <a:pPr algn="ctr" eaLnBrk="1" fontAlgn="auto" hangingPunct="1">
                <a:spcBef>
                  <a:spcPts val="0"/>
                </a:spcBef>
                <a:spcAft>
                  <a:spcPts val="0"/>
                </a:spcAft>
                <a:defRPr/>
              </a:pPr>
              <a:endParaRPr lang="zh-CN" altLang="en-US" sz="3600" b="1" kern="0" dirty="0">
                <a:latin typeface="Calibri" panose="020F0502020204030204" pitchFamily="34" charset="0"/>
                <a:ea typeface="inpin heiti" charset="-122"/>
                <a:cs typeface="Calibri" panose="020F0502020204030204" pitchFamily="34" charset="0"/>
                <a:sym typeface="Arial"/>
              </a:endParaRPr>
            </a:p>
          </p:txBody>
        </p:sp>
      </p:grpSp>
      <p:pic>
        <p:nvPicPr>
          <p:cNvPr id="68611" name="Picture 7">
            <a:extLst>
              <a:ext uri="{FF2B5EF4-FFF2-40B4-BE49-F238E27FC236}">
                <a16:creationId xmlns:a16="http://schemas.microsoft.com/office/drawing/2014/main" id="{082B64E2-8702-E831-A390-60EF01AFE29D}"/>
              </a:ext>
            </a:extLst>
          </p:cNvPr>
          <p:cNvPicPr>
            <a:picLocks noChangeAspect="1" noChangeArrowheads="1"/>
          </p:cNvPicPr>
          <p:nvPr/>
        </p:nvPicPr>
        <p:blipFill>
          <a:blip r:embed="rId3">
            <a:clrChange>
              <a:clrFrom>
                <a:srgbClr val="F3FFD5"/>
              </a:clrFrom>
              <a:clrTo>
                <a:srgbClr val="F3FFD5">
                  <a:alpha val="0"/>
                </a:srgbClr>
              </a:clrTo>
            </a:clrChange>
            <a:extLst>
              <a:ext uri="{28A0092B-C50C-407E-A947-70E740481C1C}">
                <a14:useLocalDpi xmlns:a14="http://schemas.microsoft.com/office/drawing/2010/main" val="0"/>
              </a:ext>
            </a:extLst>
          </a:blip>
          <a:srcRect/>
          <a:stretch>
            <a:fillRect/>
          </a:stretch>
        </p:blipFill>
        <p:spPr bwMode="auto">
          <a:xfrm>
            <a:off x="3438525" y="1189038"/>
            <a:ext cx="666750" cy="74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E115F859-9F4D-52E6-3A9D-CAFE6085F1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58376" y="4292188"/>
            <a:ext cx="919163"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A16140F4-FA76-3DB9-A868-D64EE42CC1B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61688" y="4819650"/>
            <a:ext cx="820737"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ounded Rectangle 31">
            <a:extLst>
              <a:ext uri="{FF2B5EF4-FFF2-40B4-BE49-F238E27FC236}">
                <a16:creationId xmlns:a16="http://schemas.microsoft.com/office/drawing/2014/main" id="{78FFDEC6-BF17-7868-BF44-704A9F8879B3}"/>
              </a:ext>
            </a:extLst>
          </p:cNvPr>
          <p:cNvSpPr/>
          <p:nvPr/>
        </p:nvSpPr>
        <p:spPr>
          <a:xfrm>
            <a:off x="3164589" y="2707863"/>
            <a:ext cx="3644900" cy="523875"/>
          </a:xfrm>
          <a:prstGeom prst="roundRect">
            <a:avLst>
              <a:gd name="adj" fmla="val 50000"/>
            </a:avLst>
          </a:prstGeom>
          <a:solidFill>
            <a:srgbClr val="C1EFFF"/>
          </a:solidFill>
          <a:ln w="12700" cap="flat" cmpd="sng" algn="ctr">
            <a:solidFill>
              <a:srgbClr val="00B0F0"/>
            </a:solidFill>
            <a:prstDash val="solid"/>
            <a:miter lim="800000"/>
          </a:ln>
          <a:effectLst/>
        </p:spPr>
        <p:txBody>
          <a:bodyPr anchor="ctr"/>
          <a:lstStyle/>
          <a:p>
            <a:pPr algn="ctr" eaLnBrk="1" fontAlgn="auto" hangingPunct="1">
              <a:spcBef>
                <a:spcPts val="0"/>
              </a:spcBef>
              <a:spcAft>
                <a:spcPts val="0"/>
              </a:spcAft>
              <a:buClr>
                <a:srgbClr val="000000"/>
              </a:buClr>
              <a:buFont typeface="Arial"/>
              <a:buNone/>
              <a:defRPr/>
            </a:pPr>
            <a:endParaRPr lang="en-US" sz="1867" kern="0">
              <a:solidFill>
                <a:prstClr val="white"/>
              </a:solidFill>
              <a:latin typeface="Calibri" panose="020F0502020204030204" pitchFamily="34" charset="0"/>
              <a:cs typeface="Calibri" panose="020F0502020204030204" pitchFamily="34" charset="0"/>
              <a:sym typeface="Arial"/>
            </a:endParaRPr>
          </a:p>
        </p:txBody>
      </p:sp>
      <p:sp>
        <p:nvSpPr>
          <p:cNvPr id="68615" name="Rectangle 11">
            <a:extLst>
              <a:ext uri="{FF2B5EF4-FFF2-40B4-BE49-F238E27FC236}">
                <a16:creationId xmlns:a16="http://schemas.microsoft.com/office/drawing/2014/main" id="{119D4E8B-E601-CAC6-03F5-58E0DE682E52}"/>
              </a:ext>
            </a:extLst>
          </p:cNvPr>
          <p:cNvSpPr>
            <a:spLocks noChangeArrowheads="1"/>
          </p:cNvSpPr>
          <p:nvPr/>
        </p:nvSpPr>
        <p:spPr bwMode="auto">
          <a:xfrm>
            <a:off x="4340989" y="1222252"/>
            <a:ext cx="344011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Rounded" pitchFamily="34" charset="0"/>
                <a:cs typeface="Arial-Rounded" pitchFamily="34" charset="0"/>
              </a:defRPr>
            </a:lvl1pPr>
            <a:lvl2pPr marL="742950" indent="-285750">
              <a:defRPr>
                <a:solidFill>
                  <a:schemeClr val="tx1"/>
                </a:solidFill>
                <a:latin typeface="Arial-Rounded" pitchFamily="34" charset="0"/>
                <a:cs typeface="Arial-Rounded" pitchFamily="34" charset="0"/>
              </a:defRPr>
            </a:lvl2pPr>
            <a:lvl3pPr marL="1143000" indent="-228600">
              <a:defRPr>
                <a:solidFill>
                  <a:schemeClr val="tx1"/>
                </a:solidFill>
                <a:latin typeface="Arial-Rounded" pitchFamily="34" charset="0"/>
                <a:cs typeface="Arial-Rounded" pitchFamily="34" charset="0"/>
              </a:defRPr>
            </a:lvl3pPr>
            <a:lvl4pPr marL="1600200" indent="-228600">
              <a:defRPr>
                <a:solidFill>
                  <a:schemeClr val="tx1"/>
                </a:solidFill>
                <a:latin typeface="Arial-Rounded" pitchFamily="34" charset="0"/>
                <a:cs typeface="Arial-Rounded" pitchFamily="34" charset="0"/>
              </a:defRPr>
            </a:lvl4pPr>
            <a:lvl5pPr marL="2057400" indent="-228600">
              <a:defRPr>
                <a:solidFill>
                  <a:schemeClr val="tx1"/>
                </a:solidFill>
                <a:latin typeface="Arial-Rounded" pitchFamily="34" charset="0"/>
                <a:cs typeface="Arial-Rounded" pitchFamily="34" charset="0"/>
              </a:defRPr>
            </a:lvl5pPr>
            <a:lvl6pPr marL="2514600" indent="-228600" eaLnBrk="0" fontAlgn="base" hangingPunct="0">
              <a:spcBef>
                <a:spcPct val="0"/>
              </a:spcBef>
              <a:spcAft>
                <a:spcPct val="0"/>
              </a:spcAft>
              <a:defRPr>
                <a:solidFill>
                  <a:schemeClr val="tx1"/>
                </a:solidFill>
                <a:latin typeface="Arial-Rounded" pitchFamily="34" charset="0"/>
                <a:cs typeface="Arial-Rounded" pitchFamily="34" charset="0"/>
              </a:defRPr>
            </a:lvl6pPr>
            <a:lvl7pPr marL="2971800" indent="-228600" eaLnBrk="0" fontAlgn="base" hangingPunct="0">
              <a:spcBef>
                <a:spcPct val="0"/>
              </a:spcBef>
              <a:spcAft>
                <a:spcPct val="0"/>
              </a:spcAft>
              <a:defRPr>
                <a:solidFill>
                  <a:schemeClr val="tx1"/>
                </a:solidFill>
                <a:latin typeface="Arial-Rounded" pitchFamily="34" charset="0"/>
                <a:cs typeface="Arial-Rounded" pitchFamily="34" charset="0"/>
              </a:defRPr>
            </a:lvl7pPr>
            <a:lvl8pPr marL="3429000" indent="-228600" eaLnBrk="0" fontAlgn="base" hangingPunct="0">
              <a:spcBef>
                <a:spcPct val="0"/>
              </a:spcBef>
              <a:spcAft>
                <a:spcPct val="0"/>
              </a:spcAft>
              <a:defRPr>
                <a:solidFill>
                  <a:schemeClr val="tx1"/>
                </a:solidFill>
                <a:latin typeface="Arial-Rounded" pitchFamily="34" charset="0"/>
                <a:cs typeface="Arial-Rounded" pitchFamily="34" charset="0"/>
              </a:defRPr>
            </a:lvl8pPr>
            <a:lvl9pPr marL="3886200" indent="-228600" eaLnBrk="0" fontAlgn="base" hangingPunct="0">
              <a:spcBef>
                <a:spcPct val="0"/>
              </a:spcBef>
              <a:spcAft>
                <a:spcPct val="0"/>
              </a:spcAft>
              <a:defRPr>
                <a:solidFill>
                  <a:schemeClr val="tx1"/>
                </a:solidFill>
                <a:latin typeface="Arial-Rounded" pitchFamily="34" charset="0"/>
                <a:cs typeface="Arial-Rounded" pitchFamily="34" charset="0"/>
              </a:defRPr>
            </a:lvl9pPr>
          </a:lstStyle>
          <a:p>
            <a:pPr algn="ctr" eaLnBrk="1" hangingPunct="1">
              <a:buClr>
                <a:srgbClr val="000000"/>
              </a:buClr>
              <a:buFont typeface="Arial" panose="020B0604020202020204" pitchFamily="34" charset="0"/>
              <a:buNone/>
            </a:pPr>
            <a:r>
              <a:rPr lang="en-US" altLang="zh-CN" sz="3600" b="1">
                <a:solidFill>
                  <a:srgbClr val="FF1531"/>
                </a:solidFill>
                <a:latin typeface="Calibri" panose="020F0502020204030204" pitchFamily="34" charset="0"/>
                <a:ea typeface="SimSun" panose="02010600030101010101" pitchFamily="2" charset="-122"/>
                <a:cs typeface="Calibri" panose="020F0502020204030204" pitchFamily="34" charset="0"/>
                <a:sym typeface="Arial" panose="020B0604020202020204" pitchFamily="34" charset="0"/>
              </a:rPr>
              <a:t>Tiêu</a:t>
            </a:r>
            <a:r>
              <a:rPr lang="zh-CN" altLang="en-US" sz="3600" b="1">
                <a:solidFill>
                  <a:srgbClr val="FF1531"/>
                </a:solidFill>
                <a:latin typeface="Calibri" panose="020F0502020204030204" pitchFamily="34" charset="0"/>
                <a:ea typeface="SimSun" panose="02010600030101010101" pitchFamily="2" charset="-122"/>
                <a:cs typeface="Calibri" panose="020F0502020204030204" pitchFamily="34" charset="0"/>
                <a:sym typeface="Arial" panose="020B0604020202020204" pitchFamily="34" charset="0"/>
              </a:rPr>
              <a:t> </a:t>
            </a:r>
            <a:r>
              <a:rPr lang="en-US" altLang="zh-CN" sz="3600" b="1">
                <a:solidFill>
                  <a:srgbClr val="FF1531"/>
                </a:solidFill>
                <a:latin typeface="Calibri" panose="020F0502020204030204" pitchFamily="34" charset="0"/>
                <a:ea typeface="SimSun" panose="02010600030101010101" pitchFamily="2" charset="-122"/>
                <a:cs typeface="Calibri" panose="020F0502020204030204" pitchFamily="34" charset="0"/>
                <a:sym typeface="Arial" panose="020B0604020202020204" pitchFamily="34" charset="0"/>
              </a:rPr>
              <a:t>chí</a:t>
            </a:r>
            <a:r>
              <a:rPr lang="zh-CN" altLang="en-US" sz="3600" b="1">
                <a:solidFill>
                  <a:srgbClr val="FF1531"/>
                </a:solidFill>
                <a:latin typeface="Calibri" panose="020F0502020204030204" pitchFamily="34" charset="0"/>
                <a:ea typeface="SimSun" panose="02010600030101010101" pitchFamily="2" charset="-122"/>
                <a:cs typeface="Calibri" panose="020F0502020204030204" pitchFamily="34" charset="0"/>
                <a:sym typeface="Arial" panose="020B0604020202020204" pitchFamily="34" charset="0"/>
              </a:rPr>
              <a:t> </a:t>
            </a:r>
            <a:r>
              <a:rPr lang="en-US" altLang="zh-CN" sz="3600" b="1">
                <a:solidFill>
                  <a:srgbClr val="FF1531"/>
                </a:solidFill>
                <a:latin typeface="Calibri" panose="020F0502020204030204" pitchFamily="34" charset="0"/>
                <a:ea typeface="SimSun" panose="02010600030101010101" pitchFamily="2" charset="-122"/>
                <a:cs typeface="Calibri" panose="020F0502020204030204" pitchFamily="34" charset="0"/>
                <a:sym typeface="Arial" panose="020B0604020202020204" pitchFamily="34" charset="0"/>
              </a:rPr>
              <a:t>nhận xét</a:t>
            </a:r>
            <a:endParaRPr lang="zh-CN" altLang="en-US" sz="3600" b="1">
              <a:solidFill>
                <a:srgbClr val="FF1531"/>
              </a:solidFill>
              <a:latin typeface="Calibri" panose="020F0502020204030204" pitchFamily="34" charset="0"/>
              <a:ea typeface="SimSun" panose="02010600030101010101" pitchFamily="2" charset="-122"/>
              <a:cs typeface="Calibri" panose="020F0502020204030204" pitchFamily="34" charset="0"/>
              <a:sym typeface="Arial" panose="020B0604020202020204" pitchFamily="34" charset="0"/>
            </a:endParaRPr>
          </a:p>
        </p:txBody>
      </p:sp>
      <p:sp>
        <p:nvSpPr>
          <p:cNvPr id="68616" name="Rectangle 12">
            <a:extLst>
              <a:ext uri="{FF2B5EF4-FFF2-40B4-BE49-F238E27FC236}">
                <a16:creationId xmlns:a16="http://schemas.microsoft.com/office/drawing/2014/main" id="{11A7DB2C-6E7A-7C11-4596-0DB8913DC034}"/>
              </a:ext>
            </a:extLst>
          </p:cNvPr>
          <p:cNvSpPr>
            <a:spLocks noChangeArrowheads="1"/>
          </p:cNvSpPr>
          <p:nvPr/>
        </p:nvSpPr>
        <p:spPr bwMode="auto">
          <a:xfrm>
            <a:off x="3898014" y="2639601"/>
            <a:ext cx="28670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Rounded" pitchFamily="34" charset="0"/>
                <a:cs typeface="Arial-Rounded" pitchFamily="34" charset="0"/>
              </a:defRPr>
            </a:lvl1pPr>
            <a:lvl2pPr marL="742950" indent="-285750">
              <a:defRPr>
                <a:solidFill>
                  <a:schemeClr val="tx1"/>
                </a:solidFill>
                <a:latin typeface="Arial-Rounded" pitchFamily="34" charset="0"/>
                <a:cs typeface="Arial-Rounded" pitchFamily="34" charset="0"/>
              </a:defRPr>
            </a:lvl2pPr>
            <a:lvl3pPr marL="1143000" indent="-228600">
              <a:defRPr>
                <a:solidFill>
                  <a:schemeClr val="tx1"/>
                </a:solidFill>
                <a:latin typeface="Arial-Rounded" pitchFamily="34" charset="0"/>
                <a:cs typeface="Arial-Rounded" pitchFamily="34" charset="0"/>
              </a:defRPr>
            </a:lvl3pPr>
            <a:lvl4pPr marL="1600200" indent="-228600">
              <a:defRPr>
                <a:solidFill>
                  <a:schemeClr val="tx1"/>
                </a:solidFill>
                <a:latin typeface="Arial-Rounded" pitchFamily="34" charset="0"/>
                <a:cs typeface="Arial-Rounded" pitchFamily="34" charset="0"/>
              </a:defRPr>
            </a:lvl4pPr>
            <a:lvl5pPr marL="2057400" indent="-228600">
              <a:defRPr>
                <a:solidFill>
                  <a:schemeClr val="tx1"/>
                </a:solidFill>
                <a:latin typeface="Arial-Rounded" pitchFamily="34" charset="0"/>
                <a:cs typeface="Arial-Rounded" pitchFamily="34" charset="0"/>
              </a:defRPr>
            </a:lvl5pPr>
            <a:lvl6pPr marL="2514600" indent="-228600" eaLnBrk="0" fontAlgn="base" hangingPunct="0">
              <a:spcBef>
                <a:spcPct val="0"/>
              </a:spcBef>
              <a:spcAft>
                <a:spcPct val="0"/>
              </a:spcAft>
              <a:defRPr>
                <a:solidFill>
                  <a:schemeClr val="tx1"/>
                </a:solidFill>
                <a:latin typeface="Arial-Rounded" pitchFamily="34" charset="0"/>
                <a:cs typeface="Arial-Rounded" pitchFamily="34" charset="0"/>
              </a:defRPr>
            </a:lvl6pPr>
            <a:lvl7pPr marL="2971800" indent="-228600" eaLnBrk="0" fontAlgn="base" hangingPunct="0">
              <a:spcBef>
                <a:spcPct val="0"/>
              </a:spcBef>
              <a:spcAft>
                <a:spcPct val="0"/>
              </a:spcAft>
              <a:defRPr>
                <a:solidFill>
                  <a:schemeClr val="tx1"/>
                </a:solidFill>
                <a:latin typeface="Arial-Rounded" pitchFamily="34" charset="0"/>
                <a:cs typeface="Arial-Rounded" pitchFamily="34" charset="0"/>
              </a:defRPr>
            </a:lvl7pPr>
            <a:lvl8pPr marL="3429000" indent="-228600" eaLnBrk="0" fontAlgn="base" hangingPunct="0">
              <a:spcBef>
                <a:spcPct val="0"/>
              </a:spcBef>
              <a:spcAft>
                <a:spcPct val="0"/>
              </a:spcAft>
              <a:defRPr>
                <a:solidFill>
                  <a:schemeClr val="tx1"/>
                </a:solidFill>
                <a:latin typeface="Arial-Rounded" pitchFamily="34" charset="0"/>
                <a:cs typeface="Arial-Rounded" pitchFamily="34" charset="0"/>
              </a:defRPr>
            </a:lvl8pPr>
            <a:lvl9pPr marL="3886200" indent="-228600" eaLnBrk="0" fontAlgn="base" hangingPunct="0">
              <a:spcBef>
                <a:spcPct val="0"/>
              </a:spcBef>
              <a:spcAft>
                <a:spcPct val="0"/>
              </a:spcAft>
              <a:defRPr>
                <a:solidFill>
                  <a:schemeClr val="tx1"/>
                </a:solidFill>
                <a:latin typeface="Arial-Rounded" pitchFamily="34" charset="0"/>
                <a:cs typeface="Arial-Rounded" pitchFamily="34" charset="0"/>
              </a:defRPr>
            </a:lvl9pPr>
          </a:lstStyle>
          <a:p>
            <a:pPr eaLnBrk="1" hangingPunct="1">
              <a:buClr>
                <a:srgbClr val="000000"/>
              </a:buClr>
              <a:buFont typeface="Arial" panose="020B0604020202020204" pitchFamily="34" charset="0"/>
              <a:buNone/>
            </a:pPr>
            <a:r>
              <a:rPr lang="en-US" altLang="zh-CN" sz="3200">
                <a:solidFill>
                  <a:srgbClr val="000000"/>
                </a:solidFill>
                <a:latin typeface="Calibri" panose="020F0502020204030204" pitchFamily="34" charset="0"/>
                <a:ea typeface="SimSun" panose="02010600030101010101" pitchFamily="2" charset="-122"/>
                <a:cs typeface="Calibri" panose="020F0502020204030204" pitchFamily="34" charset="0"/>
                <a:sym typeface="Arial" panose="020B0604020202020204" pitchFamily="34" charset="0"/>
              </a:rPr>
              <a:t>Đọc</a:t>
            </a:r>
            <a:r>
              <a:rPr lang="zh-CN" altLang="en-US" sz="3200">
                <a:solidFill>
                  <a:srgbClr val="000000"/>
                </a:solidFill>
                <a:latin typeface="Calibri" panose="020F0502020204030204" pitchFamily="34" charset="0"/>
                <a:ea typeface="SimSun" panose="02010600030101010101" pitchFamily="2" charset="-122"/>
                <a:cs typeface="Calibri" panose="020F0502020204030204" pitchFamily="34" charset="0"/>
                <a:sym typeface="Arial" panose="020B0604020202020204" pitchFamily="34" charset="0"/>
              </a:rPr>
              <a:t> </a:t>
            </a:r>
            <a:r>
              <a:rPr lang="en-US" altLang="zh-CN" sz="3200">
                <a:solidFill>
                  <a:srgbClr val="000000"/>
                </a:solidFill>
                <a:latin typeface="Calibri" panose="020F0502020204030204" pitchFamily="34" charset="0"/>
                <a:ea typeface="SimSun" panose="02010600030101010101" pitchFamily="2" charset="-122"/>
                <a:cs typeface="Calibri" panose="020F0502020204030204" pitchFamily="34" charset="0"/>
                <a:sym typeface="Arial" panose="020B0604020202020204" pitchFamily="34" charset="0"/>
              </a:rPr>
              <a:t>đúng, to, rõ</a:t>
            </a:r>
            <a:endParaRPr lang="zh-CN" altLang="en-US" sz="3200">
              <a:solidFill>
                <a:srgbClr val="000000"/>
              </a:solidFill>
              <a:latin typeface="Calibri" panose="020F0502020204030204" pitchFamily="34" charset="0"/>
              <a:ea typeface="SimSun" panose="02010600030101010101" pitchFamily="2" charset="-122"/>
              <a:cs typeface="Calibri" panose="020F0502020204030204" pitchFamily="34" charset="0"/>
              <a:sym typeface="Arial" panose="020B0604020202020204" pitchFamily="34" charset="0"/>
            </a:endParaRPr>
          </a:p>
        </p:txBody>
      </p:sp>
      <p:sp>
        <p:nvSpPr>
          <p:cNvPr id="14" name="Oval 13">
            <a:extLst>
              <a:ext uri="{FF2B5EF4-FFF2-40B4-BE49-F238E27FC236}">
                <a16:creationId xmlns:a16="http://schemas.microsoft.com/office/drawing/2014/main" id="{44AF038C-CBE5-C45A-5B8E-6DF1DACF6387}"/>
              </a:ext>
            </a:extLst>
          </p:cNvPr>
          <p:cNvSpPr/>
          <p:nvPr/>
        </p:nvSpPr>
        <p:spPr>
          <a:xfrm>
            <a:off x="3256664" y="2753901"/>
            <a:ext cx="431800" cy="431800"/>
          </a:xfrm>
          <a:prstGeom prst="ellipse">
            <a:avLst/>
          </a:prstGeom>
          <a:solidFill>
            <a:srgbClr val="93E3FF"/>
          </a:solidFill>
          <a:ln w="12700" cap="flat" cmpd="sng" algn="ctr">
            <a:solidFill>
              <a:srgbClr val="00B0F0"/>
            </a:solidFill>
            <a:prstDash val="solid"/>
            <a:miter lim="800000"/>
          </a:ln>
          <a:effectLst/>
        </p:spPr>
        <p:txBody>
          <a:bodyPr anchor="ctr"/>
          <a:lstStyle/>
          <a:p>
            <a:pPr algn="ctr" eaLnBrk="1" fontAlgn="auto" hangingPunct="1">
              <a:spcBef>
                <a:spcPts val="0"/>
              </a:spcBef>
              <a:spcAft>
                <a:spcPts val="0"/>
              </a:spcAft>
              <a:buClr>
                <a:srgbClr val="000000"/>
              </a:buClr>
              <a:buFont typeface="Arial"/>
              <a:buNone/>
              <a:defRPr/>
            </a:pPr>
            <a:r>
              <a:rPr lang="en-US" sz="3200" b="1" kern="0" dirty="0">
                <a:solidFill>
                  <a:srgbClr val="0070C0"/>
                </a:solidFill>
                <a:latin typeface="Calibri" panose="020F0502020204030204" pitchFamily="34" charset="0"/>
                <a:ea typeface="inpin heiti" charset="-122"/>
                <a:cs typeface="Calibri" panose="020F0502020204030204" pitchFamily="34" charset="0"/>
                <a:sym typeface="Arial"/>
              </a:rPr>
              <a:t>1</a:t>
            </a:r>
            <a:endParaRPr lang="en-US" sz="2800" kern="0" dirty="0">
              <a:solidFill>
                <a:prstClr val="white"/>
              </a:solidFill>
              <a:latin typeface="Calibri" panose="020F0502020204030204" pitchFamily="34" charset="0"/>
              <a:cs typeface="Calibri" panose="020F0502020204030204" pitchFamily="34" charset="0"/>
              <a:sym typeface="Arial"/>
            </a:endParaRPr>
          </a:p>
        </p:txBody>
      </p:sp>
      <p:grpSp>
        <p:nvGrpSpPr>
          <p:cNvPr id="68618" name="Group 14">
            <a:extLst>
              <a:ext uri="{FF2B5EF4-FFF2-40B4-BE49-F238E27FC236}">
                <a16:creationId xmlns:a16="http://schemas.microsoft.com/office/drawing/2014/main" id="{85BC0AD1-8523-D996-2104-9CCBC1308440}"/>
              </a:ext>
            </a:extLst>
          </p:cNvPr>
          <p:cNvGrpSpPr>
            <a:grpSpLocks/>
          </p:cNvGrpSpPr>
          <p:nvPr/>
        </p:nvGrpSpPr>
        <p:grpSpPr bwMode="auto">
          <a:xfrm>
            <a:off x="3164589" y="3328576"/>
            <a:ext cx="4879975" cy="614362"/>
            <a:chOff x="1717198" y="4363552"/>
            <a:chExt cx="4881377" cy="614399"/>
          </a:xfrm>
        </p:grpSpPr>
        <p:sp>
          <p:nvSpPr>
            <p:cNvPr id="16" name="Rounded Rectangle 36">
              <a:extLst>
                <a:ext uri="{FF2B5EF4-FFF2-40B4-BE49-F238E27FC236}">
                  <a16:creationId xmlns:a16="http://schemas.microsoft.com/office/drawing/2014/main" id="{D0377FBD-6232-3149-A27C-4B6B21A254BB}"/>
                </a:ext>
              </a:extLst>
            </p:cNvPr>
            <p:cNvSpPr/>
            <p:nvPr/>
          </p:nvSpPr>
          <p:spPr>
            <a:xfrm>
              <a:off x="1717198" y="4408005"/>
              <a:ext cx="4290657" cy="56200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anchor="ctr"/>
            <a:lstStyle/>
            <a:p>
              <a:pPr algn="ctr" eaLnBrk="1" fontAlgn="auto" hangingPunct="1">
                <a:spcBef>
                  <a:spcPts val="0"/>
                </a:spcBef>
                <a:spcAft>
                  <a:spcPts val="0"/>
                </a:spcAft>
                <a:buClr>
                  <a:srgbClr val="000000"/>
                </a:buClr>
                <a:buFont typeface="Arial"/>
                <a:buNone/>
                <a:defRPr/>
              </a:pPr>
              <a:endParaRPr lang="en-US" sz="1867" kern="0">
                <a:solidFill>
                  <a:prstClr val="white"/>
                </a:solidFill>
                <a:latin typeface="Calibri" panose="020F0502020204030204" pitchFamily="34" charset="0"/>
                <a:cs typeface="Calibri" panose="020F0502020204030204" pitchFamily="34" charset="0"/>
                <a:sym typeface="Arial"/>
              </a:endParaRPr>
            </a:p>
          </p:txBody>
        </p:sp>
        <p:sp>
          <p:nvSpPr>
            <p:cNvPr id="17" name="Rectangle 16">
              <a:extLst>
                <a:ext uri="{FF2B5EF4-FFF2-40B4-BE49-F238E27FC236}">
                  <a16:creationId xmlns:a16="http://schemas.microsoft.com/office/drawing/2014/main" id="{D5C7C3B8-658D-0AD4-2EF8-77EC94FBE2C7}"/>
                </a:ext>
              </a:extLst>
            </p:cNvPr>
            <p:cNvSpPr/>
            <p:nvPr/>
          </p:nvSpPr>
          <p:spPr>
            <a:xfrm>
              <a:off x="2450834" y="4363552"/>
              <a:ext cx="4147741" cy="614399"/>
            </a:xfrm>
            <a:prstGeom prst="rect">
              <a:avLst/>
            </a:prstGeom>
          </p:spPr>
          <p:txBody>
            <a:bodyPr>
              <a:spAutoFit/>
            </a:bodyPr>
            <a:lstStyle/>
            <a:p>
              <a:pPr eaLnBrk="1" fontAlgn="auto" hangingPunct="1">
                <a:lnSpc>
                  <a:spcPct val="112000"/>
                </a:lnSpc>
                <a:spcBef>
                  <a:spcPts val="0"/>
                </a:spcBef>
                <a:spcAft>
                  <a:spcPts val="0"/>
                </a:spcAft>
                <a:buFont typeface="Arial"/>
                <a:buNone/>
                <a:defRPr/>
              </a:pPr>
              <a:r>
                <a:rPr lang="en-US" altLang="zh-CN" sz="3200" kern="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Ngắt</a:t>
              </a:r>
              <a:r>
                <a:rPr lang="zh-CN" altLang="en-US" sz="3200" kern="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nghỉ</a:t>
              </a:r>
              <a:r>
                <a:rPr lang="zh-CN" altLang="en-US" sz="3200" kern="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đúng</a:t>
              </a:r>
              <a:r>
                <a:rPr lang="zh-CN" altLang="en-US" sz="3200" kern="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chỗ</a:t>
              </a:r>
              <a:endPar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18" name="Oval 17">
              <a:extLst>
                <a:ext uri="{FF2B5EF4-FFF2-40B4-BE49-F238E27FC236}">
                  <a16:creationId xmlns:a16="http://schemas.microsoft.com/office/drawing/2014/main" id="{59200AC7-4A93-A7BC-197A-BEB6FAE04BE7}"/>
                </a:ext>
              </a:extLst>
            </p:cNvPr>
            <p:cNvSpPr/>
            <p:nvPr/>
          </p:nvSpPr>
          <p:spPr>
            <a:xfrm>
              <a:off x="1823591" y="4469920"/>
              <a:ext cx="431924" cy="431826"/>
            </a:xfrm>
            <a:prstGeom prst="ellipse">
              <a:avLst/>
            </a:prstGeom>
            <a:solidFill>
              <a:srgbClr val="FFE443"/>
            </a:solidFill>
            <a:ln w="12700" cap="flat" cmpd="sng" algn="ctr">
              <a:solidFill>
                <a:srgbClr val="FFC000">
                  <a:lumMod val="75000"/>
                </a:srgbClr>
              </a:solidFill>
              <a:prstDash val="solid"/>
              <a:miter lim="800000"/>
            </a:ln>
            <a:effectLst/>
          </p:spPr>
          <p:txBody>
            <a:bodyPr anchor="ctr"/>
            <a:lstStyle/>
            <a:p>
              <a:pPr algn="ctr" eaLnBrk="1" fontAlgn="auto" hangingPunct="1">
                <a:spcBef>
                  <a:spcPts val="0"/>
                </a:spcBef>
                <a:spcAft>
                  <a:spcPts val="0"/>
                </a:spcAft>
                <a:buClr>
                  <a:srgbClr val="000000"/>
                </a:buClr>
                <a:buFont typeface="Arial"/>
                <a:buNone/>
                <a:defRPr/>
              </a:pPr>
              <a:r>
                <a:rPr lang="en-US" sz="3200" kern="0" dirty="0">
                  <a:solidFill>
                    <a:prstClr val="black"/>
                  </a:solidFill>
                  <a:latin typeface="Calibri" panose="020F0502020204030204" pitchFamily="34" charset="0"/>
                  <a:ea typeface="inpin heiti" charset="-122"/>
                  <a:cs typeface="Calibri" panose="020F0502020204030204" pitchFamily="34" charset="0"/>
                  <a:sym typeface="Arial"/>
                </a:rPr>
                <a:t>2</a:t>
              </a:r>
              <a:endParaRPr lang="en-US" sz="2800" kern="0" dirty="0">
                <a:solidFill>
                  <a:prstClr val="black"/>
                </a:solidFill>
                <a:latin typeface="Calibri" panose="020F0502020204030204" pitchFamily="34" charset="0"/>
                <a:cs typeface="Calibri" panose="020F0502020204030204" pitchFamily="34" charset="0"/>
                <a:sym typeface="Arial"/>
              </a:endParaRPr>
            </a:p>
          </p:txBody>
        </p:sp>
      </p:grpSp>
      <p:grpSp>
        <p:nvGrpSpPr>
          <p:cNvPr id="68619" name="Group 18">
            <a:extLst>
              <a:ext uri="{FF2B5EF4-FFF2-40B4-BE49-F238E27FC236}">
                <a16:creationId xmlns:a16="http://schemas.microsoft.com/office/drawing/2014/main" id="{8376B90A-C29C-0132-12F7-B57349D06B92}"/>
              </a:ext>
            </a:extLst>
          </p:cNvPr>
          <p:cNvGrpSpPr>
            <a:grpSpLocks/>
          </p:cNvGrpSpPr>
          <p:nvPr/>
        </p:nvGrpSpPr>
        <p:grpSpPr bwMode="auto">
          <a:xfrm>
            <a:off x="3164589" y="4066763"/>
            <a:ext cx="4640262" cy="614399"/>
            <a:chOff x="1717199" y="5199333"/>
            <a:chExt cx="5119273" cy="614435"/>
          </a:xfrm>
        </p:grpSpPr>
        <p:sp>
          <p:nvSpPr>
            <p:cNvPr id="20" name="Rounded Rectangle 40">
              <a:extLst>
                <a:ext uri="{FF2B5EF4-FFF2-40B4-BE49-F238E27FC236}">
                  <a16:creationId xmlns:a16="http://schemas.microsoft.com/office/drawing/2014/main" id="{E7892F78-9026-CC04-36AD-A14535059DBC}"/>
                </a:ext>
              </a:extLst>
            </p:cNvPr>
            <p:cNvSpPr/>
            <p:nvPr/>
          </p:nvSpPr>
          <p:spPr>
            <a:xfrm>
              <a:off x="1717199" y="5207271"/>
              <a:ext cx="5119273" cy="584234"/>
            </a:xfrm>
            <a:prstGeom prst="roundRect">
              <a:avLst>
                <a:gd name="adj" fmla="val 50000"/>
              </a:avLst>
            </a:prstGeom>
            <a:solidFill>
              <a:srgbClr val="FFD1C5"/>
            </a:solidFill>
            <a:ln w="12700" cap="flat" cmpd="sng" algn="ctr">
              <a:solidFill>
                <a:srgbClr val="FF5A2D"/>
              </a:solidFill>
              <a:prstDash val="solid"/>
              <a:miter lim="800000"/>
            </a:ln>
            <a:effectLst/>
          </p:spPr>
          <p:txBody>
            <a:bodyPr anchor="ctr"/>
            <a:lstStyle/>
            <a:p>
              <a:pPr algn="ctr" eaLnBrk="1" fontAlgn="auto" hangingPunct="1">
                <a:spcBef>
                  <a:spcPts val="0"/>
                </a:spcBef>
                <a:spcAft>
                  <a:spcPts val="0"/>
                </a:spcAft>
                <a:buClr>
                  <a:srgbClr val="000000"/>
                </a:buClr>
                <a:buFont typeface="Arial"/>
                <a:buNone/>
                <a:defRPr/>
              </a:pPr>
              <a:endParaRPr lang="en-US" sz="1867" kern="0">
                <a:solidFill>
                  <a:prstClr val="white"/>
                </a:solidFill>
                <a:latin typeface="Calibri" panose="020F0502020204030204" pitchFamily="34" charset="0"/>
                <a:cs typeface="Calibri" panose="020F0502020204030204" pitchFamily="34" charset="0"/>
                <a:sym typeface="Arial"/>
              </a:endParaRPr>
            </a:p>
          </p:txBody>
        </p:sp>
        <p:sp>
          <p:nvSpPr>
            <p:cNvPr id="21" name="Rectangle 20">
              <a:extLst>
                <a:ext uri="{FF2B5EF4-FFF2-40B4-BE49-F238E27FC236}">
                  <a16:creationId xmlns:a16="http://schemas.microsoft.com/office/drawing/2014/main" id="{1DF9B9F0-E6BC-FF64-7980-42DC36AF1343}"/>
                </a:ext>
              </a:extLst>
            </p:cNvPr>
            <p:cNvSpPr/>
            <p:nvPr/>
          </p:nvSpPr>
          <p:spPr>
            <a:xfrm>
              <a:off x="2451025" y="5199333"/>
              <a:ext cx="4066088" cy="614435"/>
            </a:xfrm>
            <a:prstGeom prst="rect">
              <a:avLst/>
            </a:prstGeom>
          </p:spPr>
          <p:txBody>
            <a:bodyPr wrap="none">
              <a:spAutoFit/>
            </a:bodyPr>
            <a:lstStyle/>
            <a:p>
              <a:pPr eaLnBrk="1" fontAlgn="auto" hangingPunct="1">
                <a:lnSpc>
                  <a:spcPct val="112000"/>
                </a:lnSpc>
                <a:spcBef>
                  <a:spcPts val="0"/>
                </a:spcBef>
                <a:spcAft>
                  <a:spcPts val="0"/>
                </a:spcAft>
                <a:buFont typeface="Arial"/>
                <a:buNone/>
                <a:defRPr/>
              </a:pPr>
              <a:r>
                <a:rPr lang="en-US" altLang="zh-CN" sz="3200" kern="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Nhấn giọng phù hợp </a:t>
              </a:r>
              <a:endPar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22" name="Oval 21">
              <a:extLst>
                <a:ext uri="{FF2B5EF4-FFF2-40B4-BE49-F238E27FC236}">
                  <a16:creationId xmlns:a16="http://schemas.microsoft.com/office/drawing/2014/main" id="{8A179F21-E8E9-B02D-5B6C-5CF9550A5C8A}"/>
                </a:ext>
              </a:extLst>
            </p:cNvPr>
            <p:cNvSpPr/>
            <p:nvPr/>
          </p:nvSpPr>
          <p:spPr>
            <a:xfrm>
              <a:off x="1860812" y="5283476"/>
              <a:ext cx="430839" cy="431825"/>
            </a:xfrm>
            <a:prstGeom prst="ellipse">
              <a:avLst/>
            </a:prstGeom>
            <a:solidFill>
              <a:srgbClr val="FFB7A3"/>
            </a:solidFill>
            <a:ln w="12700" cap="flat" cmpd="sng" algn="ctr">
              <a:solidFill>
                <a:srgbClr val="FF5A2D"/>
              </a:solidFill>
              <a:prstDash val="solid"/>
              <a:miter lim="800000"/>
            </a:ln>
            <a:effectLst/>
          </p:spPr>
          <p:txBody>
            <a:bodyPr anchor="ctr"/>
            <a:lstStyle/>
            <a:p>
              <a:pPr algn="ctr" eaLnBrk="1" fontAlgn="auto" hangingPunct="1">
                <a:spcBef>
                  <a:spcPts val="0"/>
                </a:spcBef>
                <a:spcAft>
                  <a:spcPts val="0"/>
                </a:spcAft>
                <a:buClr>
                  <a:srgbClr val="000000"/>
                </a:buClr>
                <a:buFont typeface="Arial"/>
                <a:buNone/>
                <a:defRPr/>
              </a:pPr>
              <a:r>
                <a:rPr lang="en-US" sz="3200" kern="0" dirty="0">
                  <a:solidFill>
                    <a:prstClr val="black"/>
                  </a:solidFill>
                  <a:latin typeface="Calibri" panose="020F0502020204030204" pitchFamily="34" charset="0"/>
                  <a:ea typeface="inpin heiti" charset="-122"/>
                  <a:cs typeface="Calibri" panose="020F0502020204030204" pitchFamily="34" charset="0"/>
                  <a:sym typeface="Arial"/>
                </a:rPr>
                <a:t>3</a:t>
              </a:r>
              <a:endParaRPr lang="en-US" sz="2800" kern="0" dirty="0">
                <a:solidFill>
                  <a:prstClr val="black"/>
                </a:solidFill>
                <a:latin typeface="Calibri" panose="020F0502020204030204" pitchFamily="34" charset="0"/>
                <a:cs typeface="Calibri" panose="020F0502020204030204" pitchFamily="34" charset="0"/>
                <a:sym typeface="Arial"/>
              </a:endParaRPr>
            </a:p>
          </p:txBody>
        </p:sp>
      </p:grpSp>
      <p:pic>
        <p:nvPicPr>
          <p:cNvPr id="68620" name="Picture 2" descr="Star Cartoon Images, Stock Photos &amp;amp; Vectors | Shutterstock">
            <a:extLst>
              <a:ext uri="{FF2B5EF4-FFF2-40B4-BE49-F238E27FC236}">
                <a16:creationId xmlns:a16="http://schemas.microsoft.com/office/drawing/2014/main" id="{9727FF4C-617D-BEF7-AFCD-ECB0D91AE93F}"/>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6901564" y="2684113"/>
            <a:ext cx="18415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21" name="Picture 2" descr="Star Cartoon Images, Stock Photos &amp;amp; Vectors | Shutterstock">
            <a:extLst>
              <a:ext uri="{FF2B5EF4-FFF2-40B4-BE49-F238E27FC236}">
                <a16:creationId xmlns:a16="http://schemas.microsoft.com/office/drawing/2014/main" id="{08A8E54D-56D8-D683-ACCB-1A2014ECD622}"/>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7427026" y="3359254"/>
            <a:ext cx="18415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22" name="Picture 2" descr="Star Cartoon Images, Stock Photos &amp;amp; Vectors | Shutterstock">
            <a:extLst>
              <a:ext uri="{FF2B5EF4-FFF2-40B4-BE49-F238E27FC236}">
                <a16:creationId xmlns:a16="http://schemas.microsoft.com/office/drawing/2014/main" id="{A70F7D13-E9C7-73B8-C8AF-33354303FF91}"/>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7820726" y="4103276"/>
            <a:ext cx="1839913" cy="52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27">
            <a:extLst>
              <a:ext uri="{FF2B5EF4-FFF2-40B4-BE49-F238E27FC236}">
                <a16:creationId xmlns:a16="http://schemas.microsoft.com/office/drawing/2014/main" id="{934B8030-517B-4C86-939C-62C8F5179656}"/>
              </a:ext>
            </a:extLst>
          </p:cNvPr>
          <p:cNvGrpSpPr>
            <a:grpSpLocks/>
          </p:cNvGrpSpPr>
          <p:nvPr/>
        </p:nvGrpSpPr>
        <p:grpSpPr bwMode="auto">
          <a:xfrm>
            <a:off x="438150" y="217488"/>
            <a:ext cx="3276600" cy="520700"/>
            <a:chOff x="3376861" y="588528"/>
            <a:chExt cx="4659127" cy="907243"/>
          </a:xfrm>
        </p:grpSpPr>
        <p:grpSp>
          <p:nvGrpSpPr>
            <p:cNvPr id="3" name="Group 28">
              <a:extLst>
                <a:ext uri="{FF2B5EF4-FFF2-40B4-BE49-F238E27FC236}">
                  <a16:creationId xmlns:a16="http://schemas.microsoft.com/office/drawing/2014/main" id="{13522529-F0E0-271D-A997-0CBA39A077F5}"/>
                </a:ext>
              </a:extLst>
            </p:cNvPr>
            <p:cNvGrpSpPr>
              <a:grpSpLocks/>
            </p:cNvGrpSpPr>
            <p:nvPr/>
          </p:nvGrpSpPr>
          <p:grpSpPr bwMode="auto">
            <a:xfrm>
              <a:off x="4284307" y="588528"/>
              <a:ext cx="3751681" cy="907243"/>
              <a:chOff x="7876456" y="104148"/>
              <a:chExt cx="3751681" cy="907243"/>
            </a:xfrm>
          </p:grpSpPr>
          <p:sp>
            <p:nvSpPr>
              <p:cNvPr id="5" name="Rectangle: Rounded Corners 43">
                <a:extLst>
                  <a:ext uri="{FF2B5EF4-FFF2-40B4-BE49-F238E27FC236}">
                    <a16:creationId xmlns:a16="http://schemas.microsoft.com/office/drawing/2014/main" id="{C58736E9-BFA2-C205-7FA5-116B8E255AD5}"/>
                  </a:ext>
                </a:extLst>
              </p:cNvPr>
              <p:cNvSpPr/>
              <p:nvPr/>
            </p:nvSpPr>
            <p:spPr>
              <a:xfrm>
                <a:off x="7876456" y="104148"/>
                <a:ext cx="3751681" cy="885115"/>
              </a:xfrm>
              <a:custGeom>
                <a:avLst/>
                <a:gdLst>
                  <a:gd name="connsiteX0" fmla="*/ 0 w 3545058"/>
                  <a:gd name="connsiteY0" fmla="*/ 96131 h 576774"/>
                  <a:gd name="connsiteX1" fmla="*/ 96131 w 3545058"/>
                  <a:gd name="connsiteY1" fmla="*/ 0 h 576774"/>
                  <a:gd name="connsiteX2" fmla="*/ 721986 w 3545058"/>
                  <a:gd name="connsiteY2" fmla="*/ 0 h 576774"/>
                  <a:gd name="connsiteX3" fmla="*/ 1280786 w 3545058"/>
                  <a:gd name="connsiteY3" fmla="*/ 0 h 576774"/>
                  <a:gd name="connsiteX4" fmla="*/ 1839585 w 3545058"/>
                  <a:gd name="connsiteY4" fmla="*/ 0 h 576774"/>
                  <a:gd name="connsiteX5" fmla="*/ 2297800 w 3545058"/>
                  <a:gd name="connsiteY5" fmla="*/ 0 h 576774"/>
                  <a:gd name="connsiteX6" fmla="*/ 2789544 w 3545058"/>
                  <a:gd name="connsiteY6" fmla="*/ 0 h 576774"/>
                  <a:gd name="connsiteX7" fmla="*/ 3448927 w 3545058"/>
                  <a:gd name="connsiteY7" fmla="*/ 0 h 576774"/>
                  <a:gd name="connsiteX8" fmla="*/ 3545058 w 3545058"/>
                  <a:gd name="connsiteY8" fmla="*/ 96131 h 576774"/>
                  <a:gd name="connsiteX9" fmla="*/ 3545058 w 3545058"/>
                  <a:gd name="connsiteY9" fmla="*/ 480643 h 576774"/>
                  <a:gd name="connsiteX10" fmla="*/ 3448927 w 3545058"/>
                  <a:gd name="connsiteY10" fmla="*/ 576774 h 576774"/>
                  <a:gd name="connsiteX11" fmla="*/ 2890128 w 3545058"/>
                  <a:gd name="connsiteY11" fmla="*/ 576774 h 576774"/>
                  <a:gd name="connsiteX12" fmla="*/ 2264272 w 3545058"/>
                  <a:gd name="connsiteY12" fmla="*/ 576774 h 576774"/>
                  <a:gd name="connsiteX13" fmla="*/ 1772529 w 3545058"/>
                  <a:gd name="connsiteY13" fmla="*/ 576774 h 576774"/>
                  <a:gd name="connsiteX14" fmla="*/ 1180202 w 3545058"/>
                  <a:gd name="connsiteY14" fmla="*/ 576774 h 576774"/>
                  <a:gd name="connsiteX15" fmla="*/ 688458 w 3545058"/>
                  <a:gd name="connsiteY15" fmla="*/ 576774 h 576774"/>
                  <a:gd name="connsiteX16" fmla="*/ 96131 w 3545058"/>
                  <a:gd name="connsiteY16" fmla="*/ 576774 h 576774"/>
                  <a:gd name="connsiteX17" fmla="*/ 0 w 3545058"/>
                  <a:gd name="connsiteY17" fmla="*/ 480643 h 576774"/>
                  <a:gd name="connsiteX18" fmla="*/ 0 w 3545058"/>
                  <a:gd name="connsiteY18" fmla="*/ 96131 h 57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45058" h="576774" fill="none" extrusionOk="0">
                    <a:moveTo>
                      <a:pt x="0" y="96131"/>
                    </a:moveTo>
                    <a:cubicBezTo>
                      <a:pt x="8469" y="51660"/>
                      <a:pt x="47925" y="5020"/>
                      <a:pt x="96131" y="0"/>
                    </a:cubicBezTo>
                    <a:cubicBezTo>
                      <a:pt x="328807" y="-58924"/>
                      <a:pt x="426981" y="48115"/>
                      <a:pt x="721986" y="0"/>
                    </a:cubicBezTo>
                    <a:cubicBezTo>
                      <a:pt x="1016992" y="-48115"/>
                      <a:pt x="1017421" y="32492"/>
                      <a:pt x="1280786" y="0"/>
                    </a:cubicBezTo>
                    <a:cubicBezTo>
                      <a:pt x="1544151" y="-32492"/>
                      <a:pt x="1605561" y="33355"/>
                      <a:pt x="1839585" y="0"/>
                    </a:cubicBezTo>
                    <a:cubicBezTo>
                      <a:pt x="2073609" y="-33355"/>
                      <a:pt x="2202420" y="36480"/>
                      <a:pt x="2297800" y="0"/>
                    </a:cubicBezTo>
                    <a:cubicBezTo>
                      <a:pt x="2393180" y="-36480"/>
                      <a:pt x="2628824" y="15384"/>
                      <a:pt x="2789544" y="0"/>
                    </a:cubicBezTo>
                    <a:cubicBezTo>
                      <a:pt x="2950264" y="-15384"/>
                      <a:pt x="3266356" y="30402"/>
                      <a:pt x="3448927" y="0"/>
                    </a:cubicBezTo>
                    <a:cubicBezTo>
                      <a:pt x="3497003" y="8190"/>
                      <a:pt x="3554289" y="53047"/>
                      <a:pt x="3545058" y="96131"/>
                    </a:cubicBezTo>
                    <a:cubicBezTo>
                      <a:pt x="3582194" y="223006"/>
                      <a:pt x="3500532" y="304039"/>
                      <a:pt x="3545058" y="480643"/>
                    </a:cubicBezTo>
                    <a:cubicBezTo>
                      <a:pt x="3557281" y="525022"/>
                      <a:pt x="3510681" y="570867"/>
                      <a:pt x="3448927" y="576774"/>
                    </a:cubicBezTo>
                    <a:cubicBezTo>
                      <a:pt x="3265199" y="626351"/>
                      <a:pt x="3153732" y="516119"/>
                      <a:pt x="2890128" y="576774"/>
                    </a:cubicBezTo>
                    <a:cubicBezTo>
                      <a:pt x="2626524" y="637429"/>
                      <a:pt x="2543795" y="514245"/>
                      <a:pt x="2264272" y="576774"/>
                    </a:cubicBezTo>
                    <a:cubicBezTo>
                      <a:pt x="1984749" y="639303"/>
                      <a:pt x="1936652" y="544973"/>
                      <a:pt x="1772529" y="576774"/>
                    </a:cubicBezTo>
                    <a:cubicBezTo>
                      <a:pt x="1608406" y="608575"/>
                      <a:pt x="1319332" y="525552"/>
                      <a:pt x="1180202" y="576774"/>
                    </a:cubicBezTo>
                    <a:cubicBezTo>
                      <a:pt x="1041072" y="627996"/>
                      <a:pt x="850449" y="572313"/>
                      <a:pt x="688458" y="576774"/>
                    </a:cubicBezTo>
                    <a:cubicBezTo>
                      <a:pt x="526467" y="581235"/>
                      <a:pt x="364897" y="548993"/>
                      <a:pt x="96131" y="576774"/>
                    </a:cubicBezTo>
                    <a:cubicBezTo>
                      <a:pt x="31053" y="579273"/>
                      <a:pt x="-212" y="543239"/>
                      <a:pt x="0" y="480643"/>
                    </a:cubicBezTo>
                    <a:cubicBezTo>
                      <a:pt x="-2852" y="366264"/>
                      <a:pt x="31056" y="237213"/>
                      <a:pt x="0" y="96131"/>
                    </a:cubicBezTo>
                    <a:close/>
                  </a:path>
                  <a:path w="3545058" h="576774" stroke="0" extrusionOk="0">
                    <a:moveTo>
                      <a:pt x="0" y="96131"/>
                    </a:moveTo>
                    <a:cubicBezTo>
                      <a:pt x="-10612" y="39904"/>
                      <a:pt x="48631" y="4257"/>
                      <a:pt x="96131" y="0"/>
                    </a:cubicBezTo>
                    <a:cubicBezTo>
                      <a:pt x="310742" y="-3093"/>
                      <a:pt x="485945" y="803"/>
                      <a:pt x="688458" y="0"/>
                    </a:cubicBezTo>
                    <a:cubicBezTo>
                      <a:pt x="890971" y="-803"/>
                      <a:pt x="1114072" y="19783"/>
                      <a:pt x="1280786" y="0"/>
                    </a:cubicBezTo>
                    <a:cubicBezTo>
                      <a:pt x="1447500" y="-19783"/>
                      <a:pt x="1716277" y="34185"/>
                      <a:pt x="1873113" y="0"/>
                    </a:cubicBezTo>
                    <a:cubicBezTo>
                      <a:pt x="2029949" y="-34185"/>
                      <a:pt x="2244527" y="23485"/>
                      <a:pt x="2498968" y="0"/>
                    </a:cubicBezTo>
                    <a:cubicBezTo>
                      <a:pt x="2753410" y="-23485"/>
                      <a:pt x="3153957" y="24836"/>
                      <a:pt x="3448927" y="0"/>
                    </a:cubicBezTo>
                    <a:cubicBezTo>
                      <a:pt x="3514463" y="6400"/>
                      <a:pt x="3535715" y="44706"/>
                      <a:pt x="3545058" y="96131"/>
                    </a:cubicBezTo>
                    <a:cubicBezTo>
                      <a:pt x="3557692" y="178573"/>
                      <a:pt x="3502318" y="384324"/>
                      <a:pt x="3545058" y="480643"/>
                    </a:cubicBezTo>
                    <a:cubicBezTo>
                      <a:pt x="3549325" y="521047"/>
                      <a:pt x="3492872" y="581268"/>
                      <a:pt x="3448927" y="576774"/>
                    </a:cubicBezTo>
                    <a:cubicBezTo>
                      <a:pt x="3288584" y="614035"/>
                      <a:pt x="3152018" y="563756"/>
                      <a:pt x="2990712" y="576774"/>
                    </a:cubicBezTo>
                    <a:cubicBezTo>
                      <a:pt x="2829407" y="589792"/>
                      <a:pt x="2679171" y="539943"/>
                      <a:pt x="2398384" y="576774"/>
                    </a:cubicBezTo>
                    <a:cubicBezTo>
                      <a:pt x="2117597" y="613605"/>
                      <a:pt x="2066972" y="559516"/>
                      <a:pt x="1906641" y="576774"/>
                    </a:cubicBezTo>
                    <a:cubicBezTo>
                      <a:pt x="1746310" y="594032"/>
                      <a:pt x="1524709" y="549960"/>
                      <a:pt x="1414897" y="576774"/>
                    </a:cubicBezTo>
                    <a:cubicBezTo>
                      <a:pt x="1305085" y="603588"/>
                      <a:pt x="937421" y="501787"/>
                      <a:pt x="789042" y="576774"/>
                    </a:cubicBezTo>
                    <a:cubicBezTo>
                      <a:pt x="640663" y="651761"/>
                      <a:pt x="353707" y="521177"/>
                      <a:pt x="96131" y="576774"/>
                    </a:cubicBezTo>
                    <a:cubicBezTo>
                      <a:pt x="48192" y="587358"/>
                      <a:pt x="-8858" y="527621"/>
                      <a:pt x="0" y="480643"/>
                    </a:cubicBezTo>
                    <a:cubicBezTo>
                      <a:pt x="-14439" y="349945"/>
                      <a:pt x="21005" y="199522"/>
                      <a:pt x="0" y="96131"/>
                    </a:cubicBezTo>
                    <a:close/>
                  </a:path>
                </a:pathLst>
              </a:custGeom>
              <a:solidFill>
                <a:srgbClr val="F9D6C7"/>
              </a:solidFill>
              <a:ln w="12700" cap="flat" cmpd="sng" algn="ctr">
                <a:solidFill>
                  <a:srgbClr val="ED8C60"/>
                </a:solidFill>
                <a:prstDash val="solid"/>
                <a:miter lim="800000"/>
              </a:ln>
              <a:effectLst/>
            </p:spPr>
            <p:txBody>
              <a:bodyPr anchor="ctr"/>
              <a:lstStyle/>
              <a:p>
                <a:pPr algn="ctr" eaLnBrk="1" fontAlgn="auto" hangingPunct="1">
                  <a:spcBef>
                    <a:spcPts val="0"/>
                  </a:spcBef>
                  <a:spcAft>
                    <a:spcPts val="0"/>
                  </a:spcAft>
                  <a:defRPr/>
                </a:pPr>
                <a:endParaRPr lang="en-US" sz="1200" kern="0">
                  <a:solidFill>
                    <a:prstClr val="white"/>
                  </a:solidFill>
                  <a:latin typeface="Arial" panose="020B0604020202020204" pitchFamily="34" charset="0"/>
                  <a:cs typeface="Arial" panose="020B0604020202020204" pitchFamily="34" charset="0"/>
                </a:endParaRPr>
              </a:p>
            </p:txBody>
          </p:sp>
          <p:sp>
            <p:nvSpPr>
              <p:cNvPr id="8" name="Rectangle 5">
                <a:extLst>
                  <a:ext uri="{FF2B5EF4-FFF2-40B4-BE49-F238E27FC236}">
                    <a16:creationId xmlns:a16="http://schemas.microsoft.com/office/drawing/2014/main" id="{FD3D610F-8491-7377-A271-A807F8836470}"/>
                  </a:ext>
                </a:extLst>
              </p:cNvPr>
              <p:cNvSpPr/>
              <p:nvPr/>
            </p:nvSpPr>
            <p:spPr>
              <a:xfrm>
                <a:off x="8210541" y="206489"/>
                <a:ext cx="3054167" cy="804902"/>
              </a:xfrm>
              <a:prstGeom prst="rect">
                <a:avLst/>
              </a:prstGeom>
            </p:spPr>
            <p:txBody>
              <a:bodyPr wrap="none">
                <a:spAutoFit/>
              </a:bodyPr>
              <a:lstStyle/>
              <a:p>
                <a:pPr algn="ctr" eaLnBrk="1" fontAlgn="auto" hangingPunct="1">
                  <a:spcBef>
                    <a:spcPts val="0"/>
                  </a:spcBef>
                  <a:spcAft>
                    <a:spcPts val="0"/>
                  </a:spcAft>
                  <a:defRPr/>
                </a:pPr>
                <a:r>
                  <a:rPr lang="en-US" altLang="zh-CN" sz="2400" b="1" kern="0" dirty="0" err="1">
                    <a:solidFill>
                      <a:srgbClr val="663F0D">
                        <a:lumMod val="50000"/>
                      </a:srgbClr>
                    </a:solidFill>
                    <a:latin typeface="Arial" panose="020B0604020202020204" pitchFamily="34" charset="0"/>
                    <a:ea typeface="inpin heiti" charset="-122"/>
                    <a:cs typeface="Arial" panose="020B0604020202020204" pitchFamily="34" charset="0"/>
                  </a:rPr>
                  <a:t>Luyện</a:t>
                </a:r>
                <a:r>
                  <a:rPr lang="en-US" altLang="zh-CN" sz="2400" b="1" kern="0" dirty="0">
                    <a:solidFill>
                      <a:srgbClr val="663F0D">
                        <a:lumMod val="50000"/>
                      </a:srgbClr>
                    </a:solidFill>
                    <a:latin typeface="Arial" panose="020B0604020202020204" pitchFamily="34" charset="0"/>
                    <a:ea typeface="inpin heiti" charset="-122"/>
                    <a:cs typeface="Arial" panose="020B0604020202020204" pitchFamily="34" charset="0"/>
                  </a:rPr>
                  <a:t> </a:t>
                </a:r>
                <a:r>
                  <a:rPr lang="en-US" altLang="zh-CN" sz="2400" b="1" kern="0" dirty="0" err="1">
                    <a:solidFill>
                      <a:srgbClr val="663F0D">
                        <a:lumMod val="50000"/>
                      </a:srgbClr>
                    </a:solidFill>
                    <a:latin typeface="Arial" panose="020B0604020202020204" pitchFamily="34" charset="0"/>
                    <a:ea typeface="inpin heiti" charset="-122"/>
                    <a:cs typeface="Arial" panose="020B0604020202020204" pitchFamily="34" charset="0"/>
                  </a:rPr>
                  <a:t>đọc</a:t>
                </a:r>
                <a:r>
                  <a:rPr lang="en-US" altLang="zh-CN" sz="2400" b="1" kern="0" dirty="0">
                    <a:solidFill>
                      <a:srgbClr val="663F0D">
                        <a:lumMod val="50000"/>
                      </a:srgbClr>
                    </a:solidFill>
                    <a:latin typeface="Arial" panose="020B0604020202020204" pitchFamily="34" charset="0"/>
                    <a:ea typeface="inpin heiti" charset="-122"/>
                    <a:cs typeface="Arial" panose="020B0604020202020204" pitchFamily="34" charset="0"/>
                  </a:rPr>
                  <a:t> </a:t>
                </a:r>
                <a:r>
                  <a:rPr lang="en-US" altLang="zh-CN" sz="2400" b="1" kern="0" dirty="0" err="1">
                    <a:solidFill>
                      <a:srgbClr val="663F0D">
                        <a:lumMod val="50000"/>
                      </a:srgbClr>
                    </a:solidFill>
                    <a:latin typeface="Arial" panose="020B0604020202020204" pitchFamily="34" charset="0"/>
                    <a:ea typeface="inpin heiti" charset="-122"/>
                    <a:cs typeface="Arial" panose="020B0604020202020204" pitchFamily="34" charset="0"/>
                  </a:rPr>
                  <a:t>lại</a:t>
                </a:r>
                <a:endParaRPr lang="zh-CN" altLang="en-US" sz="2400" b="1" kern="0" dirty="0">
                  <a:solidFill>
                    <a:srgbClr val="663F0D">
                      <a:lumMod val="50000"/>
                    </a:srgbClr>
                  </a:solidFill>
                  <a:latin typeface="Arial" panose="020B0604020202020204" pitchFamily="34" charset="0"/>
                  <a:ea typeface="inpin heiti" charset="-122"/>
                  <a:cs typeface="Arial" panose="020B0604020202020204" pitchFamily="34" charset="0"/>
                </a:endParaRPr>
              </a:p>
            </p:txBody>
          </p:sp>
        </p:grpSp>
        <p:pic>
          <p:nvPicPr>
            <p:cNvPr id="4" name="Picture 29">
              <a:extLst>
                <a:ext uri="{FF2B5EF4-FFF2-40B4-BE49-F238E27FC236}">
                  <a16:creationId xmlns:a16="http://schemas.microsoft.com/office/drawing/2014/main" id="{D60FC9EC-2072-D893-67EE-CC15F4C029BB}"/>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3376861" y="682931"/>
              <a:ext cx="709349" cy="709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图片 3">
            <a:extLst>
              <a:ext uri="{FF2B5EF4-FFF2-40B4-BE49-F238E27FC236}">
                <a16:creationId xmlns:a16="http://schemas.microsoft.com/office/drawing/2014/main" id="{805BE8A2-D638-9C1D-62B5-4DFE71280C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313" y="-3175"/>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1" name="Picture 2" descr="C:\Users\Administrator\Desktop\可爱卡通手绘边框-02.png">
            <a:extLst>
              <a:ext uri="{FF2B5EF4-FFF2-40B4-BE49-F238E27FC236}">
                <a16:creationId xmlns:a16="http://schemas.microsoft.com/office/drawing/2014/main" id="{48BA2112-857C-F0EF-36D7-9EAE308C3E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32063" y="427038"/>
            <a:ext cx="8516937" cy="649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5" name="Picture 3" descr="C:\Users\Administrator\Desktop\可爱卡通手绘边框-03.png">
            <a:extLst>
              <a:ext uri="{FF2B5EF4-FFF2-40B4-BE49-F238E27FC236}">
                <a16:creationId xmlns:a16="http://schemas.microsoft.com/office/drawing/2014/main" id="{8971062A-169A-8D9B-E2D7-B740E72B24B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75650" y="323850"/>
            <a:ext cx="2052638" cy="200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
            <a:extLst>
              <a:ext uri="{FF2B5EF4-FFF2-40B4-BE49-F238E27FC236}">
                <a16:creationId xmlns:a16="http://schemas.microsoft.com/office/drawing/2014/main" id="{D514B2C7-1421-95FD-083F-7191EF58B6D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344150" y="2665413"/>
            <a:ext cx="1081088" cy="51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254" name="Picture 6">
            <a:extLst>
              <a:ext uri="{FF2B5EF4-FFF2-40B4-BE49-F238E27FC236}">
                <a16:creationId xmlns:a16="http://schemas.microsoft.com/office/drawing/2014/main" id="{71AC062C-1A51-0E0A-5723-4D162B8C16F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443" r="333"/>
          <a:stretch>
            <a:fillRect/>
          </a:stretch>
        </p:blipFill>
        <p:spPr bwMode="auto">
          <a:xfrm>
            <a:off x="141288" y="5081588"/>
            <a:ext cx="11911012" cy="177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descr="C:\Users\Administrator\Desktop\56e262d2db7dc.png">
            <a:extLst>
              <a:ext uri="{FF2B5EF4-FFF2-40B4-BE49-F238E27FC236}">
                <a16:creationId xmlns:a16="http://schemas.microsoft.com/office/drawing/2014/main" id="{0A65EA24-7ACC-AC5B-0BD9-2A667836029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28025" y="258763"/>
            <a:ext cx="788988"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descr="C:\Users\Administrator\Desktop\56e262d2db7dc.png">
            <a:extLst>
              <a:ext uri="{FF2B5EF4-FFF2-40B4-BE49-F238E27FC236}">
                <a16:creationId xmlns:a16="http://schemas.microsoft.com/office/drawing/2014/main" id="{4C2A05C9-5F9D-26DC-DD0C-4C1180349D9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128250" y="2252663"/>
            <a:ext cx="841375" cy="76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descr="C:\Users\Administrator\Desktop\56e262d2db7dc.png">
            <a:extLst>
              <a:ext uri="{FF2B5EF4-FFF2-40B4-BE49-F238E27FC236}">
                <a16:creationId xmlns:a16="http://schemas.microsoft.com/office/drawing/2014/main" id="{3B8329B7-C990-4B1A-E1B0-AAE564029C0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73100" y="709613"/>
            <a:ext cx="750888"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 descr="C:\Users\Administrator\Desktop\56e262d2db7dc.png">
            <a:extLst>
              <a:ext uri="{FF2B5EF4-FFF2-40B4-BE49-F238E27FC236}">
                <a16:creationId xmlns:a16="http://schemas.microsoft.com/office/drawing/2014/main" id="{278E2619-D17C-A200-2103-26A3B2644F6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110163" y="509588"/>
            <a:ext cx="1346200"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图片 2">
            <a:extLst>
              <a:ext uri="{FF2B5EF4-FFF2-40B4-BE49-F238E27FC236}">
                <a16:creationId xmlns:a16="http://schemas.microsoft.com/office/drawing/2014/main" id="{FC0B5390-762B-D784-2213-E7F701E381BE}"/>
              </a:ext>
            </a:extLst>
          </p:cNvPr>
          <p:cNvPicPr>
            <a:picLocks noChangeAspect="1"/>
          </p:cNvPicPr>
          <p:nvPr/>
        </p:nvPicPr>
        <p:blipFill>
          <a:blip r:embed="rId12" cstate="print"/>
          <a:stretch>
            <a:fillRect/>
          </a:stretch>
        </p:blipFill>
        <p:spPr>
          <a:xfrm>
            <a:off x="608520" y="3768122"/>
            <a:ext cx="3092435" cy="3154283"/>
          </a:xfrm>
          <a:prstGeom prst="rect">
            <a:avLst/>
          </a:prstGeom>
          <a:effectLst>
            <a:glow rad="419100">
              <a:schemeClr val="accent3">
                <a:lumMod val="60000"/>
                <a:lumOff val="40000"/>
                <a:alpha val="73000"/>
              </a:schemeClr>
            </a:glow>
          </a:effectLst>
        </p:spPr>
      </p:pic>
      <p:grpSp>
        <p:nvGrpSpPr>
          <p:cNvPr id="53260" name="Group 2">
            <a:extLst>
              <a:ext uri="{FF2B5EF4-FFF2-40B4-BE49-F238E27FC236}">
                <a16:creationId xmlns:a16="http://schemas.microsoft.com/office/drawing/2014/main" id="{5EBA4EAF-0AD7-F1AC-0686-A4EA6751DC4A}"/>
              </a:ext>
            </a:extLst>
          </p:cNvPr>
          <p:cNvGrpSpPr>
            <a:grpSpLocks/>
          </p:cNvGrpSpPr>
          <p:nvPr/>
        </p:nvGrpSpPr>
        <p:grpSpPr bwMode="auto">
          <a:xfrm>
            <a:off x="5534025" y="1052513"/>
            <a:ext cx="2722563" cy="1573212"/>
            <a:chOff x="-2279639" y="623611"/>
            <a:chExt cx="3023886" cy="1758073"/>
          </a:xfrm>
        </p:grpSpPr>
        <p:pic>
          <p:nvPicPr>
            <p:cNvPr id="53262" name="Picture 5">
              <a:extLst>
                <a:ext uri="{FF2B5EF4-FFF2-40B4-BE49-F238E27FC236}">
                  <a16:creationId xmlns:a16="http://schemas.microsoft.com/office/drawing/2014/main" id="{58FAF432-5255-695F-5938-EDE06B85646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l="53796" t="8694" r="-430" b="71980"/>
            <a:stretch>
              <a:fillRect/>
            </a:stretch>
          </p:blipFill>
          <p:spPr bwMode="auto">
            <a:xfrm>
              <a:off x="-2279639" y="623611"/>
              <a:ext cx="3023886" cy="1758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63" name="TextBox 6">
              <a:extLst>
                <a:ext uri="{FF2B5EF4-FFF2-40B4-BE49-F238E27FC236}">
                  <a16:creationId xmlns:a16="http://schemas.microsoft.com/office/drawing/2014/main" id="{73D06839-0752-6623-A789-0536AED33263}"/>
                </a:ext>
              </a:extLst>
            </p:cNvPr>
            <p:cNvSpPr txBox="1">
              <a:spLocks noChangeArrowheads="1"/>
            </p:cNvSpPr>
            <p:nvPr/>
          </p:nvSpPr>
          <p:spPr bwMode="auto">
            <a:xfrm>
              <a:off x="-1614016" y="1232191"/>
              <a:ext cx="1518261" cy="584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Tx/>
                <a:buNone/>
              </a:pPr>
              <a:r>
                <a:rPr lang="en-US" altLang="en-US" b="1">
                  <a:solidFill>
                    <a:srgbClr val="853730"/>
                  </a:solidFill>
                  <a:latin typeface="Arial-Rounded" panose="020B0500000000000000" pitchFamily="34" charset="0"/>
                  <a:cs typeface="Arial-Rounded" panose="020B0500000000000000" pitchFamily="34" charset="0"/>
                </a:rPr>
                <a:t>VIẾT:</a:t>
              </a:r>
            </a:p>
          </p:txBody>
        </p:sp>
      </p:grpSp>
      <p:sp>
        <p:nvSpPr>
          <p:cNvPr id="53261" name="TextBox 7">
            <a:extLst>
              <a:ext uri="{FF2B5EF4-FFF2-40B4-BE49-F238E27FC236}">
                <a16:creationId xmlns:a16="http://schemas.microsoft.com/office/drawing/2014/main" id="{9ABD0FE4-30EA-3BCA-6F3B-43AA2F7EA9EE}"/>
              </a:ext>
            </a:extLst>
          </p:cNvPr>
          <p:cNvSpPr txBox="1">
            <a:spLocks noChangeArrowheads="1"/>
          </p:cNvSpPr>
          <p:nvPr/>
        </p:nvSpPr>
        <p:spPr bwMode="auto">
          <a:xfrm>
            <a:off x="4079875" y="3235325"/>
            <a:ext cx="54752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eaLnBrk="1" hangingPunct="1">
              <a:lnSpc>
                <a:spcPct val="100000"/>
              </a:lnSpc>
              <a:spcBef>
                <a:spcPct val="0"/>
              </a:spcBef>
              <a:buFontTx/>
              <a:buNone/>
            </a:pPr>
            <a:r>
              <a:rPr lang="nl-NL" altLang="en-US" sz="4000" b="1">
                <a:solidFill>
                  <a:srgbClr val="002060"/>
                </a:solidFill>
                <a:latin typeface="Arial "/>
                <a:cs typeface="Calibri" panose="020F0502020204030204" pitchFamily="34" charset="0"/>
              </a:rPr>
              <a:t>ÔN CHỮ HOA B, C</a:t>
            </a:r>
            <a:endParaRPr lang="en-US" altLang="en-US" sz="4000">
              <a:solidFill>
                <a:srgbClr val="002060"/>
              </a:solidFill>
              <a:latin typeface="Arial "/>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repeatCount="indefinite"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anim calcmode="lin" valueType="num">
                                      <p:cBhvr>
                                        <p:cTn id="8" dur="2000" fill="hold"/>
                                        <p:tgtEl>
                                          <p:spTgt spid="12"/>
                                        </p:tgtEl>
                                        <p:attrNameLst>
                                          <p:attrName>ppt_x</p:attrName>
                                        </p:attrNameLst>
                                      </p:cBhvr>
                                      <p:tavLst>
                                        <p:tav tm="0">
                                          <p:val>
                                            <p:strVal val="#ppt_x"/>
                                          </p:val>
                                        </p:tav>
                                        <p:tav tm="100000">
                                          <p:val>
                                            <p:strVal val="#ppt_x"/>
                                          </p:val>
                                        </p:tav>
                                      </p:tavLst>
                                    </p:anim>
                                    <p:anim calcmode="lin" valueType="num">
                                      <p:cBhvr>
                                        <p:cTn id="9" dur="2000" fill="hold"/>
                                        <p:tgtEl>
                                          <p:spTgt spid="12"/>
                                        </p:tgtEl>
                                        <p:attrNameLst>
                                          <p:attrName>ppt_y</p:attrName>
                                        </p:attrNameLst>
                                      </p:cBhvr>
                                      <p:tavLst>
                                        <p:tav tm="0">
                                          <p:val>
                                            <p:strVal val="#ppt_y-.1"/>
                                          </p:val>
                                        </p:tav>
                                        <p:tav tm="100000">
                                          <p:val>
                                            <p:strVal val="#ppt_y"/>
                                          </p:val>
                                        </p:tav>
                                      </p:tavLst>
                                    </p:anim>
                                  </p:childTnLst>
                                </p:cTn>
                              </p:par>
                              <p:par>
                                <p:cTn id="10" presetID="47" presetClass="entr" presetSubtype="0" repeatCount="indefinite"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2000"/>
                                        <p:tgtEl>
                                          <p:spTgt spid="13"/>
                                        </p:tgtEl>
                                      </p:cBhvr>
                                    </p:animEffect>
                                    <p:anim calcmode="lin" valueType="num">
                                      <p:cBhvr>
                                        <p:cTn id="13" dur="2000" fill="hold"/>
                                        <p:tgtEl>
                                          <p:spTgt spid="13"/>
                                        </p:tgtEl>
                                        <p:attrNameLst>
                                          <p:attrName>ppt_x</p:attrName>
                                        </p:attrNameLst>
                                      </p:cBhvr>
                                      <p:tavLst>
                                        <p:tav tm="0">
                                          <p:val>
                                            <p:strVal val="#ppt_x"/>
                                          </p:val>
                                        </p:tav>
                                        <p:tav tm="100000">
                                          <p:val>
                                            <p:strVal val="#ppt_x"/>
                                          </p:val>
                                        </p:tav>
                                      </p:tavLst>
                                    </p:anim>
                                    <p:anim calcmode="lin" valueType="num">
                                      <p:cBhvr>
                                        <p:cTn id="14" dur="2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repeatCount="indefinite"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2000"/>
                                        <p:tgtEl>
                                          <p:spTgt spid="14"/>
                                        </p:tgtEl>
                                      </p:cBhvr>
                                    </p:animEffect>
                                    <p:anim calcmode="lin" valueType="num">
                                      <p:cBhvr>
                                        <p:cTn id="18" dur="2000" fill="hold"/>
                                        <p:tgtEl>
                                          <p:spTgt spid="14"/>
                                        </p:tgtEl>
                                        <p:attrNameLst>
                                          <p:attrName>ppt_x</p:attrName>
                                        </p:attrNameLst>
                                      </p:cBhvr>
                                      <p:tavLst>
                                        <p:tav tm="0">
                                          <p:val>
                                            <p:strVal val="#ppt_x"/>
                                          </p:val>
                                        </p:tav>
                                        <p:tav tm="100000">
                                          <p:val>
                                            <p:strVal val="#ppt_x"/>
                                          </p:val>
                                        </p:tav>
                                      </p:tavLst>
                                    </p:anim>
                                    <p:anim calcmode="lin" valueType="num">
                                      <p:cBhvr>
                                        <p:cTn id="19" dur="2000" fill="hold"/>
                                        <p:tgtEl>
                                          <p:spTgt spid="14"/>
                                        </p:tgtEl>
                                        <p:attrNameLst>
                                          <p:attrName>ppt_y</p:attrName>
                                        </p:attrNameLst>
                                      </p:cBhvr>
                                      <p:tavLst>
                                        <p:tav tm="0">
                                          <p:val>
                                            <p:strVal val="#ppt_y+.1"/>
                                          </p:val>
                                        </p:tav>
                                        <p:tav tm="100000">
                                          <p:val>
                                            <p:strVal val="#ppt_y"/>
                                          </p:val>
                                        </p:tav>
                                      </p:tavLst>
                                    </p:anim>
                                  </p:childTnLst>
                                </p:cTn>
                              </p:par>
                              <p:par>
                                <p:cTn id="20" presetID="47" presetClass="entr" presetSubtype="0" repeatCount="indefinite"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2000"/>
                                        <p:tgtEl>
                                          <p:spTgt spid="15"/>
                                        </p:tgtEl>
                                      </p:cBhvr>
                                    </p:animEffect>
                                    <p:anim calcmode="lin" valueType="num">
                                      <p:cBhvr>
                                        <p:cTn id="23" dur="2000" fill="hold"/>
                                        <p:tgtEl>
                                          <p:spTgt spid="15"/>
                                        </p:tgtEl>
                                        <p:attrNameLst>
                                          <p:attrName>ppt_x</p:attrName>
                                        </p:attrNameLst>
                                      </p:cBhvr>
                                      <p:tavLst>
                                        <p:tav tm="0">
                                          <p:val>
                                            <p:strVal val="#ppt_x"/>
                                          </p:val>
                                        </p:tav>
                                        <p:tav tm="100000">
                                          <p:val>
                                            <p:strVal val="#ppt_x"/>
                                          </p:val>
                                        </p:tav>
                                      </p:tavLst>
                                    </p:anim>
                                    <p:anim calcmode="lin" valueType="num">
                                      <p:cBhvr>
                                        <p:cTn id="24" dur="2000" fill="hold"/>
                                        <p:tgtEl>
                                          <p:spTgt spid="15"/>
                                        </p:tgtEl>
                                        <p:attrNameLst>
                                          <p:attrName>ppt_y</p:attrName>
                                        </p:attrNameLst>
                                      </p:cBhvr>
                                      <p:tavLst>
                                        <p:tav tm="0">
                                          <p:val>
                                            <p:strVal val="#ppt_y-.1"/>
                                          </p:val>
                                        </p:tav>
                                        <p:tav tm="100000">
                                          <p:val>
                                            <p:strVal val="#ppt_y"/>
                                          </p:val>
                                        </p:tav>
                                      </p:tavLst>
                                    </p:anim>
                                  </p:childTnLst>
                                </p:cTn>
                              </p:par>
                            </p:childTnLst>
                          </p:cTn>
                        </p:par>
                        <p:par>
                          <p:cTn id="25" fill="hold" nodeType="afterGroup">
                            <p:stCondLst>
                              <p:cond delay="2000"/>
                            </p:stCondLst>
                            <p:childTnLst>
                              <p:par>
                                <p:cTn id="26" presetID="53" presetClass="entr" presetSubtype="16" fill="hold" nodeType="afterEffect">
                                  <p:stCondLst>
                                    <p:cond delay="0"/>
                                  </p:stCondLst>
                                  <p:childTnLst>
                                    <p:set>
                                      <p:cBhvr>
                                        <p:cTn id="27" dur="1" fill="hold">
                                          <p:stCondLst>
                                            <p:cond delay="0"/>
                                          </p:stCondLst>
                                        </p:cTn>
                                        <p:tgtEl>
                                          <p:spTgt spid="21"/>
                                        </p:tgtEl>
                                        <p:attrNameLst>
                                          <p:attrName>style.visibility</p:attrName>
                                        </p:attrNameLst>
                                      </p:cBhvr>
                                      <p:to>
                                        <p:strVal val="visible"/>
                                      </p:to>
                                    </p:set>
                                    <p:anim calcmode="lin" valueType="num">
                                      <p:cBhvr>
                                        <p:cTn id="28" dur="500" fill="hold"/>
                                        <p:tgtEl>
                                          <p:spTgt spid="21"/>
                                        </p:tgtEl>
                                        <p:attrNameLst>
                                          <p:attrName>ppt_w</p:attrName>
                                        </p:attrNameLst>
                                      </p:cBhvr>
                                      <p:tavLst>
                                        <p:tav tm="0">
                                          <p:val>
                                            <p:fltVal val="0"/>
                                          </p:val>
                                        </p:tav>
                                        <p:tav tm="100000">
                                          <p:val>
                                            <p:strVal val="#ppt_w"/>
                                          </p:val>
                                        </p:tav>
                                      </p:tavLst>
                                    </p:anim>
                                    <p:anim calcmode="lin" valueType="num">
                                      <p:cBhvr>
                                        <p:cTn id="29" dur="500" fill="hold"/>
                                        <p:tgtEl>
                                          <p:spTgt spid="21"/>
                                        </p:tgtEl>
                                        <p:attrNameLst>
                                          <p:attrName>ppt_h</p:attrName>
                                        </p:attrNameLst>
                                      </p:cBhvr>
                                      <p:tavLst>
                                        <p:tav tm="0">
                                          <p:val>
                                            <p:fltVal val="0"/>
                                          </p:val>
                                        </p:tav>
                                        <p:tav tm="100000">
                                          <p:val>
                                            <p:strVal val="#ppt_h"/>
                                          </p:val>
                                        </p:tav>
                                      </p:tavLst>
                                    </p:anim>
                                    <p:animEffect transition="in" filter="fade">
                                      <p:cBhvr>
                                        <p:cTn id="30" dur="500"/>
                                        <p:tgtEl>
                                          <p:spTgt spid="21"/>
                                        </p:tgtEl>
                                      </p:cBhvr>
                                    </p:animEffect>
                                  </p:childTnLst>
                                </p:cTn>
                              </p:par>
                            </p:childTnLst>
                          </p:cTn>
                        </p:par>
                        <p:par>
                          <p:cTn id="31" fill="hold" nodeType="afterGroup">
                            <p:stCondLst>
                              <p:cond delay="2500"/>
                            </p:stCondLst>
                            <p:childTnLst>
                              <p:par>
                                <p:cTn id="32" presetID="2" presetClass="entr" presetSubtype="3" fill="hold" nodeType="afterEffect">
                                  <p:stCondLst>
                                    <p:cond delay="0"/>
                                  </p:stCondLst>
                                  <p:childTnLst>
                                    <p:set>
                                      <p:cBhvr>
                                        <p:cTn id="33" dur="1" fill="hold">
                                          <p:stCondLst>
                                            <p:cond delay="0"/>
                                          </p:stCondLst>
                                        </p:cTn>
                                        <p:tgtEl>
                                          <p:spTgt spid="8195"/>
                                        </p:tgtEl>
                                        <p:attrNameLst>
                                          <p:attrName>style.visibility</p:attrName>
                                        </p:attrNameLst>
                                      </p:cBhvr>
                                      <p:to>
                                        <p:strVal val="visible"/>
                                      </p:to>
                                    </p:set>
                                    <p:anim calcmode="lin" valueType="num">
                                      <p:cBhvr additive="base">
                                        <p:cTn id="34" dur="500" fill="hold"/>
                                        <p:tgtEl>
                                          <p:spTgt spid="8195"/>
                                        </p:tgtEl>
                                        <p:attrNameLst>
                                          <p:attrName>ppt_x</p:attrName>
                                        </p:attrNameLst>
                                      </p:cBhvr>
                                      <p:tavLst>
                                        <p:tav tm="0">
                                          <p:val>
                                            <p:strVal val="1+#ppt_w/2"/>
                                          </p:val>
                                        </p:tav>
                                        <p:tav tm="100000">
                                          <p:val>
                                            <p:strVal val="#ppt_x"/>
                                          </p:val>
                                        </p:tav>
                                      </p:tavLst>
                                    </p:anim>
                                    <p:anim calcmode="lin" valueType="num">
                                      <p:cBhvr additive="base">
                                        <p:cTn id="35" dur="500" fill="hold"/>
                                        <p:tgtEl>
                                          <p:spTgt spid="8195"/>
                                        </p:tgtEl>
                                        <p:attrNameLst>
                                          <p:attrName>ppt_y</p:attrName>
                                        </p:attrNameLst>
                                      </p:cBhvr>
                                      <p:tavLst>
                                        <p:tav tm="0">
                                          <p:val>
                                            <p:strVal val="0-#ppt_h/2"/>
                                          </p:val>
                                        </p:tav>
                                        <p:tav tm="100000">
                                          <p:val>
                                            <p:strVal val="#ppt_y"/>
                                          </p:val>
                                        </p:tav>
                                      </p:tavLst>
                                    </p:anim>
                                  </p:childTnLst>
                                </p:cTn>
                              </p:par>
                            </p:childTnLst>
                          </p:cTn>
                        </p:par>
                        <p:par>
                          <p:cTn id="36" fill="hold" nodeType="afterGroup">
                            <p:stCondLst>
                              <p:cond delay="3000"/>
                            </p:stCondLst>
                            <p:childTnLst>
                              <p:par>
                                <p:cTn id="37" presetID="10" presetClass="entr" presetSubtype="0" fill="hold" nodeType="after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17D9B-C9E4-7940-0FEE-EF8FEC02FE60}"/>
              </a:ext>
            </a:extLst>
          </p:cNvPr>
          <p:cNvSpPr>
            <a:spLocks noGrp="1"/>
          </p:cNvSpPr>
          <p:nvPr>
            <p:ph type="ctrTitle"/>
          </p:nvPr>
        </p:nvSpPr>
        <p:spPr>
          <a:xfrm>
            <a:off x="1524000" y="1122363"/>
            <a:ext cx="9144000" cy="2387600"/>
          </a:xfrm>
        </p:spPr>
        <p:txBody>
          <a:bodyPr/>
          <a:lstStyle/>
          <a:p>
            <a:pPr>
              <a:defRPr/>
            </a:pPr>
            <a:endParaRPr lang="en-US">
              <a:solidFill>
                <a:srgbClr val="FF0000"/>
              </a:solidFill>
            </a:endParaRPr>
          </a:p>
        </p:txBody>
      </p:sp>
      <p:sp>
        <p:nvSpPr>
          <p:cNvPr id="3" name="Subtitle 2">
            <a:extLst>
              <a:ext uri="{FF2B5EF4-FFF2-40B4-BE49-F238E27FC236}">
                <a16:creationId xmlns:a16="http://schemas.microsoft.com/office/drawing/2014/main" id="{0A22275B-D770-8825-3C00-3AFDF265ED8D}"/>
              </a:ext>
            </a:extLst>
          </p:cNvPr>
          <p:cNvSpPr>
            <a:spLocks noGrp="1"/>
          </p:cNvSpPr>
          <p:nvPr>
            <p:ph type="subTitle" idx="1"/>
          </p:nvPr>
        </p:nvSpPr>
        <p:spPr>
          <a:xfrm>
            <a:off x="1524000" y="3602038"/>
            <a:ext cx="9144000" cy="1655762"/>
          </a:xfrm>
        </p:spPr>
        <p:txBody>
          <a:bodyPr/>
          <a:lstStyle/>
          <a:p>
            <a:pPr>
              <a:defRPr/>
            </a:pPr>
            <a:endParaRPr lang="en-US">
              <a:solidFill>
                <a:srgbClr val="FF0000"/>
              </a:solidFill>
            </a:endParaRPr>
          </a:p>
        </p:txBody>
      </p:sp>
      <p:pic>
        <p:nvPicPr>
          <p:cNvPr id="24580" name="Picture 4">
            <a:extLst>
              <a:ext uri="{FF2B5EF4-FFF2-40B4-BE49-F238E27FC236}">
                <a16:creationId xmlns:a16="http://schemas.microsoft.com/office/drawing/2014/main" id="{CB2A1224-2744-F84D-E1D1-9FD9D8D52F5C}"/>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t="9891" b="33542"/>
          <a:stretch>
            <a:fillRect/>
          </a:stretch>
        </p:blipFill>
        <p:spPr bwMode="auto">
          <a:xfrm>
            <a:off x="1219200" y="0"/>
            <a:ext cx="98790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1" name="TextBox 5">
            <a:extLst>
              <a:ext uri="{FF2B5EF4-FFF2-40B4-BE49-F238E27FC236}">
                <a16:creationId xmlns:a16="http://schemas.microsoft.com/office/drawing/2014/main" id="{BA888D4B-ED52-4D37-EEFB-3A4ABF71ADFE}"/>
              </a:ext>
            </a:extLst>
          </p:cNvPr>
          <p:cNvSpPr txBox="1">
            <a:spLocks noChangeArrowheads="1"/>
          </p:cNvSpPr>
          <p:nvPr/>
        </p:nvSpPr>
        <p:spPr bwMode="auto">
          <a:xfrm>
            <a:off x="2027238" y="676275"/>
            <a:ext cx="1563687" cy="8413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endParaRPr lang="en-US" altLang="en-US">
              <a:solidFill>
                <a:srgbClr val="FFFFFF"/>
              </a:solidFill>
            </a:endParaRPr>
          </a:p>
        </p:txBody>
      </p:sp>
      <p:sp>
        <p:nvSpPr>
          <p:cNvPr id="6" name="Rectangle 5">
            <a:extLst>
              <a:ext uri="{FF2B5EF4-FFF2-40B4-BE49-F238E27FC236}">
                <a16:creationId xmlns:a16="http://schemas.microsoft.com/office/drawing/2014/main" id="{6DA2D0B1-6AFE-14C9-3844-946B1EE91B2C}"/>
              </a:ext>
            </a:extLst>
          </p:cNvPr>
          <p:cNvSpPr/>
          <p:nvPr/>
        </p:nvSpPr>
        <p:spPr>
          <a:xfrm>
            <a:off x="1773238" y="58738"/>
            <a:ext cx="6230937" cy="19256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7" name="TextBox 6">
            <a:extLst>
              <a:ext uri="{FF2B5EF4-FFF2-40B4-BE49-F238E27FC236}">
                <a16:creationId xmlns:a16="http://schemas.microsoft.com/office/drawing/2014/main" id="{E01052A2-FE38-4673-7586-B9A61045219E}"/>
              </a:ext>
            </a:extLst>
          </p:cNvPr>
          <p:cNvSpPr txBox="1">
            <a:spLocks noChangeArrowheads="1"/>
          </p:cNvSpPr>
          <p:nvPr/>
        </p:nvSpPr>
        <p:spPr bwMode="auto">
          <a:xfrm>
            <a:off x="3409950" y="315913"/>
            <a:ext cx="51895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r>
              <a:rPr lang="en-US" altLang="en-US" sz="3200">
                <a:solidFill>
                  <a:srgbClr val="0070C0"/>
                </a:solidFill>
                <a:latin typeface="Arial-Rounded" panose="020B0500000000000000" pitchFamily="34" charset="0"/>
                <a:cs typeface="Arial-Rounded" panose="020B0500000000000000" pitchFamily="34" charset="0"/>
              </a:rPr>
              <a:t>a. Kể tên các dụng cụ bếp?</a:t>
            </a:r>
          </a:p>
        </p:txBody>
      </p:sp>
      <p:sp>
        <p:nvSpPr>
          <p:cNvPr id="8" name="Arrow: Right 7">
            <a:extLst>
              <a:ext uri="{FF2B5EF4-FFF2-40B4-BE49-F238E27FC236}">
                <a16:creationId xmlns:a16="http://schemas.microsoft.com/office/drawing/2014/main" id="{4C3801D2-5DFE-87DD-B910-109610034D45}"/>
              </a:ext>
            </a:extLst>
          </p:cNvPr>
          <p:cNvSpPr/>
          <p:nvPr/>
        </p:nvSpPr>
        <p:spPr>
          <a:xfrm rot="2948420">
            <a:off x="2023269" y="2931319"/>
            <a:ext cx="593725" cy="236537"/>
          </a:xfrm>
          <a:prstGeom prst="rightArrow">
            <a:avLst/>
          </a:prstGeom>
          <a:solidFill>
            <a:schemeClr val="accent2"/>
          </a:solidFill>
          <a:ln w="28575">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0000"/>
              </a:solidFill>
            </a:endParaRPr>
          </a:p>
        </p:txBody>
      </p:sp>
      <p:sp>
        <p:nvSpPr>
          <p:cNvPr id="9" name="Rectangle 8">
            <a:extLst>
              <a:ext uri="{FF2B5EF4-FFF2-40B4-BE49-F238E27FC236}">
                <a16:creationId xmlns:a16="http://schemas.microsoft.com/office/drawing/2014/main" id="{E6CA4B2E-2B1B-81EE-69DB-C8D58D2B0428}"/>
              </a:ext>
            </a:extLst>
          </p:cNvPr>
          <p:cNvSpPr/>
          <p:nvPr/>
        </p:nvSpPr>
        <p:spPr>
          <a:xfrm>
            <a:off x="1182688" y="2224088"/>
            <a:ext cx="2011362" cy="54768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ctr">
              <a:defRPr/>
            </a:pPr>
            <a:r>
              <a:rPr lang="en-US" altLang="en-US" sz="2400" dirty="0" err="1">
                <a:solidFill>
                  <a:srgbClr val="FF0000"/>
                </a:solidFill>
                <a:latin typeface="Arial-Rounded" panose="020B0500000000000000" pitchFamily="34" charset="0"/>
                <a:cs typeface="Arial-Rounded" panose="020B0500000000000000" pitchFamily="34" charset="0"/>
              </a:rPr>
              <a:t>nồi</a:t>
            </a:r>
            <a:r>
              <a:rPr lang="en-US" altLang="en-US" sz="2400" dirty="0">
                <a:solidFill>
                  <a:srgbClr val="FF0000"/>
                </a:solidFill>
                <a:latin typeface="Arial-Rounded" panose="020B0500000000000000" pitchFamily="34" charset="0"/>
                <a:cs typeface="Arial-Rounded" panose="020B0500000000000000" pitchFamily="34" charset="0"/>
              </a:rPr>
              <a:t> </a:t>
            </a:r>
            <a:r>
              <a:rPr lang="en-US" altLang="en-US" sz="2400" dirty="0" err="1">
                <a:solidFill>
                  <a:srgbClr val="FF0000"/>
                </a:solidFill>
                <a:latin typeface="Arial-Rounded" panose="020B0500000000000000" pitchFamily="34" charset="0"/>
                <a:cs typeface="Arial-Rounded" panose="020B0500000000000000" pitchFamily="34" charset="0"/>
              </a:rPr>
              <a:t>cơm</a:t>
            </a:r>
            <a:r>
              <a:rPr lang="en-US" altLang="en-US" sz="2400" dirty="0">
                <a:solidFill>
                  <a:srgbClr val="FF0000"/>
                </a:solidFill>
                <a:latin typeface="Arial-Rounded" panose="020B0500000000000000" pitchFamily="34" charset="0"/>
                <a:cs typeface="Arial-Rounded" panose="020B0500000000000000" pitchFamily="34" charset="0"/>
              </a:rPr>
              <a:t> </a:t>
            </a:r>
            <a:r>
              <a:rPr lang="en-US" altLang="en-US" sz="2400" dirty="0" err="1">
                <a:solidFill>
                  <a:srgbClr val="FF0000"/>
                </a:solidFill>
                <a:latin typeface="Arial-Rounded" panose="020B0500000000000000" pitchFamily="34" charset="0"/>
                <a:cs typeface="Arial-Rounded" panose="020B0500000000000000" pitchFamily="34" charset="0"/>
              </a:rPr>
              <a:t>điện</a:t>
            </a:r>
            <a:endParaRPr lang="en-US" altLang="en-US" sz="2400" dirty="0">
              <a:solidFill>
                <a:srgbClr val="FF0000"/>
              </a:solidFill>
            </a:endParaRPr>
          </a:p>
        </p:txBody>
      </p:sp>
      <p:sp>
        <p:nvSpPr>
          <p:cNvPr id="10" name="Arrow: Left 9">
            <a:extLst>
              <a:ext uri="{FF2B5EF4-FFF2-40B4-BE49-F238E27FC236}">
                <a16:creationId xmlns:a16="http://schemas.microsoft.com/office/drawing/2014/main" id="{A11B1BDB-3966-B650-F16B-FBE8E64F4F58}"/>
              </a:ext>
            </a:extLst>
          </p:cNvPr>
          <p:cNvSpPr/>
          <p:nvPr/>
        </p:nvSpPr>
        <p:spPr>
          <a:xfrm rot="19400777">
            <a:off x="5326063" y="2257425"/>
            <a:ext cx="711200" cy="330200"/>
          </a:xfrm>
          <a:prstGeom prst="leftArrow">
            <a:avLst/>
          </a:prstGeom>
          <a:solidFill>
            <a:schemeClr val="accent2"/>
          </a:solidFill>
          <a:ln w="28575">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0000"/>
              </a:solidFill>
            </a:endParaRPr>
          </a:p>
        </p:txBody>
      </p:sp>
      <p:sp>
        <p:nvSpPr>
          <p:cNvPr id="11" name="Rectangle 10">
            <a:extLst>
              <a:ext uri="{FF2B5EF4-FFF2-40B4-BE49-F238E27FC236}">
                <a16:creationId xmlns:a16="http://schemas.microsoft.com/office/drawing/2014/main" id="{A7FC6CFD-088B-9CAE-6817-C08E135F174A}"/>
              </a:ext>
            </a:extLst>
          </p:cNvPr>
          <p:cNvSpPr/>
          <p:nvPr/>
        </p:nvSpPr>
        <p:spPr>
          <a:xfrm>
            <a:off x="5464175" y="1733550"/>
            <a:ext cx="1463675" cy="39052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ctr">
              <a:defRPr/>
            </a:pPr>
            <a:r>
              <a:rPr lang="en-US" altLang="en-US" sz="2400" dirty="0" err="1">
                <a:solidFill>
                  <a:srgbClr val="FF0000"/>
                </a:solidFill>
                <a:latin typeface="Arial-Rounded" panose="020B0500000000000000" pitchFamily="34" charset="0"/>
                <a:cs typeface="Arial-Rounded" panose="020B0500000000000000" pitchFamily="34" charset="0"/>
              </a:rPr>
              <a:t>nồi</a:t>
            </a:r>
            <a:r>
              <a:rPr lang="en-US" altLang="en-US" sz="2400" dirty="0">
                <a:solidFill>
                  <a:srgbClr val="FF0000"/>
                </a:solidFill>
                <a:latin typeface="Arial-Rounded" panose="020B0500000000000000" pitchFamily="34" charset="0"/>
                <a:cs typeface="Arial-Rounded" panose="020B0500000000000000" pitchFamily="34" charset="0"/>
              </a:rPr>
              <a:t> </a:t>
            </a:r>
            <a:r>
              <a:rPr lang="en-US" altLang="en-US" sz="2400" dirty="0" err="1">
                <a:solidFill>
                  <a:srgbClr val="FF0000"/>
                </a:solidFill>
                <a:latin typeface="Arial-Rounded" panose="020B0500000000000000" pitchFamily="34" charset="0"/>
                <a:cs typeface="Arial-Rounded" panose="020B0500000000000000" pitchFamily="34" charset="0"/>
              </a:rPr>
              <a:t>canh</a:t>
            </a:r>
            <a:endParaRPr lang="en-US" altLang="en-US" sz="2400" dirty="0">
              <a:solidFill>
                <a:srgbClr val="FF0000"/>
              </a:solidFill>
            </a:endParaRPr>
          </a:p>
        </p:txBody>
      </p:sp>
      <p:sp>
        <p:nvSpPr>
          <p:cNvPr id="12" name="Arrow: Left 11">
            <a:extLst>
              <a:ext uri="{FF2B5EF4-FFF2-40B4-BE49-F238E27FC236}">
                <a16:creationId xmlns:a16="http://schemas.microsoft.com/office/drawing/2014/main" id="{5E7B941F-8887-5F0F-01D1-CF94F50AD22E}"/>
              </a:ext>
            </a:extLst>
          </p:cNvPr>
          <p:cNvSpPr/>
          <p:nvPr/>
        </p:nvSpPr>
        <p:spPr>
          <a:xfrm rot="19766315">
            <a:off x="4037013" y="2003425"/>
            <a:ext cx="468312" cy="239713"/>
          </a:xfrm>
          <a:prstGeom prst="leftArrow">
            <a:avLst/>
          </a:prstGeom>
          <a:solidFill>
            <a:schemeClr val="accent2"/>
          </a:solidFill>
          <a:ln w="28575">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0000"/>
              </a:solidFill>
            </a:endParaRPr>
          </a:p>
        </p:txBody>
      </p:sp>
      <p:sp>
        <p:nvSpPr>
          <p:cNvPr id="13" name="Rectangle 12">
            <a:extLst>
              <a:ext uri="{FF2B5EF4-FFF2-40B4-BE49-F238E27FC236}">
                <a16:creationId xmlns:a16="http://schemas.microsoft.com/office/drawing/2014/main" id="{C3579878-4EDC-4620-98F2-8805943B737B}"/>
              </a:ext>
            </a:extLst>
          </p:cNvPr>
          <p:cNvSpPr/>
          <p:nvPr/>
        </p:nvSpPr>
        <p:spPr>
          <a:xfrm>
            <a:off x="4251325" y="1425575"/>
            <a:ext cx="993775" cy="48418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dao</a:t>
            </a:r>
            <a:endParaRPr lang="en-US" sz="2400" dirty="0">
              <a:solidFill>
                <a:srgbClr val="FF0000"/>
              </a:solidFill>
            </a:endParaRPr>
          </a:p>
        </p:txBody>
      </p:sp>
      <p:sp>
        <p:nvSpPr>
          <p:cNvPr id="14" name="Arrow: Left 13">
            <a:extLst>
              <a:ext uri="{FF2B5EF4-FFF2-40B4-BE49-F238E27FC236}">
                <a16:creationId xmlns:a16="http://schemas.microsoft.com/office/drawing/2014/main" id="{4080B70A-73C7-45EA-CD81-EAC2F19F659D}"/>
              </a:ext>
            </a:extLst>
          </p:cNvPr>
          <p:cNvSpPr/>
          <p:nvPr/>
        </p:nvSpPr>
        <p:spPr>
          <a:xfrm rot="15572375">
            <a:off x="10133012" y="2184401"/>
            <a:ext cx="542925" cy="323850"/>
          </a:xfrm>
          <a:prstGeom prst="leftArrow">
            <a:avLst/>
          </a:prstGeom>
          <a:solidFill>
            <a:schemeClr val="accent2"/>
          </a:solidFill>
          <a:ln w="28575">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0000"/>
              </a:solidFill>
            </a:endParaRPr>
          </a:p>
        </p:txBody>
      </p:sp>
      <p:sp>
        <p:nvSpPr>
          <p:cNvPr id="15" name="Rectangle 14">
            <a:extLst>
              <a:ext uri="{FF2B5EF4-FFF2-40B4-BE49-F238E27FC236}">
                <a16:creationId xmlns:a16="http://schemas.microsoft.com/office/drawing/2014/main" id="{9A89CA43-8E4B-8ED6-93E2-F50A37FB8A18}"/>
              </a:ext>
            </a:extLst>
          </p:cNvPr>
          <p:cNvSpPr/>
          <p:nvPr/>
        </p:nvSpPr>
        <p:spPr>
          <a:xfrm>
            <a:off x="9774238" y="1527175"/>
            <a:ext cx="858837" cy="48418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ctr">
              <a:defRPr/>
            </a:pPr>
            <a:r>
              <a:rPr lang="en-US" altLang="en-US" sz="2400" dirty="0" err="1">
                <a:solidFill>
                  <a:srgbClr val="FF0000"/>
                </a:solidFill>
                <a:latin typeface="Arial-Rounded" panose="020B0500000000000000" pitchFamily="34" charset="0"/>
                <a:cs typeface="Arial-Rounded" panose="020B0500000000000000" pitchFamily="34" charset="0"/>
              </a:rPr>
              <a:t>chảo</a:t>
            </a:r>
            <a:endParaRPr lang="en-US" altLang="en-US" sz="2400" dirty="0">
              <a:solidFill>
                <a:srgbClr val="FF0000"/>
              </a:solidFill>
            </a:endParaRPr>
          </a:p>
        </p:txBody>
      </p:sp>
      <p:sp>
        <p:nvSpPr>
          <p:cNvPr id="16" name="Arrow: Right 15">
            <a:extLst>
              <a:ext uri="{FF2B5EF4-FFF2-40B4-BE49-F238E27FC236}">
                <a16:creationId xmlns:a16="http://schemas.microsoft.com/office/drawing/2014/main" id="{BCA84483-31AA-21C6-8F7A-3FF7AF525237}"/>
              </a:ext>
            </a:extLst>
          </p:cNvPr>
          <p:cNvSpPr/>
          <p:nvPr/>
        </p:nvSpPr>
        <p:spPr>
          <a:xfrm rot="1987486">
            <a:off x="4040188" y="4838700"/>
            <a:ext cx="623887" cy="284163"/>
          </a:xfrm>
          <a:prstGeom prst="rightArrow">
            <a:avLst/>
          </a:prstGeom>
          <a:solidFill>
            <a:schemeClr val="accent2"/>
          </a:solidFill>
          <a:ln w="28575">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0000"/>
              </a:solidFill>
            </a:endParaRPr>
          </a:p>
        </p:txBody>
      </p:sp>
      <p:sp>
        <p:nvSpPr>
          <p:cNvPr id="17" name="Rectangle 16">
            <a:extLst>
              <a:ext uri="{FF2B5EF4-FFF2-40B4-BE49-F238E27FC236}">
                <a16:creationId xmlns:a16="http://schemas.microsoft.com/office/drawing/2014/main" id="{8659AB94-3BD9-E4E0-1CE5-CEB22622C7B0}"/>
              </a:ext>
            </a:extLst>
          </p:cNvPr>
          <p:cNvSpPr/>
          <p:nvPr/>
        </p:nvSpPr>
        <p:spPr>
          <a:xfrm>
            <a:off x="2838450" y="4289425"/>
            <a:ext cx="1612900" cy="48418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ctr">
              <a:defRPr/>
            </a:pPr>
            <a:r>
              <a:rPr lang="en-US" altLang="en-US" sz="2400" dirty="0" err="1">
                <a:solidFill>
                  <a:srgbClr val="FF0000"/>
                </a:solidFill>
                <a:latin typeface="Arial-Rounded" panose="020B0500000000000000" pitchFamily="34" charset="0"/>
                <a:cs typeface="Arial-Rounded" panose="020B0500000000000000" pitchFamily="34" charset="0"/>
              </a:rPr>
              <a:t>thùng</a:t>
            </a:r>
            <a:r>
              <a:rPr lang="en-US" altLang="en-US" sz="2400" dirty="0">
                <a:solidFill>
                  <a:srgbClr val="FF0000"/>
                </a:solidFill>
                <a:latin typeface="Arial-Rounded" panose="020B0500000000000000" pitchFamily="34" charset="0"/>
                <a:cs typeface="Arial-Rounded" panose="020B0500000000000000" pitchFamily="34" charset="0"/>
              </a:rPr>
              <a:t> </a:t>
            </a:r>
            <a:r>
              <a:rPr lang="en-US" altLang="en-US" sz="2400" dirty="0" err="1">
                <a:solidFill>
                  <a:srgbClr val="FF0000"/>
                </a:solidFill>
                <a:latin typeface="Arial-Rounded" panose="020B0500000000000000" pitchFamily="34" charset="0"/>
                <a:cs typeface="Arial-Rounded" panose="020B0500000000000000" pitchFamily="34" charset="0"/>
              </a:rPr>
              <a:t>gạo</a:t>
            </a:r>
            <a:endParaRPr lang="en-US" altLang="en-US" sz="2400" dirty="0">
              <a:solidFill>
                <a:srgbClr val="FF0000"/>
              </a:solidFill>
            </a:endParaRPr>
          </a:p>
        </p:txBody>
      </p:sp>
      <p:sp>
        <p:nvSpPr>
          <p:cNvPr id="18" name="Arrow: Right 17">
            <a:extLst>
              <a:ext uri="{FF2B5EF4-FFF2-40B4-BE49-F238E27FC236}">
                <a16:creationId xmlns:a16="http://schemas.microsoft.com/office/drawing/2014/main" id="{B1ACAE12-A62B-2452-6943-5283C3B2AE42}"/>
              </a:ext>
            </a:extLst>
          </p:cNvPr>
          <p:cNvSpPr/>
          <p:nvPr/>
        </p:nvSpPr>
        <p:spPr>
          <a:xfrm rot="9579925">
            <a:off x="10960100" y="5472113"/>
            <a:ext cx="600075" cy="271462"/>
          </a:xfrm>
          <a:prstGeom prst="rightArrow">
            <a:avLst/>
          </a:prstGeom>
          <a:solidFill>
            <a:schemeClr val="accent2"/>
          </a:solidFill>
          <a:ln w="28575">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9" name="Rectangle 18">
            <a:extLst>
              <a:ext uri="{FF2B5EF4-FFF2-40B4-BE49-F238E27FC236}">
                <a16:creationId xmlns:a16="http://schemas.microsoft.com/office/drawing/2014/main" id="{9EEE1196-A454-0D1F-B88A-3389C73D33CB}"/>
              </a:ext>
            </a:extLst>
          </p:cNvPr>
          <p:cNvSpPr/>
          <p:nvPr/>
        </p:nvSpPr>
        <p:spPr>
          <a:xfrm>
            <a:off x="11239500" y="4859338"/>
            <a:ext cx="457200" cy="48418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ctr">
              <a:defRPr/>
            </a:pPr>
            <a:r>
              <a:rPr lang="en-US" altLang="en-US" sz="2400" dirty="0" err="1">
                <a:solidFill>
                  <a:srgbClr val="FF0000"/>
                </a:solidFill>
                <a:latin typeface="Arial-Rounded" panose="020B0500000000000000" pitchFamily="34" charset="0"/>
                <a:cs typeface="Arial-Rounded" panose="020B0500000000000000" pitchFamily="34" charset="0"/>
              </a:rPr>
              <a:t>rổ</a:t>
            </a:r>
            <a:endParaRPr lang="en-US" altLang="en-US" sz="2400" dirty="0">
              <a:solidFill>
                <a:srgbClr val="FF0000"/>
              </a:solidFill>
            </a:endParaRPr>
          </a:p>
        </p:txBody>
      </p:sp>
      <p:sp>
        <p:nvSpPr>
          <p:cNvPr id="20" name="Arrow: Left 19">
            <a:extLst>
              <a:ext uri="{FF2B5EF4-FFF2-40B4-BE49-F238E27FC236}">
                <a16:creationId xmlns:a16="http://schemas.microsoft.com/office/drawing/2014/main" id="{3262139A-532A-4B93-C78B-7CFC1299949E}"/>
              </a:ext>
            </a:extLst>
          </p:cNvPr>
          <p:cNvSpPr/>
          <p:nvPr/>
        </p:nvSpPr>
        <p:spPr>
          <a:xfrm rot="14754326">
            <a:off x="7542212" y="4773613"/>
            <a:ext cx="612775" cy="336550"/>
          </a:xfrm>
          <a:prstGeom prst="leftArrow">
            <a:avLst/>
          </a:prstGeom>
          <a:solidFill>
            <a:schemeClr val="accent2"/>
          </a:solidFill>
          <a:ln w="28575">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0000"/>
              </a:solidFill>
            </a:endParaRPr>
          </a:p>
        </p:txBody>
      </p:sp>
      <p:sp>
        <p:nvSpPr>
          <p:cNvPr id="21" name="Rectangle 20">
            <a:extLst>
              <a:ext uri="{FF2B5EF4-FFF2-40B4-BE49-F238E27FC236}">
                <a16:creationId xmlns:a16="http://schemas.microsoft.com/office/drawing/2014/main" id="{826DC1B1-C85E-8AD4-CC21-BAE7BC24B185}"/>
              </a:ext>
            </a:extLst>
          </p:cNvPr>
          <p:cNvSpPr/>
          <p:nvPr/>
        </p:nvSpPr>
        <p:spPr>
          <a:xfrm>
            <a:off x="7358063" y="4210050"/>
            <a:ext cx="955675" cy="48418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khay</a:t>
            </a:r>
            <a:endParaRPr lang="en-US" sz="2400" dirty="0">
              <a:solidFill>
                <a:srgbClr val="FF0000"/>
              </a:solidFill>
            </a:endParaRPr>
          </a:p>
        </p:txBody>
      </p:sp>
      <p:sp>
        <p:nvSpPr>
          <p:cNvPr id="22" name="Arrow: Left 21">
            <a:extLst>
              <a:ext uri="{FF2B5EF4-FFF2-40B4-BE49-F238E27FC236}">
                <a16:creationId xmlns:a16="http://schemas.microsoft.com/office/drawing/2014/main" id="{D89C9CEB-7F4F-0612-1DB1-C06F984235DF}"/>
              </a:ext>
            </a:extLst>
          </p:cNvPr>
          <p:cNvSpPr/>
          <p:nvPr/>
        </p:nvSpPr>
        <p:spPr>
          <a:xfrm rot="18072968">
            <a:off x="7544594" y="2813844"/>
            <a:ext cx="642937" cy="327025"/>
          </a:xfrm>
          <a:prstGeom prst="leftArrow">
            <a:avLst/>
          </a:prstGeom>
          <a:solidFill>
            <a:schemeClr val="accent2"/>
          </a:solidFill>
          <a:ln w="28575">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0000"/>
              </a:solidFill>
            </a:endParaRPr>
          </a:p>
        </p:txBody>
      </p:sp>
      <p:sp>
        <p:nvSpPr>
          <p:cNvPr id="23" name="Rectangle 22">
            <a:extLst>
              <a:ext uri="{FF2B5EF4-FFF2-40B4-BE49-F238E27FC236}">
                <a16:creationId xmlns:a16="http://schemas.microsoft.com/office/drawing/2014/main" id="{68E2D749-0E5B-B38F-AD6D-60086E06DD92}"/>
              </a:ext>
            </a:extLst>
          </p:cNvPr>
          <p:cNvSpPr/>
          <p:nvPr/>
        </p:nvSpPr>
        <p:spPr>
          <a:xfrm>
            <a:off x="7164388" y="2182813"/>
            <a:ext cx="1065212" cy="48418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ctr">
              <a:defRPr/>
            </a:pPr>
            <a:r>
              <a:rPr lang="en-US" altLang="en-US" sz="2400" dirty="0" err="1">
                <a:solidFill>
                  <a:srgbClr val="FF0000"/>
                </a:solidFill>
                <a:latin typeface="Arial-Rounded" panose="020B0500000000000000" pitchFamily="34" charset="0"/>
                <a:cs typeface="Arial-Rounded" panose="020B0500000000000000" pitchFamily="34" charset="0"/>
              </a:rPr>
              <a:t>bếp</a:t>
            </a:r>
            <a:endParaRPr lang="en-US" altLang="en-US" sz="2400" dirty="0">
              <a:solidFill>
                <a:srgbClr val="FF0000"/>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nodeType="clickEffect">
                                  <p:stCondLst>
                                    <p:cond delay="0"/>
                                  </p:stCondLst>
                                  <p:childTnLst>
                                    <p:set>
                                      <p:cBhvr>
                                        <p:cTn id="50" dur="1" fill="hold">
                                          <p:stCondLst>
                                            <p:cond delay="0"/>
                                          </p:stCondLst>
                                        </p:cTn>
                                        <p:tgtEl>
                                          <p:spTgt spid="18"/>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nodeType="clickEffect">
                                  <p:stCondLst>
                                    <p:cond delay="0"/>
                                  </p:stCondLst>
                                  <p:childTnLst>
                                    <p:set>
                                      <p:cBhvr>
                                        <p:cTn id="54" dur="1" fill="hold">
                                          <p:stCondLst>
                                            <p:cond delay="0"/>
                                          </p:stCondLst>
                                        </p:cTn>
                                        <p:tgtEl>
                                          <p:spTgt spid="19"/>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nodeType="clickEffect">
                                  <p:stCondLst>
                                    <p:cond delay="0"/>
                                  </p:stCondLst>
                                  <p:childTnLst>
                                    <p:set>
                                      <p:cBhvr>
                                        <p:cTn id="58" dur="1" fill="hold">
                                          <p:stCondLst>
                                            <p:cond delay="0"/>
                                          </p:stCondLst>
                                        </p:cTn>
                                        <p:tgtEl>
                                          <p:spTgt spid="20"/>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nodeType="clickEffect">
                                  <p:stCondLst>
                                    <p:cond delay="0"/>
                                  </p:stCondLst>
                                  <p:childTnLst>
                                    <p:set>
                                      <p:cBhvr>
                                        <p:cTn id="62" dur="1" fill="hold">
                                          <p:stCondLst>
                                            <p:cond delay="0"/>
                                          </p:stCondLst>
                                        </p:cTn>
                                        <p:tgtEl>
                                          <p:spTgt spid="21"/>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nodeType="clickEffect">
                                  <p:stCondLst>
                                    <p:cond delay="0"/>
                                  </p:stCondLst>
                                  <p:childTnLst>
                                    <p:set>
                                      <p:cBhvr>
                                        <p:cTn id="66" dur="1" fill="hold">
                                          <p:stCondLst>
                                            <p:cond delay="0"/>
                                          </p:stCondLst>
                                        </p:cTn>
                                        <p:tgtEl>
                                          <p:spTgt spid="22"/>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nodeType="clickEffect">
                                  <p:stCondLst>
                                    <p:cond delay="0"/>
                                  </p:stCondLst>
                                  <p:childTnLst>
                                    <p:set>
                                      <p:cBhvr>
                                        <p:cTn id="7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4" descr="Bộ chữ viết hoa cỡ nhỏ">
            <a:extLst>
              <a:ext uri="{FF2B5EF4-FFF2-40B4-BE49-F238E27FC236}">
                <a16:creationId xmlns:a16="http://schemas.microsoft.com/office/drawing/2014/main" id="{79C775B4-0AE0-4370-3D5F-ADC63255C7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925" t="22566" r="9470" b="24178"/>
          <a:stretch>
            <a:fillRect/>
          </a:stretch>
        </p:blipFill>
        <p:spPr bwMode="auto">
          <a:xfrm>
            <a:off x="4235450" y="1477963"/>
            <a:ext cx="3941763" cy="358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5299" name="Google Shape;422;p14">
            <a:extLst>
              <a:ext uri="{FF2B5EF4-FFF2-40B4-BE49-F238E27FC236}">
                <a16:creationId xmlns:a16="http://schemas.microsoft.com/office/drawing/2014/main" id="{AC0928AF-FF9F-32E7-6AED-9A02D53F24CD}"/>
              </a:ext>
            </a:extLst>
          </p:cNvPr>
          <p:cNvGrpSpPr>
            <a:grpSpLocks/>
          </p:cNvGrpSpPr>
          <p:nvPr/>
        </p:nvGrpSpPr>
        <p:grpSpPr bwMode="auto">
          <a:xfrm>
            <a:off x="-28575" y="5191125"/>
            <a:ext cx="12265025" cy="1690688"/>
            <a:chOff x="-21903" y="3893725"/>
            <a:chExt cx="9199029" cy="1268157"/>
          </a:xfrm>
        </p:grpSpPr>
        <p:sp>
          <p:nvSpPr>
            <p:cNvPr id="118" name="Google Shape;423;p14">
              <a:extLst>
                <a:ext uri="{FF2B5EF4-FFF2-40B4-BE49-F238E27FC236}">
                  <a16:creationId xmlns:a16="http://schemas.microsoft.com/office/drawing/2014/main" id="{4438FA69-939B-F610-2538-8DDFF4953A62}"/>
                </a:ext>
              </a:extLst>
            </p:cNvPr>
            <p:cNvSpPr/>
            <p:nvPr/>
          </p:nvSpPr>
          <p:spPr>
            <a:xfrm>
              <a:off x="5187229" y="3893725"/>
              <a:ext cx="3989897" cy="1268157"/>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rgbClr val="027182"/>
            </a:solidFill>
            <a:ln>
              <a:noFill/>
            </a:ln>
          </p:spPr>
          <p:txBody>
            <a:bodyPr spcFirstLastPara="1" lIns="91425" tIns="91425" rIns="91425" bIns="91425" anchor="ctr"/>
            <a:lstStyle/>
            <a:p>
              <a:pPr defTabSz="1219170" eaLnBrk="1" fontAlgn="auto" hangingPunct="1">
                <a:spcBef>
                  <a:spcPts val="0"/>
                </a:spcBef>
                <a:spcAft>
                  <a:spcPts val="0"/>
                </a:spcAft>
                <a:buClr>
                  <a:srgbClr val="000000"/>
                </a:buClr>
                <a:buFont typeface="Arial" panose="020B0604020202020204"/>
                <a:buNone/>
                <a:defRPr/>
              </a:pPr>
              <a:endParaRPr sz="1867" kern="0">
                <a:solidFill>
                  <a:srgbClr val="000000"/>
                </a:solidFill>
                <a:latin typeface="Arial" panose="020B0604020202020204"/>
                <a:ea typeface="+mn-ea"/>
                <a:cs typeface="Arial" panose="020B0604020202020204"/>
                <a:sym typeface="Arial" panose="020B0604020202020204"/>
              </a:endParaRPr>
            </a:p>
          </p:txBody>
        </p:sp>
        <p:sp>
          <p:nvSpPr>
            <p:cNvPr id="119" name="Google Shape;424;p14">
              <a:extLst>
                <a:ext uri="{FF2B5EF4-FFF2-40B4-BE49-F238E27FC236}">
                  <a16:creationId xmlns:a16="http://schemas.microsoft.com/office/drawing/2014/main" id="{2056CD3C-8C05-70E4-436D-4E7E3874C2F1}"/>
                </a:ext>
              </a:extLst>
            </p:cNvPr>
            <p:cNvSpPr/>
            <p:nvPr/>
          </p:nvSpPr>
          <p:spPr>
            <a:xfrm>
              <a:off x="2585640" y="4328352"/>
              <a:ext cx="2621830" cy="833530"/>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rgbClr val="027182"/>
            </a:solidFill>
            <a:ln>
              <a:noFill/>
            </a:ln>
          </p:spPr>
          <p:txBody>
            <a:bodyPr spcFirstLastPara="1" lIns="91425" tIns="91425" rIns="91425" bIns="91425" anchor="ctr"/>
            <a:lstStyle/>
            <a:p>
              <a:pPr defTabSz="1219170" eaLnBrk="1" fontAlgn="auto" hangingPunct="1">
                <a:spcBef>
                  <a:spcPts val="0"/>
                </a:spcBef>
                <a:spcAft>
                  <a:spcPts val="0"/>
                </a:spcAft>
                <a:buClr>
                  <a:srgbClr val="000000"/>
                </a:buClr>
                <a:buFont typeface="Arial" panose="020B0604020202020204"/>
                <a:buNone/>
                <a:defRPr/>
              </a:pPr>
              <a:endParaRPr sz="1867" kern="0">
                <a:solidFill>
                  <a:srgbClr val="000000"/>
                </a:solidFill>
                <a:latin typeface="Arial" panose="020B0604020202020204"/>
                <a:ea typeface="+mn-ea"/>
                <a:cs typeface="Arial" panose="020B0604020202020204"/>
                <a:sym typeface="Arial" panose="020B0604020202020204"/>
              </a:endParaRPr>
            </a:p>
          </p:txBody>
        </p:sp>
        <p:sp>
          <p:nvSpPr>
            <p:cNvPr id="120" name="Google Shape;425;p14">
              <a:extLst>
                <a:ext uri="{FF2B5EF4-FFF2-40B4-BE49-F238E27FC236}">
                  <a16:creationId xmlns:a16="http://schemas.microsoft.com/office/drawing/2014/main" id="{B63255EF-96B7-D7CC-9E5E-2AC4329509D3}"/>
                </a:ext>
              </a:extLst>
            </p:cNvPr>
            <p:cNvSpPr/>
            <p:nvPr/>
          </p:nvSpPr>
          <p:spPr>
            <a:xfrm flipH="1">
              <a:off x="-21903" y="4328352"/>
              <a:ext cx="2621830" cy="833530"/>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rgbClr val="027182"/>
            </a:solidFill>
            <a:ln>
              <a:noFill/>
            </a:ln>
          </p:spPr>
          <p:txBody>
            <a:bodyPr spcFirstLastPara="1" lIns="91425" tIns="91425" rIns="91425" bIns="91425" anchor="ctr"/>
            <a:lstStyle/>
            <a:p>
              <a:pPr defTabSz="1219170" eaLnBrk="1" fontAlgn="auto" hangingPunct="1">
                <a:spcBef>
                  <a:spcPts val="0"/>
                </a:spcBef>
                <a:spcAft>
                  <a:spcPts val="0"/>
                </a:spcAft>
                <a:buClr>
                  <a:srgbClr val="000000"/>
                </a:buClr>
                <a:buFont typeface="Arial" panose="020B0604020202020204"/>
                <a:buNone/>
                <a:defRPr/>
              </a:pPr>
              <a:endParaRPr sz="1867" kern="0">
                <a:solidFill>
                  <a:srgbClr val="000000"/>
                </a:solidFill>
                <a:latin typeface="Arial" panose="020B0604020202020204"/>
                <a:ea typeface="+mn-ea"/>
                <a:cs typeface="Arial" panose="020B0604020202020204"/>
                <a:sym typeface="Arial" panose="020B0604020202020204"/>
              </a:endParaRPr>
            </a:p>
          </p:txBody>
        </p:sp>
      </p:grpSp>
      <p:grpSp>
        <p:nvGrpSpPr>
          <p:cNvPr id="55300" name="Google Shape;426;p14">
            <a:extLst>
              <a:ext uri="{FF2B5EF4-FFF2-40B4-BE49-F238E27FC236}">
                <a16:creationId xmlns:a16="http://schemas.microsoft.com/office/drawing/2014/main" id="{0D24033F-D198-76E8-3D05-2C42F8672A7A}"/>
              </a:ext>
            </a:extLst>
          </p:cNvPr>
          <p:cNvGrpSpPr>
            <a:grpSpLocks/>
          </p:cNvGrpSpPr>
          <p:nvPr/>
        </p:nvGrpSpPr>
        <p:grpSpPr bwMode="auto">
          <a:xfrm>
            <a:off x="-28575" y="5567363"/>
            <a:ext cx="12265025" cy="1314450"/>
            <a:chOff x="-12" y="4175800"/>
            <a:chExt cx="9177233" cy="986095"/>
          </a:xfrm>
        </p:grpSpPr>
        <p:sp>
          <p:nvSpPr>
            <p:cNvPr id="122" name="Google Shape;427;p14">
              <a:extLst>
                <a:ext uri="{FF2B5EF4-FFF2-40B4-BE49-F238E27FC236}">
                  <a16:creationId xmlns:a16="http://schemas.microsoft.com/office/drawing/2014/main" id="{5EFF923F-660A-B4CF-47B8-F0A170B2EBEF}"/>
                </a:ext>
              </a:extLst>
            </p:cNvPr>
            <p:cNvSpPr/>
            <p:nvPr/>
          </p:nvSpPr>
          <p:spPr>
            <a:xfrm>
              <a:off x="5159954" y="4175800"/>
              <a:ext cx="4017267" cy="986095"/>
            </a:xfrm>
            <a:custGeom>
              <a:avLst/>
              <a:gdLst/>
              <a:ahLst/>
              <a:cxnLst/>
              <a:rect l="l" t="t" r="r" b="b"/>
              <a:pathLst>
                <a:path w="92834" h="20318" extrusionOk="0">
                  <a:moveTo>
                    <a:pt x="82184" y="1"/>
                  </a:moveTo>
                  <a:cubicBezTo>
                    <a:pt x="81770" y="1"/>
                    <a:pt x="81319" y="52"/>
                    <a:pt x="80828" y="167"/>
                  </a:cubicBezTo>
                  <a:cubicBezTo>
                    <a:pt x="76342" y="1195"/>
                    <a:pt x="75089" y="11220"/>
                    <a:pt x="75089" y="11220"/>
                  </a:cubicBezTo>
                  <a:cubicBezTo>
                    <a:pt x="75089" y="11220"/>
                    <a:pt x="74078" y="8309"/>
                    <a:pt x="70313" y="8309"/>
                  </a:cubicBezTo>
                  <a:cubicBezTo>
                    <a:pt x="70235" y="8309"/>
                    <a:pt x="70156" y="8310"/>
                    <a:pt x="70076" y="8313"/>
                  </a:cubicBezTo>
                  <a:cubicBezTo>
                    <a:pt x="66116" y="8413"/>
                    <a:pt x="64863" y="11746"/>
                    <a:pt x="64863" y="11746"/>
                  </a:cubicBezTo>
                  <a:cubicBezTo>
                    <a:pt x="64863" y="11746"/>
                    <a:pt x="64011" y="8087"/>
                    <a:pt x="60252" y="8087"/>
                  </a:cubicBezTo>
                  <a:cubicBezTo>
                    <a:pt x="56492" y="8087"/>
                    <a:pt x="54512" y="11646"/>
                    <a:pt x="54512" y="11646"/>
                  </a:cubicBezTo>
                  <a:cubicBezTo>
                    <a:pt x="54512" y="11646"/>
                    <a:pt x="50295" y="7863"/>
                    <a:pt x="45916" y="7863"/>
                  </a:cubicBezTo>
                  <a:cubicBezTo>
                    <a:pt x="45474" y="7863"/>
                    <a:pt x="45029" y="7902"/>
                    <a:pt x="44587" y="7987"/>
                  </a:cubicBezTo>
                  <a:cubicBezTo>
                    <a:pt x="39800" y="8939"/>
                    <a:pt x="38021" y="15205"/>
                    <a:pt x="38021" y="15205"/>
                  </a:cubicBezTo>
                  <a:cubicBezTo>
                    <a:pt x="38021" y="15205"/>
                    <a:pt x="33535" y="9867"/>
                    <a:pt x="27043" y="8187"/>
                  </a:cubicBezTo>
                  <a:cubicBezTo>
                    <a:pt x="26360" y="8012"/>
                    <a:pt x="25707" y="7934"/>
                    <a:pt x="25087" y="7934"/>
                  </a:cubicBezTo>
                  <a:cubicBezTo>
                    <a:pt x="19844" y="7934"/>
                    <a:pt x="16918" y="13526"/>
                    <a:pt x="16918" y="13526"/>
                  </a:cubicBezTo>
                  <a:cubicBezTo>
                    <a:pt x="16918" y="13526"/>
                    <a:pt x="14251" y="6833"/>
                    <a:pt x="8181" y="6833"/>
                  </a:cubicBezTo>
                  <a:cubicBezTo>
                    <a:pt x="8136" y="6833"/>
                    <a:pt x="8091" y="6833"/>
                    <a:pt x="8046" y="6834"/>
                  </a:cubicBezTo>
                  <a:cubicBezTo>
                    <a:pt x="4337" y="6909"/>
                    <a:pt x="1605" y="10117"/>
                    <a:pt x="26" y="12674"/>
                  </a:cubicBezTo>
                  <a:lnTo>
                    <a:pt x="1" y="20318"/>
                  </a:lnTo>
                  <a:lnTo>
                    <a:pt x="92833" y="20318"/>
                  </a:lnTo>
                  <a:lnTo>
                    <a:pt x="92833" y="1796"/>
                  </a:lnTo>
                  <a:cubicBezTo>
                    <a:pt x="91942" y="1111"/>
                    <a:pt x="91109" y="851"/>
                    <a:pt x="90359" y="851"/>
                  </a:cubicBezTo>
                  <a:cubicBezTo>
                    <a:pt x="88008" y="851"/>
                    <a:pt x="86467" y="3400"/>
                    <a:pt x="86467" y="3400"/>
                  </a:cubicBezTo>
                  <a:cubicBezTo>
                    <a:pt x="86467" y="3400"/>
                    <a:pt x="85553" y="1"/>
                    <a:pt x="82184" y="1"/>
                  </a:cubicBezTo>
                  <a:close/>
                </a:path>
              </a:pathLst>
            </a:custGeom>
            <a:solidFill>
              <a:srgbClr val="A8DC7F"/>
            </a:solidFill>
            <a:ln>
              <a:noFill/>
            </a:ln>
          </p:spPr>
          <p:txBody>
            <a:bodyPr spcFirstLastPara="1" lIns="91425" tIns="91425" rIns="91425" bIns="91425" anchor="ctr"/>
            <a:lstStyle/>
            <a:p>
              <a:pPr defTabSz="1219170" eaLnBrk="1" fontAlgn="auto" hangingPunct="1">
                <a:spcBef>
                  <a:spcPts val="0"/>
                </a:spcBef>
                <a:spcAft>
                  <a:spcPts val="0"/>
                </a:spcAft>
                <a:buClr>
                  <a:srgbClr val="000000"/>
                </a:buClr>
                <a:buFont typeface="Arial" panose="020B0604020202020204"/>
                <a:buNone/>
                <a:defRPr/>
              </a:pPr>
              <a:endParaRPr sz="1867" kern="0">
                <a:solidFill>
                  <a:srgbClr val="000000"/>
                </a:solidFill>
                <a:latin typeface="Arial" panose="020B0604020202020204"/>
                <a:ea typeface="+mn-ea"/>
                <a:cs typeface="Arial" panose="020B0604020202020204"/>
                <a:sym typeface="Arial" panose="020B0604020202020204"/>
              </a:endParaRPr>
            </a:p>
          </p:txBody>
        </p:sp>
        <p:sp>
          <p:nvSpPr>
            <p:cNvPr id="123" name="Google Shape;428;p14">
              <a:extLst>
                <a:ext uri="{FF2B5EF4-FFF2-40B4-BE49-F238E27FC236}">
                  <a16:creationId xmlns:a16="http://schemas.microsoft.com/office/drawing/2014/main" id="{CCDCD1DF-F9C4-5AFF-5E56-F5D3AA565FB7}"/>
                </a:ext>
              </a:extLst>
            </p:cNvPr>
            <p:cNvSpPr/>
            <p:nvPr/>
          </p:nvSpPr>
          <p:spPr>
            <a:xfrm>
              <a:off x="2541960" y="4702194"/>
              <a:ext cx="2698767" cy="459701"/>
            </a:xfrm>
            <a:custGeom>
              <a:avLst/>
              <a:gdLst/>
              <a:ahLst/>
              <a:cxnLst/>
              <a:rect l="l" t="t" r="r" b="b"/>
              <a:pathLst>
                <a:path w="92834" h="20318" extrusionOk="0">
                  <a:moveTo>
                    <a:pt x="82184" y="1"/>
                  </a:moveTo>
                  <a:cubicBezTo>
                    <a:pt x="81770" y="1"/>
                    <a:pt x="81319" y="52"/>
                    <a:pt x="80828" y="167"/>
                  </a:cubicBezTo>
                  <a:cubicBezTo>
                    <a:pt x="76342" y="1195"/>
                    <a:pt x="75089" y="11220"/>
                    <a:pt x="75089" y="11220"/>
                  </a:cubicBezTo>
                  <a:cubicBezTo>
                    <a:pt x="75089" y="11220"/>
                    <a:pt x="74078" y="8309"/>
                    <a:pt x="70313" y="8309"/>
                  </a:cubicBezTo>
                  <a:cubicBezTo>
                    <a:pt x="70235" y="8309"/>
                    <a:pt x="70156" y="8310"/>
                    <a:pt x="70076" y="8313"/>
                  </a:cubicBezTo>
                  <a:cubicBezTo>
                    <a:pt x="66116" y="8413"/>
                    <a:pt x="64863" y="11746"/>
                    <a:pt x="64863" y="11746"/>
                  </a:cubicBezTo>
                  <a:cubicBezTo>
                    <a:pt x="64863" y="11746"/>
                    <a:pt x="64011" y="8087"/>
                    <a:pt x="60252" y="8087"/>
                  </a:cubicBezTo>
                  <a:cubicBezTo>
                    <a:pt x="56492" y="8087"/>
                    <a:pt x="54512" y="11646"/>
                    <a:pt x="54512" y="11646"/>
                  </a:cubicBezTo>
                  <a:cubicBezTo>
                    <a:pt x="54512" y="11646"/>
                    <a:pt x="50295" y="7863"/>
                    <a:pt x="45916" y="7863"/>
                  </a:cubicBezTo>
                  <a:cubicBezTo>
                    <a:pt x="45474" y="7863"/>
                    <a:pt x="45029" y="7902"/>
                    <a:pt x="44587" y="7987"/>
                  </a:cubicBezTo>
                  <a:cubicBezTo>
                    <a:pt x="39800" y="8939"/>
                    <a:pt x="38021" y="15205"/>
                    <a:pt x="38021" y="15205"/>
                  </a:cubicBezTo>
                  <a:cubicBezTo>
                    <a:pt x="38021" y="15205"/>
                    <a:pt x="33535" y="9867"/>
                    <a:pt x="27043" y="8187"/>
                  </a:cubicBezTo>
                  <a:cubicBezTo>
                    <a:pt x="26360" y="8012"/>
                    <a:pt x="25707" y="7934"/>
                    <a:pt x="25087" y="7934"/>
                  </a:cubicBezTo>
                  <a:cubicBezTo>
                    <a:pt x="19844" y="7934"/>
                    <a:pt x="16918" y="13526"/>
                    <a:pt x="16918" y="13526"/>
                  </a:cubicBezTo>
                  <a:cubicBezTo>
                    <a:pt x="16918" y="13526"/>
                    <a:pt x="14251" y="6833"/>
                    <a:pt x="8181" y="6833"/>
                  </a:cubicBezTo>
                  <a:cubicBezTo>
                    <a:pt x="8136" y="6833"/>
                    <a:pt x="8091" y="6833"/>
                    <a:pt x="8046" y="6834"/>
                  </a:cubicBezTo>
                  <a:cubicBezTo>
                    <a:pt x="4337" y="6909"/>
                    <a:pt x="1605" y="10117"/>
                    <a:pt x="26" y="12674"/>
                  </a:cubicBezTo>
                  <a:lnTo>
                    <a:pt x="1" y="20318"/>
                  </a:lnTo>
                  <a:lnTo>
                    <a:pt x="92833" y="20318"/>
                  </a:lnTo>
                  <a:lnTo>
                    <a:pt x="92833" y="1796"/>
                  </a:lnTo>
                  <a:cubicBezTo>
                    <a:pt x="91942" y="1111"/>
                    <a:pt x="91109" y="851"/>
                    <a:pt x="90359" y="851"/>
                  </a:cubicBezTo>
                  <a:cubicBezTo>
                    <a:pt x="88008" y="851"/>
                    <a:pt x="86467" y="3400"/>
                    <a:pt x="86467" y="3400"/>
                  </a:cubicBezTo>
                  <a:cubicBezTo>
                    <a:pt x="86467" y="3400"/>
                    <a:pt x="85553" y="1"/>
                    <a:pt x="82184" y="1"/>
                  </a:cubicBezTo>
                  <a:close/>
                </a:path>
              </a:pathLst>
            </a:custGeom>
            <a:solidFill>
              <a:srgbClr val="A8DC7F"/>
            </a:solidFill>
            <a:ln>
              <a:noFill/>
            </a:ln>
          </p:spPr>
          <p:txBody>
            <a:bodyPr spcFirstLastPara="1" lIns="91425" tIns="91425" rIns="91425" bIns="91425" anchor="ctr"/>
            <a:lstStyle/>
            <a:p>
              <a:pPr defTabSz="1219170" eaLnBrk="1" fontAlgn="auto" hangingPunct="1">
                <a:spcBef>
                  <a:spcPts val="0"/>
                </a:spcBef>
                <a:spcAft>
                  <a:spcPts val="0"/>
                </a:spcAft>
                <a:buClr>
                  <a:srgbClr val="000000"/>
                </a:buClr>
                <a:buFont typeface="Arial" panose="020B0604020202020204"/>
                <a:buNone/>
                <a:defRPr/>
              </a:pPr>
              <a:endParaRPr sz="1867" kern="0">
                <a:solidFill>
                  <a:srgbClr val="000000"/>
                </a:solidFill>
                <a:latin typeface="Arial" panose="020B0604020202020204"/>
                <a:ea typeface="+mn-ea"/>
                <a:cs typeface="Arial" panose="020B0604020202020204"/>
                <a:sym typeface="Arial" panose="020B0604020202020204"/>
              </a:endParaRPr>
            </a:p>
          </p:txBody>
        </p:sp>
        <p:sp>
          <p:nvSpPr>
            <p:cNvPr id="124" name="Google Shape;429;p14">
              <a:extLst>
                <a:ext uri="{FF2B5EF4-FFF2-40B4-BE49-F238E27FC236}">
                  <a16:creationId xmlns:a16="http://schemas.microsoft.com/office/drawing/2014/main" id="{E0839C75-03BF-753B-4336-D4B9A38D8A16}"/>
                </a:ext>
              </a:extLst>
            </p:cNvPr>
            <p:cNvSpPr/>
            <p:nvPr/>
          </p:nvSpPr>
          <p:spPr>
            <a:xfrm flipH="1">
              <a:off x="-12" y="4587864"/>
              <a:ext cx="2639375" cy="574031"/>
            </a:xfrm>
            <a:custGeom>
              <a:avLst/>
              <a:gdLst/>
              <a:ahLst/>
              <a:cxnLst/>
              <a:rect l="l" t="t" r="r" b="b"/>
              <a:pathLst>
                <a:path w="92834" h="20318" extrusionOk="0">
                  <a:moveTo>
                    <a:pt x="82184" y="1"/>
                  </a:moveTo>
                  <a:cubicBezTo>
                    <a:pt x="81770" y="1"/>
                    <a:pt x="81319" y="52"/>
                    <a:pt x="80828" y="167"/>
                  </a:cubicBezTo>
                  <a:cubicBezTo>
                    <a:pt x="76342" y="1195"/>
                    <a:pt x="75089" y="11220"/>
                    <a:pt x="75089" y="11220"/>
                  </a:cubicBezTo>
                  <a:cubicBezTo>
                    <a:pt x="75089" y="11220"/>
                    <a:pt x="74078" y="8309"/>
                    <a:pt x="70313" y="8309"/>
                  </a:cubicBezTo>
                  <a:cubicBezTo>
                    <a:pt x="70235" y="8309"/>
                    <a:pt x="70156" y="8310"/>
                    <a:pt x="70076" y="8313"/>
                  </a:cubicBezTo>
                  <a:cubicBezTo>
                    <a:pt x="66116" y="8413"/>
                    <a:pt x="64863" y="11746"/>
                    <a:pt x="64863" y="11746"/>
                  </a:cubicBezTo>
                  <a:cubicBezTo>
                    <a:pt x="64863" y="11746"/>
                    <a:pt x="64011" y="8087"/>
                    <a:pt x="60252" y="8087"/>
                  </a:cubicBezTo>
                  <a:cubicBezTo>
                    <a:pt x="56492" y="8087"/>
                    <a:pt x="54512" y="11646"/>
                    <a:pt x="54512" y="11646"/>
                  </a:cubicBezTo>
                  <a:cubicBezTo>
                    <a:pt x="54512" y="11646"/>
                    <a:pt x="50295" y="7863"/>
                    <a:pt x="45916" y="7863"/>
                  </a:cubicBezTo>
                  <a:cubicBezTo>
                    <a:pt x="45474" y="7863"/>
                    <a:pt x="45029" y="7902"/>
                    <a:pt x="44587" y="7987"/>
                  </a:cubicBezTo>
                  <a:cubicBezTo>
                    <a:pt x="39800" y="8939"/>
                    <a:pt x="38021" y="15205"/>
                    <a:pt x="38021" y="15205"/>
                  </a:cubicBezTo>
                  <a:cubicBezTo>
                    <a:pt x="38021" y="15205"/>
                    <a:pt x="33535" y="9867"/>
                    <a:pt x="27043" y="8187"/>
                  </a:cubicBezTo>
                  <a:cubicBezTo>
                    <a:pt x="26360" y="8012"/>
                    <a:pt x="25707" y="7934"/>
                    <a:pt x="25087" y="7934"/>
                  </a:cubicBezTo>
                  <a:cubicBezTo>
                    <a:pt x="19844" y="7934"/>
                    <a:pt x="16918" y="13526"/>
                    <a:pt x="16918" y="13526"/>
                  </a:cubicBezTo>
                  <a:cubicBezTo>
                    <a:pt x="16918" y="13526"/>
                    <a:pt x="14251" y="6833"/>
                    <a:pt x="8181" y="6833"/>
                  </a:cubicBezTo>
                  <a:cubicBezTo>
                    <a:pt x="8136" y="6833"/>
                    <a:pt x="8091" y="6833"/>
                    <a:pt x="8046" y="6834"/>
                  </a:cubicBezTo>
                  <a:cubicBezTo>
                    <a:pt x="4337" y="6909"/>
                    <a:pt x="1605" y="10117"/>
                    <a:pt x="26" y="12674"/>
                  </a:cubicBezTo>
                  <a:lnTo>
                    <a:pt x="1" y="20318"/>
                  </a:lnTo>
                  <a:lnTo>
                    <a:pt x="92833" y="20318"/>
                  </a:lnTo>
                  <a:lnTo>
                    <a:pt x="92833" y="1796"/>
                  </a:lnTo>
                  <a:cubicBezTo>
                    <a:pt x="91942" y="1111"/>
                    <a:pt x="91109" y="851"/>
                    <a:pt x="90359" y="851"/>
                  </a:cubicBezTo>
                  <a:cubicBezTo>
                    <a:pt x="88008" y="851"/>
                    <a:pt x="86467" y="3400"/>
                    <a:pt x="86467" y="3400"/>
                  </a:cubicBezTo>
                  <a:cubicBezTo>
                    <a:pt x="86467" y="3400"/>
                    <a:pt x="85553" y="1"/>
                    <a:pt x="82184" y="1"/>
                  </a:cubicBezTo>
                  <a:close/>
                </a:path>
              </a:pathLst>
            </a:custGeom>
            <a:solidFill>
              <a:srgbClr val="A8DC7F"/>
            </a:solidFill>
            <a:ln>
              <a:noFill/>
            </a:ln>
          </p:spPr>
          <p:txBody>
            <a:bodyPr spcFirstLastPara="1" lIns="91425" tIns="91425" rIns="91425" bIns="91425" anchor="ctr"/>
            <a:lstStyle/>
            <a:p>
              <a:pPr defTabSz="1219170" eaLnBrk="1" fontAlgn="auto" hangingPunct="1">
                <a:spcBef>
                  <a:spcPts val="0"/>
                </a:spcBef>
                <a:spcAft>
                  <a:spcPts val="0"/>
                </a:spcAft>
                <a:buClr>
                  <a:srgbClr val="000000"/>
                </a:buClr>
                <a:buFont typeface="Arial" panose="020B0604020202020204"/>
                <a:buNone/>
                <a:defRPr/>
              </a:pPr>
              <a:endParaRPr sz="1867" kern="0">
                <a:solidFill>
                  <a:srgbClr val="000000"/>
                </a:solidFill>
                <a:latin typeface="Arial" panose="020B0604020202020204"/>
                <a:ea typeface="+mn-ea"/>
                <a:cs typeface="Arial" panose="020B0604020202020204"/>
                <a:sym typeface="Arial" panose="020B0604020202020204"/>
              </a:endParaRPr>
            </a:p>
          </p:txBody>
        </p:sp>
      </p:grpSp>
      <p:grpSp>
        <p:nvGrpSpPr>
          <p:cNvPr id="55301" name="Google Shape;1220;p35">
            <a:extLst>
              <a:ext uri="{FF2B5EF4-FFF2-40B4-BE49-F238E27FC236}">
                <a16:creationId xmlns:a16="http://schemas.microsoft.com/office/drawing/2014/main" id="{DADD2911-23E2-B745-7B23-430E9B8BAEC5}"/>
              </a:ext>
            </a:extLst>
          </p:cNvPr>
          <p:cNvGrpSpPr>
            <a:grpSpLocks/>
          </p:cNvGrpSpPr>
          <p:nvPr/>
        </p:nvGrpSpPr>
        <p:grpSpPr bwMode="auto">
          <a:xfrm>
            <a:off x="9664700" y="4611688"/>
            <a:ext cx="2270125" cy="2881312"/>
            <a:chOff x="6607309" y="1724000"/>
            <a:chExt cx="2252251" cy="2857110"/>
          </a:xfrm>
        </p:grpSpPr>
        <p:sp>
          <p:nvSpPr>
            <p:cNvPr id="141" name="Google Shape;1221;p35">
              <a:extLst>
                <a:ext uri="{FF2B5EF4-FFF2-40B4-BE49-F238E27FC236}">
                  <a16:creationId xmlns:a16="http://schemas.microsoft.com/office/drawing/2014/main" id="{5592A82C-79CD-C650-C0EC-982C226AE8F8}"/>
                </a:ext>
              </a:extLst>
            </p:cNvPr>
            <p:cNvSpPr/>
            <p:nvPr/>
          </p:nvSpPr>
          <p:spPr>
            <a:xfrm>
              <a:off x="7758635" y="1752335"/>
              <a:ext cx="1088325" cy="743006"/>
            </a:xfrm>
            <a:custGeom>
              <a:avLst/>
              <a:gdLst/>
              <a:ahLst/>
              <a:cxnLst/>
              <a:rect l="l" t="t" r="r" b="b"/>
              <a:pathLst>
                <a:path w="24237" h="16544" extrusionOk="0">
                  <a:moveTo>
                    <a:pt x="18601" y="1"/>
                  </a:moveTo>
                  <a:cubicBezTo>
                    <a:pt x="16448" y="1"/>
                    <a:pt x="13724" y="669"/>
                    <a:pt x="10728" y="2208"/>
                  </a:cubicBezTo>
                  <a:cubicBezTo>
                    <a:pt x="4262" y="5541"/>
                    <a:pt x="1" y="12534"/>
                    <a:pt x="1" y="12534"/>
                  </a:cubicBezTo>
                  <a:lnTo>
                    <a:pt x="978" y="16544"/>
                  </a:lnTo>
                  <a:cubicBezTo>
                    <a:pt x="7670" y="15566"/>
                    <a:pt x="17144" y="12032"/>
                    <a:pt x="19500" y="10278"/>
                  </a:cubicBezTo>
                  <a:cubicBezTo>
                    <a:pt x="21881" y="8549"/>
                    <a:pt x="24237" y="5190"/>
                    <a:pt x="23334" y="2408"/>
                  </a:cubicBezTo>
                  <a:cubicBezTo>
                    <a:pt x="22849" y="910"/>
                    <a:pt x="21113" y="1"/>
                    <a:pt x="18601" y="1"/>
                  </a:cubicBezTo>
                  <a:close/>
                </a:path>
              </a:pathLst>
            </a:custGeom>
            <a:solidFill>
              <a:srgbClr val="A8DC7F"/>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panose="020B0604020202020204"/>
                <a:ea typeface="+mn-ea"/>
                <a:cs typeface="Arial" panose="020B0604020202020204"/>
                <a:sym typeface="Arial" panose="020B0604020202020204"/>
              </a:endParaRPr>
            </a:p>
          </p:txBody>
        </p:sp>
        <p:sp>
          <p:nvSpPr>
            <p:cNvPr id="142" name="Google Shape;1222;p35">
              <a:extLst>
                <a:ext uri="{FF2B5EF4-FFF2-40B4-BE49-F238E27FC236}">
                  <a16:creationId xmlns:a16="http://schemas.microsoft.com/office/drawing/2014/main" id="{29FE9AB4-3598-5B0F-0C0A-8C59011B8BD8}"/>
                </a:ext>
              </a:extLst>
            </p:cNvPr>
            <p:cNvSpPr/>
            <p:nvPr/>
          </p:nvSpPr>
          <p:spPr>
            <a:xfrm>
              <a:off x="7793285" y="1956977"/>
              <a:ext cx="759150" cy="475398"/>
            </a:xfrm>
            <a:custGeom>
              <a:avLst/>
              <a:gdLst/>
              <a:ahLst/>
              <a:cxnLst/>
              <a:rect l="l" t="t" r="r" b="b"/>
              <a:pathLst>
                <a:path w="16918" h="10577" extrusionOk="0">
                  <a:moveTo>
                    <a:pt x="16918" y="0"/>
                  </a:moveTo>
                  <a:cubicBezTo>
                    <a:pt x="16918" y="0"/>
                    <a:pt x="16617" y="25"/>
                    <a:pt x="16066" y="126"/>
                  </a:cubicBezTo>
                  <a:cubicBezTo>
                    <a:pt x="15790" y="176"/>
                    <a:pt x="15439" y="226"/>
                    <a:pt x="15063" y="301"/>
                  </a:cubicBezTo>
                  <a:cubicBezTo>
                    <a:pt x="14687" y="376"/>
                    <a:pt x="14261" y="501"/>
                    <a:pt x="13810" y="627"/>
                  </a:cubicBezTo>
                  <a:cubicBezTo>
                    <a:pt x="13334" y="752"/>
                    <a:pt x="12833" y="928"/>
                    <a:pt x="12331" y="1128"/>
                  </a:cubicBezTo>
                  <a:cubicBezTo>
                    <a:pt x="12056" y="1228"/>
                    <a:pt x="11805" y="1329"/>
                    <a:pt x="11529" y="1429"/>
                  </a:cubicBezTo>
                  <a:cubicBezTo>
                    <a:pt x="11254" y="1529"/>
                    <a:pt x="11003" y="1679"/>
                    <a:pt x="10727" y="1805"/>
                  </a:cubicBezTo>
                  <a:cubicBezTo>
                    <a:pt x="10452" y="1930"/>
                    <a:pt x="10176" y="2055"/>
                    <a:pt x="9900" y="2181"/>
                  </a:cubicBezTo>
                  <a:cubicBezTo>
                    <a:pt x="9625" y="2331"/>
                    <a:pt x="9349" y="2481"/>
                    <a:pt x="9073" y="2632"/>
                  </a:cubicBezTo>
                  <a:cubicBezTo>
                    <a:pt x="8497" y="2933"/>
                    <a:pt x="7970" y="3258"/>
                    <a:pt x="7419" y="3609"/>
                  </a:cubicBezTo>
                  <a:cubicBezTo>
                    <a:pt x="6868" y="3960"/>
                    <a:pt x="6366" y="4336"/>
                    <a:pt x="5840" y="4712"/>
                  </a:cubicBezTo>
                  <a:cubicBezTo>
                    <a:pt x="5339" y="5063"/>
                    <a:pt x="4863" y="5464"/>
                    <a:pt x="4412" y="5840"/>
                  </a:cubicBezTo>
                  <a:cubicBezTo>
                    <a:pt x="3935" y="6241"/>
                    <a:pt x="3509" y="6617"/>
                    <a:pt x="3108" y="6993"/>
                  </a:cubicBezTo>
                  <a:cubicBezTo>
                    <a:pt x="2908" y="7193"/>
                    <a:pt x="2732" y="7369"/>
                    <a:pt x="2532" y="7569"/>
                  </a:cubicBezTo>
                  <a:cubicBezTo>
                    <a:pt x="2356" y="7745"/>
                    <a:pt x="2181" y="7920"/>
                    <a:pt x="2031" y="8096"/>
                  </a:cubicBezTo>
                  <a:cubicBezTo>
                    <a:pt x="1680" y="8446"/>
                    <a:pt x="1404" y="8772"/>
                    <a:pt x="1153" y="9073"/>
                  </a:cubicBezTo>
                  <a:cubicBezTo>
                    <a:pt x="903" y="9374"/>
                    <a:pt x="702" y="9649"/>
                    <a:pt x="527" y="9850"/>
                  </a:cubicBezTo>
                  <a:cubicBezTo>
                    <a:pt x="176" y="10301"/>
                    <a:pt x="1" y="10577"/>
                    <a:pt x="1" y="10577"/>
                  </a:cubicBezTo>
                  <a:cubicBezTo>
                    <a:pt x="1" y="10577"/>
                    <a:pt x="251" y="10376"/>
                    <a:pt x="702" y="10025"/>
                  </a:cubicBezTo>
                  <a:cubicBezTo>
                    <a:pt x="1128" y="9700"/>
                    <a:pt x="1755" y="9198"/>
                    <a:pt x="2507" y="8622"/>
                  </a:cubicBezTo>
                  <a:cubicBezTo>
                    <a:pt x="2883" y="8346"/>
                    <a:pt x="3284" y="8045"/>
                    <a:pt x="3710" y="7720"/>
                  </a:cubicBezTo>
                  <a:cubicBezTo>
                    <a:pt x="4136" y="7394"/>
                    <a:pt x="4612" y="7068"/>
                    <a:pt x="5088" y="6717"/>
                  </a:cubicBezTo>
                  <a:cubicBezTo>
                    <a:pt x="5564" y="6391"/>
                    <a:pt x="6041" y="6040"/>
                    <a:pt x="6542" y="5689"/>
                  </a:cubicBezTo>
                  <a:cubicBezTo>
                    <a:pt x="7068" y="5339"/>
                    <a:pt x="7569" y="4988"/>
                    <a:pt x="8096" y="4662"/>
                  </a:cubicBezTo>
                  <a:cubicBezTo>
                    <a:pt x="8622" y="4336"/>
                    <a:pt x="9148" y="3985"/>
                    <a:pt x="9675" y="3684"/>
                  </a:cubicBezTo>
                  <a:cubicBezTo>
                    <a:pt x="9950" y="3534"/>
                    <a:pt x="10201" y="3359"/>
                    <a:pt x="10452" y="3208"/>
                  </a:cubicBezTo>
                  <a:cubicBezTo>
                    <a:pt x="10702" y="3058"/>
                    <a:pt x="10978" y="2908"/>
                    <a:pt x="11229" y="2782"/>
                  </a:cubicBezTo>
                  <a:cubicBezTo>
                    <a:pt x="11479" y="2632"/>
                    <a:pt x="11730" y="2507"/>
                    <a:pt x="11981" y="2356"/>
                  </a:cubicBezTo>
                  <a:cubicBezTo>
                    <a:pt x="12231" y="2231"/>
                    <a:pt x="12457" y="2106"/>
                    <a:pt x="12707" y="1980"/>
                  </a:cubicBezTo>
                  <a:cubicBezTo>
                    <a:pt x="13184" y="1730"/>
                    <a:pt x="13635" y="1479"/>
                    <a:pt x="14061" y="1304"/>
                  </a:cubicBezTo>
                  <a:cubicBezTo>
                    <a:pt x="14487" y="1103"/>
                    <a:pt x="14863" y="928"/>
                    <a:pt x="15214" y="752"/>
                  </a:cubicBezTo>
                  <a:cubicBezTo>
                    <a:pt x="15565" y="602"/>
                    <a:pt x="15865" y="476"/>
                    <a:pt x="16141" y="351"/>
                  </a:cubicBezTo>
                  <a:cubicBezTo>
                    <a:pt x="16642" y="151"/>
                    <a:pt x="16918" y="0"/>
                    <a:pt x="16918" y="0"/>
                  </a:cubicBezTo>
                  <a:close/>
                </a:path>
              </a:pathLst>
            </a:custGeom>
            <a:solidFill>
              <a:srgbClr val="078309"/>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panose="020B0604020202020204"/>
                <a:ea typeface="+mn-ea"/>
                <a:cs typeface="Arial" panose="020B0604020202020204"/>
                <a:sym typeface="Arial" panose="020B0604020202020204"/>
              </a:endParaRPr>
            </a:p>
          </p:txBody>
        </p:sp>
        <p:sp>
          <p:nvSpPr>
            <p:cNvPr id="143" name="Google Shape;1223;p35">
              <a:extLst>
                <a:ext uri="{FF2B5EF4-FFF2-40B4-BE49-F238E27FC236}">
                  <a16:creationId xmlns:a16="http://schemas.microsoft.com/office/drawing/2014/main" id="{41011929-D860-2534-EE8A-1113E1A339C9}"/>
                </a:ext>
              </a:extLst>
            </p:cNvPr>
            <p:cNvSpPr/>
            <p:nvPr/>
          </p:nvSpPr>
          <p:spPr>
            <a:xfrm>
              <a:off x="6607309" y="1724000"/>
              <a:ext cx="1176526" cy="766618"/>
            </a:xfrm>
            <a:custGeom>
              <a:avLst/>
              <a:gdLst/>
              <a:ahLst/>
              <a:cxnLst/>
              <a:rect l="l" t="t" r="r" b="b"/>
              <a:pathLst>
                <a:path w="26219" h="17093" extrusionOk="0">
                  <a:moveTo>
                    <a:pt x="8250" y="0"/>
                  </a:moveTo>
                  <a:cubicBezTo>
                    <a:pt x="2663" y="0"/>
                    <a:pt x="1" y="4412"/>
                    <a:pt x="3386" y="8045"/>
                  </a:cubicBezTo>
                  <a:cubicBezTo>
                    <a:pt x="7822" y="12857"/>
                    <a:pt x="24339" y="15714"/>
                    <a:pt x="26218" y="17092"/>
                  </a:cubicBezTo>
                  <a:lnTo>
                    <a:pt x="25717" y="13559"/>
                  </a:lnTo>
                  <a:cubicBezTo>
                    <a:pt x="25717" y="13559"/>
                    <a:pt x="23762" y="5889"/>
                    <a:pt x="14364" y="1503"/>
                  </a:cubicBezTo>
                  <a:cubicBezTo>
                    <a:pt x="12097" y="446"/>
                    <a:pt x="10026" y="0"/>
                    <a:pt x="8250" y="0"/>
                  </a:cubicBezTo>
                  <a:close/>
                </a:path>
              </a:pathLst>
            </a:custGeom>
            <a:solidFill>
              <a:srgbClr val="A8DC7F"/>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panose="020B0604020202020204"/>
                <a:ea typeface="+mn-ea"/>
                <a:cs typeface="Arial" panose="020B0604020202020204"/>
                <a:sym typeface="Arial" panose="020B0604020202020204"/>
              </a:endParaRPr>
            </a:p>
          </p:txBody>
        </p:sp>
        <p:sp>
          <p:nvSpPr>
            <p:cNvPr id="144" name="Google Shape;1224;p35">
              <a:extLst>
                <a:ext uri="{FF2B5EF4-FFF2-40B4-BE49-F238E27FC236}">
                  <a16:creationId xmlns:a16="http://schemas.microsoft.com/office/drawing/2014/main" id="{6D2EE108-8735-77BE-A21A-5455382CCB6B}"/>
                </a:ext>
              </a:extLst>
            </p:cNvPr>
            <p:cNvSpPr/>
            <p:nvPr/>
          </p:nvSpPr>
          <p:spPr>
            <a:xfrm>
              <a:off x="7027835" y="1982163"/>
              <a:ext cx="756000" cy="453360"/>
            </a:xfrm>
            <a:custGeom>
              <a:avLst/>
              <a:gdLst/>
              <a:ahLst/>
              <a:cxnLst/>
              <a:rect l="l" t="t" r="r" b="b"/>
              <a:pathLst>
                <a:path w="16844" h="10101" extrusionOk="0">
                  <a:moveTo>
                    <a:pt x="1" y="1"/>
                  </a:moveTo>
                  <a:cubicBezTo>
                    <a:pt x="1" y="1"/>
                    <a:pt x="302" y="126"/>
                    <a:pt x="828" y="301"/>
                  </a:cubicBezTo>
                  <a:cubicBezTo>
                    <a:pt x="1079" y="377"/>
                    <a:pt x="1404" y="502"/>
                    <a:pt x="1755" y="602"/>
                  </a:cubicBezTo>
                  <a:cubicBezTo>
                    <a:pt x="2106" y="753"/>
                    <a:pt x="2507" y="903"/>
                    <a:pt x="2933" y="1078"/>
                  </a:cubicBezTo>
                  <a:cubicBezTo>
                    <a:pt x="3359" y="1229"/>
                    <a:pt x="3810" y="1454"/>
                    <a:pt x="4312" y="1655"/>
                  </a:cubicBezTo>
                  <a:cubicBezTo>
                    <a:pt x="4537" y="1755"/>
                    <a:pt x="4788" y="1880"/>
                    <a:pt x="5038" y="1981"/>
                  </a:cubicBezTo>
                  <a:cubicBezTo>
                    <a:pt x="5289" y="2131"/>
                    <a:pt x="5540" y="2231"/>
                    <a:pt x="5790" y="2382"/>
                  </a:cubicBezTo>
                  <a:cubicBezTo>
                    <a:pt x="6066" y="2507"/>
                    <a:pt x="6317" y="2632"/>
                    <a:pt x="6592" y="2758"/>
                  </a:cubicBezTo>
                  <a:cubicBezTo>
                    <a:pt x="6843" y="2908"/>
                    <a:pt x="7094" y="3058"/>
                    <a:pt x="7369" y="3209"/>
                  </a:cubicBezTo>
                  <a:cubicBezTo>
                    <a:pt x="7896" y="3509"/>
                    <a:pt x="8422" y="3835"/>
                    <a:pt x="8923" y="4161"/>
                  </a:cubicBezTo>
                  <a:cubicBezTo>
                    <a:pt x="9475" y="4437"/>
                    <a:pt x="9951" y="4813"/>
                    <a:pt x="10477" y="5138"/>
                  </a:cubicBezTo>
                  <a:cubicBezTo>
                    <a:pt x="10953" y="5489"/>
                    <a:pt x="11455" y="5815"/>
                    <a:pt x="11931" y="6166"/>
                  </a:cubicBezTo>
                  <a:cubicBezTo>
                    <a:pt x="12382" y="6517"/>
                    <a:pt x="12858" y="6843"/>
                    <a:pt x="13259" y="7169"/>
                  </a:cubicBezTo>
                  <a:cubicBezTo>
                    <a:pt x="13685" y="7494"/>
                    <a:pt x="14086" y="7795"/>
                    <a:pt x="14437" y="8096"/>
                  </a:cubicBezTo>
                  <a:cubicBezTo>
                    <a:pt x="14813" y="8397"/>
                    <a:pt x="15139" y="8672"/>
                    <a:pt x="15440" y="8898"/>
                  </a:cubicBezTo>
                  <a:cubicBezTo>
                    <a:pt x="15715" y="9149"/>
                    <a:pt x="15966" y="9349"/>
                    <a:pt x="16191" y="9524"/>
                  </a:cubicBezTo>
                  <a:cubicBezTo>
                    <a:pt x="16617" y="9900"/>
                    <a:pt x="16843" y="10101"/>
                    <a:pt x="16843" y="10101"/>
                  </a:cubicBezTo>
                  <a:cubicBezTo>
                    <a:pt x="16843" y="10101"/>
                    <a:pt x="16693" y="9825"/>
                    <a:pt x="16367" y="9374"/>
                  </a:cubicBezTo>
                  <a:cubicBezTo>
                    <a:pt x="16216" y="9149"/>
                    <a:pt x="16016" y="8873"/>
                    <a:pt x="15765" y="8572"/>
                  </a:cubicBezTo>
                  <a:cubicBezTo>
                    <a:pt x="15515" y="8271"/>
                    <a:pt x="15264" y="7920"/>
                    <a:pt x="14938" y="7570"/>
                  </a:cubicBezTo>
                  <a:cubicBezTo>
                    <a:pt x="14763" y="7394"/>
                    <a:pt x="14612" y="7219"/>
                    <a:pt x="14437" y="7018"/>
                  </a:cubicBezTo>
                  <a:cubicBezTo>
                    <a:pt x="14262" y="6843"/>
                    <a:pt x="14061" y="6667"/>
                    <a:pt x="13861" y="6467"/>
                  </a:cubicBezTo>
                  <a:cubicBezTo>
                    <a:pt x="13485" y="6066"/>
                    <a:pt x="13059" y="5690"/>
                    <a:pt x="12607" y="5314"/>
                  </a:cubicBezTo>
                  <a:cubicBezTo>
                    <a:pt x="12156" y="4913"/>
                    <a:pt x="11680" y="4537"/>
                    <a:pt x="11179" y="4161"/>
                  </a:cubicBezTo>
                  <a:cubicBezTo>
                    <a:pt x="10653" y="3810"/>
                    <a:pt x="10151" y="3409"/>
                    <a:pt x="9600" y="3083"/>
                  </a:cubicBezTo>
                  <a:cubicBezTo>
                    <a:pt x="9048" y="2758"/>
                    <a:pt x="8497" y="2407"/>
                    <a:pt x="7946" y="2156"/>
                  </a:cubicBezTo>
                  <a:cubicBezTo>
                    <a:pt x="7670" y="2006"/>
                    <a:pt x="7369" y="1855"/>
                    <a:pt x="7094" y="1730"/>
                  </a:cubicBezTo>
                  <a:cubicBezTo>
                    <a:pt x="6818" y="1605"/>
                    <a:pt x="6542" y="1479"/>
                    <a:pt x="6267" y="1379"/>
                  </a:cubicBezTo>
                  <a:cubicBezTo>
                    <a:pt x="5991" y="1254"/>
                    <a:pt x="5715" y="1128"/>
                    <a:pt x="5439" y="1028"/>
                  </a:cubicBezTo>
                  <a:cubicBezTo>
                    <a:pt x="5164" y="953"/>
                    <a:pt x="4913" y="853"/>
                    <a:pt x="4637" y="778"/>
                  </a:cubicBezTo>
                  <a:cubicBezTo>
                    <a:pt x="4111" y="602"/>
                    <a:pt x="3610" y="452"/>
                    <a:pt x="3159" y="377"/>
                  </a:cubicBezTo>
                  <a:cubicBezTo>
                    <a:pt x="2683" y="276"/>
                    <a:pt x="2256" y="201"/>
                    <a:pt x="1881" y="126"/>
                  </a:cubicBezTo>
                  <a:cubicBezTo>
                    <a:pt x="1480" y="101"/>
                    <a:pt x="1154" y="76"/>
                    <a:pt x="878" y="51"/>
                  </a:cubicBezTo>
                  <a:cubicBezTo>
                    <a:pt x="302" y="1"/>
                    <a:pt x="1" y="1"/>
                    <a:pt x="1" y="1"/>
                  </a:cubicBezTo>
                  <a:close/>
                </a:path>
              </a:pathLst>
            </a:custGeom>
            <a:solidFill>
              <a:srgbClr val="078309"/>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panose="020B0604020202020204"/>
                <a:ea typeface="+mn-ea"/>
                <a:cs typeface="Arial" panose="020B0604020202020204"/>
                <a:sym typeface="Arial" panose="020B0604020202020204"/>
              </a:endParaRPr>
            </a:p>
          </p:txBody>
        </p:sp>
        <p:sp>
          <p:nvSpPr>
            <p:cNvPr id="145" name="Google Shape;1225;p35">
              <a:extLst>
                <a:ext uri="{FF2B5EF4-FFF2-40B4-BE49-F238E27FC236}">
                  <a16:creationId xmlns:a16="http://schemas.microsoft.com/office/drawing/2014/main" id="{6DA398FC-7CC8-2DF7-2A25-D7E91B19C6DF}"/>
                </a:ext>
              </a:extLst>
            </p:cNvPr>
            <p:cNvSpPr/>
            <p:nvPr/>
          </p:nvSpPr>
          <p:spPr>
            <a:xfrm>
              <a:off x="7777535" y="2391446"/>
              <a:ext cx="192150" cy="1481289"/>
            </a:xfrm>
            <a:custGeom>
              <a:avLst/>
              <a:gdLst/>
              <a:ahLst/>
              <a:cxnLst/>
              <a:rect l="l" t="t" r="r" b="b"/>
              <a:pathLst>
                <a:path w="4287" h="33009" extrusionOk="0">
                  <a:moveTo>
                    <a:pt x="1" y="1"/>
                  </a:moveTo>
                  <a:cubicBezTo>
                    <a:pt x="1" y="2"/>
                    <a:pt x="1881" y="21430"/>
                    <a:pt x="953" y="32707"/>
                  </a:cubicBezTo>
                  <a:lnTo>
                    <a:pt x="4086" y="33008"/>
                  </a:lnTo>
                  <a:cubicBezTo>
                    <a:pt x="4086" y="33008"/>
                    <a:pt x="4287" y="9199"/>
                    <a:pt x="1" y="1"/>
                  </a:cubicBezTo>
                  <a:close/>
                </a:path>
              </a:pathLst>
            </a:custGeom>
            <a:solidFill>
              <a:srgbClr val="078309"/>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panose="020B0604020202020204"/>
                <a:ea typeface="+mn-ea"/>
                <a:cs typeface="Arial" panose="020B0604020202020204"/>
                <a:sym typeface="Arial" panose="020B0604020202020204"/>
              </a:endParaRPr>
            </a:p>
          </p:txBody>
        </p:sp>
        <p:sp>
          <p:nvSpPr>
            <p:cNvPr id="146" name="Google Shape;1226;p35">
              <a:extLst>
                <a:ext uri="{FF2B5EF4-FFF2-40B4-BE49-F238E27FC236}">
                  <a16:creationId xmlns:a16="http://schemas.microsoft.com/office/drawing/2014/main" id="{2D80942A-3A0D-26F0-DA54-C99A014E3503}"/>
                </a:ext>
              </a:extLst>
            </p:cNvPr>
            <p:cNvSpPr/>
            <p:nvPr/>
          </p:nvSpPr>
          <p:spPr>
            <a:xfrm>
              <a:off x="6840409" y="3759396"/>
              <a:ext cx="2019151" cy="821714"/>
            </a:xfrm>
            <a:custGeom>
              <a:avLst/>
              <a:gdLst/>
              <a:ahLst/>
              <a:cxnLst/>
              <a:rect l="l" t="t" r="r" b="b"/>
              <a:pathLst>
                <a:path w="44989" h="18320" extrusionOk="0">
                  <a:moveTo>
                    <a:pt x="22920" y="0"/>
                  </a:moveTo>
                  <a:cubicBezTo>
                    <a:pt x="22758" y="0"/>
                    <a:pt x="22596" y="1"/>
                    <a:pt x="22432" y="4"/>
                  </a:cubicBezTo>
                  <a:cubicBezTo>
                    <a:pt x="3910" y="280"/>
                    <a:pt x="1" y="15743"/>
                    <a:pt x="1" y="15743"/>
                  </a:cubicBezTo>
                  <a:cubicBezTo>
                    <a:pt x="7774" y="17661"/>
                    <a:pt x="15097" y="18319"/>
                    <a:pt x="21487" y="18319"/>
                  </a:cubicBezTo>
                  <a:cubicBezTo>
                    <a:pt x="35472" y="18319"/>
                    <a:pt x="44988" y="15167"/>
                    <a:pt x="44988" y="15167"/>
                  </a:cubicBezTo>
                  <a:cubicBezTo>
                    <a:pt x="44988" y="15167"/>
                    <a:pt x="41000" y="0"/>
                    <a:pt x="22920" y="0"/>
                  </a:cubicBezTo>
                  <a:close/>
                </a:path>
              </a:pathLst>
            </a:custGeom>
            <a:solidFill>
              <a:srgbClr val="FB9C05"/>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panose="020B0604020202020204"/>
                <a:ea typeface="+mn-ea"/>
                <a:cs typeface="Arial" panose="020B0604020202020204"/>
                <a:sym typeface="Arial" panose="020B0604020202020204"/>
              </a:endParaRPr>
            </a:p>
          </p:txBody>
        </p:sp>
        <p:sp>
          <p:nvSpPr>
            <p:cNvPr id="147" name="Google Shape;1227;p35">
              <a:extLst>
                <a:ext uri="{FF2B5EF4-FFF2-40B4-BE49-F238E27FC236}">
                  <a16:creationId xmlns:a16="http://schemas.microsoft.com/office/drawing/2014/main" id="{E0C28009-59B1-5A7C-B765-3803E80E61C5}"/>
                </a:ext>
              </a:extLst>
            </p:cNvPr>
            <p:cNvSpPr/>
            <p:nvPr/>
          </p:nvSpPr>
          <p:spPr>
            <a:xfrm>
              <a:off x="7546009" y="3847549"/>
              <a:ext cx="160650" cy="154268"/>
            </a:xfrm>
            <a:custGeom>
              <a:avLst/>
              <a:gdLst/>
              <a:ahLst/>
              <a:cxnLst/>
              <a:rect l="l" t="t" r="r" b="b"/>
              <a:pathLst>
                <a:path w="3584" h="3409" extrusionOk="0">
                  <a:moveTo>
                    <a:pt x="3459" y="0"/>
                  </a:moveTo>
                  <a:cubicBezTo>
                    <a:pt x="3459" y="0"/>
                    <a:pt x="3409" y="100"/>
                    <a:pt x="3358" y="301"/>
                  </a:cubicBezTo>
                  <a:cubicBezTo>
                    <a:pt x="3283" y="476"/>
                    <a:pt x="3208" y="752"/>
                    <a:pt x="3083" y="1028"/>
                  </a:cubicBezTo>
                  <a:cubicBezTo>
                    <a:pt x="3008" y="1178"/>
                    <a:pt x="2932" y="1328"/>
                    <a:pt x="2857" y="1504"/>
                  </a:cubicBezTo>
                  <a:cubicBezTo>
                    <a:pt x="2757" y="1654"/>
                    <a:pt x="2657" y="1805"/>
                    <a:pt x="2556" y="1955"/>
                  </a:cubicBezTo>
                  <a:cubicBezTo>
                    <a:pt x="2431" y="2080"/>
                    <a:pt x="2306" y="2206"/>
                    <a:pt x="2180" y="2331"/>
                  </a:cubicBezTo>
                  <a:cubicBezTo>
                    <a:pt x="2030" y="2431"/>
                    <a:pt x="1905" y="2506"/>
                    <a:pt x="1754" y="2531"/>
                  </a:cubicBezTo>
                  <a:cubicBezTo>
                    <a:pt x="1679" y="2557"/>
                    <a:pt x="1654" y="2557"/>
                    <a:pt x="1554" y="2582"/>
                  </a:cubicBezTo>
                  <a:lnTo>
                    <a:pt x="1404" y="2582"/>
                  </a:lnTo>
                  <a:lnTo>
                    <a:pt x="1353" y="2557"/>
                  </a:lnTo>
                  <a:lnTo>
                    <a:pt x="1303" y="2557"/>
                  </a:lnTo>
                  <a:cubicBezTo>
                    <a:pt x="1178" y="2531"/>
                    <a:pt x="1053" y="2481"/>
                    <a:pt x="952" y="2381"/>
                  </a:cubicBezTo>
                  <a:cubicBezTo>
                    <a:pt x="827" y="2281"/>
                    <a:pt x="752" y="2130"/>
                    <a:pt x="677" y="2005"/>
                  </a:cubicBezTo>
                  <a:cubicBezTo>
                    <a:pt x="602" y="1855"/>
                    <a:pt x="526" y="1704"/>
                    <a:pt x="476" y="1554"/>
                  </a:cubicBezTo>
                  <a:cubicBezTo>
                    <a:pt x="376" y="1253"/>
                    <a:pt x="326" y="978"/>
                    <a:pt x="276" y="777"/>
                  </a:cubicBezTo>
                  <a:cubicBezTo>
                    <a:pt x="226" y="577"/>
                    <a:pt x="226" y="476"/>
                    <a:pt x="226" y="476"/>
                  </a:cubicBezTo>
                  <a:cubicBezTo>
                    <a:pt x="226" y="476"/>
                    <a:pt x="175" y="577"/>
                    <a:pt x="125" y="777"/>
                  </a:cubicBezTo>
                  <a:cubicBezTo>
                    <a:pt x="75" y="978"/>
                    <a:pt x="0" y="1253"/>
                    <a:pt x="0" y="1604"/>
                  </a:cubicBezTo>
                  <a:cubicBezTo>
                    <a:pt x="0" y="1805"/>
                    <a:pt x="25" y="2005"/>
                    <a:pt x="75" y="2206"/>
                  </a:cubicBezTo>
                  <a:cubicBezTo>
                    <a:pt x="150" y="2406"/>
                    <a:pt x="226" y="2657"/>
                    <a:pt x="401" y="2857"/>
                  </a:cubicBezTo>
                  <a:cubicBezTo>
                    <a:pt x="551" y="3058"/>
                    <a:pt x="827" y="3283"/>
                    <a:pt x="1103" y="3333"/>
                  </a:cubicBezTo>
                  <a:lnTo>
                    <a:pt x="1228" y="3359"/>
                  </a:lnTo>
                  <a:lnTo>
                    <a:pt x="1253" y="3384"/>
                  </a:lnTo>
                  <a:lnTo>
                    <a:pt x="1353" y="3384"/>
                  </a:lnTo>
                  <a:lnTo>
                    <a:pt x="1504" y="3409"/>
                  </a:lnTo>
                  <a:cubicBezTo>
                    <a:pt x="1629" y="3409"/>
                    <a:pt x="1855" y="3384"/>
                    <a:pt x="1980" y="3359"/>
                  </a:cubicBezTo>
                  <a:cubicBezTo>
                    <a:pt x="2256" y="3283"/>
                    <a:pt x="2506" y="3108"/>
                    <a:pt x="2707" y="2932"/>
                  </a:cubicBezTo>
                  <a:cubicBezTo>
                    <a:pt x="2907" y="2757"/>
                    <a:pt x="3058" y="2557"/>
                    <a:pt x="3158" y="2331"/>
                  </a:cubicBezTo>
                  <a:cubicBezTo>
                    <a:pt x="3283" y="2130"/>
                    <a:pt x="3358" y="1930"/>
                    <a:pt x="3434" y="1729"/>
                  </a:cubicBezTo>
                  <a:cubicBezTo>
                    <a:pt x="3484" y="1529"/>
                    <a:pt x="3509" y="1328"/>
                    <a:pt x="3534" y="1153"/>
                  </a:cubicBezTo>
                  <a:cubicBezTo>
                    <a:pt x="3584" y="802"/>
                    <a:pt x="3559" y="501"/>
                    <a:pt x="3534" y="301"/>
                  </a:cubicBezTo>
                  <a:cubicBezTo>
                    <a:pt x="3484" y="100"/>
                    <a:pt x="3459" y="0"/>
                    <a:pt x="3459" y="0"/>
                  </a:cubicBezTo>
                  <a:close/>
                </a:path>
              </a:pathLst>
            </a:custGeom>
            <a:solidFill>
              <a:srgbClr val="30353A"/>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dirty="0">
                <a:solidFill>
                  <a:srgbClr val="000000"/>
                </a:solidFill>
                <a:latin typeface="Arial" panose="020B0604020202020204"/>
                <a:ea typeface="+mn-ea"/>
                <a:cs typeface="Arial" panose="020B0604020202020204"/>
                <a:sym typeface="Arial" panose="020B0604020202020204"/>
              </a:endParaRPr>
            </a:p>
          </p:txBody>
        </p:sp>
        <p:sp>
          <p:nvSpPr>
            <p:cNvPr id="148" name="Google Shape;1228;p35">
              <a:extLst>
                <a:ext uri="{FF2B5EF4-FFF2-40B4-BE49-F238E27FC236}">
                  <a16:creationId xmlns:a16="http://schemas.microsoft.com/office/drawing/2014/main" id="{7306F34D-73C7-99FA-6719-AE93C5589972}"/>
                </a:ext>
              </a:extLst>
            </p:cNvPr>
            <p:cNvSpPr/>
            <p:nvPr/>
          </p:nvSpPr>
          <p:spPr>
            <a:xfrm>
              <a:off x="7990160" y="3819214"/>
              <a:ext cx="152776" cy="146398"/>
            </a:xfrm>
            <a:custGeom>
              <a:avLst/>
              <a:gdLst/>
              <a:ahLst/>
              <a:cxnLst/>
              <a:rect l="l" t="t" r="r" b="b"/>
              <a:pathLst>
                <a:path w="3385" h="3234" extrusionOk="0">
                  <a:moveTo>
                    <a:pt x="3234" y="1"/>
                  </a:moveTo>
                  <a:cubicBezTo>
                    <a:pt x="3234" y="1"/>
                    <a:pt x="3209" y="101"/>
                    <a:pt x="3134" y="276"/>
                  </a:cubicBezTo>
                  <a:cubicBezTo>
                    <a:pt x="3084" y="477"/>
                    <a:pt x="2983" y="727"/>
                    <a:pt x="2883" y="1003"/>
                  </a:cubicBezTo>
                  <a:cubicBezTo>
                    <a:pt x="2833" y="1153"/>
                    <a:pt x="2758" y="1304"/>
                    <a:pt x="2683" y="1454"/>
                  </a:cubicBezTo>
                  <a:cubicBezTo>
                    <a:pt x="2607" y="1605"/>
                    <a:pt x="2507" y="1755"/>
                    <a:pt x="2432" y="1880"/>
                  </a:cubicBezTo>
                  <a:cubicBezTo>
                    <a:pt x="2332" y="2031"/>
                    <a:pt x="2206" y="2131"/>
                    <a:pt x="2081" y="2231"/>
                  </a:cubicBezTo>
                  <a:cubicBezTo>
                    <a:pt x="2031" y="2256"/>
                    <a:pt x="1956" y="2306"/>
                    <a:pt x="1906" y="2331"/>
                  </a:cubicBezTo>
                  <a:cubicBezTo>
                    <a:pt x="1856" y="2331"/>
                    <a:pt x="1830" y="2382"/>
                    <a:pt x="1705" y="2382"/>
                  </a:cubicBezTo>
                  <a:lnTo>
                    <a:pt x="1555" y="2407"/>
                  </a:lnTo>
                  <a:lnTo>
                    <a:pt x="1354" y="2407"/>
                  </a:lnTo>
                  <a:lnTo>
                    <a:pt x="1254" y="2382"/>
                  </a:lnTo>
                  <a:cubicBezTo>
                    <a:pt x="1129" y="2356"/>
                    <a:pt x="1003" y="2281"/>
                    <a:pt x="903" y="2181"/>
                  </a:cubicBezTo>
                  <a:cubicBezTo>
                    <a:pt x="803" y="2081"/>
                    <a:pt x="703" y="1980"/>
                    <a:pt x="653" y="1830"/>
                  </a:cubicBezTo>
                  <a:cubicBezTo>
                    <a:pt x="577" y="1680"/>
                    <a:pt x="527" y="1529"/>
                    <a:pt x="477" y="1379"/>
                  </a:cubicBezTo>
                  <a:cubicBezTo>
                    <a:pt x="377" y="1103"/>
                    <a:pt x="327" y="853"/>
                    <a:pt x="277" y="652"/>
                  </a:cubicBezTo>
                  <a:cubicBezTo>
                    <a:pt x="226" y="477"/>
                    <a:pt x="201" y="376"/>
                    <a:pt x="201" y="376"/>
                  </a:cubicBezTo>
                  <a:cubicBezTo>
                    <a:pt x="201" y="376"/>
                    <a:pt x="151" y="477"/>
                    <a:pt x="101" y="652"/>
                  </a:cubicBezTo>
                  <a:cubicBezTo>
                    <a:pt x="51" y="853"/>
                    <a:pt x="1" y="1128"/>
                    <a:pt x="1" y="1454"/>
                  </a:cubicBezTo>
                  <a:cubicBezTo>
                    <a:pt x="1" y="1630"/>
                    <a:pt x="1" y="1830"/>
                    <a:pt x="51" y="2031"/>
                  </a:cubicBezTo>
                  <a:cubicBezTo>
                    <a:pt x="101" y="2231"/>
                    <a:pt x="201" y="2457"/>
                    <a:pt x="352" y="2657"/>
                  </a:cubicBezTo>
                  <a:cubicBezTo>
                    <a:pt x="502" y="2858"/>
                    <a:pt x="753" y="3058"/>
                    <a:pt x="1028" y="3133"/>
                  </a:cubicBezTo>
                  <a:cubicBezTo>
                    <a:pt x="1079" y="3158"/>
                    <a:pt x="1154" y="3184"/>
                    <a:pt x="1229" y="3209"/>
                  </a:cubicBezTo>
                  <a:cubicBezTo>
                    <a:pt x="1279" y="3209"/>
                    <a:pt x="1354" y="3209"/>
                    <a:pt x="1429" y="3234"/>
                  </a:cubicBezTo>
                  <a:lnTo>
                    <a:pt x="1655" y="3234"/>
                  </a:lnTo>
                  <a:lnTo>
                    <a:pt x="1830" y="3209"/>
                  </a:lnTo>
                  <a:cubicBezTo>
                    <a:pt x="1906" y="3209"/>
                    <a:pt x="2081" y="3133"/>
                    <a:pt x="2231" y="3083"/>
                  </a:cubicBezTo>
                  <a:cubicBezTo>
                    <a:pt x="2382" y="3033"/>
                    <a:pt x="2482" y="2933"/>
                    <a:pt x="2582" y="2858"/>
                  </a:cubicBezTo>
                  <a:cubicBezTo>
                    <a:pt x="2783" y="2682"/>
                    <a:pt x="2933" y="2482"/>
                    <a:pt x="3059" y="2256"/>
                  </a:cubicBezTo>
                  <a:cubicBezTo>
                    <a:pt x="3159" y="2056"/>
                    <a:pt x="3234" y="1855"/>
                    <a:pt x="3259" y="1655"/>
                  </a:cubicBezTo>
                  <a:cubicBezTo>
                    <a:pt x="3309" y="1454"/>
                    <a:pt x="3334" y="1279"/>
                    <a:pt x="3359" y="1103"/>
                  </a:cubicBezTo>
                  <a:cubicBezTo>
                    <a:pt x="3384" y="777"/>
                    <a:pt x="3334" y="502"/>
                    <a:pt x="3309" y="301"/>
                  </a:cubicBezTo>
                  <a:cubicBezTo>
                    <a:pt x="3284" y="101"/>
                    <a:pt x="3234" y="1"/>
                    <a:pt x="3234" y="1"/>
                  </a:cubicBezTo>
                  <a:close/>
                </a:path>
              </a:pathLst>
            </a:custGeom>
            <a:solidFill>
              <a:srgbClr val="30353A"/>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panose="020B0604020202020204"/>
                <a:ea typeface="+mn-ea"/>
                <a:cs typeface="Arial" panose="020B0604020202020204"/>
                <a:sym typeface="Arial" panose="020B0604020202020204"/>
              </a:endParaRPr>
            </a:p>
          </p:txBody>
        </p:sp>
        <p:sp>
          <p:nvSpPr>
            <p:cNvPr id="149" name="Google Shape;1229;p35">
              <a:extLst>
                <a:ext uri="{FF2B5EF4-FFF2-40B4-BE49-F238E27FC236}">
                  <a16:creationId xmlns:a16="http://schemas.microsoft.com/office/drawing/2014/main" id="{3745CE74-1648-6C33-AD8B-EBBBA876F11B}"/>
                </a:ext>
              </a:extLst>
            </p:cNvPr>
            <p:cNvSpPr/>
            <p:nvPr/>
          </p:nvSpPr>
          <p:spPr>
            <a:xfrm>
              <a:off x="7785410" y="3926257"/>
              <a:ext cx="143326" cy="152695"/>
            </a:xfrm>
            <a:custGeom>
              <a:avLst/>
              <a:gdLst/>
              <a:ahLst/>
              <a:cxnLst/>
              <a:rect l="l" t="t" r="r" b="b"/>
              <a:pathLst>
                <a:path w="3159" h="3384" extrusionOk="0">
                  <a:moveTo>
                    <a:pt x="3008" y="0"/>
                  </a:moveTo>
                  <a:cubicBezTo>
                    <a:pt x="3008" y="0"/>
                    <a:pt x="2883" y="426"/>
                    <a:pt x="2682" y="1028"/>
                  </a:cubicBezTo>
                  <a:cubicBezTo>
                    <a:pt x="2632" y="1178"/>
                    <a:pt x="2582" y="1354"/>
                    <a:pt x="2532" y="1504"/>
                  </a:cubicBezTo>
                  <a:cubicBezTo>
                    <a:pt x="2457" y="1679"/>
                    <a:pt x="2381" y="1830"/>
                    <a:pt x="2306" y="2005"/>
                  </a:cubicBezTo>
                  <a:cubicBezTo>
                    <a:pt x="2231" y="2156"/>
                    <a:pt x="2131" y="2306"/>
                    <a:pt x="2031" y="2406"/>
                  </a:cubicBezTo>
                  <a:lnTo>
                    <a:pt x="1955" y="2456"/>
                  </a:lnTo>
                  <a:lnTo>
                    <a:pt x="1880" y="2507"/>
                  </a:lnTo>
                  <a:lnTo>
                    <a:pt x="1830" y="2532"/>
                  </a:lnTo>
                  <a:lnTo>
                    <a:pt x="1805" y="2557"/>
                  </a:lnTo>
                  <a:lnTo>
                    <a:pt x="1554" y="2557"/>
                  </a:lnTo>
                  <a:cubicBezTo>
                    <a:pt x="1479" y="2532"/>
                    <a:pt x="1404" y="2532"/>
                    <a:pt x="1329" y="2507"/>
                  </a:cubicBezTo>
                  <a:cubicBezTo>
                    <a:pt x="1203" y="2456"/>
                    <a:pt x="1078" y="2356"/>
                    <a:pt x="978" y="2256"/>
                  </a:cubicBezTo>
                  <a:cubicBezTo>
                    <a:pt x="878" y="2131"/>
                    <a:pt x="777" y="2030"/>
                    <a:pt x="702" y="1880"/>
                  </a:cubicBezTo>
                  <a:cubicBezTo>
                    <a:pt x="627" y="1730"/>
                    <a:pt x="552" y="1579"/>
                    <a:pt x="502" y="1429"/>
                  </a:cubicBezTo>
                  <a:cubicBezTo>
                    <a:pt x="376" y="1153"/>
                    <a:pt x="301" y="902"/>
                    <a:pt x="251" y="702"/>
                  </a:cubicBezTo>
                  <a:cubicBezTo>
                    <a:pt x="201" y="527"/>
                    <a:pt x="176" y="426"/>
                    <a:pt x="176" y="426"/>
                  </a:cubicBezTo>
                  <a:cubicBezTo>
                    <a:pt x="176" y="426"/>
                    <a:pt x="126" y="527"/>
                    <a:pt x="101" y="727"/>
                  </a:cubicBezTo>
                  <a:cubicBezTo>
                    <a:pt x="51" y="902"/>
                    <a:pt x="0" y="1178"/>
                    <a:pt x="26" y="1529"/>
                  </a:cubicBezTo>
                  <a:cubicBezTo>
                    <a:pt x="26" y="1705"/>
                    <a:pt x="51" y="1905"/>
                    <a:pt x="126" y="2106"/>
                  </a:cubicBezTo>
                  <a:cubicBezTo>
                    <a:pt x="176" y="2306"/>
                    <a:pt x="251" y="2507"/>
                    <a:pt x="401" y="2732"/>
                  </a:cubicBezTo>
                  <a:cubicBezTo>
                    <a:pt x="552" y="2908"/>
                    <a:pt x="752" y="3133"/>
                    <a:pt x="1003" y="3233"/>
                  </a:cubicBezTo>
                  <a:cubicBezTo>
                    <a:pt x="1128" y="3309"/>
                    <a:pt x="1254" y="3334"/>
                    <a:pt x="1404" y="3359"/>
                  </a:cubicBezTo>
                  <a:lnTo>
                    <a:pt x="1454" y="3384"/>
                  </a:lnTo>
                  <a:lnTo>
                    <a:pt x="1805" y="3384"/>
                  </a:lnTo>
                  <a:cubicBezTo>
                    <a:pt x="2181" y="3334"/>
                    <a:pt x="2482" y="3158"/>
                    <a:pt x="2632" y="2933"/>
                  </a:cubicBezTo>
                  <a:cubicBezTo>
                    <a:pt x="2833" y="2732"/>
                    <a:pt x="2908" y="2481"/>
                    <a:pt x="3008" y="2281"/>
                  </a:cubicBezTo>
                  <a:cubicBezTo>
                    <a:pt x="3083" y="2055"/>
                    <a:pt x="3108" y="1855"/>
                    <a:pt x="3133" y="1654"/>
                  </a:cubicBezTo>
                  <a:cubicBezTo>
                    <a:pt x="3158" y="1454"/>
                    <a:pt x="3158" y="1278"/>
                    <a:pt x="3158" y="1103"/>
                  </a:cubicBezTo>
                  <a:cubicBezTo>
                    <a:pt x="3158" y="426"/>
                    <a:pt x="3008" y="0"/>
                    <a:pt x="3008" y="0"/>
                  </a:cubicBezTo>
                  <a:close/>
                </a:path>
              </a:pathLst>
            </a:custGeom>
            <a:solidFill>
              <a:srgbClr val="30353A"/>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panose="020B0604020202020204"/>
                <a:ea typeface="+mn-ea"/>
                <a:cs typeface="Arial" panose="020B0604020202020204"/>
                <a:sym typeface="Arial" panose="020B0604020202020204"/>
              </a:endParaRPr>
            </a:p>
          </p:txBody>
        </p:sp>
        <p:sp>
          <p:nvSpPr>
            <p:cNvPr id="150" name="Google Shape;1230;p35">
              <a:extLst>
                <a:ext uri="{FF2B5EF4-FFF2-40B4-BE49-F238E27FC236}">
                  <a16:creationId xmlns:a16="http://schemas.microsoft.com/office/drawing/2014/main" id="{649A5412-888B-1AB1-95B2-54FBE52A43F2}"/>
                </a:ext>
              </a:extLst>
            </p:cNvPr>
            <p:cNvSpPr/>
            <p:nvPr/>
          </p:nvSpPr>
          <p:spPr>
            <a:xfrm>
              <a:off x="7538135" y="4097842"/>
              <a:ext cx="141750" cy="56670"/>
            </a:xfrm>
            <a:custGeom>
              <a:avLst/>
              <a:gdLst/>
              <a:ahLst/>
              <a:cxnLst/>
              <a:rect l="l" t="t" r="r" b="b"/>
              <a:pathLst>
                <a:path w="3134" h="1254" extrusionOk="0">
                  <a:moveTo>
                    <a:pt x="1555" y="1"/>
                  </a:moveTo>
                  <a:cubicBezTo>
                    <a:pt x="702" y="1"/>
                    <a:pt x="1" y="276"/>
                    <a:pt x="1" y="627"/>
                  </a:cubicBezTo>
                  <a:cubicBezTo>
                    <a:pt x="1" y="978"/>
                    <a:pt x="702" y="1254"/>
                    <a:pt x="1555" y="1254"/>
                  </a:cubicBezTo>
                  <a:cubicBezTo>
                    <a:pt x="2432" y="1254"/>
                    <a:pt x="3133" y="978"/>
                    <a:pt x="3133" y="627"/>
                  </a:cubicBezTo>
                  <a:cubicBezTo>
                    <a:pt x="3133" y="276"/>
                    <a:pt x="2432" y="1"/>
                    <a:pt x="1555" y="1"/>
                  </a:cubicBezTo>
                  <a:close/>
                </a:path>
              </a:pathLst>
            </a:custGeom>
            <a:solidFill>
              <a:srgbClr val="FEC128"/>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panose="020B0604020202020204"/>
                <a:ea typeface="+mn-ea"/>
                <a:cs typeface="Arial" panose="020B0604020202020204"/>
                <a:sym typeface="Arial" panose="020B0604020202020204"/>
              </a:endParaRPr>
            </a:p>
          </p:txBody>
        </p:sp>
        <p:sp>
          <p:nvSpPr>
            <p:cNvPr id="151" name="Google Shape;1231;p35">
              <a:extLst>
                <a:ext uri="{FF2B5EF4-FFF2-40B4-BE49-F238E27FC236}">
                  <a16:creationId xmlns:a16="http://schemas.microsoft.com/office/drawing/2014/main" id="{94C73BF9-5BE2-725E-EF75-B808C3D0305B}"/>
                </a:ext>
              </a:extLst>
            </p:cNvPr>
            <p:cNvSpPr/>
            <p:nvPr/>
          </p:nvSpPr>
          <p:spPr>
            <a:xfrm>
              <a:off x="8015360" y="4063210"/>
              <a:ext cx="140176" cy="55095"/>
            </a:xfrm>
            <a:custGeom>
              <a:avLst/>
              <a:gdLst/>
              <a:ahLst/>
              <a:cxnLst/>
              <a:rect l="l" t="t" r="r" b="b"/>
              <a:pathLst>
                <a:path w="3134" h="1254" extrusionOk="0">
                  <a:moveTo>
                    <a:pt x="1554" y="1"/>
                  </a:moveTo>
                  <a:cubicBezTo>
                    <a:pt x="702" y="1"/>
                    <a:pt x="0" y="277"/>
                    <a:pt x="0" y="627"/>
                  </a:cubicBezTo>
                  <a:cubicBezTo>
                    <a:pt x="0" y="978"/>
                    <a:pt x="702" y="1254"/>
                    <a:pt x="1554" y="1254"/>
                  </a:cubicBezTo>
                  <a:cubicBezTo>
                    <a:pt x="2431" y="1254"/>
                    <a:pt x="3133" y="978"/>
                    <a:pt x="3133" y="627"/>
                  </a:cubicBezTo>
                  <a:cubicBezTo>
                    <a:pt x="3133" y="277"/>
                    <a:pt x="2431" y="1"/>
                    <a:pt x="1554" y="1"/>
                  </a:cubicBezTo>
                  <a:close/>
                </a:path>
              </a:pathLst>
            </a:custGeom>
            <a:solidFill>
              <a:srgbClr val="FEC128"/>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panose="020B0604020202020204"/>
                <a:ea typeface="+mn-ea"/>
                <a:cs typeface="Arial" panose="020B0604020202020204"/>
                <a:sym typeface="Arial" panose="020B0604020202020204"/>
              </a:endParaRPr>
            </a:p>
          </p:txBody>
        </p:sp>
      </p:grpSp>
      <p:grpSp>
        <p:nvGrpSpPr>
          <p:cNvPr id="55302" name="Google Shape;1232;p35">
            <a:extLst>
              <a:ext uri="{FF2B5EF4-FFF2-40B4-BE49-F238E27FC236}">
                <a16:creationId xmlns:a16="http://schemas.microsoft.com/office/drawing/2014/main" id="{9BAE128D-1F3B-ECF9-A772-A64DFFDA182E}"/>
              </a:ext>
            </a:extLst>
          </p:cNvPr>
          <p:cNvGrpSpPr>
            <a:grpSpLocks/>
          </p:cNvGrpSpPr>
          <p:nvPr/>
        </p:nvGrpSpPr>
        <p:grpSpPr bwMode="auto">
          <a:xfrm>
            <a:off x="6835775" y="5245100"/>
            <a:ext cx="5356225" cy="1616075"/>
            <a:chOff x="5150658" y="3893725"/>
            <a:chExt cx="4026800" cy="1268113"/>
          </a:xfrm>
        </p:grpSpPr>
        <p:sp>
          <p:nvSpPr>
            <p:cNvPr id="153" name="Google Shape;1233;p35">
              <a:extLst>
                <a:ext uri="{FF2B5EF4-FFF2-40B4-BE49-F238E27FC236}">
                  <a16:creationId xmlns:a16="http://schemas.microsoft.com/office/drawing/2014/main" id="{EBE12B02-50AA-1ADA-4BDB-FEBE4042B6F9}"/>
                </a:ext>
              </a:extLst>
            </p:cNvPr>
            <p:cNvSpPr/>
            <p:nvPr/>
          </p:nvSpPr>
          <p:spPr>
            <a:xfrm>
              <a:off x="5186462" y="3893725"/>
              <a:ext cx="3990996" cy="1268113"/>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rgbClr val="027182"/>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panose="020B0604020202020204"/>
                <a:ea typeface="+mn-ea"/>
                <a:cs typeface="Arial" panose="020B0604020202020204"/>
                <a:sym typeface="Arial" panose="020B0604020202020204"/>
              </a:endParaRPr>
            </a:p>
          </p:txBody>
        </p:sp>
        <p:sp>
          <p:nvSpPr>
            <p:cNvPr id="154" name="Google Shape;1234;p35">
              <a:extLst>
                <a:ext uri="{FF2B5EF4-FFF2-40B4-BE49-F238E27FC236}">
                  <a16:creationId xmlns:a16="http://schemas.microsoft.com/office/drawing/2014/main" id="{93A76DB0-07B9-EE7F-0B6B-CB614C6EC337}"/>
                </a:ext>
              </a:extLst>
            </p:cNvPr>
            <p:cNvSpPr/>
            <p:nvPr/>
          </p:nvSpPr>
          <p:spPr>
            <a:xfrm>
              <a:off x="5150658" y="4175251"/>
              <a:ext cx="4026800" cy="986587"/>
            </a:xfrm>
            <a:custGeom>
              <a:avLst/>
              <a:gdLst/>
              <a:ahLst/>
              <a:cxnLst/>
              <a:rect l="l" t="t" r="r" b="b"/>
              <a:pathLst>
                <a:path w="92834" h="20318" extrusionOk="0">
                  <a:moveTo>
                    <a:pt x="82184" y="1"/>
                  </a:moveTo>
                  <a:cubicBezTo>
                    <a:pt x="81770" y="1"/>
                    <a:pt x="81319" y="52"/>
                    <a:pt x="80828" y="167"/>
                  </a:cubicBezTo>
                  <a:cubicBezTo>
                    <a:pt x="76342" y="1195"/>
                    <a:pt x="75089" y="11220"/>
                    <a:pt x="75089" y="11220"/>
                  </a:cubicBezTo>
                  <a:cubicBezTo>
                    <a:pt x="75089" y="11220"/>
                    <a:pt x="74078" y="8309"/>
                    <a:pt x="70313" y="8309"/>
                  </a:cubicBezTo>
                  <a:cubicBezTo>
                    <a:pt x="70235" y="8309"/>
                    <a:pt x="70156" y="8310"/>
                    <a:pt x="70076" y="8313"/>
                  </a:cubicBezTo>
                  <a:cubicBezTo>
                    <a:pt x="66116" y="8413"/>
                    <a:pt x="64863" y="11746"/>
                    <a:pt x="64863" y="11746"/>
                  </a:cubicBezTo>
                  <a:cubicBezTo>
                    <a:pt x="64863" y="11746"/>
                    <a:pt x="64011" y="8087"/>
                    <a:pt x="60252" y="8087"/>
                  </a:cubicBezTo>
                  <a:cubicBezTo>
                    <a:pt x="56492" y="8087"/>
                    <a:pt x="54512" y="11646"/>
                    <a:pt x="54512" y="11646"/>
                  </a:cubicBezTo>
                  <a:cubicBezTo>
                    <a:pt x="54512" y="11646"/>
                    <a:pt x="50295" y="7863"/>
                    <a:pt x="45916" y="7863"/>
                  </a:cubicBezTo>
                  <a:cubicBezTo>
                    <a:pt x="45474" y="7863"/>
                    <a:pt x="45029" y="7902"/>
                    <a:pt x="44587" y="7987"/>
                  </a:cubicBezTo>
                  <a:cubicBezTo>
                    <a:pt x="39800" y="8939"/>
                    <a:pt x="38021" y="15205"/>
                    <a:pt x="38021" y="15205"/>
                  </a:cubicBezTo>
                  <a:cubicBezTo>
                    <a:pt x="38021" y="15205"/>
                    <a:pt x="33535" y="9867"/>
                    <a:pt x="27043" y="8187"/>
                  </a:cubicBezTo>
                  <a:cubicBezTo>
                    <a:pt x="26360" y="8012"/>
                    <a:pt x="25707" y="7934"/>
                    <a:pt x="25087" y="7934"/>
                  </a:cubicBezTo>
                  <a:cubicBezTo>
                    <a:pt x="19844" y="7934"/>
                    <a:pt x="16918" y="13526"/>
                    <a:pt x="16918" y="13526"/>
                  </a:cubicBezTo>
                  <a:cubicBezTo>
                    <a:pt x="16918" y="13526"/>
                    <a:pt x="14251" y="6833"/>
                    <a:pt x="8181" y="6833"/>
                  </a:cubicBezTo>
                  <a:cubicBezTo>
                    <a:pt x="8136" y="6833"/>
                    <a:pt x="8091" y="6833"/>
                    <a:pt x="8046" y="6834"/>
                  </a:cubicBezTo>
                  <a:cubicBezTo>
                    <a:pt x="4337" y="6909"/>
                    <a:pt x="1605" y="10117"/>
                    <a:pt x="26" y="12674"/>
                  </a:cubicBezTo>
                  <a:lnTo>
                    <a:pt x="1" y="20318"/>
                  </a:lnTo>
                  <a:lnTo>
                    <a:pt x="92833" y="20318"/>
                  </a:lnTo>
                  <a:lnTo>
                    <a:pt x="92833" y="1796"/>
                  </a:lnTo>
                  <a:cubicBezTo>
                    <a:pt x="91942" y="1111"/>
                    <a:pt x="91109" y="851"/>
                    <a:pt x="90359" y="851"/>
                  </a:cubicBezTo>
                  <a:cubicBezTo>
                    <a:pt x="88008" y="851"/>
                    <a:pt x="86467" y="3400"/>
                    <a:pt x="86467" y="3400"/>
                  </a:cubicBezTo>
                  <a:cubicBezTo>
                    <a:pt x="86467" y="3400"/>
                    <a:pt x="85553" y="1"/>
                    <a:pt x="82184" y="1"/>
                  </a:cubicBezTo>
                  <a:close/>
                </a:path>
              </a:pathLst>
            </a:custGeom>
            <a:solidFill>
              <a:srgbClr val="A8DC7F"/>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panose="020B0604020202020204"/>
                <a:ea typeface="+mn-ea"/>
                <a:cs typeface="Arial" panose="020B0604020202020204"/>
                <a:sym typeface="Arial" panose="020B0604020202020204"/>
              </a:endParaRPr>
            </a:p>
          </p:txBody>
        </p:sp>
      </p:grpSp>
      <p:grpSp>
        <p:nvGrpSpPr>
          <p:cNvPr id="55303" name="Group 154">
            <a:extLst>
              <a:ext uri="{FF2B5EF4-FFF2-40B4-BE49-F238E27FC236}">
                <a16:creationId xmlns:a16="http://schemas.microsoft.com/office/drawing/2014/main" id="{E01E19BE-83A4-800C-F419-74CD689026E5}"/>
              </a:ext>
            </a:extLst>
          </p:cNvPr>
          <p:cNvGrpSpPr>
            <a:grpSpLocks/>
          </p:cNvGrpSpPr>
          <p:nvPr/>
        </p:nvGrpSpPr>
        <p:grpSpPr bwMode="auto">
          <a:xfrm flipH="1">
            <a:off x="0" y="100013"/>
            <a:ext cx="4876800" cy="946150"/>
            <a:chOff x="3657419" y="358759"/>
            <a:chExt cx="4877163" cy="945689"/>
          </a:xfrm>
        </p:grpSpPr>
        <p:grpSp>
          <p:nvGrpSpPr>
            <p:cNvPr id="55313" name="Group 155">
              <a:extLst>
                <a:ext uri="{FF2B5EF4-FFF2-40B4-BE49-F238E27FC236}">
                  <a16:creationId xmlns:a16="http://schemas.microsoft.com/office/drawing/2014/main" id="{88150AB4-92E6-A70E-FE69-A543FD1FD2FE}"/>
                </a:ext>
              </a:extLst>
            </p:cNvPr>
            <p:cNvGrpSpPr>
              <a:grpSpLocks/>
            </p:cNvGrpSpPr>
            <p:nvPr/>
          </p:nvGrpSpPr>
          <p:grpSpPr bwMode="auto">
            <a:xfrm>
              <a:off x="3657419" y="358759"/>
              <a:ext cx="4877163" cy="945689"/>
              <a:chOff x="2375765" y="2728526"/>
              <a:chExt cx="4877163" cy="945689"/>
            </a:xfrm>
          </p:grpSpPr>
          <p:grpSp>
            <p:nvGrpSpPr>
              <p:cNvPr id="55315" name="组合 46">
                <a:extLst>
                  <a:ext uri="{FF2B5EF4-FFF2-40B4-BE49-F238E27FC236}">
                    <a16:creationId xmlns:a16="http://schemas.microsoft.com/office/drawing/2014/main" id="{FB0064F4-9107-E69D-923B-13CF9BA8D86B}"/>
                  </a:ext>
                </a:extLst>
              </p:cNvPr>
              <p:cNvGrpSpPr>
                <a:grpSpLocks/>
              </p:cNvGrpSpPr>
              <p:nvPr/>
            </p:nvGrpSpPr>
            <p:grpSpPr bwMode="auto">
              <a:xfrm>
                <a:off x="2768748" y="2728526"/>
                <a:ext cx="4484180" cy="945689"/>
                <a:chOff x="3621376" y="1777845"/>
                <a:chExt cx="3184125" cy="671514"/>
              </a:xfrm>
            </p:grpSpPr>
            <p:sp>
              <p:nvSpPr>
                <p:cNvPr id="160" name="梯形 50">
                  <a:extLst>
                    <a:ext uri="{FF2B5EF4-FFF2-40B4-BE49-F238E27FC236}">
                      <a16:creationId xmlns:a16="http://schemas.microsoft.com/office/drawing/2014/main" id="{37490C36-18B3-7FD5-8B1D-C2FE16F65776}"/>
                    </a:ext>
                  </a:extLst>
                </p:cNvPr>
                <p:cNvSpPr/>
                <p:nvPr/>
              </p:nvSpPr>
              <p:spPr>
                <a:xfrm rot="5400000">
                  <a:off x="6189601" y="1833459"/>
                  <a:ext cx="671514" cy="560286"/>
                </a:xfrm>
                <a:prstGeom prst="trapezoid">
                  <a:avLst>
                    <a:gd name="adj" fmla="val 39695"/>
                  </a:avLst>
                </a:prstGeom>
                <a:solidFill>
                  <a:srgbClr val="FFC000">
                    <a:lumMod val="60000"/>
                    <a:lumOff val="40000"/>
                  </a:srgbClr>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zh-CN" altLang="en-US" sz="2400" kern="0" dirty="0">
                    <a:solidFill>
                      <a:srgbClr val="4472C4">
                        <a:lumMod val="75000"/>
                      </a:srgbClr>
                    </a:solidFill>
                    <a:latin typeface="inpin heiti" charset="-122"/>
                    <a:ea typeface="inpin heiti" charset="-122"/>
                  </a:endParaRPr>
                </a:p>
              </p:txBody>
            </p:sp>
            <p:sp>
              <p:nvSpPr>
                <p:cNvPr id="161" name="矩形 49">
                  <a:extLst>
                    <a:ext uri="{FF2B5EF4-FFF2-40B4-BE49-F238E27FC236}">
                      <a16:creationId xmlns:a16="http://schemas.microsoft.com/office/drawing/2014/main" id="{B34E12A0-80B9-1A3F-4A5F-79A97F7A6159}"/>
                    </a:ext>
                  </a:extLst>
                </p:cNvPr>
                <p:cNvSpPr/>
                <p:nvPr/>
              </p:nvSpPr>
              <p:spPr>
                <a:xfrm>
                  <a:off x="3621906" y="1777845"/>
                  <a:ext cx="2624437" cy="671514"/>
                </a:xfrm>
                <a:prstGeom prst="rect">
                  <a:avLst/>
                </a:prstGeom>
                <a:solidFill>
                  <a:srgbClr val="FFC000">
                    <a:lumMod val="40000"/>
                    <a:lumOff val="60000"/>
                  </a:srgbClr>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zh-CN" altLang="en-US" kern="0" dirty="0">
                    <a:solidFill>
                      <a:prstClr val="white"/>
                    </a:solidFill>
                    <a:latin typeface="inpin heiti" charset="-122"/>
                    <a:ea typeface="inpin heiti" charset="-122"/>
                  </a:endParaRPr>
                </a:p>
              </p:txBody>
            </p:sp>
          </p:grpSp>
          <p:sp>
            <p:nvSpPr>
              <p:cNvPr id="159" name="Google Shape;697;p24">
                <a:extLst>
                  <a:ext uri="{FF2B5EF4-FFF2-40B4-BE49-F238E27FC236}">
                    <a16:creationId xmlns:a16="http://schemas.microsoft.com/office/drawing/2014/main" id="{6649FE93-1E21-E82E-00F9-BC222B1B21C8}"/>
                  </a:ext>
                </a:extLst>
              </p:cNvPr>
              <p:cNvSpPr txBox="1">
                <a:spLocks/>
              </p:cNvSpPr>
              <p:nvPr/>
            </p:nvSpPr>
            <p:spPr>
              <a:xfrm>
                <a:off x="2375765" y="2769781"/>
                <a:ext cx="4426279" cy="733068"/>
              </a:xfrm>
              <a:prstGeom prst="rect">
                <a:avLst/>
              </a:prstGeom>
              <a:noFill/>
              <a:ln>
                <a:noFill/>
              </a:ln>
            </p:spPr>
            <p:txBody>
              <a:bodyPr spcFirstLastPara="1" lIns="91425" tIns="91425" rIns="91425" bIns="91425"/>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5200"/>
                  <a:buFont typeface="Odibee Sans"/>
                  <a:buNone/>
                  <a:defRPr sz="5200" b="0" i="0" u="none" strike="noStrike" cap="none">
                    <a:solidFill>
                      <a:srgbClr val="FFFFFF"/>
                    </a:solidFill>
                    <a:latin typeface="Odibee Sans"/>
                    <a:ea typeface="Odibee Sans"/>
                    <a:cs typeface="Odibee Sans"/>
                    <a:sym typeface="Odibee Sans"/>
                  </a:defRPr>
                </a:lvl1pPr>
                <a:lvl2pPr marR="0" lvl="1"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2pPr>
                <a:lvl3pPr marR="0" lvl="2"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3pPr>
                <a:lvl4pPr marR="0" lvl="3"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4pPr>
                <a:lvl5pPr marR="0" lvl="4"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5pPr>
                <a:lvl6pPr marR="0" lvl="5"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6pPr>
                <a:lvl7pPr marR="0" lvl="6"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7pPr>
                <a:lvl8pPr marR="0" lvl="7"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8pPr>
                <a:lvl9pPr marR="0" lvl="8"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9pPr>
              </a:lstStyle>
              <a:p>
                <a:pPr eaLnBrk="1" fontAlgn="auto" hangingPunct="1">
                  <a:defRPr/>
                </a:pPr>
                <a:r>
                  <a:rPr lang="en-US" sz="4400" b="1" kern="0" dirty="0" err="1">
                    <a:solidFill>
                      <a:srgbClr val="FF0000"/>
                    </a:solidFill>
                    <a:latin typeface="Calibri" panose="020F0502020204030204" pitchFamily="34" charset="0"/>
                    <a:cs typeface="Calibri" panose="020F0502020204030204" pitchFamily="34" charset="0"/>
                  </a:rPr>
                  <a:t>Cùng</a:t>
                </a:r>
                <a:r>
                  <a:rPr lang="en-US" sz="4400" b="1" kern="0" dirty="0">
                    <a:solidFill>
                      <a:srgbClr val="FF0000"/>
                    </a:solidFill>
                    <a:latin typeface="Calibri" panose="020F0502020204030204" pitchFamily="34" charset="0"/>
                    <a:cs typeface="Calibri" panose="020F0502020204030204" pitchFamily="34" charset="0"/>
                  </a:rPr>
                  <a:t> </a:t>
                </a:r>
                <a:r>
                  <a:rPr lang="en-US" sz="4400" b="1" kern="0" dirty="0" err="1">
                    <a:solidFill>
                      <a:srgbClr val="FF0000"/>
                    </a:solidFill>
                    <a:latin typeface="Calibri" panose="020F0502020204030204" pitchFamily="34" charset="0"/>
                    <a:cs typeface="Calibri" panose="020F0502020204030204" pitchFamily="34" charset="0"/>
                  </a:rPr>
                  <a:t>tìm</a:t>
                </a:r>
                <a:r>
                  <a:rPr lang="en-US" sz="4400" b="1" kern="0" dirty="0">
                    <a:solidFill>
                      <a:srgbClr val="FF0000"/>
                    </a:solidFill>
                    <a:latin typeface="Calibri" panose="020F0502020204030204" pitchFamily="34" charset="0"/>
                    <a:cs typeface="Calibri" panose="020F0502020204030204" pitchFamily="34" charset="0"/>
                  </a:rPr>
                  <a:t> </a:t>
                </a:r>
                <a:r>
                  <a:rPr lang="en-US" sz="4400" b="1" kern="0" dirty="0" err="1">
                    <a:solidFill>
                      <a:srgbClr val="FF0000"/>
                    </a:solidFill>
                    <a:latin typeface="Calibri" panose="020F0502020204030204" pitchFamily="34" charset="0"/>
                    <a:cs typeface="Calibri" panose="020F0502020204030204" pitchFamily="34" charset="0"/>
                  </a:rPr>
                  <a:t>hiểu</a:t>
                </a:r>
                <a:endParaRPr lang="en-US" sz="4400" b="1" kern="0" dirty="0">
                  <a:solidFill>
                    <a:srgbClr val="FF0000"/>
                  </a:solidFill>
                  <a:latin typeface="Calibri" panose="020F0502020204030204" pitchFamily="34" charset="0"/>
                  <a:cs typeface="Calibri" panose="020F0502020204030204" pitchFamily="34" charset="0"/>
                </a:endParaRPr>
              </a:p>
            </p:txBody>
          </p:sp>
        </p:grpSp>
        <p:pic>
          <p:nvPicPr>
            <p:cNvPr id="55314" name="Picture 156">
              <a:extLst>
                <a:ext uri="{FF2B5EF4-FFF2-40B4-BE49-F238E27FC236}">
                  <a16:creationId xmlns:a16="http://schemas.microsoft.com/office/drawing/2014/main" id="{BA0DD859-7BD0-2693-C4DA-4C1B5C9CCF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7803781" y="490477"/>
              <a:ext cx="509568" cy="663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163" name="Straight Arrow Connector 162">
            <a:extLst>
              <a:ext uri="{FF2B5EF4-FFF2-40B4-BE49-F238E27FC236}">
                <a16:creationId xmlns:a16="http://schemas.microsoft.com/office/drawing/2014/main" id="{0DC8DC6D-E606-F79F-6D21-8B589356CA54}"/>
              </a:ext>
            </a:extLst>
          </p:cNvPr>
          <p:cNvCxnSpPr>
            <a:cxnSpLocks/>
          </p:cNvCxnSpPr>
          <p:nvPr/>
        </p:nvCxnSpPr>
        <p:spPr bwMode="auto">
          <a:xfrm>
            <a:off x="7108825" y="2236788"/>
            <a:ext cx="0" cy="2911475"/>
          </a:xfrm>
          <a:prstGeom prst="straightConnector1">
            <a:avLst/>
          </a:prstGeom>
          <a:noFill/>
          <a:ln w="28575" algn="ctr">
            <a:solidFill>
              <a:srgbClr val="323232"/>
            </a:solidFill>
            <a:round/>
            <a:headEnd type="triangle" w="med" len="med"/>
            <a:tailEnd type="triangle" w="med" len="med"/>
          </a:ln>
          <a:extLst>
            <a:ext uri="{909E8E84-426E-40DD-AFC4-6F175D3DCCD1}">
              <a14:hiddenFill xmlns:a14="http://schemas.microsoft.com/office/drawing/2010/main">
                <a:noFill/>
              </a14:hiddenFill>
            </a:ext>
          </a:extLst>
        </p:spPr>
      </p:cxnSp>
      <p:sp>
        <p:nvSpPr>
          <p:cNvPr id="164" name="Rectangle 163">
            <a:extLst>
              <a:ext uri="{FF2B5EF4-FFF2-40B4-BE49-F238E27FC236}">
                <a16:creationId xmlns:a16="http://schemas.microsoft.com/office/drawing/2014/main" id="{F842F4DB-9891-FE7F-23C2-AE038DD9622C}"/>
              </a:ext>
            </a:extLst>
          </p:cNvPr>
          <p:cNvSpPr/>
          <p:nvPr/>
        </p:nvSpPr>
        <p:spPr>
          <a:xfrm>
            <a:off x="7334250" y="3459163"/>
            <a:ext cx="3268663" cy="522287"/>
          </a:xfrm>
          <a:prstGeom prst="rect">
            <a:avLst/>
          </a:prstGeom>
        </p:spPr>
        <p:txBody>
          <a:bodyPr>
            <a:spAutoFit/>
          </a:bodyPr>
          <a:lstStyle/>
          <a:p>
            <a:pPr eaLnBrk="1" fontAlgn="auto" hangingPunct="1">
              <a:spcBef>
                <a:spcPts val="0"/>
              </a:spcBef>
              <a:spcAft>
                <a:spcPts val="0"/>
              </a:spcAft>
              <a:buClr>
                <a:srgbClr val="000000"/>
              </a:buClr>
              <a:buFont typeface="Arial"/>
              <a:buNone/>
              <a:defRPr/>
            </a:pPr>
            <a:r>
              <a:rPr lang="en-US" sz="2800" b="1" kern="0" dirty="0">
                <a:solidFill>
                  <a:srgbClr val="F40909"/>
                </a:solidFill>
                <a:latin typeface="Arial" panose="020B0604020202020204" pitchFamily="34" charset="0"/>
                <a:ea typeface="+mn-ea"/>
                <a:cs typeface="Arial"/>
                <a:sym typeface="Arial"/>
              </a:rPr>
              <a:t>2 </a:t>
            </a:r>
            <a:r>
              <a:rPr lang="vi-VN" sz="2800" b="1" kern="0" dirty="0">
                <a:solidFill>
                  <a:srgbClr val="F40909"/>
                </a:solidFill>
                <a:latin typeface="Arial" panose="020B0604020202020204" pitchFamily="34" charset="0"/>
                <a:ea typeface="+mn-ea"/>
                <a:cs typeface="Arial"/>
                <a:sym typeface="Arial"/>
              </a:rPr>
              <a:t>ô ly rưỡi</a:t>
            </a:r>
          </a:p>
        </p:txBody>
      </p:sp>
      <p:sp>
        <p:nvSpPr>
          <p:cNvPr id="165" name="Rectangle 164">
            <a:extLst>
              <a:ext uri="{FF2B5EF4-FFF2-40B4-BE49-F238E27FC236}">
                <a16:creationId xmlns:a16="http://schemas.microsoft.com/office/drawing/2014/main" id="{EE5DC7DF-2D20-E6A2-BAF4-1B11C65B160E}"/>
              </a:ext>
            </a:extLst>
          </p:cNvPr>
          <p:cNvSpPr/>
          <p:nvPr/>
        </p:nvSpPr>
        <p:spPr>
          <a:xfrm>
            <a:off x="5233988" y="5275263"/>
            <a:ext cx="1887537" cy="584200"/>
          </a:xfrm>
          <a:prstGeom prst="rect">
            <a:avLst/>
          </a:prstGeom>
        </p:spPr>
        <p:txBody>
          <a:bodyPr wrap="none">
            <a:spAutoFit/>
          </a:bodyPr>
          <a:lstStyle/>
          <a:p>
            <a:pPr algn="ctr" eaLnBrk="1" fontAlgn="auto" hangingPunct="1">
              <a:spcBef>
                <a:spcPts val="0"/>
              </a:spcBef>
              <a:spcAft>
                <a:spcPts val="0"/>
              </a:spcAft>
              <a:buClr>
                <a:srgbClr val="000000"/>
              </a:buClr>
              <a:buFont typeface="Arial"/>
              <a:buNone/>
              <a:defRPr/>
            </a:pPr>
            <a:r>
              <a:rPr lang="en-US" sz="3200" b="1" kern="0" dirty="0">
                <a:solidFill>
                  <a:srgbClr val="F40909"/>
                </a:solidFill>
                <a:latin typeface="Calibri" panose="020F0502020204030204" pitchFamily="34" charset="0"/>
                <a:ea typeface="+mn-ea"/>
                <a:cs typeface="Calibri" panose="020F0502020204030204" pitchFamily="34" charset="0"/>
                <a:sym typeface="Arial"/>
              </a:rPr>
              <a:t>2 ô </a:t>
            </a:r>
            <a:r>
              <a:rPr lang="en-US" sz="3200" b="1" kern="0" dirty="0" err="1">
                <a:solidFill>
                  <a:srgbClr val="F40909"/>
                </a:solidFill>
                <a:latin typeface="Calibri" panose="020F0502020204030204" pitchFamily="34" charset="0"/>
                <a:ea typeface="+mn-ea"/>
                <a:cs typeface="Calibri" panose="020F0502020204030204" pitchFamily="34" charset="0"/>
                <a:sym typeface="Arial"/>
              </a:rPr>
              <a:t>ly</a:t>
            </a:r>
            <a:r>
              <a:rPr lang="en-US" sz="3200" b="1" kern="0" dirty="0">
                <a:solidFill>
                  <a:srgbClr val="F40909"/>
                </a:solidFill>
                <a:latin typeface="Calibri" panose="020F0502020204030204" pitchFamily="34" charset="0"/>
                <a:ea typeface="+mn-ea"/>
                <a:cs typeface="Calibri" panose="020F0502020204030204" pitchFamily="34" charset="0"/>
                <a:sym typeface="Arial"/>
              </a:rPr>
              <a:t> </a:t>
            </a:r>
            <a:r>
              <a:rPr lang="en-US" sz="3200" b="1" kern="0" dirty="0" err="1">
                <a:solidFill>
                  <a:srgbClr val="F40909"/>
                </a:solidFill>
                <a:latin typeface="Calibri" panose="020F0502020204030204" pitchFamily="34" charset="0"/>
                <a:ea typeface="+mn-ea"/>
                <a:cs typeface="Calibri" panose="020F0502020204030204" pitchFamily="34" charset="0"/>
                <a:sym typeface="Arial"/>
              </a:rPr>
              <a:t>hơn</a:t>
            </a:r>
            <a:endParaRPr lang="en-US" sz="3200" b="1" kern="0" dirty="0">
              <a:solidFill>
                <a:srgbClr val="F40909"/>
              </a:solidFill>
              <a:latin typeface="Calibri" panose="020F0502020204030204" pitchFamily="34" charset="0"/>
              <a:ea typeface="+mn-ea"/>
              <a:cs typeface="Calibri" panose="020F0502020204030204" pitchFamily="34" charset="0"/>
              <a:sym typeface="Arial"/>
            </a:endParaRPr>
          </a:p>
        </p:txBody>
      </p:sp>
      <p:cxnSp>
        <p:nvCxnSpPr>
          <p:cNvPr id="166" name="Straight Arrow Connector 165">
            <a:extLst>
              <a:ext uri="{FF2B5EF4-FFF2-40B4-BE49-F238E27FC236}">
                <a16:creationId xmlns:a16="http://schemas.microsoft.com/office/drawing/2014/main" id="{38C858A6-55F6-193E-5D76-FC42C3F84EE5}"/>
              </a:ext>
            </a:extLst>
          </p:cNvPr>
          <p:cNvCxnSpPr>
            <a:cxnSpLocks/>
          </p:cNvCxnSpPr>
          <p:nvPr/>
        </p:nvCxnSpPr>
        <p:spPr bwMode="auto">
          <a:xfrm flipH="1">
            <a:off x="4427538" y="5040313"/>
            <a:ext cx="2681287" cy="0"/>
          </a:xfrm>
          <a:prstGeom prst="straightConnector1">
            <a:avLst/>
          </a:prstGeom>
          <a:noFill/>
          <a:ln w="28575" algn="ctr">
            <a:solidFill>
              <a:srgbClr val="323232"/>
            </a:solidFill>
            <a:round/>
            <a:headEnd type="triangle" w="med" len="med"/>
            <a:tailEnd type="triangle" w="med" len="med"/>
          </a:ln>
          <a:extLst>
            <a:ext uri="{909E8E84-426E-40DD-AFC4-6F175D3DCCD1}">
              <a14:hiddenFill xmlns:a14="http://schemas.microsoft.com/office/drawing/2010/main">
                <a:noFill/>
              </a14:hiddenFill>
            </a:ext>
          </a:extLst>
        </p:spPr>
      </p:cxnSp>
      <p:sp>
        <p:nvSpPr>
          <p:cNvPr id="168" name="Rectangle 167">
            <a:extLst>
              <a:ext uri="{FF2B5EF4-FFF2-40B4-BE49-F238E27FC236}">
                <a16:creationId xmlns:a16="http://schemas.microsoft.com/office/drawing/2014/main" id="{6B8D0EB7-393B-66EC-5EDB-6F1827CFB43D}"/>
              </a:ext>
            </a:extLst>
          </p:cNvPr>
          <p:cNvSpPr/>
          <p:nvPr/>
        </p:nvSpPr>
        <p:spPr>
          <a:xfrm>
            <a:off x="-33338" y="1392238"/>
            <a:ext cx="3703638" cy="954087"/>
          </a:xfrm>
          <a:prstGeom prst="rect">
            <a:avLst/>
          </a:prstGeom>
        </p:spPr>
        <p:txBody>
          <a:bodyPr>
            <a:spAutoFit/>
          </a:bodyPr>
          <a:lstStyle/>
          <a:p>
            <a:pPr algn="ctr" eaLnBrk="1" fontAlgn="auto" hangingPunct="1">
              <a:spcBef>
                <a:spcPts val="0"/>
              </a:spcBef>
              <a:spcAft>
                <a:spcPts val="0"/>
              </a:spcAft>
              <a:buClr>
                <a:srgbClr val="000000"/>
              </a:buClr>
              <a:buFont typeface="Arial"/>
              <a:buNone/>
              <a:defRPr/>
            </a:pPr>
            <a:r>
              <a:rPr lang="en-US" sz="2800" b="1" kern="0" dirty="0" err="1">
                <a:solidFill>
                  <a:srgbClr val="F40909"/>
                </a:solidFill>
                <a:latin typeface="Calibri" panose="020F0502020204030204" pitchFamily="34" charset="0"/>
                <a:ea typeface="+mn-ea"/>
                <a:cs typeface="Calibri" panose="020F0502020204030204" pitchFamily="34" charset="0"/>
                <a:sym typeface="Arial"/>
              </a:rPr>
              <a:t>Chữ</a:t>
            </a:r>
            <a:r>
              <a:rPr lang="en-US" sz="2800" b="1" kern="0" dirty="0">
                <a:solidFill>
                  <a:srgbClr val="F40909"/>
                </a:solidFill>
                <a:latin typeface="Calibri" panose="020F0502020204030204" pitchFamily="34" charset="0"/>
                <a:ea typeface="+mn-ea"/>
                <a:cs typeface="Calibri" panose="020F0502020204030204" pitchFamily="34" charset="0"/>
                <a:sym typeface="Arial"/>
              </a:rPr>
              <a:t> </a:t>
            </a:r>
            <a:r>
              <a:rPr lang="en-US" sz="2800" b="1" kern="0" dirty="0" err="1">
                <a:solidFill>
                  <a:srgbClr val="F40909"/>
                </a:solidFill>
                <a:latin typeface="Calibri" panose="020F0502020204030204" pitchFamily="34" charset="0"/>
                <a:ea typeface="+mn-ea"/>
                <a:cs typeface="Calibri" panose="020F0502020204030204" pitchFamily="34" charset="0"/>
                <a:sym typeface="Arial"/>
              </a:rPr>
              <a:t>hoa</a:t>
            </a:r>
            <a:r>
              <a:rPr lang="en-US" sz="2800" b="1" kern="0" dirty="0">
                <a:solidFill>
                  <a:srgbClr val="F40909"/>
                </a:solidFill>
                <a:latin typeface="Calibri" panose="020F0502020204030204" pitchFamily="34" charset="0"/>
                <a:ea typeface="+mn-ea"/>
                <a:cs typeface="Calibri" panose="020F0502020204030204" pitchFamily="34" charset="0"/>
                <a:sym typeface="Arial"/>
              </a:rPr>
              <a:t> B </a:t>
            </a:r>
            <a:r>
              <a:rPr lang="en-US" sz="2800" b="1" kern="0" dirty="0" err="1">
                <a:solidFill>
                  <a:srgbClr val="F40909"/>
                </a:solidFill>
                <a:latin typeface="Calibri" panose="020F0502020204030204" pitchFamily="34" charset="0"/>
                <a:ea typeface="+mn-ea"/>
                <a:cs typeface="Calibri" panose="020F0502020204030204" pitchFamily="34" charset="0"/>
                <a:sym typeface="Arial"/>
              </a:rPr>
              <a:t>được</a:t>
            </a:r>
            <a:r>
              <a:rPr lang="en-US" sz="2800" b="1" kern="0" dirty="0">
                <a:solidFill>
                  <a:srgbClr val="F40909"/>
                </a:solidFill>
                <a:latin typeface="Calibri" panose="020F0502020204030204" pitchFamily="34" charset="0"/>
                <a:ea typeface="+mn-ea"/>
                <a:cs typeface="Calibri" panose="020F0502020204030204" pitchFamily="34" charset="0"/>
                <a:sym typeface="Arial"/>
              </a:rPr>
              <a:t> </a:t>
            </a:r>
            <a:r>
              <a:rPr lang="en-US" sz="2800" b="1" kern="0" dirty="0" err="1">
                <a:solidFill>
                  <a:srgbClr val="F40909"/>
                </a:solidFill>
                <a:latin typeface="Calibri" panose="020F0502020204030204" pitchFamily="34" charset="0"/>
                <a:ea typeface="+mn-ea"/>
                <a:cs typeface="Calibri" panose="020F0502020204030204" pitchFamily="34" charset="0"/>
                <a:sym typeface="Arial"/>
              </a:rPr>
              <a:t>viết</a:t>
            </a:r>
            <a:r>
              <a:rPr lang="en-US" sz="2800" b="1" kern="0" dirty="0">
                <a:solidFill>
                  <a:srgbClr val="F40909"/>
                </a:solidFill>
                <a:latin typeface="Calibri" panose="020F0502020204030204" pitchFamily="34" charset="0"/>
                <a:ea typeface="+mn-ea"/>
                <a:cs typeface="Calibri" panose="020F0502020204030204" pitchFamily="34" charset="0"/>
                <a:sym typeface="Arial"/>
              </a:rPr>
              <a:t> </a:t>
            </a:r>
            <a:r>
              <a:rPr lang="en-US" sz="2800" b="1" kern="0" dirty="0" err="1">
                <a:solidFill>
                  <a:srgbClr val="F40909"/>
                </a:solidFill>
                <a:latin typeface="Calibri" panose="020F0502020204030204" pitchFamily="34" charset="0"/>
                <a:ea typeface="+mn-ea"/>
                <a:cs typeface="Calibri" panose="020F0502020204030204" pitchFamily="34" charset="0"/>
                <a:sym typeface="Arial"/>
              </a:rPr>
              <a:t>bởi</a:t>
            </a:r>
            <a:r>
              <a:rPr lang="en-US" sz="2800" b="1" kern="0" dirty="0">
                <a:solidFill>
                  <a:srgbClr val="F40909"/>
                </a:solidFill>
                <a:latin typeface="Calibri" panose="020F0502020204030204" pitchFamily="34" charset="0"/>
                <a:ea typeface="+mn-ea"/>
                <a:cs typeface="Calibri" panose="020F0502020204030204" pitchFamily="34" charset="0"/>
                <a:sym typeface="Arial"/>
              </a:rPr>
              <a:t> 2 </a:t>
            </a:r>
            <a:r>
              <a:rPr lang="en-US" sz="2800" b="1" kern="0" dirty="0" err="1">
                <a:solidFill>
                  <a:srgbClr val="F40909"/>
                </a:solidFill>
                <a:latin typeface="Calibri" panose="020F0502020204030204" pitchFamily="34" charset="0"/>
                <a:ea typeface="+mn-ea"/>
                <a:cs typeface="Calibri" panose="020F0502020204030204" pitchFamily="34" charset="0"/>
                <a:sym typeface="Arial"/>
              </a:rPr>
              <a:t>nét</a:t>
            </a:r>
            <a:r>
              <a:rPr lang="en-US" sz="2800" b="1" kern="0" dirty="0">
                <a:solidFill>
                  <a:srgbClr val="F40909"/>
                </a:solidFill>
                <a:latin typeface="Calibri" panose="020F0502020204030204" pitchFamily="34" charset="0"/>
                <a:ea typeface="+mn-ea"/>
                <a:cs typeface="Calibri" panose="020F0502020204030204" pitchFamily="34" charset="0"/>
                <a:sym typeface="Arial"/>
              </a:rPr>
              <a:t>: </a:t>
            </a:r>
          </a:p>
        </p:txBody>
      </p:sp>
      <p:sp>
        <p:nvSpPr>
          <p:cNvPr id="169" name="Rectangle 168">
            <a:extLst>
              <a:ext uri="{FF2B5EF4-FFF2-40B4-BE49-F238E27FC236}">
                <a16:creationId xmlns:a16="http://schemas.microsoft.com/office/drawing/2014/main" id="{72582893-0955-34E2-63D9-CD7592EDEB42}"/>
              </a:ext>
            </a:extLst>
          </p:cNvPr>
          <p:cNvSpPr/>
          <p:nvPr/>
        </p:nvSpPr>
        <p:spPr>
          <a:xfrm>
            <a:off x="220663" y="2566988"/>
            <a:ext cx="3000375" cy="1077912"/>
          </a:xfrm>
          <a:prstGeom prst="rect">
            <a:avLst/>
          </a:prstGeom>
          <a:noFill/>
        </p:spPr>
        <p:txBody>
          <a:bodyPr>
            <a:spAutoFit/>
          </a:bodyPr>
          <a:lstStyle/>
          <a:p>
            <a:pPr algn="ctr" eaLnBrk="1" fontAlgn="auto" hangingPunct="1">
              <a:spcBef>
                <a:spcPts val="0"/>
              </a:spcBef>
              <a:spcAft>
                <a:spcPts val="0"/>
              </a:spcAft>
              <a:buClr>
                <a:srgbClr val="000000"/>
              </a:buClr>
              <a:buFont typeface="Arial"/>
              <a:buNone/>
              <a:defRPr/>
            </a:pPr>
            <a:r>
              <a:rPr lang="en-US" sz="3200" b="1" kern="0" dirty="0" err="1">
                <a:solidFill>
                  <a:srgbClr val="000000"/>
                </a:solidFill>
                <a:latin typeface="Calibri" panose="020F0502020204030204" pitchFamily="34" charset="0"/>
                <a:ea typeface="+mn-ea"/>
                <a:cs typeface="Calibri" panose="020F0502020204030204" pitchFamily="34" charset="0"/>
                <a:sym typeface="Arial"/>
              </a:rPr>
              <a:t>Gần</a:t>
            </a:r>
            <a:r>
              <a:rPr lang="en-US" sz="3200" b="1" kern="0" dirty="0">
                <a:solidFill>
                  <a:srgbClr val="000000"/>
                </a:solidFill>
                <a:latin typeface="Calibri" panose="020F0502020204030204" pitchFamily="34" charset="0"/>
                <a:ea typeface="+mn-ea"/>
                <a:cs typeface="Calibri" panose="020F0502020204030204" pitchFamily="34" charset="0"/>
                <a:sym typeface="Arial"/>
              </a:rPr>
              <a:t> </a:t>
            </a:r>
            <a:r>
              <a:rPr lang="en-US" sz="3200" b="1" kern="0" dirty="0" err="1">
                <a:solidFill>
                  <a:srgbClr val="000000"/>
                </a:solidFill>
                <a:latin typeface="Calibri" panose="020F0502020204030204" pitchFamily="34" charset="0"/>
                <a:ea typeface="+mn-ea"/>
                <a:cs typeface="Calibri" panose="020F0502020204030204" pitchFamily="34" charset="0"/>
                <a:sym typeface="Arial"/>
              </a:rPr>
              <a:t>giống</a:t>
            </a:r>
            <a:r>
              <a:rPr lang="en-US" sz="3200" b="1" kern="0" dirty="0">
                <a:solidFill>
                  <a:srgbClr val="000000"/>
                </a:solidFill>
                <a:latin typeface="Calibri" panose="020F0502020204030204" pitchFamily="34" charset="0"/>
                <a:ea typeface="+mn-ea"/>
                <a:cs typeface="Calibri" panose="020F0502020204030204" pitchFamily="34" charset="0"/>
                <a:sym typeface="Arial"/>
              </a:rPr>
              <a:t> </a:t>
            </a:r>
            <a:r>
              <a:rPr lang="en-US" sz="3200" b="1" kern="0" dirty="0" err="1">
                <a:solidFill>
                  <a:srgbClr val="000000"/>
                </a:solidFill>
                <a:latin typeface="Calibri" panose="020F0502020204030204" pitchFamily="34" charset="0"/>
                <a:ea typeface="+mn-ea"/>
                <a:cs typeface="Calibri" panose="020F0502020204030204" pitchFamily="34" charset="0"/>
                <a:sym typeface="Arial"/>
              </a:rPr>
              <a:t>nét</a:t>
            </a:r>
            <a:r>
              <a:rPr lang="en-US" sz="3200" b="1" kern="0" dirty="0">
                <a:solidFill>
                  <a:srgbClr val="000000"/>
                </a:solidFill>
                <a:latin typeface="Calibri" panose="020F0502020204030204" pitchFamily="34" charset="0"/>
                <a:ea typeface="+mn-ea"/>
                <a:cs typeface="Calibri" panose="020F0502020204030204" pitchFamily="34" charset="0"/>
                <a:sym typeface="Arial"/>
              </a:rPr>
              <a:t> </a:t>
            </a:r>
            <a:r>
              <a:rPr lang="en-US" sz="3200" b="1" kern="0" dirty="0" err="1">
                <a:solidFill>
                  <a:srgbClr val="000000"/>
                </a:solidFill>
                <a:latin typeface="Calibri" panose="020F0502020204030204" pitchFamily="34" charset="0"/>
                <a:ea typeface="+mn-ea"/>
                <a:cs typeface="Calibri" panose="020F0502020204030204" pitchFamily="34" charset="0"/>
                <a:sym typeface="Arial"/>
              </a:rPr>
              <a:t>móc</a:t>
            </a:r>
            <a:r>
              <a:rPr lang="en-US" sz="3200" b="1" kern="0" dirty="0">
                <a:solidFill>
                  <a:srgbClr val="000000"/>
                </a:solidFill>
                <a:latin typeface="Calibri" panose="020F0502020204030204" pitchFamily="34" charset="0"/>
                <a:ea typeface="+mn-ea"/>
                <a:cs typeface="Calibri" panose="020F0502020204030204" pitchFamily="34" charset="0"/>
                <a:sym typeface="Arial"/>
              </a:rPr>
              <a:t> </a:t>
            </a:r>
            <a:r>
              <a:rPr lang="en-US" sz="3200" b="1" kern="0" dirty="0" err="1">
                <a:solidFill>
                  <a:srgbClr val="000000"/>
                </a:solidFill>
                <a:latin typeface="Calibri" panose="020F0502020204030204" pitchFamily="34" charset="0"/>
                <a:ea typeface="+mn-ea"/>
                <a:cs typeface="Calibri" panose="020F0502020204030204" pitchFamily="34" charset="0"/>
                <a:sym typeface="Arial"/>
              </a:rPr>
              <a:t>ngược</a:t>
            </a:r>
            <a:r>
              <a:rPr lang="en-US" sz="3200" b="1" kern="0" dirty="0">
                <a:solidFill>
                  <a:srgbClr val="000000"/>
                </a:solidFill>
                <a:latin typeface="Calibri" panose="020F0502020204030204" pitchFamily="34" charset="0"/>
                <a:ea typeface="+mn-ea"/>
                <a:cs typeface="Calibri" panose="020F0502020204030204" pitchFamily="34" charset="0"/>
                <a:sym typeface="Arial"/>
              </a:rPr>
              <a:t> </a:t>
            </a:r>
            <a:r>
              <a:rPr lang="en-US" sz="3200" b="1" kern="0" dirty="0" err="1">
                <a:solidFill>
                  <a:srgbClr val="000000"/>
                </a:solidFill>
                <a:latin typeface="Calibri" panose="020F0502020204030204" pitchFamily="34" charset="0"/>
                <a:ea typeface="+mn-ea"/>
                <a:cs typeface="Calibri" panose="020F0502020204030204" pitchFamily="34" charset="0"/>
                <a:sym typeface="Arial"/>
              </a:rPr>
              <a:t>trái</a:t>
            </a:r>
            <a:endParaRPr lang="en-US" sz="3200" b="1" kern="0" dirty="0">
              <a:solidFill>
                <a:srgbClr val="000000"/>
              </a:solidFill>
              <a:latin typeface="Calibri" panose="020F0502020204030204" pitchFamily="34" charset="0"/>
              <a:ea typeface="+mn-ea"/>
              <a:cs typeface="Calibri" panose="020F0502020204030204" pitchFamily="34" charset="0"/>
              <a:sym typeface="Arial"/>
            </a:endParaRPr>
          </a:p>
        </p:txBody>
      </p:sp>
      <p:cxnSp>
        <p:nvCxnSpPr>
          <p:cNvPr id="170" name="Straight Arrow Connector 169">
            <a:extLst>
              <a:ext uri="{FF2B5EF4-FFF2-40B4-BE49-F238E27FC236}">
                <a16:creationId xmlns:a16="http://schemas.microsoft.com/office/drawing/2014/main" id="{18625CF0-1550-E5D2-904A-9B225895F18A}"/>
              </a:ext>
            </a:extLst>
          </p:cNvPr>
          <p:cNvCxnSpPr>
            <a:cxnSpLocks/>
          </p:cNvCxnSpPr>
          <p:nvPr/>
        </p:nvCxnSpPr>
        <p:spPr bwMode="auto">
          <a:xfrm>
            <a:off x="2865438" y="2974975"/>
            <a:ext cx="1700212" cy="1076325"/>
          </a:xfrm>
          <a:prstGeom prst="straightConnector1">
            <a:avLst/>
          </a:prstGeom>
          <a:noFill/>
          <a:ln w="28575" algn="ctr">
            <a:solidFill>
              <a:srgbClr val="FF0000"/>
            </a:solidFill>
            <a:prstDash val="lgDash"/>
            <a:round/>
            <a:headEnd/>
            <a:tailEnd type="triangle" w="med" len="med"/>
          </a:ln>
          <a:extLst>
            <a:ext uri="{909E8E84-426E-40DD-AFC4-6F175D3DCCD1}">
              <a14:hiddenFill xmlns:a14="http://schemas.microsoft.com/office/drawing/2010/main">
                <a:noFill/>
              </a14:hiddenFill>
            </a:ext>
          </a:extLst>
        </p:spPr>
      </p:cxnSp>
      <p:sp>
        <p:nvSpPr>
          <p:cNvPr id="175" name="Rectangle 174">
            <a:extLst>
              <a:ext uri="{FF2B5EF4-FFF2-40B4-BE49-F238E27FC236}">
                <a16:creationId xmlns:a16="http://schemas.microsoft.com/office/drawing/2014/main" id="{80A3092A-3474-34D3-85BB-83739879C917}"/>
              </a:ext>
            </a:extLst>
          </p:cNvPr>
          <p:cNvSpPr/>
          <p:nvPr/>
        </p:nvSpPr>
        <p:spPr>
          <a:xfrm>
            <a:off x="8051470" y="1102096"/>
            <a:ext cx="3953782" cy="2246769"/>
          </a:xfrm>
          <a:prstGeom prst="rect">
            <a:avLst/>
          </a:prstGeom>
          <a:noFill/>
        </p:spPr>
        <p:txBody>
          <a:bodyPr wrap="square">
            <a:spAutoFit/>
          </a:bodyPr>
          <a:lstStyle/>
          <a:p>
            <a:pPr algn="just" eaLnBrk="1" fontAlgn="auto" hangingPunct="1">
              <a:spcBef>
                <a:spcPts val="0"/>
              </a:spcBef>
              <a:spcAft>
                <a:spcPts val="0"/>
              </a:spcAft>
              <a:buClr>
                <a:srgbClr val="000000"/>
              </a:buClr>
              <a:buFont typeface="Arial"/>
              <a:buNone/>
              <a:defRPr/>
            </a:pPr>
            <a:r>
              <a:rPr lang="en-US" sz="2800" b="1" kern="0" dirty="0" err="1">
                <a:solidFill>
                  <a:srgbClr val="000000"/>
                </a:solidFill>
                <a:latin typeface="Calibri" panose="020F0502020204030204" pitchFamily="34" charset="0"/>
                <a:ea typeface="+mn-ea"/>
                <a:cs typeface="Calibri" panose="020F0502020204030204" pitchFamily="34" charset="0"/>
                <a:sym typeface="Arial"/>
              </a:rPr>
              <a:t>Là</a:t>
            </a:r>
            <a:r>
              <a:rPr lang="en-US" sz="2800" b="1" kern="0" dirty="0">
                <a:solidFill>
                  <a:srgbClr val="000000"/>
                </a:solidFill>
                <a:latin typeface="Calibri" panose="020F0502020204030204" pitchFamily="34" charset="0"/>
                <a:ea typeface="+mn-ea"/>
                <a:cs typeface="Calibri" panose="020F0502020204030204" pitchFamily="34" charset="0"/>
                <a:sym typeface="Arial"/>
              </a:rPr>
              <a:t> </a:t>
            </a:r>
            <a:r>
              <a:rPr lang="en-US" sz="2800" b="1" kern="0" dirty="0" err="1">
                <a:solidFill>
                  <a:srgbClr val="000000"/>
                </a:solidFill>
                <a:latin typeface="Calibri" panose="020F0502020204030204" pitchFamily="34" charset="0"/>
                <a:ea typeface="+mn-ea"/>
                <a:cs typeface="Calibri" panose="020F0502020204030204" pitchFamily="34" charset="0"/>
                <a:sym typeface="Arial"/>
              </a:rPr>
              <a:t>kết</a:t>
            </a:r>
            <a:r>
              <a:rPr lang="en-US" sz="2800" b="1" kern="0" dirty="0">
                <a:solidFill>
                  <a:srgbClr val="000000"/>
                </a:solidFill>
                <a:latin typeface="Calibri" panose="020F0502020204030204" pitchFamily="34" charset="0"/>
                <a:ea typeface="+mn-ea"/>
                <a:cs typeface="Calibri" panose="020F0502020204030204" pitchFamily="34" charset="0"/>
                <a:sym typeface="Arial"/>
              </a:rPr>
              <a:t> </a:t>
            </a:r>
            <a:r>
              <a:rPr lang="en-US" sz="2800" b="1" kern="0" dirty="0" err="1">
                <a:solidFill>
                  <a:srgbClr val="000000"/>
                </a:solidFill>
                <a:latin typeface="Calibri" panose="020F0502020204030204" pitchFamily="34" charset="0"/>
                <a:ea typeface="+mn-ea"/>
                <a:cs typeface="Calibri" panose="020F0502020204030204" pitchFamily="34" charset="0"/>
                <a:sym typeface="Arial"/>
              </a:rPr>
              <a:t>hợp</a:t>
            </a:r>
            <a:r>
              <a:rPr lang="en-US" sz="2800" b="1" kern="0" dirty="0">
                <a:solidFill>
                  <a:srgbClr val="000000"/>
                </a:solidFill>
                <a:latin typeface="Calibri" panose="020F0502020204030204" pitchFamily="34" charset="0"/>
                <a:ea typeface="+mn-ea"/>
                <a:cs typeface="Calibri" panose="020F0502020204030204" pitchFamily="34" charset="0"/>
                <a:sym typeface="Arial"/>
              </a:rPr>
              <a:t> </a:t>
            </a:r>
            <a:r>
              <a:rPr lang="en-US" sz="2800" b="1" kern="0" dirty="0" err="1">
                <a:solidFill>
                  <a:srgbClr val="000000"/>
                </a:solidFill>
                <a:latin typeface="Calibri" panose="020F0502020204030204" pitchFamily="34" charset="0"/>
                <a:ea typeface="+mn-ea"/>
                <a:cs typeface="Calibri" panose="020F0502020204030204" pitchFamily="34" charset="0"/>
                <a:sym typeface="Arial"/>
              </a:rPr>
              <a:t>của</a:t>
            </a:r>
            <a:r>
              <a:rPr lang="en-US" sz="2800" b="1" kern="0" dirty="0">
                <a:solidFill>
                  <a:srgbClr val="000000"/>
                </a:solidFill>
                <a:latin typeface="Calibri" panose="020F0502020204030204" pitchFamily="34" charset="0"/>
                <a:ea typeface="+mn-ea"/>
                <a:cs typeface="Calibri" panose="020F0502020204030204" pitchFamily="34" charset="0"/>
                <a:sym typeface="Arial"/>
              </a:rPr>
              <a:t> 2 </a:t>
            </a:r>
            <a:r>
              <a:rPr lang="en-US" sz="2800" b="1" kern="0" dirty="0" err="1">
                <a:solidFill>
                  <a:srgbClr val="000000"/>
                </a:solidFill>
                <a:latin typeface="Calibri" panose="020F0502020204030204" pitchFamily="34" charset="0"/>
                <a:ea typeface="+mn-ea"/>
                <a:cs typeface="Calibri" panose="020F0502020204030204" pitchFamily="34" charset="0"/>
                <a:sym typeface="Arial"/>
              </a:rPr>
              <a:t>nét</a:t>
            </a:r>
            <a:r>
              <a:rPr lang="en-US" sz="2800" b="1" kern="0" dirty="0">
                <a:solidFill>
                  <a:srgbClr val="000000"/>
                </a:solidFill>
                <a:latin typeface="Calibri" panose="020F0502020204030204" pitchFamily="34" charset="0"/>
                <a:ea typeface="+mn-ea"/>
                <a:cs typeface="Calibri" panose="020F0502020204030204" pitchFamily="34" charset="0"/>
                <a:sym typeface="Arial"/>
              </a:rPr>
              <a:t> </a:t>
            </a:r>
            <a:r>
              <a:rPr lang="en-US" sz="2800" b="1" kern="0" dirty="0" err="1">
                <a:solidFill>
                  <a:srgbClr val="000000"/>
                </a:solidFill>
                <a:latin typeface="Calibri" panose="020F0502020204030204" pitchFamily="34" charset="0"/>
                <a:ea typeface="+mn-ea"/>
                <a:cs typeface="Calibri" panose="020F0502020204030204" pitchFamily="34" charset="0"/>
                <a:sym typeface="Arial"/>
              </a:rPr>
              <a:t>cơ</a:t>
            </a:r>
            <a:r>
              <a:rPr lang="en-US" sz="2800" b="1" kern="0" dirty="0">
                <a:solidFill>
                  <a:srgbClr val="000000"/>
                </a:solidFill>
                <a:latin typeface="Calibri" panose="020F0502020204030204" pitchFamily="34" charset="0"/>
                <a:ea typeface="+mn-ea"/>
                <a:cs typeface="Calibri" panose="020F0502020204030204" pitchFamily="34" charset="0"/>
                <a:sym typeface="Arial"/>
              </a:rPr>
              <a:t> </a:t>
            </a:r>
            <a:r>
              <a:rPr lang="en-US" sz="2800" b="1" kern="0" dirty="0" err="1">
                <a:solidFill>
                  <a:srgbClr val="000000"/>
                </a:solidFill>
                <a:latin typeface="Calibri" panose="020F0502020204030204" pitchFamily="34" charset="0"/>
                <a:ea typeface="+mn-ea"/>
                <a:cs typeface="Calibri" panose="020F0502020204030204" pitchFamily="34" charset="0"/>
                <a:sym typeface="Arial"/>
              </a:rPr>
              <a:t>bản</a:t>
            </a:r>
            <a:r>
              <a:rPr lang="en-US" sz="2800" b="1" kern="0" dirty="0">
                <a:solidFill>
                  <a:srgbClr val="000000"/>
                </a:solidFill>
                <a:latin typeface="Calibri" panose="020F0502020204030204" pitchFamily="34" charset="0"/>
                <a:ea typeface="+mn-ea"/>
                <a:cs typeface="Calibri" panose="020F0502020204030204" pitchFamily="34" charset="0"/>
                <a:sym typeface="Arial"/>
              </a:rPr>
              <a:t>: </a:t>
            </a:r>
            <a:r>
              <a:rPr lang="en-US" sz="2800" b="1" kern="0" dirty="0" err="1">
                <a:solidFill>
                  <a:srgbClr val="000000"/>
                </a:solidFill>
                <a:latin typeface="Calibri" panose="020F0502020204030204" pitchFamily="34" charset="0"/>
                <a:ea typeface="+mn-ea"/>
                <a:cs typeface="Calibri" panose="020F0502020204030204" pitchFamily="34" charset="0"/>
                <a:sym typeface="Arial"/>
              </a:rPr>
              <a:t>cong</a:t>
            </a:r>
            <a:r>
              <a:rPr lang="en-US" sz="2800" b="1" kern="0" dirty="0">
                <a:solidFill>
                  <a:srgbClr val="000000"/>
                </a:solidFill>
                <a:latin typeface="Calibri" panose="020F0502020204030204" pitchFamily="34" charset="0"/>
                <a:ea typeface="+mn-ea"/>
                <a:cs typeface="Calibri" panose="020F0502020204030204" pitchFamily="34" charset="0"/>
                <a:sym typeface="Arial"/>
              </a:rPr>
              <a:t> </a:t>
            </a:r>
            <a:r>
              <a:rPr lang="en-US" sz="2800" b="1" kern="0" dirty="0" err="1">
                <a:solidFill>
                  <a:srgbClr val="000000"/>
                </a:solidFill>
                <a:latin typeface="Calibri" panose="020F0502020204030204" pitchFamily="34" charset="0"/>
                <a:ea typeface="+mn-ea"/>
                <a:cs typeface="Calibri" panose="020F0502020204030204" pitchFamily="34" charset="0"/>
                <a:sym typeface="Arial"/>
              </a:rPr>
              <a:t>trên</a:t>
            </a:r>
            <a:r>
              <a:rPr lang="en-US" sz="2800" b="1" kern="0" dirty="0">
                <a:solidFill>
                  <a:srgbClr val="000000"/>
                </a:solidFill>
                <a:latin typeface="Calibri" panose="020F0502020204030204" pitchFamily="34" charset="0"/>
                <a:ea typeface="+mn-ea"/>
                <a:cs typeface="Calibri" panose="020F0502020204030204" pitchFamily="34" charset="0"/>
                <a:sym typeface="Arial"/>
              </a:rPr>
              <a:t> </a:t>
            </a:r>
            <a:r>
              <a:rPr lang="en-US" sz="2800" b="1" kern="0" dirty="0" err="1">
                <a:solidFill>
                  <a:srgbClr val="000000"/>
                </a:solidFill>
                <a:latin typeface="Calibri" panose="020F0502020204030204" pitchFamily="34" charset="0"/>
                <a:ea typeface="+mn-ea"/>
                <a:cs typeface="Calibri" panose="020F0502020204030204" pitchFamily="34" charset="0"/>
                <a:sym typeface="Arial"/>
              </a:rPr>
              <a:t>và</a:t>
            </a:r>
            <a:r>
              <a:rPr lang="en-US" sz="2800" b="1" kern="0" dirty="0">
                <a:solidFill>
                  <a:srgbClr val="000000"/>
                </a:solidFill>
                <a:latin typeface="Calibri" panose="020F0502020204030204" pitchFamily="34" charset="0"/>
                <a:ea typeface="+mn-ea"/>
                <a:cs typeface="Calibri" panose="020F0502020204030204" pitchFamily="34" charset="0"/>
                <a:sym typeface="Arial"/>
              </a:rPr>
              <a:t> </a:t>
            </a:r>
            <a:r>
              <a:rPr lang="en-US" sz="2800" b="1" kern="0" dirty="0" err="1">
                <a:solidFill>
                  <a:srgbClr val="000000"/>
                </a:solidFill>
                <a:latin typeface="Calibri" panose="020F0502020204030204" pitchFamily="34" charset="0"/>
                <a:ea typeface="+mn-ea"/>
                <a:cs typeface="Calibri" panose="020F0502020204030204" pitchFamily="34" charset="0"/>
                <a:sym typeface="Arial"/>
              </a:rPr>
              <a:t>cong</a:t>
            </a:r>
            <a:r>
              <a:rPr lang="en-US" sz="2800" b="1" kern="0" dirty="0">
                <a:solidFill>
                  <a:srgbClr val="000000"/>
                </a:solidFill>
                <a:latin typeface="Calibri" panose="020F0502020204030204" pitchFamily="34" charset="0"/>
                <a:ea typeface="+mn-ea"/>
                <a:cs typeface="Calibri" panose="020F0502020204030204" pitchFamily="34" charset="0"/>
                <a:sym typeface="Arial"/>
              </a:rPr>
              <a:t> </a:t>
            </a:r>
            <a:r>
              <a:rPr lang="en-US" sz="2800" b="1" kern="0" dirty="0" err="1">
                <a:solidFill>
                  <a:srgbClr val="000000"/>
                </a:solidFill>
                <a:latin typeface="Calibri" panose="020F0502020204030204" pitchFamily="34" charset="0"/>
                <a:ea typeface="+mn-ea"/>
                <a:cs typeface="Calibri" panose="020F0502020204030204" pitchFamily="34" charset="0"/>
                <a:sym typeface="Arial"/>
              </a:rPr>
              <a:t>phải</a:t>
            </a:r>
            <a:r>
              <a:rPr lang="en-US" sz="2800" b="1" kern="0" dirty="0">
                <a:solidFill>
                  <a:srgbClr val="000000"/>
                </a:solidFill>
                <a:latin typeface="Calibri" panose="020F0502020204030204" pitchFamily="34" charset="0"/>
                <a:ea typeface="+mn-ea"/>
                <a:cs typeface="Calibri" panose="020F0502020204030204" pitchFamily="34" charset="0"/>
                <a:sym typeface="Arial"/>
              </a:rPr>
              <a:t> </a:t>
            </a:r>
            <a:r>
              <a:rPr lang="en-US" sz="2800" b="1" kern="0" dirty="0" err="1">
                <a:solidFill>
                  <a:srgbClr val="000000"/>
                </a:solidFill>
                <a:latin typeface="Calibri" panose="020F0502020204030204" pitchFamily="34" charset="0"/>
                <a:ea typeface="+mn-ea"/>
                <a:cs typeface="Calibri" panose="020F0502020204030204" pitchFamily="34" charset="0"/>
                <a:sym typeface="Arial"/>
              </a:rPr>
              <a:t>nối</a:t>
            </a:r>
            <a:r>
              <a:rPr lang="en-US" sz="2800" b="1" kern="0" dirty="0">
                <a:solidFill>
                  <a:srgbClr val="000000"/>
                </a:solidFill>
                <a:latin typeface="Calibri" panose="020F0502020204030204" pitchFamily="34" charset="0"/>
                <a:ea typeface="+mn-ea"/>
                <a:cs typeface="Calibri" panose="020F0502020204030204" pitchFamily="34" charset="0"/>
                <a:sym typeface="Arial"/>
              </a:rPr>
              <a:t> </a:t>
            </a:r>
            <a:r>
              <a:rPr lang="en-US" sz="2800" b="1" kern="0" dirty="0" err="1">
                <a:solidFill>
                  <a:srgbClr val="000000"/>
                </a:solidFill>
                <a:latin typeface="Calibri" panose="020F0502020204030204" pitchFamily="34" charset="0"/>
                <a:ea typeface="+mn-ea"/>
                <a:cs typeface="Calibri" panose="020F0502020204030204" pitchFamily="34" charset="0"/>
                <a:sym typeface="Arial"/>
              </a:rPr>
              <a:t>liền</a:t>
            </a:r>
            <a:r>
              <a:rPr lang="en-US" sz="2800" b="1" kern="0" dirty="0">
                <a:solidFill>
                  <a:srgbClr val="000000"/>
                </a:solidFill>
                <a:latin typeface="Calibri" panose="020F0502020204030204" pitchFamily="34" charset="0"/>
                <a:ea typeface="+mn-ea"/>
                <a:cs typeface="Calibri" panose="020F0502020204030204" pitchFamily="34" charset="0"/>
                <a:sym typeface="Arial"/>
              </a:rPr>
              <a:t> </a:t>
            </a:r>
            <a:r>
              <a:rPr lang="en-US" sz="2800" b="1" kern="0" dirty="0" err="1">
                <a:solidFill>
                  <a:srgbClr val="000000"/>
                </a:solidFill>
                <a:latin typeface="Calibri" panose="020F0502020204030204" pitchFamily="34" charset="0"/>
                <a:ea typeface="+mn-ea"/>
                <a:cs typeface="Calibri" panose="020F0502020204030204" pitchFamily="34" charset="0"/>
                <a:sym typeface="Arial"/>
              </a:rPr>
              <a:t>nhau</a:t>
            </a:r>
            <a:r>
              <a:rPr lang="en-US" sz="2800" b="1" kern="0" dirty="0">
                <a:solidFill>
                  <a:srgbClr val="000000"/>
                </a:solidFill>
                <a:latin typeface="Calibri" panose="020F0502020204030204" pitchFamily="34" charset="0"/>
                <a:ea typeface="+mn-ea"/>
                <a:cs typeface="Calibri" panose="020F0502020204030204" pitchFamily="34" charset="0"/>
                <a:sym typeface="Arial"/>
              </a:rPr>
              <a:t>, </a:t>
            </a:r>
            <a:r>
              <a:rPr lang="en-US" sz="2800" b="1" kern="0" dirty="0" err="1">
                <a:solidFill>
                  <a:srgbClr val="000000"/>
                </a:solidFill>
                <a:latin typeface="Calibri" panose="020F0502020204030204" pitchFamily="34" charset="0"/>
                <a:ea typeface="+mn-ea"/>
                <a:cs typeface="Calibri" panose="020F0502020204030204" pitchFamily="34" charset="0"/>
                <a:sym typeface="Arial"/>
              </a:rPr>
              <a:t>tạo</a:t>
            </a:r>
            <a:r>
              <a:rPr lang="en-US" sz="2800" b="1" kern="0" dirty="0">
                <a:solidFill>
                  <a:srgbClr val="000000"/>
                </a:solidFill>
                <a:latin typeface="Calibri" panose="020F0502020204030204" pitchFamily="34" charset="0"/>
                <a:ea typeface="+mn-ea"/>
                <a:cs typeface="Calibri" panose="020F0502020204030204" pitchFamily="34" charset="0"/>
                <a:sym typeface="Arial"/>
              </a:rPr>
              <a:t> </a:t>
            </a:r>
            <a:r>
              <a:rPr lang="en-US" sz="2800" b="1" kern="0" dirty="0" err="1">
                <a:solidFill>
                  <a:srgbClr val="000000"/>
                </a:solidFill>
                <a:latin typeface="Calibri" panose="020F0502020204030204" pitchFamily="34" charset="0"/>
                <a:ea typeface="+mn-ea"/>
                <a:cs typeface="Calibri" panose="020F0502020204030204" pitchFamily="34" charset="0"/>
                <a:sym typeface="Arial"/>
              </a:rPr>
              <a:t>vòng</a:t>
            </a:r>
            <a:r>
              <a:rPr lang="en-US" sz="2800" b="1" kern="0" dirty="0">
                <a:solidFill>
                  <a:srgbClr val="000000"/>
                </a:solidFill>
                <a:latin typeface="Calibri" panose="020F0502020204030204" pitchFamily="34" charset="0"/>
                <a:ea typeface="+mn-ea"/>
                <a:cs typeface="Calibri" panose="020F0502020204030204" pitchFamily="34" charset="0"/>
                <a:sym typeface="Arial"/>
              </a:rPr>
              <a:t> </a:t>
            </a:r>
            <a:r>
              <a:rPr lang="en-US" sz="2800" b="1" kern="0" dirty="0" err="1">
                <a:solidFill>
                  <a:srgbClr val="000000"/>
                </a:solidFill>
                <a:latin typeface="Calibri" panose="020F0502020204030204" pitchFamily="34" charset="0"/>
                <a:ea typeface="+mn-ea"/>
                <a:cs typeface="Calibri" panose="020F0502020204030204" pitchFamily="34" charset="0"/>
                <a:sym typeface="Arial"/>
              </a:rPr>
              <a:t>xoắn</a:t>
            </a:r>
            <a:r>
              <a:rPr lang="en-US" sz="2800" b="1" kern="0" dirty="0">
                <a:solidFill>
                  <a:srgbClr val="000000"/>
                </a:solidFill>
                <a:latin typeface="Calibri" panose="020F0502020204030204" pitchFamily="34" charset="0"/>
                <a:ea typeface="+mn-ea"/>
                <a:cs typeface="Calibri" panose="020F0502020204030204" pitchFamily="34" charset="0"/>
                <a:sym typeface="Arial"/>
              </a:rPr>
              <a:t> </a:t>
            </a:r>
            <a:r>
              <a:rPr lang="en-US" sz="2800" b="1" kern="0" dirty="0" err="1">
                <a:solidFill>
                  <a:srgbClr val="000000"/>
                </a:solidFill>
                <a:latin typeface="Calibri" panose="020F0502020204030204" pitchFamily="34" charset="0"/>
                <a:ea typeface="+mn-ea"/>
                <a:cs typeface="Calibri" panose="020F0502020204030204" pitchFamily="34" charset="0"/>
                <a:sym typeface="Arial"/>
              </a:rPr>
              <a:t>nhỏ</a:t>
            </a:r>
            <a:r>
              <a:rPr lang="en-US" sz="2800" b="1" kern="0" dirty="0">
                <a:solidFill>
                  <a:srgbClr val="000000"/>
                </a:solidFill>
                <a:latin typeface="Calibri" panose="020F0502020204030204" pitchFamily="34" charset="0"/>
                <a:ea typeface="+mn-ea"/>
                <a:cs typeface="Calibri" panose="020F0502020204030204" pitchFamily="34" charset="0"/>
                <a:sym typeface="Arial"/>
              </a:rPr>
              <a:t> ở </a:t>
            </a:r>
            <a:r>
              <a:rPr lang="en-US" sz="2800" b="1" kern="0" dirty="0" err="1">
                <a:solidFill>
                  <a:srgbClr val="000000"/>
                </a:solidFill>
                <a:latin typeface="Calibri" panose="020F0502020204030204" pitchFamily="34" charset="0"/>
                <a:ea typeface="+mn-ea"/>
                <a:cs typeface="Calibri" panose="020F0502020204030204" pitchFamily="34" charset="0"/>
                <a:sym typeface="Arial"/>
              </a:rPr>
              <a:t>thân</a:t>
            </a:r>
            <a:r>
              <a:rPr lang="en-US" sz="2800" b="1" kern="0" dirty="0">
                <a:solidFill>
                  <a:srgbClr val="000000"/>
                </a:solidFill>
                <a:latin typeface="Calibri" panose="020F0502020204030204" pitchFamily="34" charset="0"/>
                <a:ea typeface="+mn-ea"/>
                <a:cs typeface="Calibri" panose="020F0502020204030204" pitchFamily="34" charset="0"/>
                <a:sym typeface="Arial"/>
              </a:rPr>
              <a:t> </a:t>
            </a:r>
            <a:r>
              <a:rPr lang="en-US" sz="2800" b="1" kern="0" dirty="0" err="1">
                <a:solidFill>
                  <a:srgbClr val="000000"/>
                </a:solidFill>
                <a:latin typeface="Calibri" panose="020F0502020204030204" pitchFamily="34" charset="0"/>
                <a:ea typeface="+mn-ea"/>
                <a:cs typeface="Calibri" panose="020F0502020204030204" pitchFamily="34" charset="0"/>
                <a:sym typeface="Arial"/>
              </a:rPr>
              <a:t>chữ</a:t>
            </a:r>
            <a:r>
              <a:rPr lang="en-US" sz="2800" b="1" kern="0" dirty="0">
                <a:solidFill>
                  <a:srgbClr val="000000"/>
                </a:solidFill>
                <a:latin typeface="Calibri" panose="020F0502020204030204" pitchFamily="34" charset="0"/>
                <a:ea typeface="+mn-ea"/>
                <a:cs typeface="Calibri" panose="020F0502020204030204" pitchFamily="34" charset="0"/>
                <a:sym typeface="Arial"/>
              </a:rPr>
              <a:t>.</a:t>
            </a:r>
          </a:p>
        </p:txBody>
      </p:sp>
      <p:cxnSp>
        <p:nvCxnSpPr>
          <p:cNvPr id="176" name="Straight Arrow Connector 175">
            <a:extLst>
              <a:ext uri="{FF2B5EF4-FFF2-40B4-BE49-F238E27FC236}">
                <a16:creationId xmlns:a16="http://schemas.microsoft.com/office/drawing/2014/main" id="{2097EBC0-D6E2-2B1E-F821-471DA320BEC2}"/>
              </a:ext>
            </a:extLst>
          </p:cNvPr>
          <p:cNvCxnSpPr>
            <a:cxnSpLocks/>
            <a:stCxn id="175" idx="2"/>
          </p:cNvCxnSpPr>
          <p:nvPr/>
        </p:nvCxnSpPr>
        <p:spPr bwMode="auto">
          <a:xfrm flipH="1">
            <a:off x="6966527" y="3348865"/>
            <a:ext cx="3061834" cy="153531"/>
          </a:xfrm>
          <a:prstGeom prst="straightConnector1">
            <a:avLst/>
          </a:prstGeom>
          <a:noFill/>
          <a:ln w="28575" algn="ctr">
            <a:solidFill>
              <a:srgbClr val="FF0000"/>
            </a:solidFill>
            <a:prstDash val="lgDash"/>
            <a:round/>
            <a:headEnd/>
            <a:tailEnd type="triangle" w="med" len="med"/>
          </a:ln>
          <a:extLst>
            <a:ext uri="{909E8E84-426E-40DD-AFC4-6F175D3DCCD1}">
              <a14:hiddenFill xmlns:a14="http://schemas.microsoft.com/office/drawing/2010/main">
                <a:noFill/>
              </a14:hiddenFill>
            </a:ext>
          </a:extLst>
        </p:spPr>
      </p:cxnSp>
    </p:spTree>
    <p:custDataLst>
      <p:tags r:id="rId1"/>
    </p:custDataLst>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163"/>
                                        </p:tgtEl>
                                        <p:attrNameLst>
                                          <p:attrName>style.visibility</p:attrName>
                                        </p:attrNameLst>
                                      </p:cBhvr>
                                      <p:to>
                                        <p:strVal val="visible"/>
                                      </p:to>
                                    </p:set>
                                    <p:animEffect transition="in" filter="wipe(down)">
                                      <p:cBhvr>
                                        <p:cTn id="7" dur="500"/>
                                        <p:tgtEl>
                                          <p:spTgt spid="16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164"/>
                                        </p:tgtEl>
                                        <p:attrNameLst>
                                          <p:attrName>style.visibility</p:attrName>
                                        </p:attrNameLst>
                                      </p:cBhvr>
                                      <p:to>
                                        <p:strVal val="visible"/>
                                      </p:to>
                                    </p:set>
                                    <p:animEffect transition="in" filter="wipe(down)">
                                      <p:cBhvr>
                                        <p:cTn id="12" dur="500"/>
                                        <p:tgtEl>
                                          <p:spTgt spid="16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166"/>
                                        </p:tgtEl>
                                        <p:attrNameLst>
                                          <p:attrName>style.visibility</p:attrName>
                                        </p:attrNameLst>
                                      </p:cBhvr>
                                      <p:to>
                                        <p:strVal val="visible"/>
                                      </p:to>
                                    </p:set>
                                    <p:animEffect transition="in" filter="wipe(left)">
                                      <p:cBhvr>
                                        <p:cTn id="17" dur="500"/>
                                        <p:tgtEl>
                                          <p:spTgt spid="16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165"/>
                                        </p:tgtEl>
                                        <p:attrNameLst>
                                          <p:attrName>style.visibility</p:attrName>
                                        </p:attrNameLst>
                                      </p:cBhvr>
                                      <p:to>
                                        <p:strVal val="visible"/>
                                      </p:to>
                                    </p:set>
                                    <p:animEffect transition="in" filter="wipe(left)">
                                      <p:cBhvr>
                                        <p:cTn id="22" dur="500"/>
                                        <p:tgtEl>
                                          <p:spTgt spid="16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168"/>
                                        </p:tgtEl>
                                        <p:attrNameLst>
                                          <p:attrName>style.visibility</p:attrName>
                                        </p:attrNameLst>
                                      </p:cBhvr>
                                      <p:to>
                                        <p:strVal val="visible"/>
                                      </p:to>
                                    </p:set>
                                    <p:animEffect transition="in" filter="wipe(left)">
                                      <p:cBhvr>
                                        <p:cTn id="27" dur="500"/>
                                        <p:tgtEl>
                                          <p:spTgt spid="168"/>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4" fill="hold" nodeType="clickEffect">
                                  <p:stCondLst>
                                    <p:cond delay="0"/>
                                  </p:stCondLst>
                                  <p:childTnLst>
                                    <p:set>
                                      <p:cBhvr>
                                        <p:cTn id="31" dur="1" fill="hold">
                                          <p:stCondLst>
                                            <p:cond delay="0"/>
                                          </p:stCondLst>
                                        </p:cTn>
                                        <p:tgtEl>
                                          <p:spTgt spid="170"/>
                                        </p:tgtEl>
                                        <p:attrNameLst>
                                          <p:attrName>style.visibility</p:attrName>
                                        </p:attrNameLst>
                                      </p:cBhvr>
                                      <p:to>
                                        <p:strVal val="visible"/>
                                      </p:to>
                                    </p:set>
                                    <p:animEffect transition="in" filter="wipe(down)">
                                      <p:cBhvr>
                                        <p:cTn id="32" dur="500"/>
                                        <p:tgtEl>
                                          <p:spTgt spid="170"/>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4" fill="hold" nodeType="clickEffect">
                                  <p:stCondLst>
                                    <p:cond delay="0"/>
                                  </p:stCondLst>
                                  <p:childTnLst>
                                    <p:set>
                                      <p:cBhvr>
                                        <p:cTn id="36" dur="1" fill="hold">
                                          <p:stCondLst>
                                            <p:cond delay="0"/>
                                          </p:stCondLst>
                                        </p:cTn>
                                        <p:tgtEl>
                                          <p:spTgt spid="169"/>
                                        </p:tgtEl>
                                        <p:attrNameLst>
                                          <p:attrName>style.visibility</p:attrName>
                                        </p:attrNameLst>
                                      </p:cBhvr>
                                      <p:to>
                                        <p:strVal val="visible"/>
                                      </p:to>
                                    </p:set>
                                    <p:animEffect transition="in" filter="wipe(down)">
                                      <p:cBhvr>
                                        <p:cTn id="37" dur="500"/>
                                        <p:tgtEl>
                                          <p:spTgt spid="169"/>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4" fill="hold" nodeType="clickEffect">
                                  <p:stCondLst>
                                    <p:cond delay="0"/>
                                  </p:stCondLst>
                                  <p:childTnLst>
                                    <p:set>
                                      <p:cBhvr>
                                        <p:cTn id="41" dur="1" fill="hold">
                                          <p:stCondLst>
                                            <p:cond delay="0"/>
                                          </p:stCondLst>
                                        </p:cTn>
                                        <p:tgtEl>
                                          <p:spTgt spid="176"/>
                                        </p:tgtEl>
                                        <p:attrNameLst>
                                          <p:attrName>style.visibility</p:attrName>
                                        </p:attrNameLst>
                                      </p:cBhvr>
                                      <p:to>
                                        <p:strVal val="visible"/>
                                      </p:to>
                                    </p:set>
                                    <p:animEffect transition="in" filter="wipe(down)">
                                      <p:cBhvr>
                                        <p:cTn id="42" dur="500"/>
                                        <p:tgtEl>
                                          <p:spTgt spid="176"/>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4" fill="hold" nodeType="clickEffect">
                                  <p:stCondLst>
                                    <p:cond delay="0"/>
                                  </p:stCondLst>
                                  <p:childTnLst>
                                    <p:set>
                                      <p:cBhvr>
                                        <p:cTn id="46" dur="1" fill="hold">
                                          <p:stCondLst>
                                            <p:cond delay="0"/>
                                          </p:stCondLst>
                                        </p:cTn>
                                        <p:tgtEl>
                                          <p:spTgt spid="175"/>
                                        </p:tgtEl>
                                        <p:attrNameLst>
                                          <p:attrName>style.visibility</p:attrName>
                                        </p:attrNameLst>
                                      </p:cBhvr>
                                      <p:to>
                                        <p:strVal val="visible"/>
                                      </p:to>
                                    </p:set>
                                    <p:animEffect transition="in" filter="wipe(down)">
                                      <p:cBhvr>
                                        <p:cTn id="47" dur="500"/>
                                        <p:tgtEl>
                                          <p:spTgt spid="1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 grpId="0"/>
      <p:bldP spid="165" grpId="0"/>
      <p:bldP spid="168" grpId="0"/>
      <p:bldP spid="169" grpId="0"/>
      <p:bldP spid="17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TextBox 2">
            <a:extLst>
              <a:ext uri="{FF2B5EF4-FFF2-40B4-BE49-F238E27FC236}">
                <a16:creationId xmlns:a16="http://schemas.microsoft.com/office/drawing/2014/main" id="{6E704F85-7F22-9A56-4D63-39093B0C1B20}"/>
              </a:ext>
            </a:extLst>
          </p:cNvPr>
          <p:cNvSpPr txBox="1">
            <a:spLocks noChangeArrowheads="1"/>
          </p:cNvSpPr>
          <p:nvPr/>
        </p:nvSpPr>
        <p:spPr bwMode="auto">
          <a:xfrm>
            <a:off x="381000" y="304800"/>
            <a:ext cx="5715000" cy="584200"/>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defRPr/>
            </a:pPr>
            <a:r>
              <a:rPr lang="en-US" altLang="en-US" sz="2800" b="1">
                <a:solidFill>
                  <a:srgbClr val="FFFFFF"/>
                </a:solidFill>
                <a:latin typeface="Nunito Black" pitchFamily="2" charset="0"/>
                <a:ea typeface="+mn-ea"/>
                <a:cs typeface="Open Sans" panose="020B0606030504020204" pitchFamily="34" charset="0"/>
              </a:rPr>
              <a:t>1</a:t>
            </a:r>
            <a:r>
              <a:rPr lang="en-US" altLang="en-US" sz="2800" b="1" i="1">
                <a:solidFill>
                  <a:srgbClr val="FFFFFF"/>
                </a:solidFill>
                <a:latin typeface="Nunito Black" pitchFamily="2" charset="0"/>
                <a:ea typeface="+mn-ea"/>
                <a:cs typeface="Open Sans" panose="020B0606030504020204" pitchFamily="34" charset="0"/>
              </a:rPr>
              <a:t>. </a:t>
            </a:r>
            <a:r>
              <a:rPr lang="en-US" altLang="en-US" sz="3200" b="1" i="1">
                <a:solidFill>
                  <a:srgbClr val="FFFFFF"/>
                </a:solidFill>
                <a:latin typeface="Nunito Black" pitchFamily="2" charset="0"/>
                <a:ea typeface="+mn-ea"/>
                <a:cs typeface="Open Sans" panose="020B0606030504020204" pitchFamily="34" charset="0"/>
              </a:rPr>
              <a:t>Ôn viết chữ hoa B</a:t>
            </a:r>
          </a:p>
        </p:txBody>
      </p:sp>
      <p:sp>
        <p:nvSpPr>
          <p:cNvPr id="4" name="Rectangle: Rounded Corners 3">
            <a:extLst>
              <a:ext uri="{FF2B5EF4-FFF2-40B4-BE49-F238E27FC236}">
                <a16:creationId xmlns:a16="http://schemas.microsoft.com/office/drawing/2014/main" id="{90CD7064-B964-889D-A134-24D617FC75BF}"/>
              </a:ext>
            </a:extLst>
          </p:cNvPr>
          <p:cNvSpPr/>
          <p:nvPr/>
        </p:nvSpPr>
        <p:spPr>
          <a:xfrm>
            <a:off x="381000" y="152051"/>
            <a:ext cx="5334000" cy="724363"/>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endParaRPr lang="en-US" altLang="en-US">
              <a:solidFill>
                <a:srgbClr val="FFFFFF"/>
              </a:solidFill>
              <a:latin typeface="Microsoft YaHei" panose="020B0503020204020204" pitchFamily="34" charset="-122"/>
            </a:endParaRPr>
          </a:p>
        </p:txBody>
      </p:sp>
      <p:sp>
        <p:nvSpPr>
          <p:cNvPr id="9223" name="TextBox 4">
            <a:extLst>
              <a:ext uri="{FF2B5EF4-FFF2-40B4-BE49-F238E27FC236}">
                <a16:creationId xmlns:a16="http://schemas.microsoft.com/office/drawing/2014/main" id="{05CA8556-D882-FA8D-22C3-4228337070C8}"/>
              </a:ext>
            </a:extLst>
          </p:cNvPr>
          <p:cNvSpPr txBox="1">
            <a:spLocks noChangeArrowheads="1"/>
          </p:cNvSpPr>
          <p:nvPr/>
        </p:nvSpPr>
        <p:spPr bwMode="auto">
          <a:xfrm>
            <a:off x="762000" y="250825"/>
            <a:ext cx="5715000" cy="584200"/>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defRPr/>
            </a:pPr>
            <a:r>
              <a:rPr lang="en-US" altLang="en-US" sz="2800" b="1">
                <a:solidFill>
                  <a:srgbClr val="FFFFFF"/>
                </a:solidFill>
                <a:latin typeface="Nunito Black" pitchFamily="2" charset="0"/>
                <a:ea typeface="+mn-ea"/>
                <a:cs typeface="Open Sans" panose="020B0606030504020204" pitchFamily="34" charset="0"/>
              </a:rPr>
              <a:t>1</a:t>
            </a:r>
            <a:r>
              <a:rPr lang="en-US" altLang="en-US" sz="2800" b="1" i="1">
                <a:solidFill>
                  <a:srgbClr val="FFFFFF"/>
                </a:solidFill>
                <a:latin typeface="Nunito Black" pitchFamily="2" charset="0"/>
                <a:ea typeface="+mn-ea"/>
                <a:cs typeface="Open Sans" panose="020B0606030504020204" pitchFamily="34" charset="0"/>
              </a:rPr>
              <a:t>. </a:t>
            </a:r>
            <a:r>
              <a:rPr lang="en-US" altLang="en-US" sz="3200" b="1">
                <a:solidFill>
                  <a:srgbClr val="FFFFFF"/>
                </a:solidFill>
                <a:latin typeface="Nunito Black" pitchFamily="2" charset="0"/>
                <a:ea typeface="+mn-ea"/>
                <a:cs typeface="Open Sans" panose="020B0606030504020204" pitchFamily="34" charset="0"/>
              </a:rPr>
              <a:t>Ôn viết chữ hoa B</a:t>
            </a:r>
          </a:p>
        </p:txBody>
      </p:sp>
      <p:pic>
        <p:nvPicPr>
          <p:cNvPr id="5" name="B">
            <a:hlinkClick r:id="" action="ppaction://media"/>
            <a:extLst>
              <a:ext uri="{FF2B5EF4-FFF2-40B4-BE49-F238E27FC236}">
                <a16:creationId xmlns:a16="http://schemas.microsoft.com/office/drawing/2014/main" id="{CD85D1F1-CE41-A404-34A2-072592700AE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18919" y="1086592"/>
            <a:ext cx="9700821" cy="5456712"/>
          </a:xfrm>
          <a:prstGeom prst="rect">
            <a:avLst/>
          </a:prstGeom>
        </p:spPr>
      </p:pic>
      <p:pic>
        <p:nvPicPr>
          <p:cNvPr id="3" name="Picture 2">
            <a:extLst>
              <a:ext uri="{FF2B5EF4-FFF2-40B4-BE49-F238E27FC236}">
                <a16:creationId xmlns:a16="http://schemas.microsoft.com/office/drawing/2014/main" id="{04A3A438-F792-95B7-E067-BA202A5C00B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64700" y="5375275"/>
            <a:ext cx="2262188"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965"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par>
              <p:cTn id="11"/>
            </p:par>
            <p:par>
              <p:cTn id="12"/>
            </p:par>
            <p:video>
              <p:cMediaNode vol="80000">
                <p:cTn id="13" fill="hold" display="0">
                  <p:stCondLst>
                    <p:cond delay="indefinite"/>
                  </p:stCondLst>
                </p:cTn>
                <p:tgtEl>
                  <p:spTgt spid="5"/>
                </p:tgtEl>
              </p:cMediaNode>
            </p:video>
            <p:seq concurrent="1" nextAc="seek">
              <p:cTn id="14" restart="whenNotActive" fill="hold" evtFilter="cancelBubble" nodeType="interactiveSeq">
                <p:stCondLst>
                  <p:cond evt="onClick" delay="0">
                    <p:tgtEl>
                      <p:spTgt spid="5"/>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Bản mềm bộ mẫu chữ cao 2,5 ô ly dành cho học sinh tiểu học">
            <a:extLst>
              <a:ext uri="{FF2B5EF4-FFF2-40B4-BE49-F238E27FC236}">
                <a16:creationId xmlns:a16="http://schemas.microsoft.com/office/drawing/2014/main" id="{BDDC184F-5824-DFC8-2BAF-A35FEAE456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249" t="22665" r="9135" b="22221"/>
          <a:stretch>
            <a:fillRect/>
          </a:stretch>
        </p:blipFill>
        <p:spPr bwMode="auto">
          <a:xfrm>
            <a:off x="3548063" y="1663700"/>
            <a:ext cx="3771900" cy="351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7347" name="Google Shape;422;p14">
            <a:extLst>
              <a:ext uri="{FF2B5EF4-FFF2-40B4-BE49-F238E27FC236}">
                <a16:creationId xmlns:a16="http://schemas.microsoft.com/office/drawing/2014/main" id="{2C9364E1-360B-A5B0-C833-C9D04A61F26B}"/>
              </a:ext>
            </a:extLst>
          </p:cNvPr>
          <p:cNvGrpSpPr>
            <a:grpSpLocks/>
          </p:cNvGrpSpPr>
          <p:nvPr/>
        </p:nvGrpSpPr>
        <p:grpSpPr bwMode="auto">
          <a:xfrm>
            <a:off x="-28575" y="5191125"/>
            <a:ext cx="12265025" cy="1690688"/>
            <a:chOff x="-21903" y="3893725"/>
            <a:chExt cx="9199029" cy="1268157"/>
          </a:xfrm>
        </p:grpSpPr>
        <p:sp>
          <p:nvSpPr>
            <p:cNvPr id="118" name="Google Shape;423;p14">
              <a:extLst>
                <a:ext uri="{FF2B5EF4-FFF2-40B4-BE49-F238E27FC236}">
                  <a16:creationId xmlns:a16="http://schemas.microsoft.com/office/drawing/2014/main" id="{708CF187-1CBF-1706-9D8B-6C40B6D4A965}"/>
                </a:ext>
              </a:extLst>
            </p:cNvPr>
            <p:cNvSpPr/>
            <p:nvPr/>
          </p:nvSpPr>
          <p:spPr>
            <a:xfrm>
              <a:off x="5187229" y="3893725"/>
              <a:ext cx="3989897" cy="1268157"/>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rgbClr val="027182"/>
            </a:solidFill>
            <a:ln>
              <a:noFill/>
            </a:ln>
          </p:spPr>
          <p:txBody>
            <a:bodyPr spcFirstLastPara="1" lIns="91425" tIns="91425" rIns="91425" bIns="91425" anchor="ctr"/>
            <a:lstStyle/>
            <a:p>
              <a:pPr defTabSz="1219170" eaLnBrk="1" fontAlgn="auto" hangingPunct="1">
                <a:spcBef>
                  <a:spcPts val="0"/>
                </a:spcBef>
                <a:spcAft>
                  <a:spcPts val="0"/>
                </a:spcAft>
                <a:buClr>
                  <a:srgbClr val="000000"/>
                </a:buClr>
                <a:buFont typeface="Arial" panose="020B0604020202020204"/>
                <a:buNone/>
                <a:defRPr/>
              </a:pPr>
              <a:endParaRPr sz="1867" kern="0">
                <a:solidFill>
                  <a:srgbClr val="000000"/>
                </a:solidFill>
                <a:latin typeface="Arial" panose="020B0604020202020204"/>
                <a:cs typeface="Arial" panose="020B0604020202020204"/>
                <a:sym typeface="Arial" panose="020B0604020202020204"/>
              </a:endParaRPr>
            </a:p>
          </p:txBody>
        </p:sp>
        <p:sp>
          <p:nvSpPr>
            <p:cNvPr id="119" name="Google Shape;424;p14">
              <a:extLst>
                <a:ext uri="{FF2B5EF4-FFF2-40B4-BE49-F238E27FC236}">
                  <a16:creationId xmlns:a16="http://schemas.microsoft.com/office/drawing/2014/main" id="{9A61AC3C-BDBC-ACFC-BCF2-377A7C8335D2}"/>
                </a:ext>
              </a:extLst>
            </p:cNvPr>
            <p:cNvSpPr/>
            <p:nvPr/>
          </p:nvSpPr>
          <p:spPr>
            <a:xfrm>
              <a:off x="2585640" y="4328352"/>
              <a:ext cx="2621830" cy="833530"/>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rgbClr val="027182"/>
            </a:solidFill>
            <a:ln>
              <a:noFill/>
            </a:ln>
          </p:spPr>
          <p:txBody>
            <a:bodyPr spcFirstLastPara="1" lIns="91425" tIns="91425" rIns="91425" bIns="91425" anchor="ctr"/>
            <a:lstStyle/>
            <a:p>
              <a:pPr defTabSz="1219170" eaLnBrk="1" fontAlgn="auto" hangingPunct="1">
                <a:spcBef>
                  <a:spcPts val="0"/>
                </a:spcBef>
                <a:spcAft>
                  <a:spcPts val="0"/>
                </a:spcAft>
                <a:buClr>
                  <a:srgbClr val="000000"/>
                </a:buClr>
                <a:buFont typeface="Arial" panose="020B0604020202020204"/>
                <a:buNone/>
                <a:defRPr/>
              </a:pPr>
              <a:endParaRPr sz="1867" kern="0">
                <a:solidFill>
                  <a:srgbClr val="000000"/>
                </a:solidFill>
                <a:latin typeface="Arial" panose="020B0604020202020204"/>
                <a:cs typeface="Arial" panose="020B0604020202020204"/>
                <a:sym typeface="Arial" panose="020B0604020202020204"/>
              </a:endParaRPr>
            </a:p>
          </p:txBody>
        </p:sp>
        <p:sp>
          <p:nvSpPr>
            <p:cNvPr id="120" name="Google Shape;425;p14">
              <a:extLst>
                <a:ext uri="{FF2B5EF4-FFF2-40B4-BE49-F238E27FC236}">
                  <a16:creationId xmlns:a16="http://schemas.microsoft.com/office/drawing/2014/main" id="{8D9B391D-F3B9-E930-1D14-634A94267450}"/>
                </a:ext>
              </a:extLst>
            </p:cNvPr>
            <p:cNvSpPr/>
            <p:nvPr/>
          </p:nvSpPr>
          <p:spPr>
            <a:xfrm flipH="1">
              <a:off x="-21903" y="4328352"/>
              <a:ext cx="2621830" cy="833530"/>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rgbClr val="027182"/>
            </a:solidFill>
            <a:ln>
              <a:noFill/>
            </a:ln>
          </p:spPr>
          <p:txBody>
            <a:bodyPr spcFirstLastPara="1" lIns="91425" tIns="91425" rIns="91425" bIns="91425" anchor="ctr"/>
            <a:lstStyle/>
            <a:p>
              <a:pPr defTabSz="1219170" eaLnBrk="1" fontAlgn="auto" hangingPunct="1">
                <a:spcBef>
                  <a:spcPts val="0"/>
                </a:spcBef>
                <a:spcAft>
                  <a:spcPts val="0"/>
                </a:spcAft>
                <a:buClr>
                  <a:srgbClr val="000000"/>
                </a:buClr>
                <a:buFont typeface="Arial" panose="020B0604020202020204"/>
                <a:buNone/>
                <a:defRPr/>
              </a:pPr>
              <a:endParaRPr sz="1867" kern="0">
                <a:solidFill>
                  <a:srgbClr val="000000"/>
                </a:solidFill>
                <a:latin typeface="Arial" panose="020B0604020202020204"/>
                <a:cs typeface="Arial" panose="020B0604020202020204"/>
                <a:sym typeface="Arial" panose="020B0604020202020204"/>
              </a:endParaRPr>
            </a:p>
          </p:txBody>
        </p:sp>
      </p:grpSp>
      <p:grpSp>
        <p:nvGrpSpPr>
          <p:cNvPr id="57348" name="Google Shape;426;p14">
            <a:extLst>
              <a:ext uri="{FF2B5EF4-FFF2-40B4-BE49-F238E27FC236}">
                <a16:creationId xmlns:a16="http://schemas.microsoft.com/office/drawing/2014/main" id="{A19646AE-E8A9-219A-2586-F70004A9EDAC}"/>
              </a:ext>
            </a:extLst>
          </p:cNvPr>
          <p:cNvGrpSpPr>
            <a:grpSpLocks/>
          </p:cNvGrpSpPr>
          <p:nvPr/>
        </p:nvGrpSpPr>
        <p:grpSpPr bwMode="auto">
          <a:xfrm>
            <a:off x="-28575" y="5567363"/>
            <a:ext cx="12265025" cy="1314450"/>
            <a:chOff x="-12" y="4175800"/>
            <a:chExt cx="9177233" cy="986095"/>
          </a:xfrm>
        </p:grpSpPr>
        <p:sp>
          <p:nvSpPr>
            <p:cNvPr id="122" name="Google Shape;427;p14">
              <a:extLst>
                <a:ext uri="{FF2B5EF4-FFF2-40B4-BE49-F238E27FC236}">
                  <a16:creationId xmlns:a16="http://schemas.microsoft.com/office/drawing/2014/main" id="{46DAB233-EEAB-117D-C510-D59611440529}"/>
                </a:ext>
              </a:extLst>
            </p:cNvPr>
            <p:cNvSpPr/>
            <p:nvPr/>
          </p:nvSpPr>
          <p:spPr>
            <a:xfrm>
              <a:off x="5159954" y="4175800"/>
              <a:ext cx="4017267" cy="986095"/>
            </a:xfrm>
            <a:custGeom>
              <a:avLst/>
              <a:gdLst/>
              <a:ahLst/>
              <a:cxnLst/>
              <a:rect l="l" t="t" r="r" b="b"/>
              <a:pathLst>
                <a:path w="92834" h="20318" extrusionOk="0">
                  <a:moveTo>
                    <a:pt x="82184" y="1"/>
                  </a:moveTo>
                  <a:cubicBezTo>
                    <a:pt x="81770" y="1"/>
                    <a:pt x="81319" y="52"/>
                    <a:pt x="80828" y="167"/>
                  </a:cubicBezTo>
                  <a:cubicBezTo>
                    <a:pt x="76342" y="1195"/>
                    <a:pt x="75089" y="11220"/>
                    <a:pt x="75089" y="11220"/>
                  </a:cubicBezTo>
                  <a:cubicBezTo>
                    <a:pt x="75089" y="11220"/>
                    <a:pt x="74078" y="8309"/>
                    <a:pt x="70313" y="8309"/>
                  </a:cubicBezTo>
                  <a:cubicBezTo>
                    <a:pt x="70235" y="8309"/>
                    <a:pt x="70156" y="8310"/>
                    <a:pt x="70076" y="8313"/>
                  </a:cubicBezTo>
                  <a:cubicBezTo>
                    <a:pt x="66116" y="8413"/>
                    <a:pt x="64863" y="11746"/>
                    <a:pt x="64863" y="11746"/>
                  </a:cubicBezTo>
                  <a:cubicBezTo>
                    <a:pt x="64863" y="11746"/>
                    <a:pt x="64011" y="8087"/>
                    <a:pt x="60252" y="8087"/>
                  </a:cubicBezTo>
                  <a:cubicBezTo>
                    <a:pt x="56492" y="8087"/>
                    <a:pt x="54512" y="11646"/>
                    <a:pt x="54512" y="11646"/>
                  </a:cubicBezTo>
                  <a:cubicBezTo>
                    <a:pt x="54512" y="11646"/>
                    <a:pt x="50295" y="7863"/>
                    <a:pt x="45916" y="7863"/>
                  </a:cubicBezTo>
                  <a:cubicBezTo>
                    <a:pt x="45474" y="7863"/>
                    <a:pt x="45029" y="7902"/>
                    <a:pt x="44587" y="7987"/>
                  </a:cubicBezTo>
                  <a:cubicBezTo>
                    <a:pt x="39800" y="8939"/>
                    <a:pt x="38021" y="15205"/>
                    <a:pt x="38021" y="15205"/>
                  </a:cubicBezTo>
                  <a:cubicBezTo>
                    <a:pt x="38021" y="15205"/>
                    <a:pt x="33535" y="9867"/>
                    <a:pt x="27043" y="8187"/>
                  </a:cubicBezTo>
                  <a:cubicBezTo>
                    <a:pt x="26360" y="8012"/>
                    <a:pt x="25707" y="7934"/>
                    <a:pt x="25087" y="7934"/>
                  </a:cubicBezTo>
                  <a:cubicBezTo>
                    <a:pt x="19844" y="7934"/>
                    <a:pt x="16918" y="13526"/>
                    <a:pt x="16918" y="13526"/>
                  </a:cubicBezTo>
                  <a:cubicBezTo>
                    <a:pt x="16918" y="13526"/>
                    <a:pt x="14251" y="6833"/>
                    <a:pt x="8181" y="6833"/>
                  </a:cubicBezTo>
                  <a:cubicBezTo>
                    <a:pt x="8136" y="6833"/>
                    <a:pt x="8091" y="6833"/>
                    <a:pt x="8046" y="6834"/>
                  </a:cubicBezTo>
                  <a:cubicBezTo>
                    <a:pt x="4337" y="6909"/>
                    <a:pt x="1605" y="10117"/>
                    <a:pt x="26" y="12674"/>
                  </a:cubicBezTo>
                  <a:lnTo>
                    <a:pt x="1" y="20318"/>
                  </a:lnTo>
                  <a:lnTo>
                    <a:pt x="92833" y="20318"/>
                  </a:lnTo>
                  <a:lnTo>
                    <a:pt x="92833" y="1796"/>
                  </a:lnTo>
                  <a:cubicBezTo>
                    <a:pt x="91942" y="1111"/>
                    <a:pt x="91109" y="851"/>
                    <a:pt x="90359" y="851"/>
                  </a:cubicBezTo>
                  <a:cubicBezTo>
                    <a:pt x="88008" y="851"/>
                    <a:pt x="86467" y="3400"/>
                    <a:pt x="86467" y="3400"/>
                  </a:cubicBezTo>
                  <a:cubicBezTo>
                    <a:pt x="86467" y="3400"/>
                    <a:pt x="85553" y="1"/>
                    <a:pt x="82184" y="1"/>
                  </a:cubicBezTo>
                  <a:close/>
                </a:path>
              </a:pathLst>
            </a:custGeom>
            <a:solidFill>
              <a:srgbClr val="A8DC7F"/>
            </a:solidFill>
            <a:ln>
              <a:noFill/>
            </a:ln>
          </p:spPr>
          <p:txBody>
            <a:bodyPr spcFirstLastPara="1" lIns="91425" tIns="91425" rIns="91425" bIns="91425" anchor="ctr"/>
            <a:lstStyle/>
            <a:p>
              <a:pPr defTabSz="1219170" eaLnBrk="1" fontAlgn="auto" hangingPunct="1">
                <a:spcBef>
                  <a:spcPts val="0"/>
                </a:spcBef>
                <a:spcAft>
                  <a:spcPts val="0"/>
                </a:spcAft>
                <a:buClr>
                  <a:srgbClr val="000000"/>
                </a:buClr>
                <a:buFont typeface="Arial" panose="020B0604020202020204"/>
                <a:buNone/>
                <a:defRPr/>
              </a:pPr>
              <a:endParaRPr sz="1867" kern="0">
                <a:solidFill>
                  <a:srgbClr val="000000"/>
                </a:solidFill>
                <a:latin typeface="Arial" panose="020B0604020202020204"/>
                <a:cs typeface="Arial" panose="020B0604020202020204"/>
                <a:sym typeface="Arial" panose="020B0604020202020204"/>
              </a:endParaRPr>
            </a:p>
          </p:txBody>
        </p:sp>
        <p:sp>
          <p:nvSpPr>
            <p:cNvPr id="123" name="Google Shape;428;p14">
              <a:extLst>
                <a:ext uri="{FF2B5EF4-FFF2-40B4-BE49-F238E27FC236}">
                  <a16:creationId xmlns:a16="http://schemas.microsoft.com/office/drawing/2014/main" id="{9C53C415-2620-53E4-E59F-8F32600BABA0}"/>
                </a:ext>
              </a:extLst>
            </p:cNvPr>
            <p:cNvSpPr/>
            <p:nvPr/>
          </p:nvSpPr>
          <p:spPr>
            <a:xfrm>
              <a:off x="2541960" y="4702194"/>
              <a:ext cx="2698767" cy="459701"/>
            </a:xfrm>
            <a:custGeom>
              <a:avLst/>
              <a:gdLst/>
              <a:ahLst/>
              <a:cxnLst/>
              <a:rect l="l" t="t" r="r" b="b"/>
              <a:pathLst>
                <a:path w="92834" h="20318" extrusionOk="0">
                  <a:moveTo>
                    <a:pt x="82184" y="1"/>
                  </a:moveTo>
                  <a:cubicBezTo>
                    <a:pt x="81770" y="1"/>
                    <a:pt x="81319" y="52"/>
                    <a:pt x="80828" y="167"/>
                  </a:cubicBezTo>
                  <a:cubicBezTo>
                    <a:pt x="76342" y="1195"/>
                    <a:pt x="75089" y="11220"/>
                    <a:pt x="75089" y="11220"/>
                  </a:cubicBezTo>
                  <a:cubicBezTo>
                    <a:pt x="75089" y="11220"/>
                    <a:pt x="74078" y="8309"/>
                    <a:pt x="70313" y="8309"/>
                  </a:cubicBezTo>
                  <a:cubicBezTo>
                    <a:pt x="70235" y="8309"/>
                    <a:pt x="70156" y="8310"/>
                    <a:pt x="70076" y="8313"/>
                  </a:cubicBezTo>
                  <a:cubicBezTo>
                    <a:pt x="66116" y="8413"/>
                    <a:pt x="64863" y="11746"/>
                    <a:pt x="64863" y="11746"/>
                  </a:cubicBezTo>
                  <a:cubicBezTo>
                    <a:pt x="64863" y="11746"/>
                    <a:pt x="64011" y="8087"/>
                    <a:pt x="60252" y="8087"/>
                  </a:cubicBezTo>
                  <a:cubicBezTo>
                    <a:pt x="56492" y="8087"/>
                    <a:pt x="54512" y="11646"/>
                    <a:pt x="54512" y="11646"/>
                  </a:cubicBezTo>
                  <a:cubicBezTo>
                    <a:pt x="54512" y="11646"/>
                    <a:pt x="50295" y="7863"/>
                    <a:pt x="45916" y="7863"/>
                  </a:cubicBezTo>
                  <a:cubicBezTo>
                    <a:pt x="45474" y="7863"/>
                    <a:pt x="45029" y="7902"/>
                    <a:pt x="44587" y="7987"/>
                  </a:cubicBezTo>
                  <a:cubicBezTo>
                    <a:pt x="39800" y="8939"/>
                    <a:pt x="38021" y="15205"/>
                    <a:pt x="38021" y="15205"/>
                  </a:cubicBezTo>
                  <a:cubicBezTo>
                    <a:pt x="38021" y="15205"/>
                    <a:pt x="33535" y="9867"/>
                    <a:pt x="27043" y="8187"/>
                  </a:cubicBezTo>
                  <a:cubicBezTo>
                    <a:pt x="26360" y="8012"/>
                    <a:pt x="25707" y="7934"/>
                    <a:pt x="25087" y="7934"/>
                  </a:cubicBezTo>
                  <a:cubicBezTo>
                    <a:pt x="19844" y="7934"/>
                    <a:pt x="16918" y="13526"/>
                    <a:pt x="16918" y="13526"/>
                  </a:cubicBezTo>
                  <a:cubicBezTo>
                    <a:pt x="16918" y="13526"/>
                    <a:pt x="14251" y="6833"/>
                    <a:pt x="8181" y="6833"/>
                  </a:cubicBezTo>
                  <a:cubicBezTo>
                    <a:pt x="8136" y="6833"/>
                    <a:pt x="8091" y="6833"/>
                    <a:pt x="8046" y="6834"/>
                  </a:cubicBezTo>
                  <a:cubicBezTo>
                    <a:pt x="4337" y="6909"/>
                    <a:pt x="1605" y="10117"/>
                    <a:pt x="26" y="12674"/>
                  </a:cubicBezTo>
                  <a:lnTo>
                    <a:pt x="1" y="20318"/>
                  </a:lnTo>
                  <a:lnTo>
                    <a:pt x="92833" y="20318"/>
                  </a:lnTo>
                  <a:lnTo>
                    <a:pt x="92833" y="1796"/>
                  </a:lnTo>
                  <a:cubicBezTo>
                    <a:pt x="91942" y="1111"/>
                    <a:pt x="91109" y="851"/>
                    <a:pt x="90359" y="851"/>
                  </a:cubicBezTo>
                  <a:cubicBezTo>
                    <a:pt x="88008" y="851"/>
                    <a:pt x="86467" y="3400"/>
                    <a:pt x="86467" y="3400"/>
                  </a:cubicBezTo>
                  <a:cubicBezTo>
                    <a:pt x="86467" y="3400"/>
                    <a:pt x="85553" y="1"/>
                    <a:pt x="82184" y="1"/>
                  </a:cubicBezTo>
                  <a:close/>
                </a:path>
              </a:pathLst>
            </a:custGeom>
            <a:solidFill>
              <a:srgbClr val="A8DC7F"/>
            </a:solidFill>
            <a:ln>
              <a:noFill/>
            </a:ln>
          </p:spPr>
          <p:txBody>
            <a:bodyPr spcFirstLastPara="1" lIns="91425" tIns="91425" rIns="91425" bIns="91425" anchor="ctr"/>
            <a:lstStyle/>
            <a:p>
              <a:pPr defTabSz="1219170" eaLnBrk="1" fontAlgn="auto" hangingPunct="1">
                <a:spcBef>
                  <a:spcPts val="0"/>
                </a:spcBef>
                <a:spcAft>
                  <a:spcPts val="0"/>
                </a:spcAft>
                <a:buClr>
                  <a:srgbClr val="000000"/>
                </a:buClr>
                <a:buFont typeface="Arial" panose="020B0604020202020204"/>
                <a:buNone/>
                <a:defRPr/>
              </a:pPr>
              <a:endParaRPr sz="1867" kern="0">
                <a:solidFill>
                  <a:srgbClr val="000000"/>
                </a:solidFill>
                <a:latin typeface="Arial" panose="020B0604020202020204"/>
                <a:cs typeface="Arial" panose="020B0604020202020204"/>
                <a:sym typeface="Arial" panose="020B0604020202020204"/>
              </a:endParaRPr>
            </a:p>
          </p:txBody>
        </p:sp>
        <p:sp>
          <p:nvSpPr>
            <p:cNvPr id="124" name="Google Shape;429;p14">
              <a:extLst>
                <a:ext uri="{FF2B5EF4-FFF2-40B4-BE49-F238E27FC236}">
                  <a16:creationId xmlns:a16="http://schemas.microsoft.com/office/drawing/2014/main" id="{7EC256D9-8A92-EA0E-D517-DD0388CC2C9A}"/>
                </a:ext>
              </a:extLst>
            </p:cNvPr>
            <p:cNvSpPr/>
            <p:nvPr/>
          </p:nvSpPr>
          <p:spPr>
            <a:xfrm flipH="1">
              <a:off x="-12" y="4587864"/>
              <a:ext cx="2639375" cy="574031"/>
            </a:xfrm>
            <a:custGeom>
              <a:avLst/>
              <a:gdLst/>
              <a:ahLst/>
              <a:cxnLst/>
              <a:rect l="l" t="t" r="r" b="b"/>
              <a:pathLst>
                <a:path w="92834" h="20318" extrusionOk="0">
                  <a:moveTo>
                    <a:pt x="82184" y="1"/>
                  </a:moveTo>
                  <a:cubicBezTo>
                    <a:pt x="81770" y="1"/>
                    <a:pt x="81319" y="52"/>
                    <a:pt x="80828" y="167"/>
                  </a:cubicBezTo>
                  <a:cubicBezTo>
                    <a:pt x="76342" y="1195"/>
                    <a:pt x="75089" y="11220"/>
                    <a:pt x="75089" y="11220"/>
                  </a:cubicBezTo>
                  <a:cubicBezTo>
                    <a:pt x="75089" y="11220"/>
                    <a:pt x="74078" y="8309"/>
                    <a:pt x="70313" y="8309"/>
                  </a:cubicBezTo>
                  <a:cubicBezTo>
                    <a:pt x="70235" y="8309"/>
                    <a:pt x="70156" y="8310"/>
                    <a:pt x="70076" y="8313"/>
                  </a:cubicBezTo>
                  <a:cubicBezTo>
                    <a:pt x="66116" y="8413"/>
                    <a:pt x="64863" y="11746"/>
                    <a:pt x="64863" y="11746"/>
                  </a:cubicBezTo>
                  <a:cubicBezTo>
                    <a:pt x="64863" y="11746"/>
                    <a:pt x="64011" y="8087"/>
                    <a:pt x="60252" y="8087"/>
                  </a:cubicBezTo>
                  <a:cubicBezTo>
                    <a:pt x="56492" y="8087"/>
                    <a:pt x="54512" y="11646"/>
                    <a:pt x="54512" y="11646"/>
                  </a:cubicBezTo>
                  <a:cubicBezTo>
                    <a:pt x="54512" y="11646"/>
                    <a:pt x="50295" y="7863"/>
                    <a:pt x="45916" y="7863"/>
                  </a:cubicBezTo>
                  <a:cubicBezTo>
                    <a:pt x="45474" y="7863"/>
                    <a:pt x="45029" y="7902"/>
                    <a:pt x="44587" y="7987"/>
                  </a:cubicBezTo>
                  <a:cubicBezTo>
                    <a:pt x="39800" y="8939"/>
                    <a:pt x="38021" y="15205"/>
                    <a:pt x="38021" y="15205"/>
                  </a:cubicBezTo>
                  <a:cubicBezTo>
                    <a:pt x="38021" y="15205"/>
                    <a:pt x="33535" y="9867"/>
                    <a:pt x="27043" y="8187"/>
                  </a:cubicBezTo>
                  <a:cubicBezTo>
                    <a:pt x="26360" y="8012"/>
                    <a:pt x="25707" y="7934"/>
                    <a:pt x="25087" y="7934"/>
                  </a:cubicBezTo>
                  <a:cubicBezTo>
                    <a:pt x="19844" y="7934"/>
                    <a:pt x="16918" y="13526"/>
                    <a:pt x="16918" y="13526"/>
                  </a:cubicBezTo>
                  <a:cubicBezTo>
                    <a:pt x="16918" y="13526"/>
                    <a:pt x="14251" y="6833"/>
                    <a:pt x="8181" y="6833"/>
                  </a:cubicBezTo>
                  <a:cubicBezTo>
                    <a:pt x="8136" y="6833"/>
                    <a:pt x="8091" y="6833"/>
                    <a:pt x="8046" y="6834"/>
                  </a:cubicBezTo>
                  <a:cubicBezTo>
                    <a:pt x="4337" y="6909"/>
                    <a:pt x="1605" y="10117"/>
                    <a:pt x="26" y="12674"/>
                  </a:cubicBezTo>
                  <a:lnTo>
                    <a:pt x="1" y="20318"/>
                  </a:lnTo>
                  <a:lnTo>
                    <a:pt x="92833" y="20318"/>
                  </a:lnTo>
                  <a:lnTo>
                    <a:pt x="92833" y="1796"/>
                  </a:lnTo>
                  <a:cubicBezTo>
                    <a:pt x="91942" y="1111"/>
                    <a:pt x="91109" y="851"/>
                    <a:pt x="90359" y="851"/>
                  </a:cubicBezTo>
                  <a:cubicBezTo>
                    <a:pt x="88008" y="851"/>
                    <a:pt x="86467" y="3400"/>
                    <a:pt x="86467" y="3400"/>
                  </a:cubicBezTo>
                  <a:cubicBezTo>
                    <a:pt x="86467" y="3400"/>
                    <a:pt x="85553" y="1"/>
                    <a:pt x="82184" y="1"/>
                  </a:cubicBezTo>
                  <a:close/>
                </a:path>
              </a:pathLst>
            </a:custGeom>
            <a:solidFill>
              <a:srgbClr val="A8DC7F"/>
            </a:solidFill>
            <a:ln>
              <a:noFill/>
            </a:ln>
          </p:spPr>
          <p:txBody>
            <a:bodyPr spcFirstLastPara="1" lIns="91425" tIns="91425" rIns="91425" bIns="91425" anchor="ctr"/>
            <a:lstStyle/>
            <a:p>
              <a:pPr defTabSz="1219170" eaLnBrk="1" fontAlgn="auto" hangingPunct="1">
                <a:spcBef>
                  <a:spcPts val="0"/>
                </a:spcBef>
                <a:spcAft>
                  <a:spcPts val="0"/>
                </a:spcAft>
                <a:buClr>
                  <a:srgbClr val="000000"/>
                </a:buClr>
                <a:buFont typeface="Arial" panose="020B0604020202020204"/>
                <a:buNone/>
                <a:defRPr/>
              </a:pPr>
              <a:endParaRPr sz="1867" kern="0">
                <a:solidFill>
                  <a:srgbClr val="000000"/>
                </a:solidFill>
                <a:latin typeface="Arial" panose="020B0604020202020204"/>
                <a:cs typeface="Arial" panose="020B0604020202020204"/>
                <a:sym typeface="Arial" panose="020B0604020202020204"/>
              </a:endParaRPr>
            </a:p>
          </p:txBody>
        </p:sp>
      </p:grpSp>
      <p:grpSp>
        <p:nvGrpSpPr>
          <p:cNvPr id="57349" name="Google Shape;1220;p35">
            <a:extLst>
              <a:ext uri="{FF2B5EF4-FFF2-40B4-BE49-F238E27FC236}">
                <a16:creationId xmlns:a16="http://schemas.microsoft.com/office/drawing/2014/main" id="{EDAF6B25-0065-C213-8393-DA9653DFD067}"/>
              </a:ext>
            </a:extLst>
          </p:cNvPr>
          <p:cNvGrpSpPr>
            <a:grpSpLocks/>
          </p:cNvGrpSpPr>
          <p:nvPr/>
        </p:nvGrpSpPr>
        <p:grpSpPr bwMode="auto">
          <a:xfrm>
            <a:off x="9566275" y="3155950"/>
            <a:ext cx="2270125" cy="2881313"/>
            <a:chOff x="6607309" y="1724000"/>
            <a:chExt cx="2252251" cy="2857110"/>
          </a:xfrm>
        </p:grpSpPr>
        <p:sp>
          <p:nvSpPr>
            <p:cNvPr id="141" name="Google Shape;1221;p35">
              <a:extLst>
                <a:ext uri="{FF2B5EF4-FFF2-40B4-BE49-F238E27FC236}">
                  <a16:creationId xmlns:a16="http://schemas.microsoft.com/office/drawing/2014/main" id="{868DA3A5-D3C2-C0B0-2756-1409E2CE8DBC}"/>
                </a:ext>
              </a:extLst>
            </p:cNvPr>
            <p:cNvSpPr/>
            <p:nvPr/>
          </p:nvSpPr>
          <p:spPr>
            <a:xfrm>
              <a:off x="7758635" y="1752335"/>
              <a:ext cx="1088325" cy="743006"/>
            </a:xfrm>
            <a:custGeom>
              <a:avLst/>
              <a:gdLst/>
              <a:ahLst/>
              <a:cxnLst/>
              <a:rect l="l" t="t" r="r" b="b"/>
              <a:pathLst>
                <a:path w="24237" h="16544" extrusionOk="0">
                  <a:moveTo>
                    <a:pt x="18601" y="1"/>
                  </a:moveTo>
                  <a:cubicBezTo>
                    <a:pt x="16448" y="1"/>
                    <a:pt x="13724" y="669"/>
                    <a:pt x="10728" y="2208"/>
                  </a:cubicBezTo>
                  <a:cubicBezTo>
                    <a:pt x="4262" y="5541"/>
                    <a:pt x="1" y="12534"/>
                    <a:pt x="1" y="12534"/>
                  </a:cubicBezTo>
                  <a:lnTo>
                    <a:pt x="978" y="16544"/>
                  </a:lnTo>
                  <a:cubicBezTo>
                    <a:pt x="7670" y="15566"/>
                    <a:pt x="17144" y="12032"/>
                    <a:pt x="19500" y="10278"/>
                  </a:cubicBezTo>
                  <a:cubicBezTo>
                    <a:pt x="21881" y="8549"/>
                    <a:pt x="24237" y="5190"/>
                    <a:pt x="23334" y="2408"/>
                  </a:cubicBezTo>
                  <a:cubicBezTo>
                    <a:pt x="22849" y="910"/>
                    <a:pt x="21113" y="1"/>
                    <a:pt x="18601" y="1"/>
                  </a:cubicBezTo>
                  <a:close/>
                </a:path>
              </a:pathLst>
            </a:custGeom>
            <a:solidFill>
              <a:srgbClr val="A8DC7F"/>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panose="020B0604020202020204"/>
                <a:cs typeface="Arial" panose="020B0604020202020204"/>
                <a:sym typeface="Arial" panose="020B0604020202020204"/>
              </a:endParaRPr>
            </a:p>
          </p:txBody>
        </p:sp>
        <p:sp>
          <p:nvSpPr>
            <p:cNvPr id="142" name="Google Shape;1222;p35">
              <a:extLst>
                <a:ext uri="{FF2B5EF4-FFF2-40B4-BE49-F238E27FC236}">
                  <a16:creationId xmlns:a16="http://schemas.microsoft.com/office/drawing/2014/main" id="{841EDED4-E1A0-DE38-479D-9B1D7653859D}"/>
                </a:ext>
              </a:extLst>
            </p:cNvPr>
            <p:cNvSpPr/>
            <p:nvPr/>
          </p:nvSpPr>
          <p:spPr>
            <a:xfrm>
              <a:off x="7793285" y="1956976"/>
              <a:ext cx="759150" cy="475398"/>
            </a:xfrm>
            <a:custGeom>
              <a:avLst/>
              <a:gdLst/>
              <a:ahLst/>
              <a:cxnLst/>
              <a:rect l="l" t="t" r="r" b="b"/>
              <a:pathLst>
                <a:path w="16918" h="10577" extrusionOk="0">
                  <a:moveTo>
                    <a:pt x="16918" y="0"/>
                  </a:moveTo>
                  <a:cubicBezTo>
                    <a:pt x="16918" y="0"/>
                    <a:pt x="16617" y="25"/>
                    <a:pt x="16066" y="126"/>
                  </a:cubicBezTo>
                  <a:cubicBezTo>
                    <a:pt x="15790" y="176"/>
                    <a:pt x="15439" y="226"/>
                    <a:pt x="15063" y="301"/>
                  </a:cubicBezTo>
                  <a:cubicBezTo>
                    <a:pt x="14687" y="376"/>
                    <a:pt x="14261" y="501"/>
                    <a:pt x="13810" y="627"/>
                  </a:cubicBezTo>
                  <a:cubicBezTo>
                    <a:pt x="13334" y="752"/>
                    <a:pt x="12833" y="928"/>
                    <a:pt x="12331" y="1128"/>
                  </a:cubicBezTo>
                  <a:cubicBezTo>
                    <a:pt x="12056" y="1228"/>
                    <a:pt x="11805" y="1329"/>
                    <a:pt x="11529" y="1429"/>
                  </a:cubicBezTo>
                  <a:cubicBezTo>
                    <a:pt x="11254" y="1529"/>
                    <a:pt x="11003" y="1679"/>
                    <a:pt x="10727" y="1805"/>
                  </a:cubicBezTo>
                  <a:cubicBezTo>
                    <a:pt x="10452" y="1930"/>
                    <a:pt x="10176" y="2055"/>
                    <a:pt x="9900" y="2181"/>
                  </a:cubicBezTo>
                  <a:cubicBezTo>
                    <a:pt x="9625" y="2331"/>
                    <a:pt x="9349" y="2481"/>
                    <a:pt x="9073" y="2632"/>
                  </a:cubicBezTo>
                  <a:cubicBezTo>
                    <a:pt x="8497" y="2933"/>
                    <a:pt x="7970" y="3258"/>
                    <a:pt x="7419" y="3609"/>
                  </a:cubicBezTo>
                  <a:cubicBezTo>
                    <a:pt x="6868" y="3960"/>
                    <a:pt x="6366" y="4336"/>
                    <a:pt x="5840" y="4712"/>
                  </a:cubicBezTo>
                  <a:cubicBezTo>
                    <a:pt x="5339" y="5063"/>
                    <a:pt x="4863" y="5464"/>
                    <a:pt x="4412" y="5840"/>
                  </a:cubicBezTo>
                  <a:cubicBezTo>
                    <a:pt x="3935" y="6241"/>
                    <a:pt x="3509" y="6617"/>
                    <a:pt x="3108" y="6993"/>
                  </a:cubicBezTo>
                  <a:cubicBezTo>
                    <a:pt x="2908" y="7193"/>
                    <a:pt x="2732" y="7369"/>
                    <a:pt x="2532" y="7569"/>
                  </a:cubicBezTo>
                  <a:cubicBezTo>
                    <a:pt x="2356" y="7745"/>
                    <a:pt x="2181" y="7920"/>
                    <a:pt x="2031" y="8096"/>
                  </a:cubicBezTo>
                  <a:cubicBezTo>
                    <a:pt x="1680" y="8446"/>
                    <a:pt x="1404" y="8772"/>
                    <a:pt x="1153" y="9073"/>
                  </a:cubicBezTo>
                  <a:cubicBezTo>
                    <a:pt x="903" y="9374"/>
                    <a:pt x="702" y="9649"/>
                    <a:pt x="527" y="9850"/>
                  </a:cubicBezTo>
                  <a:cubicBezTo>
                    <a:pt x="176" y="10301"/>
                    <a:pt x="1" y="10577"/>
                    <a:pt x="1" y="10577"/>
                  </a:cubicBezTo>
                  <a:cubicBezTo>
                    <a:pt x="1" y="10577"/>
                    <a:pt x="251" y="10376"/>
                    <a:pt x="702" y="10025"/>
                  </a:cubicBezTo>
                  <a:cubicBezTo>
                    <a:pt x="1128" y="9700"/>
                    <a:pt x="1755" y="9198"/>
                    <a:pt x="2507" y="8622"/>
                  </a:cubicBezTo>
                  <a:cubicBezTo>
                    <a:pt x="2883" y="8346"/>
                    <a:pt x="3284" y="8045"/>
                    <a:pt x="3710" y="7720"/>
                  </a:cubicBezTo>
                  <a:cubicBezTo>
                    <a:pt x="4136" y="7394"/>
                    <a:pt x="4612" y="7068"/>
                    <a:pt x="5088" y="6717"/>
                  </a:cubicBezTo>
                  <a:cubicBezTo>
                    <a:pt x="5564" y="6391"/>
                    <a:pt x="6041" y="6040"/>
                    <a:pt x="6542" y="5689"/>
                  </a:cubicBezTo>
                  <a:cubicBezTo>
                    <a:pt x="7068" y="5339"/>
                    <a:pt x="7569" y="4988"/>
                    <a:pt x="8096" y="4662"/>
                  </a:cubicBezTo>
                  <a:cubicBezTo>
                    <a:pt x="8622" y="4336"/>
                    <a:pt x="9148" y="3985"/>
                    <a:pt x="9675" y="3684"/>
                  </a:cubicBezTo>
                  <a:cubicBezTo>
                    <a:pt x="9950" y="3534"/>
                    <a:pt x="10201" y="3359"/>
                    <a:pt x="10452" y="3208"/>
                  </a:cubicBezTo>
                  <a:cubicBezTo>
                    <a:pt x="10702" y="3058"/>
                    <a:pt x="10978" y="2908"/>
                    <a:pt x="11229" y="2782"/>
                  </a:cubicBezTo>
                  <a:cubicBezTo>
                    <a:pt x="11479" y="2632"/>
                    <a:pt x="11730" y="2507"/>
                    <a:pt x="11981" y="2356"/>
                  </a:cubicBezTo>
                  <a:cubicBezTo>
                    <a:pt x="12231" y="2231"/>
                    <a:pt x="12457" y="2106"/>
                    <a:pt x="12707" y="1980"/>
                  </a:cubicBezTo>
                  <a:cubicBezTo>
                    <a:pt x="13184" y="1730"/>
                    <a:pt x="13635" y="1479"/>
                    <a:pt x="14061" y="1304"/>
                  </a:cubicBezTo>
                  <a:cubicBezTo>
                    <a:pt x="14487" y="1103"/>
                    <a:pt x="14863" y="928"/>
                    <a:pt x="15214" y="752"/>
                  </a:cubicBezTo>
                  <a:cubicBezTo>
                    <a:pt x="15565" y="602"/>
                    <a:pt x="15865" y="476"/>
                    <a:pt x="16141" y="351"/>
                  </a:cubicBezTo>
                  <a:cubicBezTo>
                    <a:pt x="16642" y="151"/>
                    <a:pt x="16918" y="0"/>
                    <a:pt x="16918" y="0"/>
                  </a:cubicBezTo>
                  <a:close/>
                </a:path>
              </a:pathLst>
            </a:custGeom>
            <a:solidFill>
              <a:srgbClr val="078309"/>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panose="020B0604020202020204"/>
                <a:cs typeface="Arial" panose="020B0604020202020204"/>
                <a:sym typeface="Arial" panose="020B0604020202020204"/>
              </a:endParaRPr>
            </a:p>
          </p:txBody>
        </p:sp>
        <p:sp>
          <p:nvSpPr>
            <p:cNvPr id="143" name="Google Shape;1223;p35">
              <a:extLst>
                <a:ext uri="{FF2B5EF4-FFF2-40B4-BE49-F238E27FC236}">
                  <a16:creationId xmlns:a16="http://schemas.microsoft.com/office/drawing/2014/main" id="{C9565862-4D92-00D3-5A81-2706B059D8DB}"/>
                </a:ext>
              </a:extLst>
            </p:cNvPr>
            <p:cNvSpPr/>
            <p:nvPr/>
          </p:nvSpPr>
          <p:spPr>
            <a:xfrm>
              <a:off x="6607309" y="1724000"/>
              <a:ext cx="1176526" cy="766619"/>
            </a:xfrm>
            <a:custGeom>
              <a:avLst/>
              <a:gdLst/>
              <a:ahLst/>
              <a:cxnLst/>
              <a:rect l="l" t="t" r="r" b="b"/>
              <a:pathLst>
                <a:path w="26219" h="17093" extrusionOk="0">
                  <a:moveTo>
                    <a:pt x="8250" y="0"/>
                  </a:moveTo>
                  <a:cubicBezTo>
                    <a:pt x="2663" y="0"/>
                    <a:pt x="1" y="4412"/>
                    <a:pt x="3386" y="8045"/>
                  </a:cubicBezTo>
                  <a:cubicBezTo>
                    <a:pt x="7822" y="12857"/>
                    <a:pt x="24339" y="15714"/>
                    <a:pt x="26218" y="17092"/>
                  </a:cubicBezTo>
                  <a:lnTo>
                    <a:pt x="25717" y="13559"/>
                  </a:lnTo>
                  <a:cubicBezTo>
                    <a:pt x="25717" y="13559"/>
                    <a:pt x="23762" y="5889"/>
                    <a:pt x="14364" y="1503"/>
                  </a:cubicBezTo>
                  <a:cubicBezTo>
                    <a:pt x="12097" y="446"/>
                    <a:pt x="10026" y="0"/>
                    <a:pt x="8250" y="0"/>
                  </a:cubicBezTo>
                  <a:close/>
                </a:path>
              </a:pathLst>
            </a:custGeom>
            <a:solidFill>
              <a:srgbClr val="A8DC7F"/>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panose="020B0604020202020204"/>
                <a:cs typeface="Arial" panose="020B0604020202020204"/>
                <a:sym typeface="Arial" panose="020B0604020202020204"/>
              </a:endParaRPr>
            </a:p>
          </p:txBody>
        </p:sp>
        <p:sp>
          <p:nvSpPr>
            <p:cNvPr id="144" name="Google Shape;1224;p35">
              <a:extLst>
                <a:ext uri="{FF2B5EF4-FFF2-40B4-BE49-F238E27FC236}">
                  <a16:creationId xmlns:a16="http://schemas.microsoft.com/office/drawing/2014/main" id="{ADA9EC47-45D2-E25C-C28A-361BDA29B846}"/>
                </a:ext>
              </a:extLst>
            </p:cNvPr>
            <p:cNvSpPr/>
            <p:nvPr/>
          </p:nvSpPr>
          <p:spPr>
            <a:xfrm>
              <a:off x="7027835" y="1982163"/>
              <a:ext cx="756000" cy="453360"/>
            </a:xfrm>
            <a:custGeom>
              <a:avLst/>
              <a:gdLst/>
              <a:ahLst/>
              <a:cxnLst/>
              <a:rect l="l" t="t" r="r" b="b"/>
              <a:pathLst>
                <a:path w="16844" h="10101" extrusionOk="0">
                  <a:moveTo>
                    <a:pt x="1" y="1"/>
                  </a:moveTo>
                  <a:cubicBezTo>
                    <a:pt x="1" y="1"/>
                    <a:pt x="302" y="126"/>
                    <a:pt x="828" y="301"/>
                  </a:cubicBezTo>
                  <a:cubicBezTo>
                    <a:pt x="1079" y="377"/>
                    <a:pt x="1404" y="502"/>
                    <a:pt x="1755" y="602"/>
                  </a:cubicBezTo>
                  <a:cubicBezTo>
                    <a:pt x="2106" y="753"/>
                    <a:pt x="2507" y="903"/>
                    <a:pt x="2933" y="1078"/>
                  </a:cubicBezTo>
                  <a:cubicBezTo>
                    <a:pt x="3359" y="1229"/>
                    <a:pt x="3810" y="1454"/>
                    <a:pt x="4312" y="1655"/>
                  </a:cubicBezTo>
                  <a:cubicBezTo>
                    <a:pt x="4537" y="1755"/>
                    <a:pt x="4788" y="1880"/>
                    <a:pt x="5038" y="1981"/>
                  </a:cubicBezTo>
                  <a:cubicBezTo>
                    <a:pt x="5289" y="2131"/>
                    <a:pt x="5540" y="2231"/>
                    <a:pt x="5790" y="2382"/>
                  </a:cubicBezTo>
                  <a:cubicBezTo>
                    <a:pt x="6066" y="2507"/>
                    <a:pt x="6317" y="2632"/>
                    <a:pt x="6592" y="2758"/>
                  </a:cubicBezTo>
                  <a:cubicBezTo>
                    <a:pt x="6843" y="2908"/>
                    <a:pt x="7094" y="3058"/>
                    <a:pt x="7369" y="3209"/>
                  </a:cubicBezTo>
                  <a:cubicBezTo>
                    <a:pt x="7896" y="3509"/>
                    <a:pt x="8422" y="3835"/>
                    <a:pt x="8923" y="4161"/>
                  </a:cubicBezTo>
                  <a:cubicBezTo>
                    <a:pt x="9475" y="4437"/>
                    <a:pt x="9951" y="4813"/>
                    <a:pt x="10477" y="5138"/>
                  </a:cubicBezTo>
                  <a:cubicBezTo>
                    <a:pt x="10953" y="5489"/>
                    <a:pt x="11455" y="5815"/>
                    <a:pt x="11931" y="6166"/>
                  </a:cubicBezTo>
                  <a:cubicBezTo>
                    <a:pt x="12382" y="6517"/>
                    <a:pt x="12858" y="6843"/>
                    <a:pt x="13259" y="7169"/>
                  </a:cubicBezTo>
                  <a:cubicBezTo>
                    <a:pt x="13685" y="7494"/>
                    <a:pt x="14086" y="7795"/>
                    <a:pt x="14437" y="8096"/>
                  </a:cubicBezTo>
                  <a:cubicBezTo>
                    <a:pt x="14813" y="8397"/>
                    <a:pt x="15139" y="8672"/>
                    <a:pt x="15440" y="8898"/>
                  </a:cubicBezTo>
                  <a:cubicBezTo>
                    <a:pt x="15715" y="9149"/>
                    <a:pt x="15966" y="9349"/>
                    <a:pt x="16191" y="9524"/>
                  </a:cubicBezTo>
                  <a:cubicBezTo>
                    <a:pt x="16617" y="9900"/>
                    <a:pt x="16843" y="10101"/>
                    <a:pt x="16843" y="10101"/>
                  </a:cubicBezTo>
                  <a:cubicBezTo>
                    <a:pt x="16843" y="10101"/>
                    <a:pt x="16693" y="9825"/>
                    <a:pt x="16367" y="9374"/>
                  </a:cubicBezTo>
                  <a:cubicBezTo>
                    <a:pt x="16216" y="9149"/>
                    <a:pt x="16016" y="8873"/>
                    <a:pt x="15765" y="8572"/>
                  </a:cubicBezTo>
                  <a:cubicBezTo>
                    <a:pt x="15515" y="8271"/>
                    <a:pt x="15264" y="7920"/>
                    <a:pt x="14938" y="7570"/>
                  </a:cubicBezTo>
                  <a:cubicBezTo>
                    <a:pt x="14763" y="7394"/>
                    <a:pt x="14612" y="7219"/>
                    <a:pt x="14437" y="7018"/>
                  </a:cubicBezTo>
                  <a:cubicBezTo>
                    <a:pt x="14262" y="6843"/>
                    <a:pt x="14061" y="6667"/>
                    <a:pt x="13861" y="6467"/>
                  </a:cubicBezTo>
                  <a:cubicBezTo>
                    <a:pt x="13485" y="6066"/>
                    <a:pt x="13059" y="5690"/>
                    <a:pt x="12607" y="5314"/>
                  </a:cubicBezTo>
                  <a:cubicBezTo>
                    <a:pt x="12156" y="4913"/>
                    <a:pt x="11680" y="4537"/>
                    <a:pt x="11179" y="4161"/>
                  </a:cubicBezTo>
                  <a:cubicBezTo>
                    <a:pt x="10653" y="3810"/>
                    <a:pt x="10151" y="3409"/>
                    <a:pt x="9600" y="3083"/>
                  </a:cubicBezTo>
                  <a:cubicBezTo>
                    <a:pt x="9048" y="2758"/>
                    <a:pt x="8497" y="2407"/>
                    <a:pt x="7946" y="2156"/>
                  </a:cubicBezTo>
                  <a:cubicBezTo>
                    <a:pt x="7670" y="2006"/>
                    <a:pt x="7369" y="1855"/>
                    <a:pt x="7094" y="1730"/>
                  </a:cubicBezTo>
                  <a:cubicBezTo>
                    <a:pt x="6818" y="1605"/>
                    <a:pt x="6542" y="1479"/>
                    <a:pt x="6267" y="1379"/>
                  </a:cubicBezTo>
                  <a:cubicBezTo>
                    <a:pt x="5991" y="1254"/>
                    <a:pt x="5715" y="1128"/>
                    <a:pt x="5439" y="1028"/>
                  </a:cubicBezTo>
                  <a:cubicBezTo>
                    <a:pt x="5164" y="953"/>
                    <a:pt x="4913" y="853"/>
                    <a:pt x="4637" y="778"/>
                  </a:cubicBezTo>
                  <a:cubicBezTo>
                    <a:pt x="4111" y="602"/>
                    <a:pt x="3610" y="452"/>
                    <a:pt x="3159" y="377"/>
                  </a:cubicBezTo>
                  <a:cubicBezTo>
                    <a:pt x="2683" y="276"/>
                    <a:pt x="2256" y="201"/>
                    <a:pt x="1881" y="126"/>
                  </a:cubicBezTo>
                  <a:cubicBezTo>
                    <a:pt x="1480" y="101"/>
                    <a:pt x="1154" y="76"/>
                    <a:pt x="878" y="51"/>
                  </a:cubicBezTo>
                  <a:cubicBezTo>
                    <a:pt x="302" y="1"/>
                    <a:pt x="1" y="1"/>
                    <a:pt x="1" y="1"/>
                  </a:cubicBezTo>
                  <a:close/>
                </a:path>
              </a:pathLst>
            </a:custGeom>
            <a:solidFill>
              <a:srgbClr val="078309"/>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panose="020B0604020202020204"/>
                <a:cs typeface="Arial" panose="020B0604020202020204"/>
                <a:sym typeface="Arial" panose="020B0604020202020204"/>
              </a:endParaRPr>
            </a:p>
          </p:txBody>
        </p:sp>
        <p:sp>
          <p:nvSpPr>
            <p:cNvPr id="145" name="Google Shape;1225;p35">
              <a:extLst>
                <a:ext uri="{FF2B5EF4-FFF2-40B4-BE49-F238E27FC236}">
                  <a16:creationId xmlns:a16="http://schemas.microsoft.com/office/drawing/2014/main" id="{FF409CB0-F3AF-F411-8CCD-EFB9F0583E6D}"/>
                </a:ext>
              </a:extLst>
            </p:cNvPr>
            <p:cNvSpPr/>
            <p:nvPr/>
          </p:nvSpPr>
          <p:spPr>
            <a:xfrm>
              <a:off x="7777535" y="2391446"/>
              <a:ext cx="192150" cy="1481290"/>
            </a:xfrm>
            <a:custGeom>
              <a:avLst/>
              <a:gdLst/>
              <a:ahLst/>
              <a:cxnLst/>
              <a:rect l="l" t="t" r="r" b="b"/>
              <a:pathLst>
                <a:path w="4287" h="33009" extrusionOk="0">
                  <a:moveTo>
                    <a:pt x="1" y="1"/>
                  </a:moveTo>
                  <a:cubicBezTo>
                    <a:pt x="1" y="2"/>
                    <a:pt x="1881" y="21430"/>
                    <a:pt x="953" y="32707"/>
                  </a:cubicBezTo>
                  <a:lnTo>
                    <a:pt x="4086" y="33008"/>
                  </a:lnTo>
                  <a:cubicBezTo>
                    <a:pt x="4086" y="33008"/>
                    <a:pt x="4287" y="9199"/>
                    <a:pt x="1" y="1"/>
                  </a:cubicBezTo>
                  <a:close/>
                </a:path>
              </a:pathLst>
            </a:custGeom>
            <a:solidFill>
              <a:srgbClr val="078309"/>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panose="020B0604020202020204"/>
                <a:cs typeface="Arial" panose="020B0604020202020204"/>
                <a:sym typeface="Arial" panose="020B0604020202020204"/>
              </a:endParaRPr>
            </a:p>
          </p:txBody>
        </p:sp>
        <p:sp>
          <p:nvSpPr>
            <p:cNvPr id="146" name="Google Shape;1226;p35">
              <a:extLst>
                <a:ext uri="{FF2B5EF4-FFF2-40B4-BE49-F238E27FC236}">
                  <a16:creationId xmlns:a16="http://schemas.microsoft.com/office/drawing/2014/main" id="{5E1E2C1C-2F90-7955-27D1-70C84A094304}"/>
                </a:ext>
              </a:extLst>
            </p:cNvPr>
            <p:cNvSpPr/>
            <p:nvPr/>
          </p:nvSpPr>
          <p:spPr>
            <a:xfrm>
              <a:off x="6840409" y="3759396"/>
              <a:ext cx="2019151" cy="821714"/>
            </a:xfrm>
            <a:custGeom>
              <a:avLst/>
              <a:gdLst/>
              <a:ahLst/>
              <a:cxnLst/>
              <a:rect l="l" t="t" r="r" b="b"/>
              <a:pathLst>
                <a:path w="44989" h="18320" extrusionOk="0">
                  <a:moveTo>
                    <a:pt x="22920" y="0"/>
                  </a:moveTo>
                  <a:cubicBezTo>
                    <a:pt x="22758" y="0"/>
                    <a:pt x="22596" y="1"/>
                    <a:pt x="22432" y="4"/>
                  </a:cubicBezTo>
                  <a:cubicBezTo>
                    <a:pt x="3910" y="280"/>
                    <a:pt x="1" y="15743"/>
                    <a:pt x="1" y="15743"/>
                  </a:cubicBezTo>
                  <a:cubicBezTo>
                    <a:pt x="7774" y="17661"/>
                    <a:pt x="15097" y="18319"/>
                    <a:pt x="21487" y="18319"/>
                  </a:cubicBezTo>
                  <a:cubicBezTo>
                    <a:pt x="35472" y="18319"/>
                    <a:pt x="44988" y="15167"/>
                    <a:pt x="44988" y="15167"/>
                  </a:cubicBezTo>
                  <a:cubicBezTo>
                    <a:pt x="44988" y="15167"/>
                    <a:pt x="41000" y="0"/>
                    <a:pt x="22920" y="0"/>
                  </a:cubicBezTo>
                  <a:close/>
                </a:path>
              </a:pathLst>
            </a:custGeom>
            <a:solidFill>
              <a:srgbClr val="FB9C05"/>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panose="020B0604020202020204"/>
                <a:cs typeface="Arial" panose="020B0604020202020204"/>
                <a:sym typeface="Arial" panose="020B0604020202020204"/>
              </a:endParaRPr>
            </a:p>
          </p:txBody>
        </p:sp>
        <p:sp>
          <p:nvSpPr>
            <p:cNvPr id="147" name="Google Shape;1227;p35">
              <a:extLst>
                <a:ext uri="{FF2B5EF4-FFF2-40B4-BE49-F238E27FC236}">
                  <a16:creationId xmlns:a16="http://schemas.microsoft.com/office/drawing/2014/main" id="{38F0BE3D-E9CC-40BC-F0A0-02EC6F189610}"/>
                </a:ext>
              </a:extLst>
            </p:cNvPr>
            <p:cNvSpPr/>
            <p:nvPr/>
          </p:nvSpPr>
          <p:spPr>
            <a:xfrm>
              <a:off x="7546009" y="3847549"/>
              <a:ext cx="160650" cy="154268"/>
            </a:xfrm>
            <a:custGeom>
              <a:avLst/>
              <a:gdLst/>
              <a:ahLst/>
              <a:cxnLst/>
              <a:rect l="l" t="t" r="r" b="b"/>
              <a:pathLst>
                <a:path w="3584" h="3409" extrusionOk="0">
                  <a:moveTo>
                    <a:pt x="3459" y="0"/>
                  </a:moveTo>
                  <a:cubicBezTo>
                    <a:pt x="3459" y="0"/>
                    <a:pt x="3409" y="100"/>
                    <a:pt x="3358" y="301"/>
                  </a:cubicBezTo>
                  <a:cubicBezTo>
                    <a:pt x="3283" y="476"/>
                    <a:pt x="3208" y="752"/>
                    <a:pt x="3083" y="1028"/>
                  </a:cubicBezTo>
                  <a:cubicBezTo>
                    <a:pt x="3008" y="1178"/>
                    <a:pt x="2932" y="1328"/>
                    <a:pt x="2857" y="1504"/>
                  </a:cubicBezTo>
                  <a:cubicBezTo>
                    <a:pt x="2757" y="1654"/>
                    <a:pt x="2657" y="1805"/>
                    <a:pt x="2556" y="1955"/>
                  </a:cubicBezTo>
                  <a:cubicBezTo>
                    <a:pt x="2431" y="2080"/>
                    <a:pt x="2306" y="2206"/>
                    <a:pt x="2180" y="2331"/>
                  </a:cubicBezTo>
                  <a:cubicBezTo>
                    <a:pt x="2030" y="2431"/>
                    <a:pt x="1905" y="2506"/>
                    <a:pt x="1754" y="2531"/>
                  </a:cubicBezTo>
                  <a:cubicBezTo>
                    <a:pt x="1679" y="2557"/>
                    <a:pt x="1654" y="2557"/>
                    <a:pt x="1554" y="2582"/>
                  </a:cubicBezTo>
                  <a:lnTo>
                    <a:pt x="1404" y="2582"/>
                  </a:lnTo>
                  <a:lnTo>
                    <a:pt x="1353" y="2557"/>
                  </a:lnTo>
                  <a:lnTo>
                    <a:pt x="1303" y="2557"/>
                  </a:lnTo>
                  <a:cubicBezTo>
                    <a:pt x="1178" y="2531"/>
                    <a:pt x="1053" y="2481"/>
                    <a:pt x="952" y="2381"/>
                  </a:cubicBezTo>
                  <a:cubicBezTo>
                    <a:pt x="827" y="2281"/>
                    <a:pt x="752" y="2130"/>
                    <a:pt x="677" y="2005"/>
                  </a:cubicBezTo>
                  <a:cubicBezTo>
                    <a:pt x="602" y="1855"/>
                    <a:pt x="526" y="1704"/>
                    <a:pt x="476" y="1554"/>
                  </a:cubicBezTo>
                  <a:cubicBezTo>
                    <a:pt x="376" y="1253"/>
                    <a:pt x="326" y="978"/>
                    <a:pt x="276" y="777"/>
                  </a:cubicBezTo>
                  <a:cubicBezTo>
                    <a:pt x="226" y="577"/>
                    <a:pt x="226" y="476"/>
                    <a:pt x="226" y="476"/>
                  </a:cubicBezTo>
                  <a:cubicBezTo>
                    <a:pt x="226" y="476"/>
                    <a:pt x="175" y="577"/>
                    <a:pt x="125" y="777"/>
                  </a:cubicBezTo>
                  <a:cubicBezTo>
                    <a:pt x="75" y="978"/>
                    <a:pt x="0" y="1253"/>
                    <a:pt x="0" y="1604"/>
                  </a:cubicBezTo>
                  <a:cubicBezTo>
                    <a:pt x="0" y="1805"/>
                    <a:pt x="25" y="2005"/>
                    <a:pt x="75" y="2206"/>
                  </a:cubicBezTo>
                  <a:cubicBezTo>
                    <a:pt x="150" y="2406"/>
                    <a:pt x="226" y="2657"/>
                    <a:pt x="401" y="2857"/>
                  </a:cubicBezTo>
                  <a:cubicBezTo>
                    <a:pt x="551" y="3058"/>
                    <a:pt x="827" y="3283"/>
                    <a:pt x="1103" y="3333"/>
                  </a:cubicBezTo>
                  <a:lnTo>
                    <a:pt x="1228" y="3359"/>
                  </a:lnTo>
                  <a:lnTo>
                    <a:pt x="1253" y="3384"/>
                  </a:lnTo>
                  <a:lnTo>
                    <a:pt x="1353" y="3384"/>
                  </a:lnTo>
                  <a:lnTo>
                    <a:pt x="1504" y="3409"/>
                  </a:lnTo>
                  <a:cubicBezTo>
                    <a:pt x="1629" y="3409"/>
                    <a:pt x="1855" y="3384"/>
                    <a:pt x="1980" y="3359"/>
                  </a:cubicBezTo>
                  <a:cubicBezTo>
                    <a:pt x="2256" y="3283"/>
                    <a:pt x="2506" y="3108"/>
                    <a:pt x="2707" y="2932"/>
                  </a:cubicBezTo>
                  <a:cubicBezTo>
                    <a:pt x="2907" y="2757"/>
                    <a:pt x="3058" y="2557"/>
                    <a:pt x="3158" y="2331"/>
                  </a:cubicBezTo>
                  <a:cubicBezTo>
                    <a:pt x="3283" y="2130"/>
                    <a:pt x="3358" y="1930"/>
                    <a:pt x="3434" y="1729"/>
                  </a:cubicBezTo>
                  <a:cubicBezTo>
                    <a:pt x="3484" y="1529"/>
                    <a:pt x="3509" y="1328"/>
                    <a:pt x="3534" y="1153"/>
                  </a:cubicBezTo>
                  <a:cubicBezTo>
                    <a:pt x="3584" y="802"/>
                    <a:pt x="3559" y="501"/>
                    <a:pt x="3534" y="301"/>
                  </a:cubicBezTo>
                  <a:cubicBezTo>
                    <a:pt x="3484" y="100"/>
                    <a:pt x="3459" y="0"/>
                    <a:pt x="3459" y="0"/>
                  </a:cubicBezTo>
                  <a:close/>
                </a:path>
              </a:pathLst>
            </a:custGeom>
            <a:solidFill>
              <a:srgbClr val="30353A"/>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panose="020B0604020202020204"/>
                <a:cs typeface="Arial" panose="020B0604020202020204"/>
                <a:sym typeface="Arial" panose="020B0604020202020204"/>
              </a:endParaRPr>
            </a:p>
          </p:txBody>
        </p:sp>
        <p:sp>
          <p:nvSpPr>
            <p:cNvPr id="148" name="Google Shape;1228;p35">
              <a:extLst>
                <a:ext uri="{FF2B5EF4-FFF2-40B4-BE49-F238E27FC236}">
                  <a16:creationId xmlns:a16="http://schemas.microsoft.com/office/drawing/2014/main" id="{86DEFB2A-2613-24D9-33AA-507F806EA9C0}"/>
                </a:ext>
              </a:extLst>
            </p:cNvPr>
            <p:cNvSpPr/>
            <p:nvPr/>
          </p:nvSpPr>
          <p:spPr>
            <a:xfrm>
              <a:off x="7990160" y="3819214"/>
              <a:ext cx="152776" cy="146397"/>
            </a:xfrm>
            <a:custGeom>
              <a:avLst/>
              <a:gdLst/>
              <a:ahLst/>
              <a:cxnLst/>
              <a:rect l="l" t="t" r="r" b="b"/>
              <a:pathLst>
                <a:path w="3385" h="3234" extrusionOk="0">
                  <a:moveTo>
                    <a:pt x="3234" y="1"/>
                  </a:moveTo>
                  <a:cubicBezTo>
                    <a:pt x="3234" y="1"/>
                    <a:pt x="3209" y="101"/>
                    <a:pt x="3134" y="276"/>
                  </a:cubicBezTo>
                  <a:cubicBezTo>
                    <a:pt x="3084" y="477"/>
                    <a:pt x="2983" y="727"/>
                    <a:pt x="2883" y="1003"/>
                  </a:cubicBezTo>
                  <a:cubicBezTo>
                    <a:pt x="2833" y="1153"/>
                    <a:pt x="2758" y="1304"/>
                    <a:pt x="2683" y="1454"/>
                  </a:cubicBezTo>
                  <a:cubicBezTo>
                    <a:pt x="2607" y="1605"/>
                    <a:pt x="2507" y="1755"/>
                    <a:pt x="2432" y="1880"/>
                  </a:cubicBezTo>
                  <a:cubicBezTo>
                    <a:pt x="2332" y="2031"/>
                    <a:pt x="2206" y="2131"/>
                    <a:pt x="2081" y="2231"/>
                  </a:cubicBezTo>
                  <a:cubicBezTo>
                    <a:pt x="2031" y="2256"/>
                    <a:pt x="1956" y="2306"/>
                    <a:pt x="1906" y="2331"/>
                  </a:cubicBezTo>
                  <a:cubicBezTo>
                    <a:pt x="1856" y="2331"/>
                    <a:pt x="1830" y="2382"/>
                    <a:pt x="1705" y="2382"/>
                  </a:cubicBezTo>
                  <a:lnTo>
                    <a:pt x="1555" y="2407"/>
                  </a:lnTo>
                  <a:lnTo>
                    <a:pt x="1354" y="2407"/>
                  </a:lnTo>
                  <a:lnTo>
                    <a:pt x="1254" y="2382"/>
                  </a:lnTo>
                  <a:cubicBezTo>
                    <a:pt x="1129" y="2356"/>
                    <a:pt x="1003" y="2281"/>
                    <a:pt x="903" y="2181"/>
                  </a:cubicBezTo>
                  <a:cubicBezTo>
                    <a:pt x="803" y="2081"/>
                    <a:pt x="703" y="1980"/>
                    <a:pt x="653" y="1830"/>
                  </a:cubicBezTo>
                  <a:cubicBezTo>
                    <a:pt x="577" y="1680"/>
                    <a:pt x="527" y="1529"/>
                    <a:pt x="477" y="1379"/>
                  </a:cubicBezTo>
                  <a:cubicBezTo>
                    <a:pt x="377" y="1103"/>
                    <a:pt x="327" y="853"/>
                    <a:pt x="277" y="652"/>
                  </a:cubicBezTo>
                  <a:cubicBezTo>
                    <a:pt x="226" y="477"/>
                    <a:pt x="201" y="376"/>
                    <a:pt x="201" y="376"/>
                  </a:cubicBezTo>
                  <a:cubicBezTo>
                    <a:pt x="201" y="376"/>
                    <a:pt x="151" y="477"/>
                    <a:pt x="101" y="652"/>
                  </a:cubicBezTo>
                  <a:cubicBezTo>
                    <a:pt x="51" y="853"/>
                    <a:pt x="1" y="1128"/>
                    <a:pt x="1" y="1454"/>
                  </a:cubicBezTo>
                  <a:cubicBezTo>
                    <a:pt x="1" y="1630"/>
                    <a:pt x="1" y="1830"/>
                    <a:pt x="51" y="2031"/>
                  </a:cubicBezTo>
                  <a:cubicBezTo>
                    <a:pt x="101" y="2231"/>
                    <a:pt x="201" y="2457"/>
                    <a:pt x="352" y="2657"/>
                  </a:cubicBezTo>
                  <a:cubicBezTo>
                    <a:pt x="502" y="2858"/>
                    <a:pt x="753" y="3058"/>
                    <a:pt x="1028" y="3133"/>
                  </a:cubicBezTo>
                  <a:cubicBezTo>
                    <a:pt x="1079" y="3158"/>
                    <a:pt x="1154" y="3184"/>
                    <a:pt x="1229" y="3209"/>
                  </a:cubicBezTo>
                  <a:cubicBezTo>
                    <a:pt x="1279" y="3209"/>
                    <a:pt x="1354" y="3209"/>
                    <a:pt x="1429" y="3234"/>
                  </a:cubicBezTo>
                  <a:lnTo>
                    <a:pt x="1655" y="3234"/>
                  </a:lnTo>
                  <a:lnTo>
                    <a:pt x="1830" y="3209"/>
                  </a:lnTo>
                  <a:cubicBezTo>
                    <a:pt x="1906" y="3209"/>
                    <a:pt x="2081" y="3133"/>
                    <a:pt x="2231" y="3083"/>
                  </a:cubicBezTo>
                  <a:cubicBezTo>
                    <a:pt x="2382" y="3033"/>
                    <a:pt x="2482" y="2933"/>
                    <a:pt x="2582" y="2858"/>
                  </a:cubicBezTo>
                  <a:cubicBezTo>
                    <a:pt x="2783" y="2682"/>
                    <a:pt x="2933" y="2482"/>
                    <a:pt x="3059" y="2256"/>
                  </a:cubicBezTo>
                  <a:cubicBezTo>
                    <a:pt x="3159" y="2056"/>
                    <a:pt x="3234" y="1855"/>
                    <a:pt x="3259" y="1655"/>
                  </a:cubicBezTo>
                  <a:cubicBezTo>
                    <a:pt x="3309" y="1454"/>
                    <a:pt x="3334" y="1279"/>
                    <a:pt x="3359" y="1103"/>
                  </a:cubicBezTo>
                  <a:cubicBezTo>
                    <a:pt x="3384" y="777"/>
                    <a:pt x="3334" y="502"/>
                    <a:pt x="3309" y="301"/>
                  </a:cubicBezTo>
                  <a:cubicBezTo>
                    <a:pt x="3284" y="101"/>
                    <a:pt x="3234" y="1"/>
                    <a:pt x="3234" y="1"/>
                  </a:cubicBezTo>
                  <a:close/>
                </a:path>
              </a:pathLst>
            </a:custGeom>
            <a:solidFill>
              <a:srgbClr val="30353A"/>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panose="020B0604020202020204"/>
                <a:cs typeface="Arial" panose="020B0604020202020204"/>
                <a:sym typeface="Arial" panose="020B0604020202020204"/>
              </a:endParaRPr>
            </a:p>
          </p:txBody>
        </p:sp>
        <p:sp>
          <p:nvSpPr>
            <p:cNvPr id="149" name="Google Shape;1229;p35">
              <a:extLst>
                <a:ext uri="{FF2B5EF4-FFF2-40B4-BE49-F238E27FC236}">
                  <a16:creationId xmlns:a16="http://schemas.microsoft.com/office/drawing/2014/main" id="{69867C74-E253-34D5-7D89-808C8DDC7475}"/>
                </a:ext>
              </a:extLst>
            </p:cNvPr>
            <p:cNvSpPr/>
            <p:nvPr/>
          </p:nvSpPr>
          <p:spPr>
            <a:xfrm>
              <a:off x="7785410" y="3926257"/>
              <a:ext cx="143326" cy="152694"/>
            </a:xfrm>
            <a:custGeom>
              <a:avLst/>
              <a:gdLst/>
              <a:ahLst/>
              <a:cxnLst/>
              <a:rect l="l" t="t" r="r" b="b"/>
              <a:pathLst>
                <a:path w="3159" h="3384" extrusionOk="0">
                  <a:moveTo>
                    <a:pt x="3008" y="0"/>
                  </a:moveTo>
                  <a:cubicBezTo>
                    <a:pt x="3008" y="0"/>
                    <a:pt x="2883" y="426"/>
                    <a:pt x="2682" y="1028"/>
                  </a:cubicBezTo>
                  <a:cubicBezTo>
                    <a:pt x="2632" y="1178"/>
                    <a:pt x="2582" y="1354"/>
                    <a:pt x="2532" y="1504"/>
                  </a:cubicBezTo>
                  <a:cubicBezTo>
                    <a:pt x="2457" y="1679"/>
                    <a:pt x="2381" y="1830"/>
                    <a:pt x="2306" y="2005"/>
                  </a:cubicBezTo>
                  <a:cubicBezTo>
                    <a:pt x="2231" y="2156"/>
                    <a:pt x="2131" y="2306"/>
                    <a:pt x="2031" y="2406"/>
                  </a:cubicBezTo>
                  <a:lnTo>
                    <a:pt x="1955" y="2456"/>
                  </a:lnTo>
                  <a:lnTo>
                    <a:pt x="1880" y="2507"/>
                  </a:lnTo>
                  <a:lnTo>
                    <a:pt x="1830" y="2532"/>
                  </a:lnTo>
                  <a:lnTo>
                    <a:pt x="1805" y="2557"/>
                  </a:lnTo>
                  <a:lnTo>
                    <a:pt x="1554" y="2557"/>
                  </a:lnTo>
                  <a:cubicBezTo>
                    <a:pt x="1479" y="2532"/>
                    <a:pt x="1404" y="2532"/>
                    <a:pt x="1329" y="2507"/>
                  </a:cubicBezTo>
                  <a:cubicBezTo>
                    <a:pt x="1203" y="2456"/>
                    <a:pt x="1078" y="2356"/>
                    <a:pt x="978" y="2256"/>
                  </a:cubicBezTo>
                  <a:cubicBezTo>
                    <a:pt x="878" y="2131"/>
                    <a:pt x="777" y="2030"/>
                    <a:pt x="702" y="1880"/>
                  </a:cubicBezTo>
                  <a:cubicBezTo>
                    <a:pt x="627" y="1730"/>
                    <a:pt x="552" y="1579"/>
                    <a:pt x="502" y="1429"/>
                  </a:cubicBezTo>
                  <a:cubicBezTo>
                    <a:pt x="376" y="1153"/>
                    <a:pt x="301" y="902"/>
                    <a:pt x="251" y="702"/>
                  </a:cubicBezTo>
                  <a:cubicBezTo>
                    <a:pt x="201" y="527"/>
                    <a:pt x="176" y="426"/>
                    <a:pt x="176" y="426"/>
                  </a:cubicBezTo>
                  <a:cubicBezTo>
                    <a:pt x="176" y="426"/>
                    <a:pt x="126" y="527"/>
                    <a:pt x="101" y="727"/>
                  </a:cubicBezTo>
                  <a:cubicBezTo>
                    <a:pt x="51" y="902"/>
                    <a:pt x="0" y="1178"/>
                    <a:pt x="26" y="1529"/>
                  </a:cubicBezTo>
                  <a:cubicBezTo>
                    <a:pt x="26" y="1705"/>
                    <a:pt x="51" y="1905"/>
                    <a:pt x="126" y="2106"/>
                  </a:cubicBezTo>
                  <a:cubicBezTo>
                    <a:pt x="176" y="2306"/>
                    <a:pt x="251" y="2507"/>
                    <a:pt x="401" y="2732"/>
                  </a:cubicBezTo>
                  <a:cubicBezTo>
                    <a:pt x="552" y="2908"/>
                    <a:pt x="752" y="3133"/>
                    <a:pt x="1003" y="3233"/>
                  </a:cubicBezTo>
                  <a:cubicBezTo>
                    <a:pt x="1128" y="3309"/>
                    <a:pt x="1254" y="3334"/>
                    <a:pt x="1404" y="3359"/>
                  </a:cubicBezTo>
                  <a:lnTo>
                    <a:pt x="1454" y="3384"/>
                  </a:lnTo>
                  <a:lnTo>
                    <a:pt x="1805" y="3384"/>
                  </a:lnTo>
                  <a:cubicBezTo>
                    <a:pt x="2181" y="3334"/>
                    <a:pt x="2482" y="3158"/>
                    <a:pt x="2632" y="2933"/>
                  </a:cubicBezTo>
                  <a:cubicBezTo>
                    <a:pt x="2833" y="2732"/>
                    <a:pt x="2908" y="2481"/>
                    <a:pt x="3008" y="2281"/>
                  </a:cubicBezTo>
                  <a:cubicBezTo>
                    <a:pt x="3083" y="2055"/>
                    <a:pt x="3108" y="1855"/>
                    <a:pt x="3133" y="1654"/>
                  </a:cubicBezTo>
                  <a:cubicBezTo>
                    <a:pt x="3158" y="1454"/>
                    <a:pt x="3158" y="1278"/>
                    <a:pt x="3158" y="1103"/>
                  </a:cubicBezTo>
                  <a:cubicBezTo>
                    <a:pt x="3158" y="426"/>
                    <a:pt x="3008" y="0"/>
                    <a:pt x="3008" y="0"/>
                  </a:cubicBezTo>
                  <a:close/>
                </a:path>
              </a:pathLst>
            </a:custGeom>
            <a:solidFill>
              <a:srgbClr val="30353A"/>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panose="020B0604020202020204"/>
                <a:cs typeface="Arial" panose="020B0604020202020204"/>
                <a:sym typeface="Arial" panose="020B0604020202020204"/>
              </a:endParaRPr>
            </a:p>
          </p:txBody>
        </p:sp>
        <p:sp>
          <p:nvSpPr>
            <p:cNvPr id="150" name="Google Shape;1230;p35">
              <a:extLst>
                <a:ext uri="{FF2B5EF4-FFF2-40B4-BE49-F238E27FC236}">
                  <a16:creationId xmlns:a16="http://schemas.microsoft.com/office/drawing/2014/main" id="{7FFCE84F-FA3A-B5FF-35F0-074D30040F9B}"/>
                </a:ext>
              </a:extLst>
            </p:cNvPr>
            <p:cNvSpPr/>
            <p:nvPr/>
          </p:nvSpPr>
          <p:spPr>
            <a:xfrm>
              <a:off x="7538135" y="4097841"/>
              <a:ext cx="141750" cy="56670"/>
            </a:xfrm>
            <a:custGeom>
              <a:avLst/>
              <a:gdLst/>
              <a:ahLst/>
              <a:cxnLst/>
              <a:rect l="l" t="t" r="r" b="b"/>
              <a:pathLst>
                <a:path w="3134" h="1254" extrusionOk="0">
                  <a:moveTo>
                    <a:pt x="1555" y="1"/>
                  </a:moveTo>
                  <a:cubicBezTo>
                    <a:pt x="702" y="1"/>
                    <a:pt x="1" y="276"/>
                    <a:pt x="1" y="627"/>
                  </a:cubicBezTo>
                  <a:cubicBezTo>
                    <a:pt x="1" y="978"/>
                    <a:pt x="702" y="1254"/>
                    <a:pt x="1555" y="1254"/>
                  </a:cubicBezTo>
                  <a:cubicBezTo>
                    <a:pt x="2432" y="1254"/>
                    <a:pt x="3133" y="978"/>
                    <a:pt x="3133" y="627"/>
                  </a:cubicBezTo>
                  <a:cubicBezTo>
                    <a:pt x="3133" y="276"/>
                    <a:pt x="2432" y="1"/>
                    <a:pt x="1555" y="1"/>
                  </a:cubicBezTo>
                  <a:close/>
                </a:path>
              </a:pathLst>
            </a:custGeom>
            <a:solidFill>
              <a:srgbClr val="FEC128"/>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panose="020B0604020202020204"/>
                <a:cs typeface="Arial" panose="020B0604020202020204"/>
                <a:sym typeface="Arial" panose="020B0604020202020204"/>
              </a:endParaRPr>
            </a:p>
          </p:txBody>
        </p:sp>
        <p:sp>
          <p:nvSpPr>
            <p:cNvPr id="151" name="Google Shape;1231;p35">
              <a:extLst>
                <a:ext uri="{FF2B5EF4-FFF2-40B4-BE49-F238E27FC236}">
                  <a16:creationId xmlns:a16="http://schemas.microsoft.com/office/drawing/2014/main" id="{9AEC11DA-E743-5813-1DFA-7FAC0AACDC96}"/>
                </a:ext>
              </a:extLst>
            </p:cNvPr>
            <p:cNvSpPr/>
            <p:nvPr/>
          </p:nvSpPr>
          <p:spPr>
            <a:xfrm>
              <a:off x="8015360" y="4063209"/>
              <a:ext cx="140176" cy="55096"/>
            </a:xfrm>
            <a:custGeom>
              <a:avLst/>
              <a:gdLst/>
              <a:ahLst/>
              <a:cxnLst/>
              <a:rect l="l" t="t" r="r" b="b"/>
              <a:pathLst>
                <a:path w="3134" h="1254" extrusionOk="0">
                  <a:moveTo>
                    <a:pt x="1554" y="1"/>
                  </a:moveTo>
                  <a:cubicBezTo>
                    <a:pt x="702" y="1"/>
                    <a:pt x="0" y="277"/>
                    <a:pt x="0" y="627"/>
                  </a:cubicBezTo>
                  <a:cubicBezTo>
                    <a:pt x="0" y="978"/>
                    <a:pt x="702" y="1254"/>
                    <a:pt x="1554" y="1254"/>
                  </a:cubicBezTo>
                  <a:cubicBezTo>
                    <a:pt x="2431" y="1254"/>
                    <a:pt x="3133" y="978"/>
                    <a:pt x="3133" y="627"/>
                  </a:cubicBezTo>
                  <a:cubicBezTo>
                    <a:pt x="3133" y="277"/>
                    <a:pt x="2431" y="1"/>
                    <a:pt x="1554" y="1"/>
                  </a:cubicBezTo>
                  <a:close/>
                </a:path>
              </a:pathLst>
            </a:custGeom>
            <a:solidFill>
              <a:srgbClr val="FEC128"/>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panose="020B0604020202020204"/>
                <a:cs typeface="Arial" panose="020B0604020202020204"/>
                <a:sym typeface="Arial" panose="020B0604020202020204"/>
              </a:endParaRPr>
            </a:p>
          </p:txBody>
        </p:sp>
      </p:grpSp>
      <p:grpSp>
        <p:nvGrpSpPr>
          <p:cNvPr id="57350" name="Google Shape;1232;p35">
            <a:extLst>
              <a:ext uri="{FF2B5EF4-FFF2-40B4-BE49-F238E27FC236}">
                <a16:creationId xmlns:a16="http://schemas.microsoft.com/office/drawing/2014/main" id="{591DE519-BC96-C009-5A7D-9A7BA8997403}"/>
              </a:ext>
            </a:extLst>
          </p:cNvPr>
          <p:cNvGrpSpPr>
            <a:grpSpLocks/>
          </p:cNvGrpSpPr>
          <p:nvPr/>
        </p:nvGrpSpPr>
        <p:grpSpPr bwMode="auto">
          <a:xfrm>
            <a:off x="6835775" y="5245100"/>
            <a:ext cx="5356225" cy="1616075"/>
            <a:chOff x="5150658" y="3893725"/>
            <a:chExt cx="4026800" cy="1268113"/>
          </a:xfrm>
        </p:grpSpPr>
        <p:sp>
          <p:nvSpPr>
            <p:cNvPr id="153" name="Google Shape;1233;p35">
              <a:extLst>
                <a:ext uri="{FF2B5EF4-FFF2-40B4-BE49-F238E27FC236}">
                  <a16:creationId xmlns:a16="http://schemas.microsoft.com/office/drawing/2014/main" id="{BCFE6285-DF86-55DB-D3C1-E9FB81F54E81}"/>
                </a:ext>
              </a:extLst>
            </p:cNvPr>
            <p:cNvSpPr/>
            <p:nvPr/>
          </p:nvSpPr>
          <p:spPr>
            <a:xfrm>
              <a:off x="5186462" y="3893725"/>
              <a:ext cx="3990996" cy="1268113"/>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rgbClr val="027182"/>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panose="020B0604020202020204"/>
                <a:cs typeface="Arial" panose="020B0604020202020204"/>
                <a:sym typeface="Arial" panose="020B0604020202020204"/>
              </a:endParaRPr>
            </a:p>
          </p:txBody>
        </p:sp>
        <p:sp>
          <p:nvSpPr>
            <p:cNvPr id="154" name="Google Shape;1234;p35">
              <a:extLst>
                <a:ext uri="{FF2B5EF4-FFF2-40B4-BE49-F238E27FC236}">
                  <a16:creationId xmlns:a16="http://schemas.microsoft.com/office/drawing/2014/main" id="{5890B1AE-3E98-02E1-3200-EA2F2760A9AC}"/>
                </a:ext>
              </a:extLst>
            </p:cNvPr>
            <p:cNvSpPr/>
            <p:nvPr/>
          </p:nvSpPr>
          <p:spPr>
            <a:xfrm>
              <a:off x="5150658" y="4175251"/>
              <a:ext cx="4026800" cy="986587"/>
            </a:xfrm>
            <a:custGeom>
              <a:avLst/>
              <a:gdLst/>
              <a:ahLst/>
              <a:cxnLst/>
              <a:rect l="l" t="t" r="r" b="b"/>
              <a:pathLst>
                <a:path w="92834" h="20318" extrusionOk="0">
                  <a:moveTo>
                    <a:pt x="82184" y="1"/>
                  </a:moveTo>
                  <a:cubicBezTo>
                    <a:pt x="81770" y="1"/>
                    <a:pt x="81319" y="52"/>
                    <a:pt x="80828" y="167"/>
                  </a:cubicBezTo>
                  <a:cubicBezTo>
                    <a:pt x="76342" y="1195"/>
                    <a:pt x="75089" y="11220"/>
                    <a:pt x="75089" y="11220"/>
                  </a:cubicBezTo>
                  <a:cubicBezTo>
                    <a:pt x="75089" y="11220"/>
                    <a:pt x="74078" y="8309"/>
                    <a:pt x="70313" y="8309"/>
                  </a:cubicBezTo>
                  <a:cubicBezTo>
                    <a:pt x="70235" y="8309"/>
                    <a:pt x="70156" y="8310"/>
                    <a:pt x="70076" y="8313"/>
                  </a:cubicBezTo>
                  <a:cubicBezTo>
                    <a:pt x="66116" y="8413"/>
                    <a:pt x="64863" y="11746"/>
                    <a:pt x="64863" y="11746"/>
                  </a:cubicBezTo>
                  <a:cubicBezTo>
                    <a:pt x="64863" y="11746"/>
                    <a:pt x="64011" y="8087"/>
                    <a:pt x="60252" y="8087"/>
                  </a:cubicBezTo>
                  <a:cubicBezTo>
                    <a:pt x="56492" y="8087"/>
                    <a:pt x="54512" y="11646"/>
                    <a:pt x="54512" y="11646"/>
                  </a:cubicBezTo>
                  <a:cubicBezTo>
                    <a:pt x="54512" y="11646"/>
                    <a:pt x="50295" y="7863"/>
                    <a:pt x="45916" y="7863"/>
                  </a:cubicBezTo>
                  <a:cubicBezTo>
                    <a:pt x="45474" y="7863"/>
                    <a:pt x="45029" y="7902"/>
                    <a:pt x="44587" y="7987"/>
                  </a:cubicBezTo>
                  <a:cubicBezTo>
                    <a:pt x="39800" y="8939"/>
                    <a:pt x="38021" y="15205"/>
                    <a:pt x="38021" y="15205"/>
                  </a:cubicBezTo>
                  <a:cubicBezTo>
                    <a:pt x="38021" y="15205"/>
                    <a:pt x="33535" y="9867"/>
                    <a:pt x="27043" y="8187"/>
                  </a:cubicBezTo>
                  <a:cubicBezTo>
                    <a:pt x="26360" y="8012"/>
                    <a:pt x="25707" y="7934"/>
                    <a:pt x="25087" y="7934"/>
                  </a:cubicBezTo>
                  <a:cubicBezTo>
                    <a:pt x="19844" y="7934"/>
                    <a:pt x="16918" y="13526"/>
                    <a:pt x="16918" y="13526"/>
                  </a:cubicBezTo>
                  <a:cubicBezTo>
                    <a:pt x="16918" y="13526"/>
                    <a:pt x="14251" y="6833"/>
                    <a:pt x="8181" y="6833"/>
                  </a:cubicBezTo>
                  <a:cubicBezTo>
                    <a:pt x="8136" y="6833"/>
                    <a:pt x="8091" y="6833"/>
                    <a:pt x="8046" y="6834"/>
                  </a:cubicBezTo>
                  <a:cubicBezTo>
                    <a:pt x="4337" y="6909"/>
                    <a:pt x="1605" y="10117"/>
                    <a:pt x="26" y="12674"/>
                  </a:cubicBezTo>
                  <a:lnTo>
                    <a:pt x="1" y="20318"/>
                  </a:lnTo>
                  <a:lnTo>
                    <a:pt x="92833" y="20318"/>
                  </a:lnTo>
                  <a:lnTo>
                    <a:pt x="92833" y="1796"/>
                  </a:lnTo>
                  <a:cubicBezTo>
                    <a:pt x="91942" y="1111"/>
                    <a:pt x="91109" y="851"/>
                    <a:pt x="90359" y="851"/>
                  </a:cubicBezTo>
                  <a:cubicBezTo>
                    <a:pt x="88008" y="851"/>
                    <a:pt x="86467" y="3400"/>
                    <a:pt x="86467" y="3400"/>
                  </a:cubicBezTo>
                  <a:cubicBezTo>
                    <a:pt x="86467" y="3400"/>
                    <a:pt x="85553" y="1"/>
                    <a:pt x="82184" y="1"/>
                  </a:cubicBezTo>
                  <a:close/>
                </a:path>
              </a:pathLst>
            </a:custGeom>
            <a:solidFill>
              <a:srgbClr val="A8DC7F"/>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panose="020B0604020202020204"/>
                <a:cs typeface="Arial" panose="020B0604020202020204"/>
                <a:sym typeface="Arial" panose="020B0604020202020204"/>
              </a:endParaRPr>
            </a:p>
          </p:txBody>
        </p:sp>
      </p:grpSp>
      <p:grpSp>
        <p:nvGrpSpPr>
          <p:cNvPr id="57351" name="Group 154">
            <a:extLst>
              <a:ext uri="{FF2B5EF4-FFF2-40B4-BE49-F238E27FC236}">
                <a16:creationId xmlns:a16="http://schemas.microsoft.com/office/drawing/2014/main" id="{72952898-0491-A5B8-0DAF-44B7629E0172}"/>
              </a:ext>
            </a:extLst>
          </p:cNvPr>
          <p:cNvGrpSpPr>
            <a:grpSpLocks/>
          </p:cNvGrpSpPr>
          <p:nvPr/>
        </p:nvGrpSpPr>
        <p:grpSpPr bwMode="auto">
          <a:xfrm flipH="1">
            <a:off x="0" y="100013"/>
            <a:ext cx="4876800" cy="946150"/>
            <a:chOff x="3657419" y="358759"/>
            <a:chExt cx="4877163" cy="945689"/>
          </a:xfrm>
        </p:grpSpPr>
        <p:grpSp>
          <p:nvGrpSpPr>
            <p:cNvPr id="57361" name="Group 155">
              <a:extLst>
                <a:ext uri="{FF2B5EF4-FFF2-40B4-BE49-F238E27FC236}">
                  <a16:creationId xmlns:a16="http://schemas.microsoft.com/office/drawing/2014/main" id="{70D1B301-99F6-19DF-144B-F3A5666A79FD}"/>
                </a:ext>
              </a:extLst>
            </p:cNvPr>
            <p:cNvGrpSpPr>
              <a:grpSpLocks/>
            </p:cNvGrpSpPr>
            <p:nvPr/>
          </p:nvGrpSpPr>
          <p:grpSpPr bwMode="auto">
            <a:xfrm>
              <a:off x="3657419" y="358759"/>
              <a:ext cx="4877163" cy="945689"/>
              <a:chOff x="2375765" y="2728526"/>
              <a:chExt cx="4877163" cy="945689"/>
            </a:xfrm>
          </p:grpSpPr>
          <p:grpSp>
            <p:nvGrpSpPr>
              <p:cNvPr id="57363" name="组合 46">
                <a:extLst>
                  <a:ext uri="{FF2B5EF4-FFF2-40B4-BE49-F238E27FC236}">
                    <a16:creationId xmlns:a16="http://schemas.microsoft.com/office/drawing/2014/main" id="{63C621F1-DDD0-1E38-2D28-A237C4EC0FC9}"/>
                  </a:ext>
                </a:extLst>
              </p:cNvPr>
              <p:cNvGrpSpPr>
                <a:grpSpLocks/>
              </p:cNvGrpSpPr>
              <p:nvPr/>
            </p:nvGrpSpPr>
            <p:grpSpPr bwMode="auto">
              <a:xfrm>
                <a:off x="2768748" y="2728526"/>
                <a:ext cx="4484180" cy="945689"/>
                <a:chOff x="3621376" y="1777845"/>
                <a:chExt cx="3184125" cy="671514"/>
              </a:xfrm>
            </p:grpSpPr>
            <p:sp>
              <p:nvSpPr>
                <p:cNvPr id="160" name="梯形 50">
                  <a:extLst>
                    <a:ext uri="{FF2B5EF4-FFF2-40B4-BE49-F238E27FC236}">
                      <a16:creationId xmlns:a16="http://schemas.microsoft.com/office/drawing/2014/main" id="{C58FB695-70F8-D608-E500-B4B5F13C1568}"/>
                    </a:ext>
                  </a:extLst>
                </p:cNvPr>
                <p:cNvSpPr/>
                <p:nvPr/>
              </p:nvSpPr>
              <p:spPr>
                <a:xfrm rot="5400000">
                  <a:off x="6189601" y="1833459"/>
                  <a:ext cx="671514" cy="560286"/>
                </a:xfrm>
                <a:prstGeom prst="trapezoid">
                  <a:avLst>
                    <a:gd name="adj" fmla="val 39695"/>
                  </a:avLst>
                </a:prstGeom>
                <a:solidFill>
                  <a:srgbClr val="FFC000">
                    <a:lumMod val="60000"/>
                    <a:lumOff val="40000"/>
                  </a:srgbClr>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zh-CN" altLang="en-US" sz="2400" kern="0" dirty="0">
                    <a:solidFill>
                      <a:srgbClr val="4472C4">
                        <a:lumMod val="75000"/>
                      </a:srgbClr>
                    </a:solidFill>
                    <a:latin typeface="inpin heiti" charset="-122"/>
                    <a:ea typeface="inpin heiti" charset="-122"/>
                  </a:endParaRPr>
                </a:p>
              </p:txBody>
            </p:sp>
            <p:sp>
              <p:nvSpPr>
                <p:cNvPr id="161" name="矩形 49">
                  <a:extLst>
                    <a:ext uri="{FF2B5EF4-FFF2-40B4-BE49-F238E27FC236}">
                      <a16:creationId xmlns:a16="http://schemas.microsoft.com/office/drawing/2014/main" id="{440BAD7D-9164-4BF9-69EC-27B2FED00FFB}"/>
                    </a:ext>
                  </a:extLst>
                </p:cNvPr>
                <p:cNvSpPr/>
                <p:nvPr/>
              </p:nvSpPr>
              <p:spPr>
                <a:xfrm>
                  <a:off x="3621906" y="1777845"/>
                  <a:ext cx="2624437" cy="671514"/>
                </a:xfrm>
                <a:prstGeom prst="rect">
                  <a:avLst/>
                </a:prstGeom>
                <a:solidFill>
                  <a:srgbClr val="FFC000">
                    <a:lumMod val="40000"/>
                    <a:lumOff val="60000"/>
                  </a:srgbClr>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zh-CN" altLang="en-US" kern="0" dirty="0">
                    <a:solidFill>
                      <a:prstClr val="white"/>
                    </a:solidFill>
                    <a:latin typeface="inpin heiti" charset="-122"/>
                    <a:ea typeface="inpin heiti" charset="-122"/>
                  </a:endParaRPr>
                </a:p>
              </p:txBody>
            </p:sp>
          </p:grpSp>
          <p:sp>
            <p:nvSpPr>
              <p:cNvPr id="159" name="Google Shape;697;p24">
                <a:extLst>
                  <a:ext uri="{FF2B5EF4-FFF2-40B4-BE49-F238E27FC236}">
                    <a16:creationId xmlns:a16="http://schemas.microsoft.com/office/drawing/2014/main" id="{59EBE907-E2B6-81A3-A206-FD295AC0DCD4}"/>
                  </a:ext>
                </a:extLst>
              </p:cNvPr>
              <p:cNvSpPr txBox="1">
                <a:spLocks/>
              </p:cNvSpPr>
              <p:nvPr/>
            </p:nvSpPr>
            <p:spPr>
              <a:xfrm>
                <a:off x="2375765" y="2769781"/>
                <a:ext cx="4426279" cy="733068"/>
              </a:xfrm>
              <a:prstGeom prst="rect">
                <a:avLst/>
              </a:prstGeom>
              <a:noFill/>
              <a:ln>
                <a:noFill/>
              </a:ln>
            </p:spPr>
            <p:txBody>
              <a:bodyPr spcFirstLastPara="1" lIns="91425" tIns="91425" rIns="91425" bIns="91425"/>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5200"/>
                  <a:buFont typeface="Odibee Sans"/>
                  <a:buNone/>
                  <a:defRPr sz="5200" b="0" i="0" u="none" strike="noStrike" cap="none">
                    <a:solidFill>
                      <a:srgbClr val="FFFFFF"/>
                    </a:solidFill>
                    <a:latin typeface="Odibee Sans"/>
                    <a:ea typeface="Odibee Sans"/>
                    <a:cs typeface="Odibee Sans"/>
                    <a:sym typeface="Odibee Sans"/>
                  </a:defRPr>
                </a:lvl1pPr>
                <a:lvl2pPr marR="0" lvl="1"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2pPr>
                <a:lvl3pPr marR="0" lvl="2"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3pPr>
                <a:lvl4pPr marR="0" lvl="3"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4pPr>
                <a:lvl5pPr marR="0" lvl="4"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5pPr>
                <a:lvl6pPr marR="0" lvl="5"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6pPr>
                <a:lvl7pPr marR="0" lvl="6"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7pPr>
                <a:lvl8pPr marR="0" lvl="7"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8pPr>
                <a:lvl9pPr marR="0" lvl="8"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9pPr>
              </a:lstStyle>
              <a:p>
                <a:pPr eaLnBrk="1" fontAlgn="auto" hangingPunct="1">
                  <a:defRPr/>
                </a:pPr>
                <a:r>
                  <a:rPr lang="en-US" sz="4400" b="1" kern="0" dirty="0" err="1">
                    <a:solidFill>
                      <a:srgbClr val="FF0000"/>
                    </a:solidFill>
                    <a:latin typeface="Calibri" panose="020F0502020204030204" pitchFamily="34" charset="0"/>
                    <a:cs typeface="Calibri" panose="020F0502020204030204" pitchFamily="34" charset="0"/>
                  </a:rPr>
                  <a:t>Cùng</a:t>
                </a:r>
                <a:r>
                  <a:rPr lang="en-US" sz="4400" b="1" kern="0" dirty="0">
                    <a:solidFill>
                      <a:srgbClr val="FF0000"/>
                    </a:solidFill>
                    <a:latin typeface="Calibri" panose="020F0502020204030204" pitchFamily="34" charset="0"/>
                    <a:cs typeface="Calibri" panose="020F0502020204030204" pitchFamily="34" charset="0"/>
                  </a:rPr>
                  <a:t> </a:t>
                </a:r>
                <a:r>
                  <a:rPr lang="en-US" sz="4400" b="1" kern="0" dirty="0" err="1">
                    <a:solidFill>
                      <a:srgbClr val="FF0000"/>
                    </a:solidFill>
                    <a:latin typeface="Calibri" panose="020F0502020204030204" pitchFamily="34" charset="0"/>
                    <a:cs typeface="Calibri" panose="020F0502020204030204" pitchFamily="34" charset="0"/>
                  </a:rPr>
                  <a:t>tìm</a:t>
                </a:r>
                <a:r>
                  <a:rPr lang="en-US" sz="4400" b="1" kern="0" dirty="0">
                    <a:solidFill>
                      <a:srgbClr val="FF0000"/>
                    </a:solidFill>
                    <a:latin typeface="Calibri" panose="020F0502020204030204" pitchFamily="34" charset="0"/>
                    <a:cs typeface="Calibri" panose="020F0502020204030204" pitchFamily="34" charset="0"/>
                  </a:rPr>
                  <a:t> </a:t>
                </a:r>
                <a:r>
                  <a:rPr lang="en-US" sz="4400" b="1" kern="0" dirty="0" err="1">
                    <a:solidFill>
                      <a:srgbClr val="FF0000"/>
                    </a:solidFill>
                    <a:latin typeface="Calibri" panose="020F0502020204030204" pitchFamily="34" charset="0"/>
                    <a:cs typeface="Calibri" panose="020F0502020204030204" pitchFamily="34" charset="0"/>
                  </a:rPr>
                  <a:t>hiểu</a:t>
                </a:r>
                <a:endParaRPr lang="en-US" sz="4400" b="1" kern="0" dirty="0">
                  <a:solidFill>
                    <a:srgbClr val="FF0000"/>
                  </a:solidFill>
                  <a:latin typeface="Calibri" panose="020F0502020204030204" pitchFamily="34" charset="0"/>
                  <a:cs typeface="Calibri" panose="020F0502020204030204" pitchFamily="34" charset="0"/>
                </a:endParaRPr>
              </a:p>
            </p:txBody>
          </p:sp>
        </p:grpSp>
        <p:pic>
          <p:nvPicPr>
            <p:cNvPr id="57362" name="Picture 156">
              <a:extLst>
                <a:ext uri="{FF2B5EF4-FFF2-40B4-BE49-F238E27FC236}">
                  <a16:creationId xmlns:a16="http://schemas.microsoft.com/office/drawing/2014/main" id="{BE2FB835-B9D3-6BF7-3DF6-6E656B9846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7803781" y="490477"/>
              <a:ext cx="509568" cy="663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163" name="Straight Arrow Connector 162">
            <a:extLst>
              <a:ext uri="{FF2B5EF4-FFF2-40B4-BE49-F238E27FC236}">
                <a16:creationId xmlns:a16="http://schemas.microsoft.com/office/drawing/2014/main" id="{A80E3413-3D86-7B96-4EF9-82485ED00BF9}"/>
              </a:ext>
            </a:extLst>
          </p:cNvPr>
          <p:cNvCxnSpPr>
            <a:cxnSpLocks/>
          </p:cNvCxnSpPr>
          <p:nvPr/>
        </p:nvCxnSpPr>
        <p:spPr bwMode="auto">
          <a:xfrm>
            <a:off x="6035675" y="2346325"/>
            <a:ext cx="0" cy="2708275"/>
          </a:xfrm>
          <a:prstGeom prst="straightConnector1">
            <a:avLst/>
          </a:prstGeom>
          <a:noFill/>
          <a:ln w="28575" algn="ctr">
            <a:solidFill>
              <a:srgbClr val="323232"/>
            </a:solidFill>
            <a:round/>
            <a:headEnd type="triangle" w="med" len="med"/>
            <a:tailEnd type="triangle" w="med" len="med"/>
          </a:ln>
          <a:extLst>
            <a:ext uri="{909E8E84-426E-40DD-AFC4-6F175D3DCCD1}">
              <a14:hiddenFill xmlns:a14="http://schemas.microsoft.com/office/drawing/2010/main">
                <a:noFill/>
              </a14:hiddenFill>
            </a:ext>
          </a:extLst>
        </p:spPr>
      </p:cxnSp>
      <p:sp>
        <p:nvSpPr>
          <p:cNvPr id="164" name="Rectangle 163">
            <a:extLst>
              <a:ext uri="{FF2B5EF4-FFF2-40B4-BE49-F238E27FC236}">
                <a16:creationId xmlns:a16="http://schemas.microsoft.com/office/drawing/2014/main" id="{FD7FE262-F44A-98D9-EDBD-B25AF5F9C95C}"/>
              </a:ext>
            </a:extLst>
          </p:cNvPr>
          <p:cNvSpPr/>
          <p:nvPr/>
        </p:nvSpPr>
        <p:spPr>
          <a:xfrm>
            <a:off x="6269038" y="4456113"/>
            <a:ext cx="3268662" cy="523875"/>
          </a:xfrm>
          <a:prstGeom prst="rect">
            <a:avLst/>
          </a:prstGeom>
        </p:spPr>
        <p:txBody>
          <a:bodyPr>
            <a:spAutoFit/>
          </a:bodyPr>
          <a:lstStyle/>
          <a:p>
            <a:pPr eaLnBrk="1" fontAlgn="auto" hangingPunct="1">
              <a:spcBef>
                <a:spcPts val="0"/>
              </a:spcBef>
              <a:spcAft>
                <a:spcPts val="0"/>
              </a:spcAft>
              <a:buClr>
                <a:srgbClr val="000000"/>
              </a:buClr>
              <a:buFont typeface="Arial"/>
              <a:buNone/>
              <a:defRPr/>
            </a:pPr>
            <a:r>
              <a:rPr lang="en-US" sz="2800" b="1" kern="0" dirty="0">
                <a:solidFill>
                  <a:srgbClr val="F40909"/>
                </a:solidFill>
                <a:latin typeface="Arial" panose="020B0604020202020204" pitchFamily="34" charset="0"/>
                <a:cs typeface="Arial"/>
                <a:sym typeface="Arial"/>
              </a:rPr>
              <a:t>2 </a:t>
            </a:r>
            <a:r>
              <a:rPr lang="vi-VN" sz="2800" b="1" kern="0" dirty="0">
                <a:solidFill>
                  <a:srgbClr val="F40909"/>
                </a:solidFill>
                <a:latin typeface="Arial" panose="020B0604020202020204" pitchFamily="34" charset="0"/>
                <a:cs typeface="Arial"/>
                <a:sym typeface="Arial"/>
              </a:rPr>
              <a:t>ô ly rưỡi</a:t>
            </a:r>
          </a:p>
        </p:txBody>
      </p:sp>
      <p:sp>
        <p:nvSpPr>
          <p:cNvPr id="165" name="Rectangle 164">
            <a:extLst>
              <a:ext uri="{FF2B5EF4-FFF2-40B4-BE49-F238E27FC236}">
                <a16:creationId xmlns:a16="http://schemas.microsoft.com/office/drawing/2014/main" id="{9F5E8465-1E0A-9334-1108-784C89409728}"/>
              </a:ext>
            </a:extLst>
          </p:cNvPr>
          <p:cNvSpPr/>
          <p:nvPr/>
        </p:nvSpPr>
        <p:spPr>
          <a:xfrm>
            <a:off x="4598988" y="4999038"/>
            <a:ext cx="1095375" cy="585787"/>
          </a:xfrm>
          <a:prstGeom prst="rect">
            <a:avLst/>
          </a:prstGeom>
        </p:spPr>
        <p:txBody>
          <a:bodyPr wrap="none">
            <a:spAutoFit/>
          </a:bodyPr>
          <a:lstStyle/>
          <a:p>
            <a:pPr algn="ctr" eaLnBrk="1" fontAlgn="auto" hangingPunct="1">
              <a:spcBef>
                <a:spcPts val="0"/>
              </a:spcBef>
              <a:spcAft>
                <a:spcPts val="0"/>
              </a:spcAft>
              <a:buClr>
                <a:srgbClr val="000000"/>
              </a:buClr>
              <a:buFont typeface="Arial"/>
              <a:buNone/>
              <a:defRPr/>
            </a:pPr>
            <a:r>
              <a:rPr lang="en-US" sz="3200" b="1" kern="0" dirty="0">
                <a:solidFill>
                  <a:srgbClr val="F40909"/>
                </a:solidFill>
                <a:latin typeface="Calibri" panose="020F0502020204030204" pitchFamily="34" charset="0"/>
                <a:cs typeface="Calibri" panose="020F0502020204030204" pitchFamily="34" charset="0"/>
                <a:sym typeface="Arial"/>
              </a:rPr>
              <a:t>2 ô </a:t>
            </a:r>
            <a:r>
              <a:rPr lang="en-US" sz="3200" b="1" kern="0" dirty="0" err="1">
                <a:solidFill>
                  <a:srgbClr val="F40909"/>
                </a:solidFill>
                <a:latin typeface="Calibri" panose="020F0502020204030204" pitchFamily="34" charset="0"/>
                <a:cs typeface="Calibri" panose="020F0502020204030204" pitchFamily="34" charset="0"/>
                <a:sym typeface="Arial"/>
              </a:rPr>
              <a:t>ly</a:t>
            </a:r>
            <a:endParaRPr lang="en-US" sz="3200" b="1" kern="0" dirty="0">
              <a:solidFill>
                <a:srgbClr val="F40909"/>
              </a:solidFill>
              <a:latin typeface="Calibri" panose="020F0502020204030204" pitchFamily="34" charset="0"/>
              <a:cs typeface="Calibri" panose="020F0502020204030204" pitchFamily="34" charset="0"/>
              <a:sym typeface="Arial"/>
            </a:endParaRPr>
          </a:p>
        </p:txBody>
      </p:sp>
      <p:cxnSp>
        <p:nvCxnSpPr>
          <p:cNvPr id="166" name="Straight Arrow Connector 165">
            <a:extLst>
              <a:ext uri="{FF2B5EF4-FFF2-40B4-BE49-F238E27FC236}">
                <a16:creationId xmlns:a16="http://schemas.microsoft.com/office/drawing/2014/main" id="{910A4A27-EC40-F9D1-8020-A5449262CC9D}"/>
              </a:ext>
            </a:extLst>
          </p:cNvPr>
          <p:cNvCxnSpPr>
            <a:cxnSpLocks/>
          </p:cNvCxnSpPr>
          <p:nvPr/>
        </p:nvCxnSpPr>
        <p:spPr bwMode="auto">
          <a:xfrm flipH="1">
            <a:off x="3802063" y="5040313"/>
            <a:ext cx="2276475" cy="0"/>
          </a:xfrm>
          <a:prstGeom prst="straightConnector1">
            <a:avLst/>
          </a:prstGeom>
          <a:noFill/>
          <a:ln w="28575" algn="ctr">
            <a:solidFill>
              <a:srgbClr val="323232"/>
            </a:solidFill>
            <a:round/>
            <a:headEnd type="triangle" w="med" len="med"/>
            <a:tailEnd type="triangle" w="med" len="med"/>
          </a:ln>
          <a:extLst>
            <a:ext uri="{909E8E84-426E-40DD-AFC4-6F175D3DCCD1}">
              <a14:hiddenFill xmlns:a14="http://schemas.microsoft.com/office/drawing/2010/main">
                <a:noFill/>
              </a14:hiddenFill>
            </a:ext>
          </a:extLst>
        </p:spPr>
      </p:cxnSp>
      <p:sp>
        <p:nvSpPr>
          <p:cNvPr id="168" name="Rectangle 167">
            <a:extLst>
              <a:ext uri="{FF2B5EF4-FFF2-40B4-BE49-F238E27FC236}">
                <a16:creationId xmlns:a16="http://schemas.microsoft.com/office/drawing/2014/main" id="{4EA2817C-7F86-79DE-10FE-936442B7FDAD}"/>
              </a:ext>
            </a:extLst>
          </p:cNvPr>
          <p:cNvSpPr/>
          <p:nvPr/>
        </p:nvSpPr>
        <p:spPr>
          <a:xfrm>
            <a:off x="-33338" y="1392238"/>
            <a:ext cx="3703638" cy="1384300"/>
          </a:xfrm>
          <a:prstGeom prst="rect">
            <a:avLst/>
          </a:prstGeom>
        </p:spPr>
        <p:txBody>
          <a:bodyPr>
            <a:spAutoFit/>
          </a:bodyPr>
          <a:lstStyle/>
          <a:p>
            <a:pPr algn="ctr" eaLnBrk="1" fontAlgn="auto" hangingPunct="1">
              <a:spcBef>
                <a:spcPts val="0"/>
              </a:spcBef>
              <a:spcAft>
                <a:spcPts val="0"/>
              </a:spcAft>
              <a:buClr>
                <a:srgbClr val="000000"/>
              </a:buClr>
              <a:buFont typeface="Arial"/>
              <a:buNone/>
              <a:defRPr/>
            </a:pPr>
            <a:r>
              <a:rPr lang="en-US" sz="2800" b="1" kern="0" dirty="0" err="1">
                <a:solidFill>
                  <a:srgbClr val="F40909"/>
                </a:solidFill>
                <a:latin typeface="Calibri" panose="020F0502020204030204" pitchFamily="34" charset="0"/>
                <a:cs typeface="Calibri" panose="020F0502020204030204" pitchFamily="34" charset="0"/>
                <a:sym typeface="Arial"/>
              </a:rPr>
              <a:t>Chữ</a:t>
            </a:r>
            <a:r>
              <a:rPr lang="en-US" sz="2800" b="1" kern="0" dirty="0">
                <a:solidFill>
                  <a:srgbClr val="F40909"/>
                </a:solidFill>
                <a:latin typeface="Calibri" panose="020F0502020204030204" pitchFamily="34" charset="0"/>
                <a:cs typeface="Calibri" panose="020F0502020204030204" pitchFamily="34" charset="0"/>
                <a:sym typeface="Arial"/>
              </a:rPr>
              <a:t> </a:t>
            </a:r>
            <a:r>
              <a:rPr lang="en-US" sz="2800" b="1" kern="0" dirty="0" err="1">
                <a:solidFill>
                  <a:srgbClr val="F40909"/>
                </a:solidFill>
                <a:latin typeface="Calibri" panose="020F0502020204030204" pitchFamily="34" charset="0"/>
                <a:cs typeface="Calibri" panose="020F0502020204030204" pitchFamily="34" charset="0"/>
                <a:sym typeface="Arial"/>
              </a:rPr>
              <a:t>hoa</a:t>
            </a:r>
            <a:r>
              <a:rPr lang="en-US" sz="2800" b="1" kern="0" dirty="0">
                <a:solidFill>
                  <a:srgbClr val="F40909"/>
                </a:solidFill>
                <a:latin typeface="Calibri" panose="020F0502020204030204" pitchFamily="34" charset="0"/>
                <a:cs typeface="Calibri" panose="020F0502020204030204" pitchFamily="34" charset="0"/>
                <a:sym typeface="Arial"/>
              </a:rPr>
              <a:t> C </a:t>
            </a:r>
            <a:r>
              <a:rPr lang="en-US" sz="2800" b="1" kern="0" dirty="0" err="1">
                <a:solidFill>
                  <a:srgbClr val="F40909"/>
                </a:solidFill>
                <a:latin typeface="Calibri" panose="020F0502020204030204" pitchFamily="34" charset="0"/>
                <a:cs typeface="Calibri" panose="020F0502020204030204" pitchFamily="34" charset="0"/>
                <a:sym typeface="Arial"/>
              </a:rPr>
              <a:t>được</a:t>
            </a:r>
            <a:r>
              <a:rPr lang="en-US" sz="2800" b="1" kern="0" dirty="0">
                <a:solidFill>
                  <a:srgbClr val="F40909"/>
                </a:solidFill>
                <a:latin typeface="Calibri" panose="020F0502020204030204" pitchFamily="34" charset="0"/>
                <a:cs typeface="Calibri" panose="020F0502020204030204" pitchFamily="34" charset="0"/>
                <a:sym typeface="Arial"/>
              </a:rPr>
              <a:t> </a:t>
            </a:r>
            <a:r>
              <a:rPr lang="en-US" sz="2800" b="1" kern="0" dirty="0" err="1">
                <a:solidFill>
                  <a:srgbClr val="F40909"/>
                </a:solidFill>
                <a:latin typeface="Calibri" panose="020F0502020204030204" pitchFamily="34" charset="0"/>
                <a:cs typeface="Calibri" panose="020F0502020204030204" pitchFamily="34" charset="0"/>
                <a:sym typeface="Arial"/>
              </a:rPr>
              <a:t>viết</a:t>
            </a:r>
            <a:r>
              <a:rPr lang="en-US" sz="2800" b="1" kern="0" dirty="0">
                <a:solidFill>
                  <a:srgbClr val="F40909"/>
                </a:solidFill>
                <a:latin typeface="Calibri" panose="020F0502020204030204" pitchFamily="34" charset="0"/>
                <a:cs typeface="Calibri" panose="020F0502020204030204" pitchFamily="34" charset="0"/>
                <a:sym typeface="Arial"/>
              </a:rPr>
              <a:t> </a:t>
            </a:r>
            <a:r>
              <a:rPr lang="en-US" sz="2800" b="1" kern="0" dirty="0" err="1">
                <a:solidFill>
                  <a:srgbClr val="F40909"/>
                </a:solidFill>
                <a:latin typeface="Calibri" panose="020F0502020204030204" pitchFamily="34" charset="0"/>
                <a:cs typeface="Calibri" panose="020F0502020204030204" pitchFamily="34" charset="0"/>
                <a:sym typeface="Arial"/>
              </a:rPr>
              <a:t>bởi</a:t>
            </a:r>
            <a:r>
              <a:rPr lang="en-US" sz="2800" b="1" kern="0" dirty="0">
                <a:solidFill>
                  <a:srgbClr val="F40909"/>
                </a:solidFill>
                <a:latin typeface="Calibri" panose="020F0502020204030204" pitchFamily="34" charset="0"/>
                <a:cs typeface="Calibri" panose="020F0502020204030204" pitchFamily="34" charset="0"/>
                <a:sym typeface="Arial"/>
              </a:rPr>
              <a:t> 1 </a:t>
            </a:r>
            <a:r>
              <a:rPr lang="en-US" sz="2800" b="1" kern="0" dirty="0" err="1">
                <a:solidFill>
                  <a:srgbClr val="F40909"/>
                </a:solidFill>
                <a:latin typeface="Calibri" panose="020F0502020204030204" pitchFamily="34" charset="0"/>
                <a:cs typeface="Calibri" panose="020F0502020204030204" pitchFamily="34" charset="0"/>
                <a:sym typeface="Arial"/>
              </a:rPr>
              <a:t>nét</a:t>
            </a:r>
            <a:r>
              <a:rPr lang="en-US" sz="2800" b="1" kern="0" dirty="0">
                <a:solidFill>
                  <a:srgbClr val="F40909"/>
                </a:solidFill>
                <a:latin typeface="Calibri" panose="020F0502020204030204" pitchFamily="34" charset="0"/>
                <a:cs typeface="Calibri" panose="020F0502020204030204" pitchFamily="34" charset="0"/>
                <a:sym typeface="Arial"/>
              </a:rPr>
              <a:t> </a:t>
            </a:r>
            <a:r>
              <a:rPr lang="en-US" sz="2800" b="1" kern="0" dirty="0" err="1">
                <a:solidFill>
                  <a:srgbClr val="F40909"/>
                </a:solidFill>
                <a:latin typeface="Calibri" panose="020F0502020204030204" pitchFamily="34" charset="0"/>
                <a:cs typeface="Calibri" panose="020F0502020204030204" pitchFamily="34" charset="0"/>
                <a:sym typeface="Arial"/>
              </a:rPr>
              <a:t>là</a:t>
            </a:r>
            <a:r>
              <a:rPr lang="en-US" sz="2800" b="1" kern="0" dirty="0">
                <a:solidFill>
                  <a:srgbClr val="F40909"/>
                </a:solidFill>
                <a:latin typeface="Calibri" panose="020F0502020204030204" pitchFamily="34" charset="0"/>
                <a:cs typeface="Calibri" panose="020F0502020204030204" pitchFamily="34" charset="0"/>
                <a:sym typeface="Arial"/>
              </a:rPr>
              <a:t> </a:t>
            </a:r>
            <a:r>
              <a:rPr lang="en-US" sz="2800" b="1" kern="0" dirty="0" err="1">
                <a:solidFill>
                  <a:srgbClr val="F40909"/>
                </a:solidFill>
                <a:latin typeface="Calibri" panose="020F0502020204030204" pitchFamily="34" charset="0"/>
                <a:cs typeface="Calibri" panose="020F0502020204030204" pitchFamily="34" charset="0"/>
                <a:sym typeface="Arial"/>
              </a:rPr>
              <a:t>kết</a:t>
            </a:r>
            <a:r>
              <a:rPr lang="en-US" sz="2800" b="1" kern="0" dirty="0">
                <a:solidFill>
                  <a:srgbClr val="F40909"/>
                </a:solidFill>
                <a:latin typeface="Calibri" panose="020F0502020204030204" pitchFamily="34" charset="0"/>
                <a:cs typeface="Calibri" panose="020F0502020204030204" pitchFamily="34" charset="0"/>
                <a:sym typeface="Arial"/>
              </a:rPr>
              <a:t> </a:t>
            </a:r>
            <a:r>
              <a:rPr lang="en-US" sz="2800" b="1" kern="0" dirty="0" err="1">
                <a:solidFill>
                  <a:srgbClr val="F40909"/>
                </a:solidFill>
                <a:latin typeface="Calibri" panose="020F0502020204030204" pitchFamily="34" charset="0"/>
                <a:cs typeface="Calibri" panose="020F0502020204030204" pitchFamily="34" charset="0"/>
                <a:sym typeface="Arial"/>
              </a:rPr>
              <a:t>hợp</a:t>
            </a:r>
            <a:r>
              <a:rPr lang="en-US" sz="2800" b="1" kern="0" dirty="0">
                <a:solidFill>
                  <a:srgbClr val="F40909"/>
                </a:solidFill>
                <a:latin typeface="Calibri" panose="020F0502020204030204" pitchFamily="34" charset="0"/>
                <a:cs typeface="Calibri" panose="020F0502020204030204" pitchFamily="34" charset="0"/>
                <a:sym typeface="Arial"/>
              </a:rPr>
              <a:t> </a:t>
            </a:r>
            <a:r>
              <a:rPr lang="en-US" sz="2800" b="1" kern="0" dirty="0" err="1">
                <a:solidFill>
                  <a:srgbClr val="F40909"/>
                </a:solidFill>
                <a:latin typeface="Calibri" panose="020F0502020204030204" pitchFamily="34" charset="0"/>
                <a:cs typeface="Calibri" panose="020F0502020204030204" pitchFamily="34" charset="0"/>
                <a:sym typeface="Arial"/>
              </a:rPr>
              <a:t>của</a:t>
            </a:r>
            <a:r>
              <a:rPr lang="en-US" sz="2800" b="1" kern="0" dirty="0">
                <a:solidFill>
                  <a:srgbClr val="F40909"/>
                </a:solidFill>
                <a:latin typeface="Calibri" panose="020F0502020204030204" pitchFamily="34" charset="0"/>
                <a:cs typeface="Calibri" panose="020F0502020204030204" pitchFamily="34" charset="0"/>
                <a:sym typeface="Arial"/>
              </a:rPr>
              <a:t> 2 </a:t>
            </a:r>
            <a:r>
              <a:rPr lang="en-US" sz="2800" b="1" kern="0" dirty="0" err="1">
                <a:solidFill>
                  <a:srgbClr val="F40909"/>
                </a:solidFill>
                <a:latin typeface="Calibri" panose="020F0502020204030204" pitchFamily="34" charset="0"/>
                <a:cs typeface="Calibri" panose="020F0502020204030204" pitchFamily="34" charset="0"/>
                <a:sym typeface="Arial"/>
              </a:rPr>
              <a:t>nét</a:t>
            </a:r>
            <a:r>
              <a:rPr lang="en-US" sz="2800" b="1" kern="0" dirty="0">
                <a:solidFill>
                  <a:srgbClr val="F40909"/>
                </a:solidFill>
                <a:latin typeface="Calibri" panose="020F0502020204030204" pitchFamily="34" charset="0"/>
                <a:cs typeface="Calibri" panose="020F0502020204030204" pitchFamily="34" charset="0"/>
                <a:sym typeface="Arial"/>
              </a:rPr>
              <a:t> </a:t>
            </a:r>
            <a:r>
              <a:rPr lang="en-US" sz="2800" b="1" kern="0" dirty="0" err="1">
                <a:solidFill>
                  <a:srgbClr val="F40909"/>
                </a:solidFill>
                <a:latin typeface="Calibri" panose="020F0502020204030204" pitchFamily="34" charset="0"/>
                <a:cs typeface="Calibri" panose="020F0502020204030204" pitchFamily="34" charset="0"/>
                <a:sym typeface="Arial"/>
              </a:rPr>
              <a:t>cơ</a:t>
            </a:r>
            <a:r>
              <a:rPr lang="en-US" sz="2800" b="1" kern="0" dirty="0">
                <a:solidFill>
                  <a:srgbClr val="F40909"/>
                </a:solidFill>
                <a:latin typeface="Calibri" panose="020F0502020204030204" pitchFamily="34" charset="0"/>
                <a:cs typeface="Calibri" panose="020F0502020204030204" pitchFamily="34" charset="0"/>
                <a:sym typeface="Arial"/>
              </a:rPr>
              <a:t> </a:t>
            </a:r>
            <a:r>
              <a:rPr lang="en-US" sz="2800" b="1" kern="0" dirty="0" err="1">
                <a:solidFill>
                  <a:srgbClr val="F40909"/>
                </a:solidFill>
                <a:latin typeface="Calibri" panose="020F0502020204030204" pitchFamily="34" charset="0"/>
                <a:cs typeface="Calibri" panose="020F0502020204030204" pitchFamily="34" charset="0"/>
                <a:sym typeface="Arial"/>
              </a:rPr>
              <a:t>bản</a:t>
            </a:r>
            <a:r>
              <a:rPr lang="en-US" sz="2800" b="1" kern="0" dirty="0">
                <a:solidFill>
                  <a:srgbClr val="F40909"/>
                </a:solidFill>
                <a:latin typeface="Calibri" panose="020F0502020204030204" pitchFamily="34" charset="0"/>
                <a:cs typeface="Calibri" panose="020F0502020204030204" pitchFamily="34" charset="0"/>
                <a:sym typeface="Arial"/>
              </a:rPr>
              <a:t> </a:t>
            </a:r>
          </a:p>
        </p:txBody>
      </p:sp>
      <p:sp>
        <p:nvSpPr>
          <p:cNvPr id="169" name="Rectangle 168">
            <a:extLst>
              <a:ext uri="{FF2B5EF4-FFF2-40B4-BE49-F238E27FC236}">
                <a16:creationId xmlns:a16="http://schemas.microsoft.com/office/drawing/2014/main" id="{43F60999-6CCD-7B2B-0651-6AD18C51518C}"/>
              </a:ext>
            </a:extLst>
          </p:cNvPr>
          <p:cNvSpPr/>
          <p:nvPr/>
        </p:nvSpPr>
        <p:spPr>
          <a:xfrm>
            <a:off x="207963" y="2890838"/>
            <a:ext cx="2998787" cy="584200"/>
          </a:xfrm>
          <a:prstGeom prst="rect">
            <a:avLst/>
          </a:prstGeom>
          <a:noFill/>
        </p:spPr>
        <p:txBody>
          <a:bodyPr>
            <a:spAutoFit/>
          </a:bodyPr>
          <a:lstStyle/>
          <a:p>
            <a:pPr algn="ctr" eaLnBrk="1" fontAlgn="auto" hangingPunct="1">
              <a:spcBef>
                <a:spcPts val="0"/>
              </a:spcBef>
              <a:spcAft>
                <a:spcPts val="0"/>
              </a:spcAft>
              <a:buClr>
                <a:srgbClr val="000000"/>
              </a:buClr>
              <a:buFont typeface="Arial"/>
              <a:buNone/>
              <a:defRPr/>
            </a:pPr>
            <a:r>
              <a:rPr lang="en-US" sz="3200" b="1" kern="0" dirty="0" err="1">
                <a:solidFill>
                  <a:srgbClr val="000000"/>
                </a:solidFill>
                <a:latin typeface="Calibri" panose="020F0502020204030204" pitchFamily="34" charset="0"/>
                <a:cs typeface="Calibri" panose="020F0502020204030204" pitchFamily="34" charset="0"/>
                <a:sym typeface="Arial"/>
              </a:rPr>
              <a:t>nét</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cong</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dưới</a:t>
            </a:r>
            <a:endParaRPr lang="en-US" sz="3200" b="1" kern="0" dirty="0">
              <a:solidFill>
                <a:srgbClr val="000000"/>
              </a:solidFill>
              <a:latin typeface="Calibri" panose="020F0502020204030204" pitchFamily="34" charset="0"/>
              <a:cs typeface="Calibri" panose="020F0502020204030204" pitchFamily="34" charset="0"/>
              <a:sym typeface="Arial"/>
            </a:endParaRPr>
          </a:p>
        </p:txBody>
      </p:sp>
      <p:cxnSp>
        <p:nvCxnSpPr>
          <p:cNvPr id="170" name="Straight Arrow Connector 169">
            <a:extLst>
              <a:ext uri="{FF2B5EF4-FFF2-40B4-BE49-F238E27FC236}">
                <a16:creationId xmlns:a16="http://schemas.microsoft.com/office/drawing/2014/main" id="{DEA13263-289A-2A60-D424-14F4A72CEE3D}"/>
              </a:ext>
            </a:extLst>
          </p:cNvPr>
          <p:cNvCxnSpPr>
            <a:cxnSpLocks/>
          </p:cNvCxnSpPr>
          <p:nvPr/>
        </p:nvCxnSpPr>
        <p:spPr bwMode="auto">
          <a:xfrm flipV="1">
            <a:off x="2736850" y="3303588"/>
            <a:ext cx="1189038" cy="223837"/>
          </a:xfrm>
          <a:prstGeom prst="straightConnector1">
            <a:avLst/>
          </a:prstGeom>
          <a:noFill/>
          <a:ln w="28575" algn="ctr">
            <a:solidFill>
              <a:srgbClr val="FF0000"/>
            </a:solidFill>
            <a:prstDash val="lgDash"/>
            <a:round/>
            <a:headEnd/>
            <a:tailEnd type="triangle" w="med" len="med"/>
          </a:ln>
          <a:extLst>
            <a:ext uri="{909E8E84-426E-40DD-AFC4-6F175D3DCCD1}">
              <a14:hiddenFill xmlns:a14="http://schemas.microsoft.com/office/drawing/2010/main">
                <a:noFill/>
              </a14:hiddenFill>
            </a:ext>
          </a:extLst>
        </p:spPr>
      </p:cxnSp>
      <p:sp>
        <p:nvSpPr>
          <p:cNvPr id="175" name="Rectangle 174">
            <a:extLst>
              <a:ext uri="{FF2B5EF4-FFF2-40B4-BE49-F238E27FC236}">
                <a16:creationId xmlns:a16="http://schemas.microsoft.com/office/drawing/2014/main" id="{1687032D-4606-A7B7-57CF-549714EB9E30}"/>
              </a:ext>
            </a:extLst>
          </p:cNvPr>
          <p:cNvSpPr/>
          <p:nvPr/>
        </p:nvSpPr>
        <p:spPr>
          <a:xfrm>
            <a:off x="6037263" y="2809875"/>
            <a:ext cx="4486275" cy="523875"/>
          </a:xfrm>
          <a:prstGeom prst="rect">
            <a:avLst/>
          </a:prstGeom>
          <a:noFill/>
        </p:spPr>
        <p:txBody>
          <a:bodyPr>
            <a:spAutoFit/>
          </a:bodyPr>
          <a:lstStyle/>
          <a:p>
            <a:pPr algn="ctr" eaLnBrk="1" fontAlgn="auto" hangingPunct="1">
              <a:spcBef>
                <a:spcPts val="0"/>
              </a:spcBef>
              <a:spcAft>
                <a:spcPts val="0"/>
              </a:spcAft>
              <a:buClr>
                <a:srgbClr val="000000"/>
              </a:buClr>
              <a:buFont typeface="Arial"/>
              <a:buNone/>
              <a:defRPr/>
            </a:pPr>
            <a:r>
              <a:rPr lang="en-US" sz="2800" b="1" kern="0" dirty="0" err="1">
                <a:solidFill>
                  <a:srgbClr val="000000"/>
                </a:solidFill>
                <a:latin typeface="Calibri" panose="020F0502020204030204" pitchFamily="34" charset="0"/>
                <a:cs typeface="Calibri" panose="020F0502020204030204" pitchFamily="34" charset="0"/>
                <a:sym typeface="Arial"/>
              </a:rPr>
              <a:t>Nét</a:t>
            </a:r>
            <a:r>
              <a:rPr lang="en-US" sz="2800" b="1" kern="0" dirty="0">
                <a:solidFill>
                  <a:srgbClr val="000000"/>
                </a:solidFill>
                <a:latin typeface="Calibri" panose="020F0502020204030204" pitchFamily="34" charset="0"/>
                <a:cs typeface="Calibri" panose="020F0502020204030204" pitchFamily="34" charset="0"/>
                <a:sym typeface="Arial"/>
              </a:rPr>
              <a:t> </a:t>
            </a:r>
            <a:r>
              <a:rPr lang="en-US" sz="2800" b="1" kern="0" dirty="0" err="1">
                <a:solidFill>
                  <a:srgbClr val="000000"/>
                </a:solidFill>
                <a:latin typeface="Calibri" panose="020F0502020204030204" pitchFamily="34" charset="0"/>
                <a:cs typeface="Calibri" panose="020F0502020204030204" pitchFamily="34" charset="0"/>
                <a:sym typeface="Arial"/>
              </a:rPr>
              <a:t>cong</a:t>
            </a:r>
            <a:r>
              <a:rPr lang="en-US" sz="2800" b="1" kern="0" dirty="0">
                <a:solidFill>
                  <a:srgbClr val="000000"/>
                </a:solidFill>
                <a:latin typeface="Calibri" panose="020F0502020204030204" pitchFamily="34" charset="0"/>
                <a:cs typeface="Calibri" panose="020F0502020204030204" pitchFamily="34" charset="0"/>
                <a:sym typeface="Arial"/>
              </a:rPr>
              <a:t> </a:t>
            </a:r>
            <a:r>
              <a:rPr lang="en-US" sz="2800" b="1" kern="0" dirty="0" err="1">
                <a:solidFill>
                  <a:srgbClr val="000000"/>
                </a:solidFill>
                <a:latin typeface="Calibri" panose="020F0502020204030204" pitchFamily="34" charset="0"/>
                <a:cs typeface="Calibri" panose="020F0502020204030204" pitchFamily="34" charset="0"/>
                <a:sym typeface="Arial"/>
              </a:rPr>
              <a:t>trái</a:t>
            </a:r>
            <a:endParaRPr lang="en-US" sz="2800" b="1" kern="0" dirty="0">
              <a:solidFill>
                <a:srgbClr val="000000"/>
              </a:solidFill>
              <a:latin typeface="Calibri" panose="020F0502020204030204" pitchFamily="34" charset="0"/>
              <a:cs typeface="Calibri" panose="020F0502020204030204" pitchFamily="34" charset="0"/>
              <a:sym typeface="Arial"/>
            </a:endParaRPr>
          </a:p>
        </p:txBody>
      </p:sp>
      <p:cxnSp>
        <p:nvCxnSpPr>
          <p:cNvPr id="176" name="Straight Arrow Connector 175">
            <a:extLst>
              <a:ext uri="{FF2B5EF4-FFF2-40B4-BE49-F238E27FC236}">
                <a16:creationId xmlns:a16="http://schemas.microsoft.com/office/drawing/2014/main" id="{86617017-5A03-1410-599C-EDA2278E089F}"/>
              </a:ext>
            </a:extLst>
          </p:cNvPr>
          <p:cNvCxnSpPr>
            <a:cxnSpLocks/>
          </p:cNvCxnSpPr>
          <p:nvPr/>
        </p:nvCxnSpPr>
        <p:spPr bwMode="auto">
          <a:xfrm flipH="1">
            <a:off x="5937250" y="3289300"/>
            <a:ext cx="2233613" cy="1298575"/>
          </a:xfrm>
          <a:prstGeom prst="straightConnector1">
            <a:avLst/>
          </a:prstGeom>
          <a:noFill/>
          <a:ln w="28575" algn="ctr">
            <a:solidFill>
              <a:srgbClr val="FF0000"/>
            </a:solidFill>
            <a:prstDash val="lgDash"/>
            <a:round/>
            <a:headEnd/>
            <a:tailEnd type="triangle" w="med" len="med"/>
          </a:ln>
          <a:extLst>
            <a:ext uri="{909E8E84-426E-40DD-AFC4-6F175D3DCCD1}">
              <a14:hiddenFill xmlns:a14="http://schemas.microsoft.com/office/drawing/2010/main">
                <a:noFill/>
              </a14:hiddenFill>
            </a:ext>
          </a:extLst>
        </p:spPr>
      </p:cxnSp>
    </p:spTree>
    <p:custDataLst>
      <p:tags r:id="rId1"/>
    </p:custDataLst>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163"/>
                                        </p:tgtEl>
                                        <p:attrNameLst>
                                          <p:attrName>style.visibility</p:attrName>
                                        </p:attrNameLst>
                                      </p:cBhvr>
                                      <p:to>
                                        <p:strVal val="visible"/>
                                      </p:to>
                                    </p:set>
                                    <p:animEffect transition="in" filter="wipe(down)">
                                      <p:cBhvr>
                                        <p:cTn id="7" dur="500"/>
                                        <p:tgtEl>
                                          <p:spTgt spid="16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164"/>
                                        </p:tgtEl>
                                        <p:attrNameLst>
                                          <p:attrName>style.visibility</p:attrName>
                                        </p:attrNameLst>
                                      </p:cBhvr>
                                      <p:to>
                                        <p:strVal val="visible"/>
                                      </p:to>
                                    </p:set>
                                    <p:animEffect transition="in" filter="wipe(down)">
                                      <p:cBhvr>
                                        <p:cTn id="12" dur="500"/>
                                        <p:tgtEl>
                                          <p:spTgt spid="16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166"/>
                                        </p:tgtEl>
                                        <p:attrNameLst>
                                          <p:attrName>style.visibility</p:attrName>
                                        </p:attrNameLst>
                                      </p:cBhvr>
                                      <p:to>
                                        <p:strVal val="visible"/>
                                      </p:to>
                                    </p:set>
                                    <p:animEffect transition="in" filter="wipe(left)">
                                      <p:cBhvr>
                                        <p:cTn id="17" dur="500"/>
                                        <p:tgtEl>
                                          <p:spTgt spid="16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165"/>
                                        </p:tgtEl>
                                        <p:attrNameLst>
                                          <p:attrName>style.visibility</p:attrName>
                                        </p:attrNameLst>
                                      </p:cBhvr>
                                      <p:to>
                                        <p:strVal val="visible"/>
                                      </p:to>
                                    </p:set>
                                    <p:animEffect transition="in" filter="wipe(left)">
                                      <p:cBhvr>
                                        <p:cTn id="22" dur="500"/>
                                        <p:tgtEl>
                                          <p:spTgt spid="16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168"/>
                                        </p:tgtEl>
                                        <p:attrNameLst>
                                          <p:attrName>style.visibility</p:attrName>
                                        </p:attrNameLst>
                                      </p:cBhvr>
                                      <p:to>
                                        <p:strVal val="visible"/>
                                      </p:to>
                                    </p:set>
                                    <p:animEffect transition="in" filter="wipe(left)">
                                      <p:cBhvr>
                                        <p:cTn id="27" dur="500"/>
                                        <p:tgtEl>
                                          <p:spTgt spid="168"/>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4" fill="hold" nodeType="clickEffect">
                                  <p:stCondLst>
                                    <p:cond delay="0"/>
                                  </p:stCondLst>
                                  <p:childTnLst>
                                    <p:set>
                                      <p:cBhvr>
                                        <p:cTn id="31" dur="1" fill="hold">
                                          <p:stCondLst>
                                            <p:cond delay="0"/>
                                          </p:stCondLst>
                                        </p:cTn>
                                        <p:tgtEl>
                                          <p:spTgt spid="170"/>
                                        </p:tgtEl>
                                        <p:attrNameLst>
                                          <p:attrName>style.visibility</p:attrName>
                                        </p:attrNameLst>
                                      </p:cBhvr>
                                      <p:to>
                                        <p:strVal val="visible"/>
                                      </p:to>
                                    </p:set>
                                    <p:animEffect transition="in" filter="wipe(down)">
                                      <p:cBhvr>
                                        <p:cTn id="32" dur="500"/>
                                        <p:tgtEl>
                                          <p:spTgt spid="170"/>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4" fill="hold" nodeType="clickEffect">
                                  <p:stCondLst>
                                    <p:cond delay="0"/>
                                  </p:stCondLst>
                                  <p:childTnLst>
                                    <p:set>
                                      <p:cBhvr>
                                        <p:cTn id="36" dur="1" fill="hold">
                                          <p:stCondLst>
                                            <p:cond delay="0"/>
                                          </p:stCondLst>
                                        </p:cTn>
                                        <p:tgtEl>
                                          <p:spTgt spid="169"/>
                                        </p:tgtEl>
                                        <p:attrNameLst>
                                          <p:attrName>style.visibility</p:attrName>
                                        </p:attrNameLst>
                                      </p:cBhvr>
                                      <p:to>
                                        <p:strVal val="visible"/>
                                      </p:to>
                                    </p:set>
                                    <p:animEffect transition="in" filter="wipe(down)">
                                      <p:cBhvr>
                                        <p:cTn id="37" dur="500"/>
                                        <p:tgtEl>
                                          <p:spTgt spid="169"/>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4" fill="hold" nodeType="clickEffect">
                                  <p:stCondLst>
                                    <p:cond delay="0"/>
                                  </p:stCondLst>
                                  <p:childTnLst>
                                    <p:set>
                                      <p:cBhvr>
                                        <p:cTn id="41" dur="1" fill="hold">
                                          <p:stCondLst>
                                            <p:cond delay="0"/>
                                          </p:stCondLst>
                                        </p:cTn>
                                        <p:tgtEl>
                                          <p:spTgt spid="176"/>
                                        </p:tgtEl>
                                        <p:attrNameLst>
                                          <p:attrName>style.visibility</p:attrName>
                                        </p:attrNameLst>
                                      </p:cBhvr>
                                      <p:to>
                                        <p:strVal val="visible"/>
                                      </p:to>
                                    </p:set>
                                    <p:animEffect transition="in" filter="wipe(down)">
                                      <p:cBhvr>
                                        <p:cTn id="42" dur="500"/>
                                        <p:tgtEl>
                                          <p:spTgt spid="176"/>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4" fill="hold" nodeType="clickEffect">
                                  <p:stCondLst>
                                    <p:cond delay="0"/>
                                  </p:stCondLst>
                                  <p:childTnLst>
                                    <p:set>
                                      <p:cBhvr>
                                        <p:cTn id="46" dur="1" fill="hold">
                                          <p:stCondLst>
                                            <p:cond delay="0"/>
                                          </p:stCondLst>
                                        </p:cTn>
                                        <p:tgtEl>
                                          <p:spTgt spid="175"/>
                                        </p:tgtEl>
                                        <p:attrNameLst>
                                          <p:attrName>style.visibility</p:attrName>
                                        </p:attrNameLst>
                                      </p:cBhvr>
                                      <p:to>
                                        <p:strVal val="visible"/>
                                      </p:to>
                                    </p:set>
                                    <p:animEffect transition="in" filter="wipe(down)">
                                      <p:cBhvr>
                                        <p:cTn id="47" dur="500"/>
                                        <p:tgtEl>
                                          <p:spTgt spid="1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 grpId="0"/>
      <p:bldP spid="165" grpId="0"/>
      <p:bldP spid="168" grpId="0"/>
      <p:bldP spid="169" grpId="0"/>
      <p:bldP spid="17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7B443001-9D86-AB95-ED85-9A5C844E0E08}"/>
              </a:ext>
            </a:extLst>
          </p:cNvPr>
          <p:cNvSpPr/>
          <p:nvPr/>
        </p:nvSpPr>
        <p:spPr>
          <a:xfrm>
            <a:off x="124466" y="105006"/>
            <a:ext cx="5310986" cy="724363"/>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endParaRPr lang="en-US" altLang="en-US">
              <a:solidFill>
                <a:srgbClr val="FFFFFF"/>
              </a:solidFill>
              <a:latin typeface="Microsoft YaHei" panose="020B0503020204020204" pitchFamily="34" charset="-122"/>
            </a:endParaRPr>
          </a:p>
        </p:txBody>
      </p:sp>
      <p:sp>
        <p:nvSpPr>
          <p:cNvPr id="10246" name="TextBox 3">
            <a:extLst>
              <a:ext uri="{FF2B5EF4-FFF2-40B4-BE49-F238E27FC236}">
                <a16:creationId xmlns:a16="http://schemas.microsoft.com/office/drawing/2014/main" id="{AD3ADB64-8ED6-7E5E-5640-CEBBC8408E5D}"/>
              </a:ext>
            </a:extLst>
          </p:cNvPr>
          <p:cNvSpPr txBox="1">
            <a:spLocks noChangeArrowheads="1"/>
          </p:cNvSpPr>
          <p:nvPr/>
        </p:nvSpPr>
        <p:spPr bwMode="auto">
          <a:xfrm>
            <a:off x="381000" y="174625"/>
            <a:ext cx="5715000" cy="584200"/>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defRPr/>
            </a:pPr>
            <a:r>
              <a:rPr lang="en-US" altLang="en-US" sz="2800" b="1" dirty="0">
                <a:solidFill>
                  <a:srgbClr val="FFFFFF"/>
                </a:solidFill>
                <a:latin typeface="Nunito Black" pitchFamily="2" charset="0"/>
                <a:ea typeface="+mn-ea"/>
                <a:cs typeface="Open Sans" panose="020B0606030504020204" pitchFamily="34" charset="0"/>
              </a:rPr>
              <a:t>1</a:t>
            </a:r>
            <a:r>
              <a:rPr lang="en-US" altLang="en-US" sz="2800" b="1" i="1" dirty="0">
                <a:solidFill>
                  <a:srgbClr val="FFFFFF"/>
                </a:solidFill>
                <a:latin typeface="Nunito Black" pitchFamily="2" charset="0"/>
                <a:ea typeface="+mn-ea"/>
                <a:cs typeface="Open Sans" panose="020B0606030504020204" pitchFamily="34" charset="0"/>
              </a:rPr>
              <a:t>. </a:t>
            </a:r>
            <a:r>
              <a:rPr lang="en-US" altLang="en-US" sz="3200" b="1" dirty="0" err="1">
                <a:solidFill>
                  <a:srgbClr val="FFFFFF"/>
                </a:solidFill>
                <a:latin typeface="Nunito Black" pitchFamily="2" charset="0"/>
                <a:ea typeface="+mn-ea"/>
                <a:cs typeface="Open Sans" panose="020B0606030504020204" pitchFamily="34" charset="0"/>
              </a:rPr>
              <a:t>Ôn</a:t>
            </a:r>
            <a:r>
              <a:rPr lang="en-US" altLang="en-US" sz="3200" b="1" dirty="0">
                <a:solidFill>
                  <a:srgbClr val="FFFFFF"/>
                </a:solidFill>
                <a:latin typeface="Nunito Black" pitchFamily="2" charset="0"/>
                <a:ea typeface="+mn-ea"/>
                <a:cs typeface="Open Sans" panose="020B0606030504020204" pitchFamily="34" charset="0"/>
              </a:rPr>
              <a:t> </a:t>
            </a:r>
            <a:r>
              <a:rPr lang="en-US" altLang="en-US" sz="3200" b="1" dirty="0" err="1">
                <a:solidFill>
                  <a:srgbClr val="FFFFFF"/>
                </a:solidFill>
                <a:latin typeface="Nunito Black" pitchFamily="2" charset="0"/>
                <a:ea typeface="+mn-ea"/>
                <a:cs typeface="Open Sans" panose="020B0606030504020204" pitchFamily="34" charset="0"/>
              </a:rPr>
              <a:t>viết</a:t>
            </a:r>
            <a:r>
              <a:rPr lang="en-US" altLang="en-US" sz="3200" b="1" dirty="0">
                <a:solidFill>
                  <a:srgbClr val="FFFFFF"/>
                </a:solidFill>
                <a:latin typeface="Nunito Black" pitchFamily="2" charset="0"/>
                <a:ea typeface="+mn-ea"/>
                <a:cs typeface="Open Sans" panose="020B0606030504020204" pitchFamily="34" charset="0"/>
              </a:rPr>
              <a:t> </a:t>
            </a:r>
            <a:r>
              <a:rPr lang="en-US" altLang="en-US" sz="3200" b="1" dirty="0" err="1">
                <a:solidFill>
                  <a:srgbClr val="FFFFFF"/>
                </a:solidFill>
                <a:latin typeface="Nunito Black" pitchFamily="2" charset="0"/>
                <a:ea typeface="+mn-ea"/>
                <a:cs typeface="Open Sans" panose="020B0606030504020204" pitchFamily="34" charset="0"/>
              </a:rPr>
              <a:t>chữ</a:t>
            </a:r>
            <a:r>
              <a:rPr lang="en-US" altLang="en-US" sz="3200" b="1" dirty="0">
                <a:solidFill>
                  <a:srgbClr val="FFFFFF"/>
                </a:solidFill>
                <a:latin typeface="Nunito Black" pitchFamily="2" charset="0"/>
                <a:ea typeface="+mn-ea"/>
                <a:cs typeface="Open Sans" panose="020B0606030504020204" pitchFamily="34" charset="0"/>
              </a:rPr>
              <a:t> </a:t>
            </a:r>
            <a:r>
              <a:rPr lang="en-US" altLang="en-US" sz="3200" b="1" dirty="0" err="1">
                <a:solidFill>
                  <a:srgbClr val="FFFFFF"/>
                </a:solidFill>
                <a:latin typeface="Nunito Black" pitchFamily="2" charset="0"/>
                <a:ea typeface="+mn-ea"/>
                <a:cs typeface="Open Sans" panose="020B0606030504020204" pitchFamily="34" charset="0"/>
              </a:rPr>
              <a:t>hoa</a:t>
            </a:r>
            <a:r>
              <a:rPr lang="en-US" altLang="en-US" sz="3200" b="1" dirty="0">
                <a:solidFill>
                  <a:srgbClr val="FFFFFF"/>
                </a:solidFill>
                <a:latin typeface="Nunito Black" pitchFamily="2" charset="0"/>
                <a:ea typeface="+mn-ea"/>
                <a:cs typeface="Open Sans" panose="020B0606030504020204" pitchFamily="34" charset="0"/>
              </a:rPr>
              <a:t> C</a:t>
            </a:r>
          </a:p>
        </p:txBody>
      </p:sp>
      <p:pic>
        <p:nvPicPr>
          <p:cNvPr id="5" name="C">
            <a:hlinkClick r:id="" action="ppaction://media"/>
            <a:extLst>
              <a:ext uri="{FF2B5EF4-FFF2-40B4-BE49-F238E27FC236}">
                <a16:creationId xmlns:a16="http://schemas.microsoft.com/office/drawing/2014/main" id="{BD6A939D-F43D-A0B0-36C4-8C2EF6243EB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25796" y="1086592"/>
            <a:ext cx="9574149" cy="5385459"/>
          </a:xfrm>
          <a:prstGeom prst="rect">
            <a:avLst/>
          </a:prstGeom>
        </p:spPr>
      </p:pic>
      <p:pic>
        <p:nvPicPr>
          <p:cNvPr id="4" name="Picture 3">
            <a:extLst>
              <a:ext uri="{FF2B5EF4-FFF2-40B4-BE49-F238E27FC236}">
                <a16:creationId xmlns:a16="http://schemas.microsoft.com/office/drawing/2014/main" id="{6BD1DF69-8608-16A2-3BD9-18804EFFCD5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99650" y="5457825"/>
            <a:ext cx="2262188"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996"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5"/>
                </p:tgtEl>
              </p:cMediaNode>
            </p:video>
            <p:seq concurrent="1" nextAc="seek">
              <p:cTn id="14" restart="whenNotActive" fill="hold" evtFilter="cancelBubble" nodeType="interactiveSeq">
                <p:stCondLst>
                  <p:cond evt="onClick" delay="0">
                    <p:tgtEl>
                      <p:spTgt spid="5"/>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1">
            <a:extLst>
              <a:ext uri="{FF2B5EF4-FFF2-40B4-BE49-F238E27FC236}">
                <a16:creationId xmlns:a16="http://schemas.microsoft.com/office/drawing/2014/main" id="{9A686357-B79D-3D49-F9FE-DF22AED7AC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5888"/>
            <a:ext cx="4486275" cy="118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5" name="Picture 2">
            <a:extLst>
              <a:ext uri="{FF2B5EF4-FFF2-40B4-BE49-F238E27FC236}">
                <a16:creationId xmlns:a16="http://schemas.microsoft.com/office/drawing/2014/main" id="{2F6D186F-E5EB-139F-B024-FF9A369217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183188"/>
            <a:ext cx="12192000" cy="167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6" name="Picture 3">
            <a:extLst>
              <a:ext uri="{FF2B5EF4-FFF2-40B4-BE49-F238E27FC236}">
                <a16:creationId xmlns:a16="http://schemas.microsoft.com/office/drawing/2014/main" id="{315AD601-F5AB-7485-464F-54E01B2EE7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2600" y="5211763"/>
            <a:ext cx="5359400" cy="162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7" name="Picture 5">
            <a:extLst>
              <a:ext uri="{FF2B5EF4-FFF2-40B4-BE49-F238E27FC236}">
                <a16:creationId xmlns:a16="http://schemas.microsoft.com/office/drawing/2014/main" id="{AC26E900-2CB4-04B4-A84E-61C47629A48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065838"/>
            <a:ext cx="3530600" cy="76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8" name="Picture 6">
            <a:extLst>
              <a:ext uri="{FF2B5EF4-FFF2-40B4-BE49-F238E27FC236}">
                <a16:creationId xmlns:a16="http://schemas.microsoft.com/office/drawing/2014/main" id="{0F027C90-CA9E-6083-2600-6D9D62A68C2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30600" y="6218238"/>
            <a:ext cx="3602038" cy="61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44634E71-B550-B838-3D4C-DF0E6B2A0CE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64113" y="4811713"/>
            <a:ext cx="1779587" cy="118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0" name="Picture 9">
            <a:extLst>
              <a:ext uri="{FF2B5EF4-FFF2-40B4-BE49-F238E27FC236}">
                <a16:creationId xmlns:a16="http://schemas.microsoft.com/office/drawing/2014/main" id="{CB5CA657-7148-9FC0-571D-FC86F554ACB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0650" y="1233488"/>
            <a:ext cx="12071350" cy="357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1" name="Picture 10">
            <a:extLst>
              <a:ext uri="{FF2B5EF4-FFF2-40B4-BE49-F238E27FC236}">
                <a16:creationId xmlns:a16="http://schemas.microsoft.com/office/drawing/2014/main" id="{5105062F-BD19-327D-D5EB-DB526C28650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7188" y="1327150"/>
            <a:ext cx="11598275" cy="325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Bản mềm bộ mẫu chữ cao 2,5 ô ly dành cho học sinh tiểu học">
            <a:extLst>
              <a:ext uri="{FF2B5EF4-FFF2-40B4-BE49-F238E27FC236}">
                <a16:creationId xmlns:a16="http://schemas.microsoft.com/office/drawing/2014/main" id="{FAF34540-AB0A-A235-3DF8-E75E78F4E8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7249" t="22665" r="9135" b="22221"/>
          <a:stretch>
            <a:fillRect/>
          </a:stretch>
        </p:blipFill>
        <p:spPr bwMode="auto">
          <a:xfrm>
            <a:off x="6256338" y="1881188"/>
            <a:ext cx="3398837"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19" name="Picture 4" descr="Bộ chữ viết hoa cỡ nhỏ">
            <a:extLst>
              <a:ext uri="{FF2B5EF4-FFF2-40B4-BE49-F238E27FC236}">
                <a16:creationId xmlns:a16="http://schemas.microsoft.com/office/drawing/2014/main" id="{7B91B3AE-AD5B-C9BA-9711-D1A68CA913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925" t="22566" r="9470" b="24178"/>
          <a:stretch>
            <a:fillRect/>
          </a:stretch>
        </p:blipFill>
        <p:spPr bwMode="auto">
          <a:xfrm>
            <a:off x="2024063" y="1881188"/>
            <a:ext cx="3398837"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0" name="Picture 1">
            <a:extLst>
              <a:ext uri="{FF2B5EF4-FFF2-40B4-BE49-F238E27FC236}">
                <a16:creationId xmlns:a16="http://schemas.microsoft.com/office/drawing/2014/main" id="{969BF865-FD27-ED4E-23C0-548869FA76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84163"/>
            <a:ext cx="4486275" cy="118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1" name="Picture 2">
            <a:extLst>
              <a:ext uri="{FF2B5EF4-FFF2-40B4-BE49-F238E27FC236}">
                <a16:creationId xmlns:a16="http://schemas.microsoft.com/office/drawing/2014/main" id="{2C84A74F-364D-589E-66A2-1F52B2CFE89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5180013"/>
            <a:ext cx="12192000" cy="167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2" name="Picture 7">
            <a:extLst>
              <a:ext uri="{FF2B5EF4-FFF2-40B4-BE49-F238E27FC236}">
                <a16:creationId xmlns:a16="http://schemas.microsoft.com/office/drawing/2014/main" id="{FE725ACC-FC83-ABD0-FA6A-3343A0AADCD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5549900"/>
            <a:ext cx="12192000"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1">
            <a:extLst>
              <a:ext uri="{FF2B5EF4-FFF2-40B4-BE49-F238E27FC236}">
                <a16:creationId xmlns:a16="http://schemas.microsoft.com/office/drawing/2014/main" id="{D0E3D903-0AA4-6F62-66AE-BC968B7278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896B2E3-7D6C-7C62-4DDF-BC493119195C}"/>
              </a:ext>
            </a:extLst>
          </p:cNvPr>
          <p:cNvSpPr/>
          <p:nvPr/>
        </p:nvSpPr>
        <p:spPr>
          <a:xfrm>
            <a:off x="1377950" y="3429000"/>
            <a:ext cx="7886700" cy="2667000"/>
          </a:xfrm>
          <a:prstGeom prst="roundRect">
            <a:avLst/>
          </a:prstGeom>
          <a:ln/>
        </p:spPr>
        <p:style>
          <a:lnRef idx="2">
            <a:schemeClr val="accent1"/>
          </a:lnRef>
          <a:fillRef idx="1">
            <a:schemeClr val="lt1"/>
          </a:fillRef>
          <a:effectRef idx="0">
            <a:schemeClr val="accent1"/>
          </a:effectRef>
          <a:fontRef idx="minor">
            <a:schemeClr val="dk1"/>
          </a:fontRef>
        </p:style>
        <p:txBody>
          <a:bodyPr anchor="ctr"/>
          <a:lstStyle/>
          <a:p>
            <a:pPr algn="ctr">
              <a:defRPr/>
            </a:pPr>
            <a:endParaRPr lang="en-US">
              <a:solidFill>
                <a:prstClr val="black"/>
              </a:solidFill>
            </a:endParaRPr>
          </a:p>
        </p:txBody>
      </p:sp>
      <p:sp>
        <p:nvSpPr>
          <p:cNvPr id="3" name="TextBox 2">
            <a:extLst>
              <a:ext uri="{FF2B5EF4-FFF2-40B4-BE49-F238E27FC236}">
                <a16:creationId xmlns:a16="http://schemas.microsoft.com/office/drawing/2014/main" id="{18B7E4D5-EC5D-9C0E-1BA3-4140D0870EB2}"/>
              </a:ext>
            </a:extLst>
          </p:cNvPr>
          <p:cNvSpPr txBox="1">
            <a:spLocks noChangeArrowheads="1"/>
          </p:cNvSpPr>
          <p:nvPr/>
        </p:nvSpPr>
        <p:spPr bwMode="auto">
          <a:xfrm>
            <a:off x="2236788" y="3914775"/>
            <a:ext cx="5668962" cy="523875"/>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US" altLang="en-US" sz="2800" b="1">
                <a:solidFill>
                  <a:prstClr val="black"/>
                </a:solidFill>
                <a:latin typeface="Times New Roman" panose="02020603050405020304" pitchFamily="18" charset="0"/>
                <a:ea typeface="+mn-ea"/>
                <a:cs typeface="Times New Roman" panose="02020603050405020304" pitchFamily="18" charset="0"/>
              </a:rPr>
              <a:t>Chữ cái nào được viết hoa?</a:t>
            </a:r>
          </a:p>
        </p:txBody>
      </p:sp>
      <p:sp>
        <p:nvSpPr>
          <p:cNvPr id="8" name="TextBox 7">
            <a:extLst>
              <a:ext uri="{FF2B5EF4-FFF2-40B4-BE49-F238E27FC236}">
                <a16:creationId xmlns:a16="http://schemas.microsoft.com/office/drawing/2014/main" id="{E31B7124-0801-92B6-760C-DFD80D2BE2BB}"/>
              </a:ext>
            </a:extLst>
          </p:cNvPr>
          <p:cNvSpPr txBox="1">
            <a:spLocks noChangeArrowheads="1"/>
          </p:cNvSpPr>
          <p:nvPr/>
        </p:nvSpPr>
        <p:spPr bwMode="auto">
          <a:xfrm>
            <a:off x="2206625" y="4518025"/>
            <a:ext cx="6686550" cy="522288"/>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US" altLang="en-US" sz="2800" b="1">
                <a:solidFill>
                  <a:prstClr val="black"/>
                </a:solidFill>
                <a:latin typeface="Times New Roman" panose="02020603050405020304" pitchFamily="18" charset="0"/>
                <a:ea typeface="+mn-ea"/>
                <a:cs typeface="Times New Roman" panose="02020603050405020304" pitchFamily="18" charset="0"/>
              </a:rPr>
              <a:t>Khoảng cách giữa các chữ như thế nào?</a:t>
            </a:r>
          </a:p>
        </p:txBody>
      </p:sp>
      <p:sp>
        <p:nvSpPr>
          <p:cNvPr id="9" name="TextBox 8">
            <a:extLst>
              <a:ext uri="{FF2B5EF4-FFF2-40B4-BE49-F238E27FC236}">
                <a16:creationId xmlns:a16="http://schemas.microsoft.com/office/drawing/2014/main" id="{E77C6BC3-78EF-831B-202F-F8E0E4E5BB55}"/>
              </a:ext>
            </a:extLst>
          </p:cNvPr>
          <p:cNvSpPr txBox="1">
            <a:spLocks noChangeArrowheads="1"/>
          </p:cNvSpPr>
          <p:nvPr/>
        </p:nvSpPr>
        <p:spPr bwMode="auto">
          <a:xfrm>
            <a:off x="2236788" y="5157788"/>
            <a:ext cx="5513387" cy="523875"/>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US" altLang="en-US" sz="2800" b="1">
                <a:solidFill>
                  <a:prstClr val="black"/>
                </a:solidFill>
                <a:latin typeface="Times New Roman" panose="02020603050405020304" pitchFamily="18" charset="0"/>
                <a:ea typeface="+mn-ea"/>
                <a:cs typeface="Times New Roman" panose="02020603050405020304" pitchFamily="18" charset="0"/>
              </a:rPr>
              <a:t>Những chữ cái nào cao 2,5 ô li?</a:t>
            </a:r>
          </a:p>
        </p:txBody>
      </p:sp>
      <p:sp>
        <p:nvSpPr>
          <p:cNvPr id="12296" name="TextBox 8">
            <a:extLst>
              <a:ext uri="{FF2B5EF4-FFF2-40B4-BE49-F238E27FC236}">
                <a16:creationId xmlns:a16="http://schemas.microsoft.com/office/drawing/2014/main" id="{48C1002A-E0C6-E5A1-206E-CF8DE1862D1D}"/>
              </a:ext>
            </a:extLst>
          </p:cNvPr>
          <p:cNvSpPr txBox="1">
            <a:spLocks noChangeArrowheads="1"/>
          </p:cNvSpPr>
          <p:nvPr/>
        </p:nvSpPr>
        <p:spPr bwMode="auto">
          <a:xfrm>
            <a:off x="47625" y="222250"/>
            <a:ext cx="4067175" cy="584200"/>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defRPr/>
            </a:pPr>
            <a:r>
              <a:rPr lang="en-US" altLang="en-US" sz="2800" b="1">
                <a:solidFill>
                  <a:srgbClr val="FFFFFF"/>
                </a:solidFill>
                <a:latin typeface="Nunito Black" pitchFamily="2" charset="0"/>
                <a:ea typeface="+mn-ea"/>
                <a:cs typeface="Open Sans" panose="020B0606030504020204" pitchFamily="34" charset="0"/>
              </a:rPr>
              <a:t>2</a:t>
            </a:r>
            <a:r>
              <a:rPr lang="en-US" altLang="en-US" sz="2800" b="1" i="1">
                <a:solidFill>
                  <a:srgbClr val="FFFFFF"/>
                </a:solidFill>
                <a:latin typeface="Nunito Black" pitchFamily="2" charset="0"/>
                <a:ea typeface="+mn-ea"/>
                <a:cs typeface="Open Sans" panose="020B0606030504020204" pitchFamily="34" charset="0"/>
              </a:rPr>
              <a:t>. </a:t>
            </a:r>
            <a:r>
              <a:rPr lang="en-US" altLang="en-US" sz="3200" b="1" i="1">
                <a:solidFill>
                  <a:srgbClr val="FFFFFF"/>
                </a:solidFill>
                <a:latin typeface="Nunito Black" pitchFamily="2" charset="0"/>
                <a:ea typeface="+mn-ea"/>
                <a:cs typeface="Open Sans" panose="020B0606030504020204" pitchFamily="34" charset="0"/>
              </a:rPr>
              <a:t>Viết từ ứng dụng</a:t>
            </a:r>
          </a:p>
        </p:txBody>
      </p:sp>
      <p:sp>
        <p:nvSpPr>
          <p:cNvPr id="18" name="Rectangle: Rounded Corners 17">
            <a:extLst>
              <a:ext uri="{FF2B5EF4-FFF2-40B4-BE49-F238E27FC236}">
                <a16:creationId xmlns:a16="http://schemas.microsoft.com/office/drawing/2014/main" id="{85968BBF-FF98-36DC-10A7-44F5D6C0052E}"/>
              </a:ext>
            </a:extLst>
          </p:cNvPr>
          <p:cNvSpPr/>
          <p:nvPr/>
        </p:nvSpPr>
        <p:spPr>
          <a:xfrm>
            <a:off x="251614" y="304800"/>
            <a:ext cx="4015586" cy="724363"/>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endParaRPr lang="en-US" altLang="en-US">
              <a:solidFill>
                <a:srgbClr val="FFFFFF"/>
              </a:solidFill>
              <a:latin typeface="Microsoft YaHei" panose="020B0503020204020204" pitchFamily="34" charset="-122"/>
            </a:endParaRPr>
          </a:p>
        </p:txBody>
      </p:sp>
      <p:sp>
        <p:nvSpPr>
          <p:cNvPr id="12300" name="TextBox 8">
            <a:extLst>
              <a:ext uri="{FF2B5EF4-FFF2-40B4-BE49-F238E27FC236}">
                <a16:creationId xmlns:a16="http://schemas.microsoft.com/office/drawing/2014/main" id="{0FEC4514-0321-7212-86DB-3CFFE60CB1E7}"/>
              </a:ext>
            </a:extLst>
          </p:cNvPr>
          <p:cNvSpPr txBox="1">
            <a:spLocks noChangeArrowheads="1"/>
          </p:cNvSpPr>
          <p:nvPr/>
        </p:nvSpPr>
        <p:spPr bwMode="auto">
          <a:xfrm>
            <a:off x="200025" y="374650"/>
            <a:ext cx="4067175" cy="584200"/>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defRPr/>
            </a:pPr>
            <a:r>
              <a:rPr lang="en-US" altLang="en-US" sz="2800" b="1">
                <a:solidFill>
                  <a:srgbClr val="FFFFFF"/>
                </a:solidFill>
                <a:latin typeface="Nunito Black" pitchFamily="2" charset="0"/>
                <a:ea typeface="+mn-ea"/>
                <a:cs typeface="Open Sans" panose="020B0606030504020204" pitchFamily="34" charset="0"/>
              </a:rPr>
              <a:t>2</a:t>
            </a:r>
            <a:r>
              <a:rPr lang="en-US" altLang="en-US" sz="2800" b="1" i="1">
                <a:solidFill>
                  <a:srgbClr val="FFFFFF"/>
                </a:solidFill>
                <a:latin typeface="Nunito Black" pitchFamily="2" charset="0"/>
                <a:ea typeface="+mn-ea"/>
                <a:cs typeface="Open Sans" panose="020B0606030504020204" pitchFamily="34" charset="0"/>
              </a:rPr>
              <a:t>. </a:t>
            </a:r>
            <a:r>
              <a:rPr lang="en-US" altLang="en-US" sz="3200" b="1" i="1">
                <a:solidFill>
                  <a:srgbClr val="FFFFFF"/>
                </a:solidFill>
                <a:latin typeface="Nunito Black" pitchFamily="2" charset="0"/>
                <a:ea typeface="+mn-ea"/>
                <a:cs typeface="Open Sans" panose="020B0606030504020204" pitchFamily="34" charset="0"/>
              </a:rPr>
              <a:t>Viết tên riêng</a:t>
            </a:r>
          </a:p>
        </p:txBody>
      </p:sp>
      <p:pic>
        <p:nvPicPr>
          <p:cNvPr id="62475" name="Picture 4">
            <a:extLst>
              <a:ext uri="{FF2B5EF4-FFF2-40B4-BE49-F238E27FC236}">
                <a16:creationId xmlns:a16="http://schemas.microsoft.com/office/drawing/2014/main" id="{870F7A4C-3396-84D3-30CD-075EE1846E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8900" y="1212850"/>
            <a:ext cx="5842000" cy="209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4"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8" grpId="0"/>
      <p:bldP spid="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Đánh thức tiềm năng Công viên địa chất Non nước Cao Bằng | VOV.VN">
            <a:extLst>
              <a:ext uri="{FF2B5EF4-FFF2-40B4-BE49-F238E27FC236}">
                <a16:creationId xmlns:a16="http://schemas.microsoft.com/office/drawing/2014/main" id="{A1BB2C26-C28D-E1CC-1905-D0926BDB36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280988"/>
            <a:ext cx="10204450" cy="610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505101FC-E649-2D85-1FA8-FD0029EEE9A1}"/>
              </a:ext>
            </a:extLst>
          </p:cNvPr>
          <p:cNvSpPr>
            <a:spLocks noChangeArrowheads="1"/>
          </p:cNvSpPr>
          <p:nvPr/>
        </p:nvSpPr>
        <p:spPr bwMode="auto">
          <a:xfrm>
            <a:off x="3159125" y="280988"/>
            <a:ext cx="7329488" cy="1804987"/>
          </a:xfrm>
          <a:prstGeom prst="roundRect">
            <a:avLst>
              <a:gd name="adj" fmla="val 16667"/>
            </a:avLst>
          </a:prstGeom>
          <a:solidFill>
            <a:schemeClr val="bg1"/>
          </a:solidFill>
          <a:ln w="28575">
            <a:solidFill>
              <a:srgbClr val="217875"/>
            </a:solidFill>
            <a:prstDash val="sysDash"/>
            <a:round/>
            <a:headEnd/>
            <a:tailEnd/>
          </a:ln>
        </p:spPr>
        <p:txBody>
          <a:bodyPr>
            <a:spAutoFit/>
          </a:bodyPr>
          <a:lstStyle>
            <a:lvl1pPr defTabSz="608013">
              <a:defRPr>
                <a:solidFill>
                  <a:schemeClr val="tx1"/>
                </a:solidFill>
                <a:latin typeface="等线" panose="02010600030101010101" pitchFamily="2" charset="-122"/>
                <a:ea typeface="等线" panose="02010600030101010101" pitchFamily="2" charset="-122"/>
              </a:defRPr>
            </a:lvl1pPr>
            <a:lvl2pPr marL="742950" indent="-285750" defTabSz="608013">
              <a:defRPr>
                <a:solidFill>
                  <a:schemeClr val="tx1"/>
                </a:solidFill>
                <a:latin typeface="等线" panose="02010600030101010101" pitchFamily="2" charset="-122"/>
                <a:ea typeface="等线" panose="02010600030101010101" pitchFamily="2" charset="-122"/>
              </a:defRPr>
            </a:lvl2pPr>
            <a:lvl3pPr marL="1143000" indent="-228600" defTabSz="608013">
              <a:defRPr>
                <a:solidFill>
                  <a:schemeClr val="tx1"/>
                </a:solidFill>
                <a:latin typeface="等线" panose="02010600030101010101" pitchFamily="2" charset="-122"/>
                <a:ea typeface="等线" panose="02010600030101010101" pitchFamily="2" charset="-122"/>
              </a:defRPr>
            </a:lvl3pPr>
            <a:lvl4pPr marL="1600200" indent="-228600" defTabSz="608013">
              <a:defRPr>
                <a:solidFill>
                  <a:schemeClr val="tx1"/>
                </a:solidFill>
                <a:latin typeface="等线" panose="02010600030101010101" pitchFamily="2" charset="-122"/>
                <a:ea typeface="等线" panose="02010600030101010101" pitchFamily="2" charset="-122"/>
              </a:defRPr>
            </a:lvl4pPr>
            <a:lvl5pPr marL="2057400" indent="-228600" defTabSz="608013">
              <a:defRPr>
                <a:solidFill>
                  <a:schemeClr val="tx1"/>
                </a:solidFill>
                <a:latin typeface="等线" panose="02010600030101010101" pitchFamily="2" charset="-122"/>
                <a:ea typeface="等线" panose="02010600030101010101" pitchFamily="2" charset="-122"/>
              </a:defRPr>
            </a:lvl5pPr>
            <a:lvl6pPr marL="2514600" indent="-228600" defTabSz="608013"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defTabSz="608013"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defTabSz="608013"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defTabSz="608013"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just" eaLnBrk="1" hangingPunct="1"/>
            <a:r>
              <a:rPr lang="en-US" altLang="en-US" sz="2000">
                <a:latin typeface="Arial" panose="020B0604020202020204" pitchFamily="34" charset="0"/>
                <a:ea typeface="Baloo 2 SemiBold"/>
                <a:cs typeface="Arial" panose="020B0604020202020204" pitchFamily="34" charset="0"/>
              </a:rPr>
              <a:t>	Cao Bằng là một tỉnh thuộc miền Bắc nước ta, là vùng đất có truyền thống cách mạng lâu đời . Tiêu biểu như khu di tích lịch sử cách mạng Pác Bó. Nơi đây, chủ tịch Hồ Chí Minh đã từng sống và làm việc, lãnh đạo cách mạng Việt Nam giành độc lập cho dân tộc.</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4514" name="Google Shape;1909;p49">
            <a:extLst>
              <a:ext uri="{FF2B5EF4-FFF2-40B4-BE49-F238E27FC236}">
                <a16:creationId xmlns:a16="http://schemas.microsoft.com/office/drawing/2014/main" id="{480D264C-248A-B045-2E1F-9C983CAFA3A6}"/>
              </a:ext>
            </a:extLst>
          </p:cNvPr>
          <p:cNvGrpSpPr>
            <a:grpSpLocks/>
          </p:cNvGrpSpPr>
          <p:nvPr/>
        </p:nvGrpSpPr>
        <p:grpSpPr bwMode="auto">
          <a:xfrm>
            <a:off x="3175" y="5530850"/>
            <a:ext cx="12265025" cy="1314450"/>
            <a:chOff x="-12" y="4175800"/>
            <a:chExt cx="9177233" cy="986095"/>
          </a:xfrm>
        </p:grpSpPr>
        <p:sp>
          <p:nvSpPr>
            <p:cNvPr id="1910" name="Google Shape;1910;p49">
              <a:extLst>
                <a:ext uri="{FF2B5EF4-FFF2-40B4-BE49-F238E27FC236}">
                  <a16:creationId xmlns:a16="http://schemas.microsoft.com/office/drawing/2014/main" id="{FAA3885B-2025-226B-9274-B2735BD496C7}"/>
                </a:ext>
              </a:extLst>
            </p:cNvPr>
            <p:cNvSpPr/>
            <p:nvPr/>
          </p:nvSpPr>
          <p:spPr>
            <a:xfrm>
              <a:off x="5159954" y="4175800"/>
              <a:ext cx="4017267" cy="986095"/>
            </a:xfrm>
            <a:custGeom>
              <a:avLst/>
              <a:gdLst/>
              <a:ahLst/>
              <a:cxnLst/>
              <a:rect l="l" t="t" r="r" b="b"/>
              <a:pathLst>
                <a:path w="92834" h="20318" extrusionOk="0">
                  <a:moveTo>
                    <a:pt x="82184" y="1"/>
                  </a:moveTo>
                  <a:cubicBezTo>
                    <a:pt x="81770" y="1"/>
                    <a:pt x="81319" y="52"/>
                    <a:pt x="80828" y="167"/>
                  </a:cubicBezTo>
                  <a:cubicBezTo>
                    <a:pt x="76342" y="1195"/>
                    <a:pt x="75089" y="11220"/>
                    <a:pt x="75089" y="11220"/>
                  </a:cubicBezTo>
                  <a:cubicBezTo>
                    <a:pt x="75089" y="11220"/>
                    <a:pt x="74078" y="8309"/>
                    <a:pt x="70313" y="8309"/>
                  </a:cubicBezTo>
                  <a:cubicBezTo>
                    <a:pt x="70235" y="8309"/>
                    <a:pt x="70156" y="8310"/>
                    <a:pt x="70076" y="8313"/>
                  </a:cubicBezTo>
                  <a:cubicBezTo>
                    <a:pt x="66116" y="8413"/>
                    <a:pt x="64863" y="11746"/>
                    <a:pt x="64863" y="11746"/>
                  </a:cubicBezTo>
                  <a:cubicBezTo>
                    <a:pt x="64863" y="11746"/>
                    <a:pt x="64011" y="8087"/>
                    <a:pt x="60252" y="8087"/>
                  </a:cubicBezTo>
                  <a:cubicBezTo>
                    <a:pt x="56492" y="8087"/>
                    <a:pt x="54512" y="11646"/>
                    <a:pt x="54512" y="11646"/>
                  </a:cubicBezTo>
                  <a:cubicBezTo>
                    <a:pt x="54512" y="11646"/>
                    <a:pt x="50295" y="7863"/>
                    <a:pt x="45916" y="7863"/>
                  </a:cubicBezTo>
                  <a:cubicBezTo>
                    <a:pt x="45474" y="7863"/>
                    <a:pt x="45029" y="7902"/>
                    <a:pt x="44587" y="7987"/>
                  </a:cubicBezTo>
                  <a:cubicBezTo>
                    <a:pt x="39800" y="8939"/>
                    <a:pt x="38021" y="15205"/>
                    <a:pt x="38021" y="15205"/>
                  </a:cubicBezTo>
                  <a:cubicBezTo>
                    <a:pt x="38021" y="15205"/>
                    <a:pt x="33535" y="9867"/>
                    <a:pt x="27043" y="8187"/>
                  </a:cubicBezTo>
                  <a:cubicBezTo>
                    <a:pt x="26360" y="8012"/>
                    <a:pt x="25707" y="7934"/>
                    <a:pt x="25087" y="7934"/>
                  </a:cubicBezTo>
                  <a:cubicBezTo>
                    <a:pt x="19844" y="7934"/>
                    <a:pt x="16918" y="13526"/>
                    <a:pt x="16918" y="13526"/>
                  </a:cubicBezTo>
                  <a:cubicBezTo>
                    <a:pt x="16918" y="13526"/>
                    <a:pt x="14251" y="6833"/>
                    <a:pt x="8181" y="6833"/>
                  </a:cubicBezTo>
                  <a:cubicBezTo>
                    <a:pt x="8136" y="6833"/>
                    <a:pt x="8091" y="6833"/>
                    <a:pt x="8046" y="6834"/>
                  </a:cubicBezTo>
                  <a:cubicBezTo>
                    <a:pt x="4337" y="6909"/>
                    <a:pt x="1605" y="10117"/>
                    <a:pt x="26" y="12674"/>
                  </a:cubicBezTo>
                  <a:lnTo>
                    <a:pt x="1" y="20318"/>
                  </a:lnTo>
                  <a:lnTo>
                    <a:pt x="92833" y="20318"/>
                  </a:lnTo>
                  <a:lnTo>
                    <a:pt x="92833" y="1796"/>
                  </a:lnTo>
                  <a:cubicBezTo>
                    <a:pt x="91942" y="1111"/>
                    <a:pt x="91109" y="851"/>
                    <a:pt x="90359" y="851"/>
                  </a:cubicBezTo>
                  <a:cubicBezTo>
                    <a:pt x="88008" y="851"/>
                    <a:pt x="86467" y="3400"/>
                    <a:pt x="86467" y="3400"/>
                  </a:cubicBezTo>
                  <a:cubicBezTo>
                    <a:pt x="86467" y="3400"/>
                    <a:pt x="85553" y="1"/>
                    <a:pt x="82184" y="1"/>
                  </a:cubicBezTo>
                  <a:close/>
                </a:path>
              </a:pathLst>
            </a:custGeom>
            <a:solidFill>
              <a:srgbClr val="A8DC7F"/>
            </a:solidFill>
            <a:ln>
              <a:noFill/>
            </a:ln>
          </p:spPr>
          <p:txBody>
            <a:bodyPr spcFirstLastPara="1" lIns="91425" tIns="91425" rIns="91425" bIns="91425" anchor="ctr"/>
            <a:lstStyle/>
            <a:p>
              <a:pPr eaLnBrk="1" fontAlgn="auto" hangingPunct="1">
                <a:spcBef>
                  <a:spcPts val="0"/>
                </a:spcBef>
                <a:spcAft>
                  <a:spcPts val="0"/>
                </a:spcAft>
                <a:buClr>
                  <a:srgbClr val="000000"/>
                </a:buClr>
                <a:buSzPts val="1867"/>
                <a:buFont typeface="Arial"/>
                <a:buNone/>
                <a:defRPr/>
              </a:pPr>
              <a:endParaRPr sz="1867" kern="0">
                <a:solidFill>
                  <a:srgbClr val="000000"/>
                </a:solidFill>
                <a:latin typeface="Arial"/>
                <a:ea typeface="Arial"/>
                <a:cs typeface="Arial"/>
                <a:sym typeface="Arial"/>
              </a:endParaRPr>
            </a:p>
          </p:txBody>
        </p:sp>
        <p:sp>
          <p:nvSpPr>
            <p:cNvPr id="1911" name="Google Shape;1911;p49">
              <a:extLst>
                <a:ext uri="{FF2B5EF4-FFF2-40B4-BE49-F238E27FC236}">
                  <a16:creationId xmlns:a16="http://schemas.microsoft.com/office/drawing/2014/main" id="{9114E1BA-3B5D-87CE-0A5A-E4954297FBB1}"/>
                </a:ext>
              </a:extLst>
            </p:cNvPr>
            <p:cNvSpPr/>
            <p:nvPr/>
          </p:nvSpPr>
          <p:spPr>
            <a:xfrm>
              <a:off x="2541960" y="4702194"/>
              <a:ext cx="2698767" cy="459701"/>
            </a:xfrm>
            <a:custGeom>
              <a:avLst/>
              <a:gdLst/>
              <a:ahLst/>
              <a:cxnLst/>
              <a:rect l="l" t="t" r="r" b="b"/>
              <a:pathLst>
                <a:path w="92834" h="20318" extrusionOk="0">
                  <a:moveTo>
                    <a:pt x="82184" y="1"/>
                  </a:moveTo>
                  <a:cubicBezTo>
                    <a:pt x="81770" y="1"/>
                    <a:pt x="81319" y="52"/>
                    <a:pt x="80828" y="167"/>
                  </a:cubicBezTo>
                  <a:cubicBezTo>
                    <a:pt x="76342" y="1195"/>
                    <a:pt x="75089" y="11220"/>
                    <a:pt x="75089" y="11220"/>
                  </a:cubicBezTo>
                  <a:cubicBezTo>
                    <a:pt x="75089" y="11220"/>
                    <a:pt x="74078" y="8309"/>
                    <a:pt x="70313" y="8309"/>
                  </a:cubicBezTo>
                  <a:cubicBezTo>
                    <a:pt x="70235" y="8309"/>
                    <a:pt x="70156" y="8310"/>
                    <a:pt x="70076" y="8313"/>
                  </a:cubicBezTo>
                  <a:cubicBezTo>
                    <a:pt x="66116" y="8413"/>
                    <a:pt x="64863" y="11746"/>
                    <a:pt x="64863" y="11746"/>
                  </a:cubicBezTo>
                  <a:cubicBezTo>
                    <a:pt x="64863" y="11746"/>
                    <a:pt x="64011" y="8087"/>
                    <a:pt x="60252" y="8087"/>
                  </a:cubicBezTo>
                  <a:cubicBezTo>
                    <a:pt x="56492" y="8087"/>
                    <a:pt x="54512" y="11646"/>
                    <a:pt x="54512" y="11646"/>
                  </a:cubicBezTo>
                  <a:cubicBezTo>
                    <a:pt x="54512" y="11646"/>
                    <a:pt x="50295" y="7863"/>
                    <a:pt x="45916" y="7863"/>
                  </a:cubicBezTo>
                  <a:cubicBezTo>
                    <a:pt x="45474" y="7863"/>
                    <a:pt x="45029" y="7902"/>
                    <a:pt x="44587" y="7987"/>
                  </a:cubicBezTo>
                  <a:cubicBezTo>
                    <a:pt x="39800" y="8939"/>
                    <a:pt x="38021" y="15205"/>
                    <a:pt x="38021" y="15205"/>
                  </a:cubicBezTo>
                  <a:cubicBezTo>
                    <a:pt x="38021" y="15205"/>
                    <a:pt x="33535" y="9867"/>
                    <a:pt x="27043" y="8187"/>
                  </a:cubicBezTo>
                  <a:cubicBezTo>
                    <a:pt x="26360" y="8012"/>
                    <a:pt x="25707" y="7934"/>
                    <a:pt x="25087" y="7934"/>
                  </a:cubicBezTo>
                  <a:cubicBezTo>
                    <a:pt x="19844" y="7934"/>
                    <a:pt x="16918" y="13526"/>
                    <a:pt x="16918" y="13526"/>
                  </a:cubicBezTo>
                  <a:cubicBezTo>
                    <a:pt x="16918" y="13526"/>
                    <a:pt x="14251" y="6833"/>
                    <a:pt x="8181" y="6833"/>
                  </a:cubicBezTo>
                  <a:cubicBezTo>
                    <a:pt x="8136" y="6833"/>
                    <a:pt x="8091" y="6833"/>
                    <a:pt x="8046" y="6834"/>
                  </a:cubicBezTo>
                  <a:cubicBezTo>
                    <a:pt x="4337" y="6909"/>
                    <a:pt x="1605" y="10117"/>
                    <a:pt x="26" y="12674"/>
                  </a:cubicBezTo>
                  <a:lnTo>
                    <a:pt x="1" y="20318"/>
                  </a:lnTo>
                  <a:lnTo>
                    <a:pt x="92833" y="20318"/>
                  </a:lnTo>
                  <a:lnTo>
                    <a:pt x="92833" y="1796"/>
                  </a:lnTo>
                  <a:cubicBezTo>
                    <a:pt x="91942" y="1111"/>
                    <a:pt x="91109" y="851"/>
                    <a:pt x="90359" y="851"/>
                  </a:cubicBezTo>
                  <a:cubicBezTo>
                    <a:pt x="88008" y="851"/>
                    <a:pt x="86467" y="3400"/>
                    <a:pt x="86467" y="3400"/>
                  </a:cubicBezTo>
                  <a:cubicBezTo>
                    <a:pt x="86467" y="3400"/>
                    <a:pt x="85553" y="1"/>
                    <a:pt x="82184" y="1"/>
                  </a:cubicBezTo>
                  <a:close/>
                </a:path>
              </a:pathLst>
            </a:custGeom>
            <a:solidFill>
              <a:srgbClr val="A8DC7F"/>
            </a:solidFill>
            <a:ln>
              <a:noFill/>
            </a:ln>
          </p:spPr>
          <p:txBody>
            <a:bodyPr spcFirstLastPara="1" lIns="91425" tIns="91425" rIns="91425" bIns="91425" anchor="ctr"/>
            <a:lstStyle/>
            <a:p>
              <a:pPr eaLnBrk="1" fontAlgn="auto" hangingPunct="1">
                <a:spcBef>
                  <a:spcPts val="0"/>
                </a:spcBef>
                <a:spcAft>
                  <a:spcPts val="0"/>
                </a:spcAft>
                <a:buClr>
                  <a:srgbClr val="000000"/>
                </a:buClr>
                <a:buSzPts val="1867"/>
                <a:buFont typeface="Arial"/>
                <a:buNone/>
                <a:defRPr/>
              </a:pPr>
              <a:endParaRPr sz="1867" kern="0">
                <a:solidFill>
                  <a:srgbClr val="000000"/>
                </a:solidFill>
                <a:latin typeface="Arial"/>
                <a:ea typeface="Arial"/>
                <a:cs typeface="Arial"/>
                <a:sym typeface="Arial"/>
              </a:endParaRPr>
            </a:p>
          </p:txBody>
        </p:sp>
        <p:sp>
          <p:nvSpPr>
            <p:cNvPr id="1912" name="Google Shape;1912;p49">
              <a:extLst>
                <a:ext uri="{FF2B5EF4-FFF2-40B4-BE49-F238E27FC236}">
                  <a16:creationId xmlns:a16="http://schemas.microsoft.com/office/drawing/2014/main" id="{B32EB755-3FFF-F766-497E-5AE1C9004A9F}"/>
                </a:ext>
              </a:extLst>
            </p:cNvPr>
            <p:cNvSpPr/>
            <p:nvPr/>
          </p:nvSpPr>
          <p:spPr>
            <a:xfrm flipH="1">
              <a:off x="-12" y="4587864"/>
              <a:ext cx="2639375" cy="574031"/>
            </a:xfrm>
            <a:custGeom>
              <a:avLst/>
              <a:gdLst/>
              <a:ahLst/>
              <a:cxnLst/>
              <a:rect l="l" t="t" r="r" b="b"/>
              <a:pathLst>
                <a:path w="92834" h="20318" extrusionOk="0">
                  <a:moveTo>
                    <a:pt x="82184" y="1"/>
                  </a:moveTo>
                  <a:cubicBezTo>
                    <a:pt x="81770" y="1"/>
                    <a:pt x="81319" y="52"/>
                    <a:pt x="80828" y="167"/>
                  </a:cubicBezTo>
                  <a:cubicBezTo>
                    <a:pt x="76342" y="1195"/>
                    <a:pt x="75089" y="11220"/>
                    <a:pt x="75089" y="11220"/>
                  </a:cubicBezTo>
                  <a:cubicBezTo>
                    <a:pt x="75089" y="11220"/>
                    <a:pt x="74078" y="8309"/>
                    <a:pt x="70313" y="8309"/>
                  </a:cubicBezTo>
                  <a:cubicBezTo>
                    <a:pt x="70235" y="8309"/>
                    <a:pt x="70156" y="8310"/>
                    <a:pt x="70076" y="8313"/>
                  </a:cubicBezTo>
                  <a:cubicBezTo>
                    <a:pt x="66116" y="8413"/>
                    <a:pt x="64863" y="11746"/>
                    <a:pt x="64863" y="11746"/>
                  </a:cubicBezTo>
                  <a:cubicBezTo>
                    <a:pt x="64863" y="11746"/>
                    <a:pt x="64011" y="8087"/>
                    <a:pt x="60252" y="8087"/>
                  </a:cubicBezTo>
                  <a:cubicBezTo>
                    <a:pt x="56492" y="8087"/>
                    <a:pt x="54512" y="11646"/>
                    <a:pt x="54512" y="11646"/>
                  </a:cubicBezTo>
                  <a:cubicBezTo>
                    <a:pt x="54512" y="11646"/>
                    <a:pt x="50295" y="7863"/>
                    <a:pt x="45916" y="7863"/>
                  </a:cubicBezTo>
                  <a:cubicBezTo>
                    <a:pt x="45474" y="7863"/>
                    <a:pt x="45029" y="7902"/>
                    <a:pt x="44587" y="7987"/>
                  </a:cubicBezTo>
                  <a:cubicBezTo>
                    <a:pt x="39800" y="8939"/>
                    <a:pt x="38021" y="15205"/>
                    <a:pt x="38021" y="15205"/>
                  </a:cubicBezTo>
                  <a:cubicBezTo>
                    <a:pt x="38021" y="15205"/>
                    <a:pt x="33535" y="9867"/>
                    <a:pt x="27043" y="8187"/>
                  </a:cubicBezTo>
                  <a:cubicBezTo>
                    <a:pt x="26360" y="8012"/>
                    <a:pt x="25707" y="7934"/>
                    <a:pt x="25087" y="7934"/>
                  </a:cubicBezTo>
                  <a:cubicBezTo>
                    <a:pt x="19844" y="7934"/>
                    <a:pt x="16918" y="13526"/>
                    <a:pt x="16918" y="13526"/>
                  </a:cubicBezTo>
                  <a:cubicBezTo>
                    <a:pt x="16918" y="13526"/>
                    <a:pt x="14251" y="6833"/>
                    <a:pt x="8181" y="6833"/>
                  </a:cubicBezTo>
                  <a:cubicBezTo>
                    <a:pt x="8136" y="6833"/>
                    <a:pt x="8091" y="6833"/>
                    <a:pt x="8046" y="6834"/>
                  </a:cubicBezTo>
                  <a:cubicBezTo>
                    <a:pt x="4337" y="6909"/>
                    <a:pt x="1605" y="10117"/>
                    <a:pt x="26" y="12674"/>
                  </a:cubicBezTo>
                  <a:lnTo>
                    <a:pt x="1" y="20318"/>
                  </a:lnTo>
                  <a:lnTo>
                    <a:pt x="92833" y="20318"/>
                  </a:lnTo>
                  <a:lnTo>
                    <a:pt x="92833" y="1796"/>
                  </a:lnTo>
                  <a:cubicBezTo>
                    <a:pt x="91942" y="1111"/>
                    <a:pt x="91109" y="851"/>
                    <a:pt x="90359" y="851"/>
                  </a:cubicBezTo>
                  <a:cubicBezTo>
                    <a:pt x="88008" y="851"/>
                    <a:pt x="86467" y="3400"/>
                    <a:pt x="86467" y="3400"/>
                  </a:cubicBezTo>
                  <a:cubicBezTo>
                    <a:pt x="86467" y="3400"/>
                    <a:pt x="85553" y="1"/>
                    <a:pt x="82184" y="1"/>
                  </a:cubicBezTo>
                  <a:close/>
                </a:path>
              </a:pathLst>
            </a:custGeom>
            <a:solidFill>
              <a:srgbClr val="A8DC7F"/>
            </a:solidFill>
            <a:ln>
              <a:noFill/>
            </a:ln>
          </p:spPr>
          <p:txBody>
            <a:bodyPr spcFirstLastPara="1" lIns="91425" tIns="91425" rIns="91425" bIns="91425" anchor="ctr"/>
            <a:lstStyle/>
            <a:p>
              <a:pPr eaLnBrk="1" fontAlgn="auto" hangingPunct="1">
                <a:spcBef>
                  <a:spcPts val="0"/>
                </a:spcBef>
                <a:spcAft>
                  <a:spcPts val="0"/>
                </a:spcAft>
                <a:buClr>
                  <a:srgbClr val="000000"/>
                </a:buClr>
                <a:buSzPts val="1867"/>
                <a:buFont typeface="Arial"/>
                <a:buNone/>
                <a:defRPr/>
              </a:pPr>
              <a:endParaRPr sz="1867" kern="0">
                <a:solidFill>
                  <a:srgbClr val="000000"/>
                </a:solidFill>
                <a:latin typeface="Arial"/>
                <a:ea typeface="Arial"/>
                <a:cs typeface="Arial"/>
                <a:sym typeface="Arial"/>
              </a:endParaRPr>
            </a:p>
          </p:txBody>
        </p:sp>
      </p:grpSp>
      <p:pic>
        <p:nvPicPr>
          <p:cNvPr id="1913" name="Google Shape;1913;p49" descr="A picture containing clipart&#10;&#10;Description automatically generated">
            <a:extLst>
              <a:ext uri="{FF2B5EF4-FFF2-40B4-BE49-F238E27FC236}">
                <a16:creationId xmlns:a16="http://schemas.microsoft.com/office/drawing/2014/main" id="{97780B49-0580-141E-33DC-8D0028E4C748}"/>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38" y="5133975"/>
            <a:ext cx="1643062" cy="164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14" name="Google Shape;1914;p49">
            <a:extLst>
              <a:ext uri="{FF2B5EF4-FFF2-40B4-BE49-F238E27FC236}">
                <a16:creationId xmlns:a16="http://schemas.microsoft.com/office/drawing/2014/main" id="{E11CCA94-69BD-DC57-BEF8-BEC859889F5E}"/>
              </a:ext>
            </a:extLst>
          </p:cNvPr>
          <p:cNvGrpSpPr>
            <a:grpSpLocks/>
          </p:cNvGrpSpPr>
          <p:nvPr/>
        </p:nvGrpSpPr>
        <p:grpSpPr bwMode="auto">
          <a:xfrm>
            <a:off x="58738" y="1724025"/>
            <a:ext cx="12087225" cy="2332038"/>
            <a:chOff x="4039051" y="797550"/>
            <a:chExt cx="7622497" cy="5236363"/>
          </a:xfrm>
        </p:grpSpPr>
        <p:sp>
          <p:nvSpPr>
            <p:cNvPr id="1915" name="Google Shape;1915;p49">
              <a:extLst>
                <a:ext uri="{FF2B5EF4-FFF2-40B4-BE49-F238E27FC236}">
                  <a16:creationId xmlns:a16="http://schemas.microsoft.com/office/drawing/2014/main" id="{D1AD3FA8-1E6A-4F13-B70F-2B93F58DCC2E}"/>
                </a:ext>
              </a:extLst>
            </p:cNvPr>
            <p:cNvSpPr/>
            <p:nvPr/>
          </p:nvSpPr>
          <p:spPr>
            <a:xfrm>
              <a:off x="4039051" y="797550"/>
              <a:ext cx="7622497" cy="5236363"/>
            </a:xfrm>
            <a:prstGeom prst="rect">
              <a:avLst/>
            </a:prstGeom>
            <a:solidFill>
              <a:srgbClr val="F81354"/>
            </a:solidFill>
            <a:ln>
              <a:noFill/>
            </a:ln>
          </p:spPr>
          <p:txBody>
            <a:bodyPr spcFirstLastPara="1" lIns="91425" tIns="45700" rIns="91425" bIns="45700" anchor="ctr"/>
            <a:lstStyle/>
            <a:p>
              <a:pPr algn="ctr" eaLnBrk="1" fontAlgn="auto" hangingPunct="1">
                <a:spcBef>
                  <a:spcPts val="0"/>
                </a:spcBef>
                <a:spcAft>
                  <a:spcPts val="0"/>
                </a:spcAft>
                <a:buClr>
                  <a:srgbClr val="000000"/>
                </a:buClr>
                <a:buFont typeface="Arial"/>
                <a:buNone/>
                <a:defRPr/>
              </a:pPr>
              <a:endParaRPr kern="0">
                <a:solidFill>
                  <a:srgbClr val="FFFFFF"/>
                </a:solidFill>
                <a:latin typeface="Calibri"/>
                <a:ea typeface="Calibri"/>
                <a:cs typeface="Calibri"/>
                <a:sym typeface="Calibri"/>
              </a:endParaRPr>
            </a:p>
          </p:txBody>
        </p:sp>
        <p:sp>
          <p:nvSpPr>
            <p:cNvPr id="1916" name="Google Shape;1916;p49">
              <a:extLst>
                <a:ext uri="{FF2B5EF4-FFF2-40B4-BE49-F238E27FC236}">
                  <a16:creationId xmlns:a16="http://schemas.microsoft.com/office/drawing/2014/main" id="{B7A1F5A0-5406-EC0B-9792-66382979C750}"/>
                </a:ext>
              </a:extLst>
            </p:cNvPr>
            <p:cNvSpPr/>
            <p:nvPr/>
          </p:nvSpPr>
          <p:spPr>
            <a:xfrm>
              <a:off x="4201232" y="922311"/>
              <a:ext cx="7288124" cy="4947631"/>
            </a:xfrm>
            <a:prstGeom prst="rect">
              <a:avLst/>
            </a:prstGeom>
            <a:solidFill>
              <a:schemeClr val="lt1"/>
            </a:solidFill>
            <a:ln>
              <a:noFill/>
            </a:ln>
          </p:spPr>
          <p:txBody>
            <a:bodyPr spcFirstLastPara="1" lIns="91425" tIns="45700" rIns="91425" bIns="45700" anchor="ctr"/>
            <a:lstStyle/>
            <a:p>
              <a:pPr algn="ctr" eaLnBrk="1" fontAlgn="auto" hangingPunct="1">
                <a:spcBef>
                  <a:spcPts val="0"/>
                </a:spcBef>
                <a:spcAft>
                  <a:spcPts val="0"/>
                </a:spcAft>
                <a:buClr>
                  <a:srgbClr val="000000"/>
                </a:buClr>
                <a:buFont typeface="Arial"/>
                <a:buNone/>
                <a:defRPr/>
              </a:pPr>
              <a:endParaRPr kern="0">
                <a:solidFill>
                  <a:srgbClr val="FFFFFF"/>
                </a:solidFill>
                <a:latin typeface="Calibri"/>
                <a:ea typeface="Calibri"/>
                <a:cs typeface="Calibri"/>
                <a:sym typeface="Calibri"/>
              </a:endParaRPr>
            </a:p>
          </p:txBody>
        </p:sp>
      </p:grpSp>
      <p:pic>
        <p:nvPicPr>
          <p:cNvPr id="64517" name="Google Shape;1917;p49" descr="Shape, circle&#10;&#10;Description automatically generated">
            <a:extLst>
              <a:ext uri="{FF2B5EF4-FFF2-40B4-BE49-F238E27FC236}">
                <a16:creationId xmlns:a16="http://schemas.microsoft.com/office/drawing/2014/main" id="{F0E1F1D3-8E48-4AD2-3645-DABD4510D690}"/>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77588" y="161925"/>
            <a:ext cx="968375"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4518" name="Google Shape;1918;p49">
            <a:extLst>
              <a:ext uri="{FF2B5EF4-FFF2-40B4-BE49-F238E27FC236}">
                <a16:creationId xmlns:a16="http://schemas.microsoft.com/office/drawing/2014/main" id="{853F5853-0AEA-DCDA-8C85-FD3D4ED35052}"/>
              </a:ext>
            </a:extLst>
          </p:cNvPr>
          <p:cNvGrpSpPr>
            <a:grpSpLocks/>
          </p:cNvGrpSpPr>
          <p:nvPr/>
        </p:nvGrpSpPr>
        <p:grpSpPr bwMode="auto">
          <a:xfrm flipH="1">
            <a:off x="0" y="100013"/>
            <a:ext cx="4484688" cy="946150"/>
            <a:chOff x="4050402" y="358758"/>
            <a:chExt cx="4484181" cy="945689"/>
          </a:xfrm>
        </p:grpSpPr>
        <p:grpSp>
          <p:nvGrpSpPr>
            <p:cNvPr id="64523" name="Google Shape;1919;p49">
              <a:extLst>
                <a:ext uri="{FF2B5EF4-FFF2-40B4-BE49-F238E27FC236}">
                  <a16:creationId xmlns:a16="http://schemas.microsoft.com/office/drawing/2014/main" id="{B65B1B10-7F1F-D838-E037-5B9AE583A354}"/>
                </a:ext>
              </a:extLst>
            </p:cNvPr>
            <p:cNvGrpSpPr>
              <a:grpSpLocks/>
            </p:cNvGrpSpPr>
            <p:nvPr/>
          </p:nvGrpSpPr>
          <p:grpSpPr bwMode="auto">
            <a:xfrm>
              <a:off x="4050402" y="358758"/>
              <a:ext cx="4484181" cy="945689"/>
              <a:chOff x="2768748" y="2728525"/>
              <a:chExt cx="4484181" cy="945689"/>
            </a:xfrm>
          </p:grpSpPr>
          <p:grpSp>
            <p:nvGrpSpPr>
              <p:cNvPr id="64525" name="Google Shape;1920;p49">
                <a:extLst>
                  <a:ext uri="{FF2B5EF4-FFF2-40B4-BE49-F238E27FC236}">
                    <a16:creationId xmlns:a16="http://schemas.microsoft.com/office/drawing/2014/main" id="{F64AE117-8A4A-3269-3D2D-E2F7A7FA92B0}"/>
                  </a:ext>
                </a:extLst>
              </p:cNvPr>
              <p:cNvGrpSpPr>
                <a:grpSpLocks/>
              </p:cNvGrpSpPr>
              <p:nvPr/>
            </p:nvGrpSpPr>
            <p:grpSpPr bwMode="auto">
              <a:xfrm>
                <a:off x="2768748" y="2728525"/>
                <a:ext cx="4484181" cy="945689"/>
                <a:chOff x="3621376" y="1777845"/>
                <a:chExt cx="3184125" cy="671514"/>
              </a:xfrm>
            </p:grpSpPr>
            <p:sp>
              <p:nvSpPr>
                <p:cNvPr id="1921" name="Google Shape;1921;p49">
                  <a:extLst>
                    <a:ext uri="{FF2B5EF4-FFF2-40B4-BE49-F238E27FC236}">
                      <a16:creationId xmlns:a16="http://schemas.microsoft.com/office/drawing/2014/main" id="{BFD29228-224D-41C6-0401-4AEF256CD495}"/>
                    </a:ext>
                  </a:extLst>
                </p:cNvPr>
                <p:cNvSpPr/>
                <p:nvPr/>
              </p:nvSpPr>
              <p:spPr>
                <a:xfrm rot="5400000">
                  <a:off x="6189654" y="1833512"/>
                  <a:ext cx="671514" cy="560181"/>
                </a:xfrm>
                <a:prstGeom prst="trapezoid">
                  <a:avLst>
                    <a:gd name="adj" fmla="val 39695"/>
                  </a:avLst>
                </a:prstGeom>
                <a:solidFill>
                  <a:srgbClr val="FFD966"/>
                </a:solidFill>
                <a:ln>
                  <a:noFill/>
                </a:ln>
              </p:spPr>
              <p:txBody>
                <a:bodyPr spcFirstLastPara="1" lIns="91425" tIns="45700" rIns="91425" bIns="45700" anchor="ctr"/>
                <a:lstStyle/>
                <a:p>
                  <a:pPr algn="ctr" eaLnBrk="1" fontAlgn="auto" hangingPunct="1">
                    <a:spcBef>
                      <a:spcPts val="0"/>
                    </a:spcBef>
                    <a:spcAft>
                      <a:spcPts val="0"/>
                    </a:spcAft>
                    <a:buClr>
                      <a:srgbClr val="000000"/>
                    </a:buClr>
                    <a:buSzPts val="2400"/>
                    <a:buFont typeface="Calibri"/>
                    <a:buNone/>
                    <a:defRPr/>
                  </a:pPr>
                  <a:endParaRPr sz="2400" kern="0">
                    <a:solidFill>
                      <a:srgbClr val="2F5496"/>
                    </a:solidFill>
                    <a:latin typeface="Arial"/>
                    <a:ea typeface="Arial"/>
                    <a:cs typeface="Arial"/>
                    <a:sym typeface="Arial"/>
                  </a:endParaRPr>
                </a:p>
              </p:txBody>
            </p:sp>
            <p:sp>
              <p:nvSpPr>
                <p:cNvPr id="1922" name="Google Shape;1922;p49">
                  <a:extLst>
                    <a:ext uri="{FF2B5EF4-FFF2-40B4-BE49-F238E27FC236}">
                      <a16:creationId xmlns:a16="http://schemas.microsoft.com/office/drawing/2014/main" id="{31215A89-BC38-DD4B-4758-AE3592DF84E2}"/>
                    </a:ext>
                  </a:extLst>
                </p:cNvPr>
                <p:cNvSpPr/>
                <p:nvPr/>
              </p:nvSpPr>
              <p:spPr>
                <a:xfrm>
                  <a:off x="3621376" y="1777845"/>
                  <a:ext cx="2625072" cy="671514"/>
                </a:xfrm>
                <a:prstGeom prst="rect">
                  <a:avLst/>
                </a:prstGeom>
                <a:solidFill>
                  <a:srgbClr val="FEE599"/>
                </a:solidFill>
                <a:ln>
                  <a:noFill/>
                </a:ln>
              </p:spPr>
              <p:txBody>
                <a:bodyPr spcFirstLastPara="1" lIns="91425" tIns="45700" rIns="91425" bIns="45700" anchor="ctr"/>
                <a:lstStyle/>
                <a:p>
                  <a:pPr algn="ctr" eaLnBrk="1" fontAlgn="auto" hangingPunct="1">
                    <a:spcBef>
                      <a:spcPts val="0"/>
                    </a:spcBef>
                    <a:spcAft>
                      <a:spcPts val="0"/>
                    </a:spcAft>
                    <a:buClr>
                      <a:srgbClr val="000000"/>
                    </a:buClr>
                    <a:buSzPts val="1800"/>
                    <a:buFont typeface="Calibri"/>
                    <a:buNone/>
                    <a:defRPr/>
                  </a:pPr>
                  <a:endParaRPr kern="0">
                    <a:solidFill>
                      <a:srgbClr val="FFFFFF"/>
                    </a:solidFill>
                    <a:latin typeface="Arial"/>
                    <a:ea typeface="Arial"/>
                    <a:cs typeface="Arial"/>
                    <a:sym typeface="Arial"/>
                  </a:endParaRPr>
                </a:p>
              </p:txBody>
            </p:sp>
          </p:grpSp>
          <p:sp>
            <p:nvSpPr>
              <p:cNvPr id="1923" name="Google Shape;1923;p49">
                <a:extLst>
                  <a:ext uri="{FF2B5EF4-FFF2-40B4-BE49-F238E27FC236}">
                    <a16:creationId xmlns:a16="http://schemas.microsoft.com/office/drawing/2014/main" id="{981E51B3-38FA-B9A6-BCAE-3F649369452E}"/>
                  </a:ext>
                </a:extLst>
              </p:cNvPr>
              <p:cNvSpPr txBox="1"/>
              <p:nvPr/>
            </p:nvSpPr>
            <p:spPr>
              <a:xfrm>
                <a:off x="2910020" y="2769780"/>
                <a:ext cx="3892110" cy="733068"/>
              </a:xfrm>
              <a:prstGeom prst="rect">
                <a:avLst/>
              </a:prstGeom>
              <a:noFill/>
              <a:ln>
                <a:noFill/>
              </a:ln>
            </p:spPr>
            <p:txBody>
              <a:bodyPr lIns="91425" tIns="91425" rIns="91425" bIns="91425"/>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ctr" eaLnBrk="1" hangingPunct="1">
                  <a:buClr>
                    <a:srgbClr val="434343"/>
                  </a:buClr>
                  <a:buSzPts val="5200"/>
                  <a:buFont typeface="Odibee Sans"/>
                  <a:buNone/>
                </a:pPr>
                <a:r>
                  <a:rPr lang="en-US" altLang="vi-VN" sz="4400" b="1">
                    <a:solidFill>
                      <a:srgbClr val="FF0000"/>
                    </a:solidFill>
                    <a:latin typeface="Calibri" panose="020F0502020204030204" pitchFamily="34" charset="0"/>
                    <a:cs typeface="Calibri" panose="020F0502020204030204" pitchFamily="34" charset="0"/>
                    <a:sym typeface="Calibri" panose="020F0502020204030204" pitchFamily="34" charset="0"/>
                  </a:rPr>
                  <a:t>Viết tên riêng:</a:t>
                </a:r>
                <a:endParaRPr lang="vi-VN" altLang="vi-VN"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grpSp>
        <p:pic>
          <p:nvPicPr>
            <p:cNvPr id="64524" name="Google Shape;1924;p49">
              <a:extLst>
                <a:ext uri="{FF2B5EF4-FFF2-40B4-BE49-F238E27FC236}">
                  <a16:creationId xmlns:a16="http://schemas.microsoft.com/office/drawing/2014/main" id="{C60A399B-F8E9-8F43-6425-01184A345C44}"/>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7803781" y="490477"/>
              <a:ext cx="509568" cy="663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926" name="Google Shape;1926;p49">
            <a:extLst>
              <a:ext uri="{FF2B5EF4-FFF2-40B4-BE49-F238E27FC236}">
                <a16:creationId xmlns:a16="http://schemas.microsoft.com/office/drawing/2014/main" id="{ECD26886-54BB-C6F0-FE7B-0042C948AB8F}"/>
              </a:ext>
            </a:extLst>
          </p:cNvPr>
          <p:cNvGrpSpPr>
            <a:grpSpLocks/>
          </p:cNvGrpSpPr>
          <p:nvPr/>
        </p:nvGrpSpPr>
        <p:grpSpPr bwMode="auto">
          <a:xfrm>
            <a:off x="5292725" y="4664075"/>
            <a:ext cx="2230438" cy="1316038"/>
            <a:chOff x="6865144" y="3555389"/>
            <a:chExt cx="2166889" cy="1588111"/>
          </a:xfrm>
        </p:grpSpPr>
        <p:pic>
          <p:nvPicPr>
            <p:cNvPr id="64521" name="Google Shape;1927;p49">
              <a:extLst>
                <a:ext uri="{FF2B5EF4-FFF2-40B4-BE49-F238E27FC236}">
                  <a16:creationId xmlns:a16="http://schemas.microsoft.com/office/drawing/2014/main" id="{B70419AE-8C47-C9F8-7D32-E83737A81FFB}"/>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65144" y="3555389"/>
              <a:ext cx="2166889" cy="1588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28" name="Google Shape;1928;p49">
              <a:extLst>
                <a:ext uri="{FF2B5EF4-FFF2-40B4-BE49-F238E27FC236}">
                  <a16:creationId xmlns:a16="http://schemas.microsoft.com/office/drawing/2014/main" id="{283E9744-CE66-10BD-2167-31D1FDA1804D}"/>
                </a:ext>
              </a:extLst>
            </p:cNvPr>
            <p:cNvSpPr/>
            <p:nvPr/>
          </p:nvSpPr>
          <p:spPr>
            <a:xfrm>
              <a:off x="7047132" y="3783357"/>
              <a:ext cx="1818336" cy="1227959"/>
            </a:xfrm>
            <a:prstGeom prst="rect">
              <a:avLst/>
            </a:prstGeom>
            <a:noFill/>
            <a:ln>
              <a:noFill/>
            </a:ln>
          </p:spPr>
          <p:txBody>
            <a:bodyPr lIns="91425" tIns="45700" rIns="91425" bIns="45700">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ctr" eaLnBrk="1" hangingPunct="1">
                <a:buClr>
                  <a:srgbClr val="000000"/>
                </a:buClr>
                <a:buSzPts val="3200"/>
                <a:buFont typeface="Arial" panose="020B0604020202020204" pitchFamily="34" charset="0"/>
                <a:buNone/>
              </a:pPr>
              <a:r>
                <a:rPr lang="en-US" altLang="vi-VN" sz="3200" b="1">
                  <a:solidFill>
                    <a:srgbClr val="FF0000"/>
                  </a:solidFill>
                  <a:latin typeface="Calibri" panose="020F0502020204030204" pitchFamily="34" charset="0"/>
                  <a:cs typeface="Calibri" panose="020F0502020204030204" pitchFamily="34" charset="0"/>
                  <a:sym typeface="Calibri" panose="020F0502020204030204" pitchFamily="34" charset="0"/>
                </a:rPr>
                <a:t>Viết </a:t>
              </a:r>
              <a:endParaRPr lang="vi-VN" altLang="vi-VN" sz="1400">
                <a:solidFill>
                  <a:srgbClr val="000000"/>
                </a:solidFill>
                <a:latin typeface="Arial" panose="020B0604020202020204" pitchFamily="34" charset="0"/>
                <a:cs typeface="Arial" panose="020B0604020202020204" pitchFamily="34" charset="0"/>
                <a:sym typeface="Arial" panose="020B0604020202020204" pitchFamily="34" charset="0"/>
              </a:endParaRPr>
            </a:p>
            <a:p>
              <a:pPr algn="ctr" eaLnBrk="1" hangingPunct="1">
                <a:buClr>
                  <a:srgbClr val="000000"/>
                </a:buClr>
                <a:buSzPts val="3200"/>
                <a:buFont typeface="Arial" panose="020B0604020202020204" pitchFamily="34" charset="0"/>
                <a:buNone/>
              </a:pPr>
              <a:r>
                <a:rPr lang="en-US" altLang="vi-VN" sz="3200" b="1">
                  <a:solidFill>
                    <a:srgbClr val="FF0000"/>
                  </a:solidFill>
                  <a:latin typeface="Calibri" panose="020F0502020204030204" pitchFamily="34" charset="0"/>
                  <a:cs typeface="Calibri" panose="020F0502020204030204" pitchFamily="34" charset="0"/>
                  <a:sym typeface="Calibri" panose="020F0502020204030204" pitchFamily="34" charset="0"/>
                </a:rPr>
                <a:t>vào vở</a:t>
              </a:r>
              <a:endParaRPr lang="vi-VN" altLang="vi-VN" sz="3200" b="1">
                <a:solidFill>
                  <a:srgbClr val="FF0000"/>
                </a:solidFill>
                <a:latin typeface="Calibri" panose="020F0502020204030204" pitchFamily="34" charset="0"/>
                <a:cs typeface="Calibri" panose="020F0502020204030204" pitchFamily="34" charset="0"/>
                <a:sym typeface="Calibri" panose="020F0502020204030204" pitchFamily="34" charset="0"/>
              </a:endParaRPr>
            </a:p>
          </p:txBody>
        </p:sp>
      </p:grpSp>
      <p:pic>
        <p:nvPicPr>
          <p:cNvPr id="64520" name="Picture 2">
            <a:extLst>
              <a:ext uri="{FF2B5EF4-FFF2-40B4-BE49-F238E27FC236}">
                <a16:creationId xmlns:a16="http://schemas.microsoft.com/office/drawing/2014/main" id="{6FD2BE60-CB02-7235-F677-F713BE547FC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0663" y="1925638"/>
            <a:ext cx="11771312" cy="192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200"/>
                                  </p:stCondLst>
                                  <p:childTnLst>
                                    <p:set>
                                      <p:cBhvr>
                                        <p:cTn id="6" dur="1" fill="hold">
                                          <p:stCondLst>
                                            <p:cond delay="0"/>
                                          </p:stCondLst>
                                        </p:cTn>
                                        <p:tgtEl>
                                          <p:spTgt spid="1913"/>
                                        </p:tgtEl>
                                        <p:attrNameLst>
                                          <p:attrName>style.visibility</p:attrName>
                                        </p:attrNameLst>
                                      </p:cBhvr>
                                      <p:to>
                                        <p:strVal val="visible"/>
                                      </p:to>
                                    </p:set>
                                    <p:anim calcmode="lin" valueType="num">
                                      <p:cBhvr additive="base">
                                        <p:cTn id="7" dur="1250"/>
                                        <p:tgtEl>
                                          <p:spTgt spid="1913"/>
                                        </p:tgtEl>
                                        <p:attrNameLst>
                                          <p:attrName>ppt_x</p:attrName>
                                        </p:attrNameLst>
                                      </p:cBhvr>
                                      <p:tavLst>
                                        <p:tav tm="0">
                                          <p:val>
                                            <p:strVal val="#ppt_x-1"/>
                                          </p:val>
                                        </p:tav>
                                        <p:tav tm="100000">
                                          <p:val>
                                            <p:strVal val="#ppt_x"/>
                                          </p:val>
                                        </p:tav>
                                      </p:tavLst>
                                    </p:anim>
                                  </p:childTnLst>
                                </p:cTn>
                              </p:par>
                              <p:par>
                                <p:cTn id="8" presetID="10" presetClass="entr" presetSubtype="0" fill="hold" nodeType="withEffect">
                                  <p:stCondLst>
                                    <p:cond delay="100"/>
                                  </p:stCondLst>
                                  <p:childTnLst>
                                    <p:set>
                                      <p:cBhvr>
                                        <p:cTn id="9" dur="1" fill="hold">
                                          <p:stCondLst>
                                            <p:cond delay="0"/>
                                          </p:stCondLst>
                                        </p:cTn>
                                        <p:tgtEl>
                                          <p:spTgt spid="1914"/>
                                        </p:tgtEl>
                                        <p:attrNameLst>
                                          <p:attrName>style.visibility</p:attrName>
                                        </p:attrNameLst>
                                      </p:cBhvr>
                                      <p:to>
                                        <p:strVal val="visible"/>
                                      </p:to>
                                    </p:set>
                                    <p:animEffect transition="in" filter="fade">
                                      <p:cBhvr>
                                        <p:cTn id="10" dur="500"/>
                                        <p:tgtEl>
                                          <p:spTgt spid="1914"/>
                                        </p:tgtEl>
                                      </p:cBhvr>
                                    </p:animEffect>
                                  </p:childTnLst>
                                </p:cTn>
                              </p:par>
                            </p:childTnLst>
                          </p:cTn>
                        </p:par>
                        <p:par>
                          <p:cTn id="11" fill="hold" nodeType="afterGroup">
                            <p:stCondLst>
                              <p:cond delay="1250"/>
                            </p:stCondLst>
                            <p:childTnLst>
                              <p:par>
                                <p:cTn id="12" presetID="10" presetClass="entr" presetSubtype="0" fill="hold" nodeType="afterEffect">
                                  <p:stCondLst>
                                    <p:cond delay="0"/>
                                  </p:stCondLst>
                                  <p:childTnLst>
                                    <p:set>
                                      <p:cBhvr>
                                        <p:cTn id="13" dur="1" fill="hold">
                                          <p:stCondLst>
                                            <p:cond delay="0"/>
                                          </p:stCondLst>
                                        </p:cTn>
                                        <p:tgtEl>
                                          <p:spTgt spid="1926"/>
                                        </p:tgtEl>
                                        <p:attrNameLst>
                                          <p:attrName>style.visibility</p:attrName>
                                        </p:attrNameLst>
                                      </p:cBhvr>
                                      <p:to>
                                        <p:strVal val="visible"/>
                                      </p:to>
                                    </p:set>
                                    <p:animEffect transition="in" filter="fade">
                                      <p:cBhvr>
                                        <p:cTn id="14" dur="500"/>
                                        <p:tgtEl>
                                          <p:spTgt spid="19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610D66-1C94-7B5E-C1C1-85E5760951F0}"/>
              </a:ext>
            </a:extLst>
          </p:cNvPr>
          <p:cNvSpPr>
            <a:spLocks noGrp="1"/>
          </p:cNvSpPr>
          <p:nvPr>
            <p:ph type="ctrTitle"/>
          </p:nvPr>
        </p:nvSpPr>
        <p:spPr>
          <a:xfrm>
            <a:off x="1524000" y="1122363"/>
            <a:ext cx="9144000" cy="2387600"/>
          </a:xfrm>
        </p:spPr>
        <p:txBody>
          <a:bodyPr/>
          <a:lstStyle/>
          <a:p>
            <a:pPr>
              <a:defRPr/>
            </a:pPr>
            <a:endParaRPr lang="en-US"/>
          </a:p>
        </p:txBody>
      </p:sp>
      <p:sp>
        <p:nvSpPr>
          <p:cNvPr id="3" name="Subtitle 2">
            <a:extLst>
              <a:ext uri="{FF2B5EF4-FFF2-40B4-BE49-F238E27FC236}">
                <a16:creationId xmlns:a16="http://schemas.microsoft.com/office/drawing/2014/main" id="{88F17692-E39C-6856-404C-63CD272E9581}"/>
              </a:ext>
            </a:extLst>
          </p:cNvPr>
          <p:cNvSpPr>
            <a:spLocks noGrp="1"/>
          </p:cNvSpPr>
          <p:nvPr>
            <p:ph type="subTitle" idx="1"/>
          </p:nvPr>
        </p:nvSpPr>
        <p:spPr>
          <a:xfrm>
            <a:off x="1524000" y="3602038"/>
            <a:ext cx="9144000" cy="1655762"/>
          </a:xfrm>
        </p:spPr>
        <p:txBody>
          <a:bodyPr/>
          <a:lstStyle/>
          <a:p>
            <a:pPr>
              <a:defRPr/>
            </a:pPr>
            <a:endParaRPr lang="en-US"/>
          </a:p>
        </p:txBody>
      </p:sp>
      <p:pic>
        <p:nvPicPr>
          <p:cNvPr id="25604" name="Picture 4">
            <a:extLst>
              <a:ext uri="{FF2B5EF4-FFF2-40B4-BE49-F238E27FC236}">
                <a16:creationId xmlns:a16="http://schemas.microsoft.com/office/drawing/2014/main" id="{B7F4120E-36F1-F9FB-79EB-EBE7C16C45DD}"/>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t="9891" b="33542"/>
          <a:stretch>
            <a:fillRect/>
          </a:stretch>
        </p:blipFill>
        <p:spPr bwMode="auto">
          <a:xfrm>
            <a:off x="1219200" y="0"/>
            <a:ext cx="98790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5" name="TextBox 19">
            <a:extLst>
              <a:ext uri="{FF2B5EF4-FFF2-40B4-BE49-F238E27FC236}">
                <a16:creationId xmlns:a16="http://schemas.microsoft.com/office/drawing/2014/main" id="{DF566C10-29A4-0994-7D91-6A90F77481AB}"/>
              </a:ext>
            </a:extLst>
          </p:cNvPr>
          <p:cNvSpPr txBox="1">
            <a:spLocks noChangeArrowheads="1"/>
          </p:cNvSpPr>
          <p:nvPr/>
        </p:nvSpPr>
        <p:spPr bwMode="auto">
          <a:xfrm>
            <a:off x="862013" y="5446713"/>
            <a:ext cx="1563687" cy="8413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endParaRPr lang="en-US" altLang="en-US">
              <a:solidFill>
                <a:srgbClr val="FFFFFF"/>
              </a:solidFill>
            </a:endParaRPr>
          </a:p>
        </p:txBody>
      </p:sp>
      <p:sp>
        <p:nvSpPr>
          <p:cNvPr id="7" name="Rectangle 6">
            <a:extLst>
              <a:ext uri="{FF2B5EF4-FFF2-40B4-BE49-F238E27FC236}">
                <a16:creationId xmlns:a16="http://schemas.microsoft.com/office/drawing/2014/main" id="{FD4D4565-8D59-00FC-BBA4-0D9497630650}"/>
              </a:ext>
            </a:extLst>
          </p:cNvPr>
          <p:cNvSpPr/>
          <p:nvPr/>
        </p:nvSpPr>
        <p:spPr>
          <a:xfrm>
            <a:off x="1839913" y="9525"/>
            <a:ext cx="6230937" cy="203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13" name="Arrow: Right 12">
            <a:extLst>
              <a:ext uri="{FF2B5EF4-FFF2-40B4-BE49-F238E27FC236}">
                <a16:creationId xmlns:a16="http://schemas.microsoft.com/office/drawing/2014/main" id="{C1D1CDD3-3AF7-8532-C142-6DC224095BFE}"/>
              </a:ext>
            </a:extLst>
          </p:cNvPr>
          <p:cNvSpPr/>
          <p:nvPr/>
        </p:nvSpPr>
        <p:spPr>
          <a:xfrm rot="1642057">
            <a:off x="7869238" y="2041525"/>
            <a:ext cx="639762" cy="282575"/>
          </a:xfrm>
          <a:prstGeom prst="rightArrow">
            <a:avLst/>
          </a:prstGeom>
          <a:solidFill>
            <a:schemeClr val="accent2"/>
          </a:solidFill>
          <a:ln w="28575">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0000"/>
              </a:solidFill>
            </a:endParaRPr>
          </a:p>
        </p:txBody>
      </p:sp>
      <p:sp>
        <p:nvSpPr>
          <p:cNvPr id="14" name="Rectangle 13">
            <a:extLst>
              <a:ext uri="{FF2B5EF4-FFF2-40B4-BE49-F238E27FC236}">
                <a16:creationId xmlns:a16="http://schemas.microsoft.com/office/drawing/2014/main" id="{67D8175D-E474-18C9-99D8-EF41DA5391A4}"/>
              </a:ext>
            </a:extLst>
          </p:cNvPr>
          <p:cNvSpPr/>
          <p:nvPr/>
        </p:nvSpPr>
        <p:spPr>
          <a:xfrm>
            <a:off x="7140575" y="1335088"/>
            <a:ext cx="790575" cy="54768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rau</a:t>
            </a:r>
            <a:endParaRPr lang="en-US" sz="2400" dirty="0">
              <a:solidFill>
                <a:srgbClr val="FF0000"/>
              </a:solidFill>
            </a:endParaRPr>
          </a:p>
        </p:txBody>
      </p:sp>
      <p:sp>
        <p:nvSpPr>
          <p:cNvPr id="15" name="Arrow: Right 14">
            <a:extLst>
              <a:ext uri="{FF2B5EF4-FFF2-40B4-BE49-F238E27FC236}">
                <a16:creationId xmlns:a16="http://schemas.microsoft.com/office/drawing/2014/main" id="{BD88BB8E-89A5-39E6-7EFC-2FDE0B5C28C4}"/>
              </a:ext>
            </a:extLst>
          </p:cNvPr>
          <p:cNvSpPr/>
          <p:nvPr/>
        </p:nvSpPr>
        <p:spPr>
          <a:xfrm rot="3768403">
            <a:off x="10012362" y="3313113"/>
            <a:ext cx="631825" cy="260350"/>
          </a:xfrm>
          <a:prstGeom prst="rightArrow">
            <a:avLst/>
          </a:prstGeom>
          <a:solidFill>
            <a:schemeClr val="accent2"/>
          </a:solidFill>
          <a:ln w="28575">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0000"/>
              </a:solidFill>
            </a:endParaRPr>
          </a:p>
        </p:txBody>
      </p:sp>
      <p:sp>
        <p:nvSpPr>
          <p:cNvPr id="16" name="Rectangle 15">
            <a:extLst>
              <a:ext uri="{FF2B5EF4-FFF2-40B4-BE49-F238E27FC236}">
                <a16:creationId xmlns:a16="http://schemas.microsoft.com/office/drawing/2014/main" id="{629A71BC-C739-7458-572E-063F85266753}"/>
              </a:ext>
            </a:extLst>
          </p:cNvPr>
          <p:cNvSpPr/>
          <p:nvPr/>
        </p:nvSpPr>
        <p:spPr>
          <a:xfrm>
            <a:off x="9888538" y="2617788"/>
            <a:ext cx="1033462" cy="54768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ctr">
              <a:defRPr/>
            </a:pPr>
            <a:r>
              <a:rPr lang="en-US" altLang="en-US" sz="2400">
                <a:solidFill>
                  <a:srgbClr val="FF0000"/>
                </a:solidFill>
                <a:latin typeface="Arial-Rounded" panose="020B0500000000000000" pitchFamily="34" charset="0"/>
                <a:cs typeface="Arial-Rounded" panose="020B0500000000000000" pitchFamily="34" charset="0"/>
              </a:rPr>
              <a:t>Trứng</a:t>
            </a:r>
            <a:endParaRPr lang="en-US" altLang="en-US" sz="2400">
              <a:solidFill>
                <a:srgbClr val="FF0000"/>
              </a:solidFill>
            </a:endParaRPr>
          </a:p>
        </p:txBody>
      </p:sp>
      <p:sp>
        <p:nvSpPr>
          <p:cNvPr id="17" name="Arrow: Right 16">
            <a:extLst>
              <a:ext uri="{FF2B5EF4-FFF2-40B4-BE49-F238E27FC236}">
                <a16:creationId xmlns:a16="http://schemas.microsoft.com/office/drawing/2014/main" id="{C0B9602B-36F0-904B-169A-8AAA9260520A}"/>
              </a:ext>
            </a:extLst>
          </p:cNvPr>
          <p:cNvSpPr/>
          <p:nvPr/>
        </p:nvSpPr>
        <p:spPr>
          <a:xfrm rot="8724709">
            <a:off x="10288588" y="4570413"/>
            <a:ext cx="784225" cy="366712"/>
          </a:xfrm>
          <a:prstGeom prst="rightArrow">
            <a:avLst/>
          </a:prstGeom>
          <a:solidFill>
            <a:schemeClr val="accent2"/>
          </a:solidFill>
          <a:ln w="28575">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0000"/>
              </a:solidFill>
            </a:endParaRPr>
          </a:p>
        </p:txBody>
      </p:sp>
      <p:sp>
        <p:nvSpPr>
          <p:cNvPr id="18" name="Rectangle 17">
            <a:extLst>
              <a:ext uri="{FF2B5EF4-FFF2-40B4-BE49-F238E27FC236}">
                <a16:creationId xmlns:a16="http://schemas.microsoft.com/office/drawing/2014/main" id="{304B9BF3-9FE1-6B4D-BD35-B9862576AC87}"/>
              </a:ext>
            </a:extLst>
          </p:cNvPr>
          <p:cNvSpPr/>
          <p:nvPr/>
        </p:nvSpPr>
        <p:spPr>
          <a:xfrm>
            <a:off x="10656888" y="4075113"/>
            <a:ext cx="1477962" cy="5461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Khoai</a:t>
            </a:r>
            <a:r>
              <a:rPr lang="en-US"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tây</a:t>
            </a:r>
            <a:endParaRPr lang="en-US" sz="2400" dirty="0">
              <a:solidFill>
                <a:srgbClr val="FF0000"/>
              </a:solidFill>
            </a:endParaRPr>
          </a:p>
        </p:txBody>
      </p:sp>
      <p:sp>
        <p:nvSpPr>
          <p:cNvPr id="19" name="Arrow: Right 18">
            <a:extLst>
              <a:ext uri="{FF2B5EF4-FFF2-40B4-BE49-F238E27FC236}">
                <a16:creationId xmlns:a16="http://schemas.microsoft.com/office/drawing/2014/main" id="{8E0E6ED8-F399-C7B2-03FE-41EAE4C5F1D8}"/>
              </a:ext>
            </a:extLst>
          </p:cNvPr>
          <p:cNvSpPr/>
          <p:nvPr/>
        </p:nvSpPr>
        <p:spPr>
          <a:xfrm rot="2797047">
            <a:off x="7621588" y="4727575"/>
            <a:ext cx="738187" cy="265113"/>
          </a:xfrm>
          <a:prstGeom prst="rightArrow">
            <a:avLst/>
          </a:prstGeom>
          <a:solidFill>
            <a:schemeClr val="accent2"/>
          </a:solidFill>
          <a:ln w="28575">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0000"/>
              </a:solidFill>
            </a:endParaRPr>
          </a:p>
        </p:txBody>
      </p:sp>
      <p:sp>
        <p:nvSpPr>
          <p:cNvPr id="20" name="Rectangle 19">
            <a:extLst>
              <a:ext uri="{FF2B5EF4-FFF2-40B4-BE49-F238E27FC236}">
                <a16:creationId xmlns:a16="http://schemas.microsoft.com/office/drawing/2014/main" id="{BB8B150E-55E5-0626-6D43-859ED72C7D30}"/>
              </a:ext>
            </a:extLst>
          </p:cNvPr>
          <p:cNvSpPr/>
          <p:nvPr/>
        </p:nvSpPr>
        <p:spPr>
          <a:xfrm>
            <a:off x="7029450" y="3989388"/>
            <a:ext cx="1311275" cy="5461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ctr">
              <a:defRPr/>
            </a:pPr>
            <a:r>
              <a:rPr lang="en-US" altLang="en-US" sz="2400">
                <a:solidFill>
                  <a:srgbClr val="FF0000"/>
                </a:solidFill>
                <a:latin typeface="Arial-Rounded" panose="020B0500000000000000" pitchFamily="34" charset="0"/>
                <a:cs typeface="Arial-Rounded" panose="020B0500000000000000" pitchFamily="34" charset="0"/>
              </a:rPr>
              <a:t>Thịt lợn</a:t>
            </a:r>
            <a:endParaRPr lang="en-US" altLang="en-US" sz="2400">
              <a:solidFill>
                <a:srgbClr val="FF0000"/>
              </a:solidFill>
            </a:endParaRPr>
          </a:p>
        </p:txBody>
      </p:sp>
      <p:sp>
        <p:nvSpPr>
          <p:cNvPr id="21" name="Arrow: Right 20">
            <a:extLst>
              <a:ext uri="{FF2B5EF4-FFF2-40B4-BE49-F238E27FC236}">
                <a16:creationId xmlns:a16="http://schemas.microsoft.com/office/drawing/2014/main" id="{B352725E-07D9-96F8-76DA-CC8BB7D45E2B}"/>
              </a:ext>
            </a:extLst>
          </p:cNvPr>
          <p:cNvSpPr/>
          <p:nvPr/>
        </p:nvSpPr>
        <p:spPr>
          <a:xfrm rot="2098782">
            <a:off x="4203700" y="4481513"/>
            <a:ext cx="650875" cy="211137"/>
          </a:xfrm>
          <a:prstGeom prst="rightArrow">
            <a:avLst>
              <a:gd name="adj1" fmla="val 74324"/>
              <a:gd name="adj2" fmla="val 50000"/>
            </a:avLst>
          </a:prstGeom>
          <a:solidFill>
            <a:schemeClr val="accent2"/>
          </a:solidFill>
          <a:ln w="28575">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0000"/>
              </a:solidFill>
            </a:endParaRPr>
          </a:p>
        </p:txBody>
      </p:sp>
      <p:sp>
        <p:nvSpPr>
          <p:cNvPr id="22" name="Rectangle 21">
            <a:extLst>
              <a:ext uri="{FF2B5EF4-FFF2-40B4-BE49-F238E27FC236}">
                <a16:creationId xmlns:a16="http://schemas.microsoft.com/office/drawing/2014/main" id="{6DCD9969-156F-85B8-CDA2-2A06FDD0FB1A}"/>
              </a:ext>
            </a:extLst>
          </p:cNvPr>
          <p:cNvSpPr/>
          <p:nvPr/>
        </p:nvSpPr>
        <p:spPr>
          <a:xfrm>
            <a:off x="3773488" y="3935413"/>
            <a:ext cx="855662" cy="34607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ctr">
              <a:defRPr/>
            </a:pPr>
            <a:r>
              <a:rPr lang="en-US" altLang="en-US" sz="2400">
                <a:solidFill>
                  <a:srgbClr val="FF0000"/>
                </a:solidFill>
                <a:latin typeface="Arial-Rounded" panose="020B0500000000000000" pitchFamily="34" charset="0"/>
                <a:cs typeface="Arial-Rounded" panose="020B0500000000000000" pitchFamily="34" charset="0"/>
              </a:rPr>
              <a:t>Gạo</a:t>
            </a:r>
            <a:endParaRPr lang="en-US" altLang="en-US" sz="2400">
              <a:solidFill>
                <a:srgbClr val="FF0000"/>
              </a:solidFill>
            </a:endParaRPr>
          </a:p>
        </p:txBody>
      </p:sp>
      <p:sp>
        <p:nvSpPr>
          <p:cNvPr id="23" name="TextBox 22">
            <a:extLst>
              <a:ext uri="{FF2B5EF4-FFF2-40B4-BE49-F238E27FC236}">
                <a16:creationId xmlns:a16="http://schemas.microsoft.com/office/drawing/2014/main" id="{CC51C1E2-C536-089E-D03C-8D800308603F}"/>
              </a:ext>
            </a:extLst>
          </p:cNvPr>
          <p:cNvSpPr txBox="1">
            <a:spLocks noChangeArrowheads="1"/>
          </p:cNvSpPr>
          <p:nvPr/>
        </p:nvSpPr>
        <p:spPr bwMode="auto">
          <a:xfrm>
            <a:off x="2176463" y="284163"/>
            <a:ext cx="696595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r>
              <a:rPr lang="en-US" altLang="en-US" sz="3200">
                <a:solidFill>
                  <a:srgbClr val="0070C0"/>
                </a:solidFill>
                <a:latin typeface="Arial-Rounded" panose="020B0500000000000000" pitchFamily="34" charset="0"/>
                <a:cs typeface="Arial-Rounded" panose="020B0500000000000000" pitchFamily="34" charset="0"/>
              </a:rPr>
              <a:t>b. Cho biết các tên loại thực phẩm?</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3" name="Google Shape;1933;p50">
            <a:extLst>
              <a:ext uri="{FF2B5EF4-FFF2-40B4-BE49-F238E27FC236}">
                <a16:creationId xmlns:a16="http://schemas.microsoft.com/office/drawing/2014/main" id="{262CD41F-8BD8-3A22-6227-82B06528AEBA}"/>
              </a:ext>
            </a:extLst>
          </p:cNvPr>
          <p:cNvSpPr/>
          <p:nvPr/>
        </p:nvSpPr>
        <p:spPr>
          <a:xfrm rot="10800000" flipH="1">
            <a:off x="6791325" y="5551488"/>
            <a:ext cx="5484813" cy="1306512"/>
          </a:xfrm>
          <a:custGeom>
            <a:avLst/>
            <a:gdLst/>
            <a:ahLst/>
            <a:cxnLst/>
            <a:rect l="l" t="t" r="r" b="b"/>
            <a:pathLst>
              <a:path w="78247" h="18804" extrusionOk="0">
                <a:moveTo>
                  <a:pt x="1" y="0"/>
                </a:moveTo>
                <a:cubicBezTo>
                  <a:pt x="1" y="0"/>
                  <a:pt x="9901" y="15665"/>
                  <a:pt x="29951" y="18296"/>
                </a:cubicBezTo>
                <a:cubicBezTo>
                  <a:pt x="32535" y="18639"/>
                  <a:pt x="34997" y="18804"/>
                  <a:pt x="37358" y="18804"/>
                </a:cubicBezTo>
                <a:cubicBezTo>
                  <a:pt x="53313" y="18804"/>
                  <a:pt x="64667" y="11266"/>
                  <a:pt x="78247" y="0"/>
                </a:cubicBezTo>
                <a:close/>
              </a:path>
            </a:pathLst>
          </a:custGeom>
          <a:solidFill>
            <a:srgbClr val="A8DC7F"/>
          </a:solidFill>
          <a:ln>
            <a:noFill/>
          </a:ln>
        </p:spPr>
        <p:txBody>
          <a:bodyPr spcFirstLastPara="1" lIns="121900" tIns="121900" rIns="121900" bIns="121900" anchor="ctr"/>
          <a:lstStyle/>
          <a:p>
            <a:pPr eaLnBrk="1" fontAlgn="auto" hangingPunct="1">
              <a:spcBef>
                <a:spcPts val="0"/>
              </a:spcBef>
              <a:spcAft>
                <a:spcPts val="0"/>
              </a:spcAft>
              <a:buClr>
                <a:srgbClr val="000000"/>
              </a:buClr>
              <a:buSzPts val="1867"/>
              <a:buFont typeface="Arial"/>
              <a:buNone/>
              <a:defRPr/>
            </a:pPr>
            <a:endParaRPr sz="1867" kern="0">
              <a:solidFill>
                <a:srgbClr val="000000"/>
              </a:solidFill>
              <a:latin typeface="Arial"/>
              <a:ea typeface="Arial"/>
              <a:cs typeface="Arial"/>
              <a:sym typeface="Arial"/>
            </a:endParaRPr>
          </a:p>
        </p:txBody>
      </p:sp>
      <p:pic>
        <p:nvPicPr>
          <p:cNvPr id="66563" name="Google Shape;1974;p50">
            <a:extLst>
              <a:ext uri="{FF2B5EF4-FFF2-40B4-BE49-F238E27FC236}">
                <a16:creationId xmlns:a16="http://schemas.microsoft.com/office/drawing/2014/main" id="{70D3A346-0D8F-8A1E-E614-66726C921352}"/>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l="65569" t="14063"/>
          <a:stretch>
            <a:fillRect/>
          </a:stretch>
        </p:blipFill>
        <p:spPr bwMode="auto">
          <a:xfrm>
            <a:off x="10310813" y="3860800"/>
            <a:ext cx="2400300" cy="299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6564" name="Google Shape;1975;p50">
            <a:extLst>
              <a:ext uri="{FF2B5EF4-FFF2-40B4-BE49-F238E27FC236}">
                <a16:creationId xmlns:a16="http://schemas.microsoft.com/office/drawing/2014/main" id="{23C7FA73-9C24-8B2E-BB86-3E62181850AE}"/>
              </a:ext>
            </a:extLst>
          </p:cNvPr>
          <p:cNvGrpSpPr>
            <a:grpSpLocks/>
          </p:cNvGrpSpPr>
          <p:nvPr/>
        </p:nvGrpSpPr>
        <p:grpSpPr bwMode="auto">
          <a:xfrm flipH="1">
            <a:off x="17463" y="-50800"/>
            <a:ext cx="4262437" cy="960438"/>
            <a:chOff x="3654883" y="112227"/>
            <a:chExt cx="4858955" cy="960828"/>
          </a:xfrm>
        </p:grpSpPr>
        <p:grpSp>
          <p:nvGrpSpPr>
            <p:cNvPr id="66570" name="Google Shape;1976;p50">
              <a:extLst>
                <a:ext uri="{FF2B5EF4-FFF2-40B4-BE49-F238E27FC236}">
                  <a16:creationId xmlns:a16="http://schemas.microsoft.com/office/drawing/2014/main" id="{8289567C-2331-32F4-48B8-3B550ACEAAE3}"/>
                </a:ext>
              </a:extLst>
            </p:cNvPr>
            <p:cNvGrpSpPr>
              <a:grpSpLocks/>
            </p:cNvGrpSpPr>
            <p:nvPr/>
          </p:nvGrpSpPr>
          <p:grpSpPr bwMode="auto">
            <a:xfrm>
              <a:off x="3654883" y="112227"/>
              <a:ext cx="4858955" cy="960828"/>
              <a:chOff x="2373229" y="2481994"/>
              <a:chExt cx="4858955" cy="960828"/>
            </a:xfrm>
          </p:grpSpPr>
          <p:grpSp>
            <p:nvGrpSpPr>
              <p:cNvPr id="66572" name="Google Shape;1977;p50">
                <a:extLst>
                  <a:ext uri="{FF2B5EF4-FFF2-40B4-BE49-F238E27FC236}">
                    <a16:creationId xmlns:a16="http://schemas.microsoft.com/office/drawing/2014/main" id="{671F3CDB-77C0-71FE-3DF5-0E10CB71A36E}"/>
                  </a:ext>
                </a:extLst>
              </p:cNvPr>
              <p:cNvGrpSpPr>
                <a:grpSpLocks/>
              </p:cNvGrpSpPr>
              <p:nvPr/>
            </p:nvGrpSpPr>
            <p:grpSpPr bwMode="auto">
              <a:xfrm>
                <a:off x="2373229" y="2481994"/>
                <a:ext cx="4858955" cy="960828"/>
                <a:chOff x="3340525" y="1602789"/>
                <a:chExt cx="3450245" cy="682264"/>
              </a:xfrm>
            </p:grpSpPr>
            <p:sp>
              <p:nvSpPr>
                <p:cNvPr id="1978" name="Google Shape;1978;p50">
                  <a:extLst>
                    <a:ext uri="{FF2B5EF4-FFF2-40B4-BE49-F238E27FC236}">
                      <a16:creationId xmlns:a16="http://schemas.microsoft.com/office/drawing/2014/main" id="{FAC124E4-9D70-35B5-EBE1-AE46BB467FC6}"/>
                    </a:ext>
                  </a:extLst>
                </p:cNvPr>
                <p:cNvSpPr/>
                <p:nvPr/>
              </p:nvSpPr>
              <p:spPr>
                <a:xfrm rot="5400000">
                  <a:off x="6175145" y="1669428"/>
                  <a:ext cx="670987" cy="560263"/>
                </a:xfrm>
                <a:prstGeom prst="trapezoid">
                  <a:avLst>
                    <a:gd name="adj" fmla="val 39695"/>
                  </a:avLst>
                </a:prstGeom>
                <a:solidFill>
                  <a:schemeClr val="accent4"/>
                </a:solidFill>
                <a:ln>
                  <a:noFill/>
                </a:ln>
              </p:spPr>
              <p:txBody>
                <a:bodyPr spcFirstLastPara="1" lIns="91425" tIns="45700" rIns="91425" bIns="45700" anchor="ctr"/>
                <a:lstStyle/>
                <a:p>
                  <a:pPr algn="ctr" eaLnBrk="1" fontAlgn="auto" hangingPunct="1">
                    <a:spcBef>
                      <a:spcPts val="0"/>
                    </a:spcBef>
                    <a:spcAft>
                      <a:spcPts val="0"/>
                    </a:spcAft>
                    <a:buClr>
                      <a:srgbClr val="FFFFFF"/>
                    </a:buClr>
                    <a:buSzPts val="2400"/>
                    <a:buFont typeface="Calibri"/>
                    <a:buNone/>
                    <a:defRPr/>
                  </a:pPr>
                  <a:endParaRPr sz="2400" kern="0">
                    <a:solidFill>
                      <a:srgbClr val="2E75B5"/>
                    </a:solidFill>
                    <a:latin typeface="Arial"/>
                    <a:ea typeface="Arial"/>
                    <a:cs typeface="Arial"/>
                    <a:sym typeface="Arial"/>
                  </a:endParaRPr>
                </a:p>
              </p:txBody>
            </p:sp>
            <p:sp>
              <p:nvSpPr>
                <p:cNvPr id="1979" name="Google Shape;1979;p50">
                  <a:extLst>
                    <a:ext uri="{FF2B5EF4-FFF2-40B4-BE49-F238E27FC236}">
                      <a16:creationId xmlns:a16="http://schemas.microsoft.com/office/drawing/2014/main" id="{676BEA5E-D510-5817-C942-405FD520837C}"/>
                    </a:ext>
                  </a:extLst>
                </p:cNvPr>
                <p:cNvSpPr/>
                <p:nvPr/>
              </p:nvSpPr>
              <p:spPr>
                <a:xfrm>
                  <a:off x="3340525" y="1602789"/>
                  <a:ext cx="2904117" cy="670987"/>
                </a:xfrm>
                <a:prstGeom prst="rect">
                  <a:avLst/>
                </a:prstGeom>
                <a:solidFill>
                  <a:srgbClr val="FFE285"/>
                </a:solidFill>
                <a:ln>
                  <a:noFill/>
                </a:ln>
              </p:spPr>
              <p:txBody>
                <a:bodyPr spcFirstLastPara="1" lIns="91425" tIns="45700" rIns="91425" bIns="45700" anchor="ctr"/>
                <a:lstStyle/>
                <a:p>
                  <a:pPr algn="ctr" eaLnBrk="1" fontAlgn="auto" hangingPunct="1">
                    <a:spcBef>
                      <a:spcPts val="0"/>
                    </a:spcBef>
                    <a:spcAft>
                      <a:spcPts val="0"/>
                    </a:spcAft>
                    <a:buClr>
                      <a:srgbClr val="FFFFFF"/>
                    </a:buClr>
                    <a:buSzPts val="1800"/>
                    <a:buFont typeface="Calibri"/>
                    <a:buNone/>
                    <a:defRPr/>
                  </a:pPr>
                  <a:endParaRPr kern="0">
                    <a:solidFill>
                      <a:srgbClr val="FFFFFF"/>
                    </a:solidFill>
                    <a:latin typeface="Arial"/>
                    <a:ea typeface="Arial"/>
                    <a:cs typeface="Arial"/>
                    <a:sym typeface="Arial"/>
                  </a:endParaRPr>
                </a:p>
              </p:txBody>
            </p:sp>
          </p:grpSp>
          <p:sp>
            <p:nvSpPr>
              <p:cNvPr id="1980" name="Google Shape;1980;p50">
                <a:extLst>
                  <a:ext uri="{FF2B5EF4-FFF2-40B4-BE49-F238E27FC236}">
                    <a16:creationId xmlns:a16="http://schemas.microsoft.com/office/drawing/2014/main" id="{27A0F486-B5D7-3A40-843F-6AF2CEE794D2}"/>
                  </a:ext>
                </a:extLst>
              </p:cNvPr>
              <p:cNvSpPr txBox="1"/>
              <p:nvPr/>
            </p:nvSpPr>
            <p:spPr>
              <a:xfrm>
                <a:off x="3129670" y="2518521"/>
                <a:ext cx="3052907" cy="733724"/>
              </a:xfrm>
              <a:prstGeom prst="rect">
                <a:avLst/>
              </a:prstGeom>
              <a:noFill/>
              <a:ln>
                <a:noFill/>
              </a:ln>
            </p:spPr>
            <p:txBody>
              <a:bodyPr lIns="91425" tIns="91425" rIns="91425" bIns="91425"/>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ctr" eaLnBrk="1" hangingPunct="1">
                  <a:buClr>
                    <a:srgbClr val="434343"/>
                  </a:buClr>
                  <a:buSzPts val="5200"/>
                  <a:buFont typeface="Odibee Sans"/>
                  <a:buNone/>
                </a:pPr>
                <a:r>
                  <a:rPr lang="en-US" altLang="vi-VN" sz="4400" b="1">
                    <a:solidFill>
                      <a:srgbClr val="FF0000"/>
                    </a:solidFill>
                    <a:latin typeface="Calibri" panose="020F0502020204030204" pitchFamily="34" charset="0"/>
                    <a:cs typeface="Calibri" panose="020F0502020204030204" pitchFamily="34" charset="0"/>
                    <a:sym typeface="Calibri" panose="020F0502020204030204" pitchFamily="34" charset="0"/>
                  </a:rPr>
                  <a:t>Viết câu</a:t>
                </a:r>
                <a:endParaRPr lang="vi-VN" altLang="vi-VN" sz="4400" b="1">
                  <a:solidFill>
                    <a:srgbClr val="FF0000"/>
                  </a:solidFill>
                  <a:latin typeface="Calibri" panose="020F0502020204030204" pitchFamily="34" charset="0"/>
                  <a:cs typeface="Calibri" panose="020F0502020204030204" pitchFamily="34" charset="0"/>
                  <a:sym typeface="Calibri" panose="020F0502020204030204" pitchFamily="34" charset="0"/>
                </a:endParaRPr>
              </a:p>
            </p:txBody>
          </p:sp>
        </p:grpSp>
        <p:pic>
          <p:nvPicPr>
            <p:cNvPr id="66571" name="Google Shape;1981;p50">
              <a:extLst>
                <a:ext uri="{FF2B5EF4-FFF2-40B4-BE49-F238E27FC236}">
                  <a16:creationId xmlns:a16="http://schemas.microsoft.com/office/drawing/2014/main" id="{B71209FF-F944-84EE-2E23-F923A6D9AE63}"/>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7746848" y="353336"/>
              <a:ext cx="509568" cy="663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3" name="TextBox 52">
            <a:extLst>
              <a:ext uri="{FF2B5EF4-FFF2-40B4-BE49-F238E27FC236}">
                <a16:creationId xmlns:a16="http://schemas.microsoft.com/office/drawing/2014/main" id="{EFCC2825-1FD1-DED6-CF1E-457227C0F005}"/>
              </a:ext>
            </a:extLst>
          </p:cNvPr>
          <p:cNvSpPr txBox="1">
            <a:spLocks noChangeArrowheads="1"/>
          </p:cNvSpPr>
          <p:nvPr/>
        </p:nvSpPr>
        <p:spPr bwMode="auto">
          <a:xfrm>
            <a:off x="193675" y="3938588"/>
            <a:ext cx="44577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08013">
              <a:defRPr>
                <a:solidFill>
                  <a:schemeClr val="tx1"/>
                </a:solidFill>
                <a:latin typeface="等线" panose="02010600030101010101" pitchFamily="2" charset="-122"/>
                <a:ea typeface="等线" panose="02010600030101010101" pitchFamily="2" charset="-122"/>
              </a:defRPr>
            </a:lvl1pPr>
            <a:lvl2pPr marL="742950" indent="-285750" defTabSz="608013">
              <a:defRPr>
                <a:solidFill>
                  <a:schemeClr val="tx1"/>
                </a:solidFill>
                <a:latin typeface="等线" panose="02010600030101010101" pitchFamily="2" charset="-122"/>
                <a:ea typeface="等线" panose="02010600030101010101" pitchFamily="2" charset="-122"/>
              </a:defRPr>
            </a:lvl2pPr>
            <a:lvl3pPr marL="1143000" indent="-228600" defTabSz="608013">
              <a:defRPr>
                <a:solidFill>
                  <a:schemeClr val="tx1"/>
                </a:solidFill>
                <a:latin typeface="等线" panose="02010600030101010101" pitchFamily="2" charset="-122"/>
                <a:ea typeface="等线" panose="02010600030101010101" pitchFamily="2" charset="-122"/>
              </a:defRPr>
            </a:lvl3pPr>
            <a:lvl4pPr marL="1600200" indent="-228600" defTabSz="608013">
              <a:defRPr>
                <a:solidFill>
                  <a:schemeClr val="tx1"/>
                </a:solidFill>
                <a:latin typeface="等线" panose="02010600030101010101" pitchFamily="2" charset="-122"/>
                <a:ea typeface="等线" panose="02010600030101010101" pitchFamily="2" charset="-122"/>
              </a:defRPr>
            </a:lvl4pPr>
            <a:lvl5pPr marL="2057400" indent="-228600" defTabSz="608013">
              <a:defRPr>
                <a:solidFill>
                  <a:schemeClr val="tx1"/>
                </a:solidFill>
                <a:latin typeface="等线" panose="02010600030101010101" pitchFamily="2" charset="-122"/>
                <a:ea typeface="等线" panose="02010600030101010101" pitchFamily="2" charset="-122"/>
              </a:defRPr>
            </a:lvl5pPr>
            <a:lvl6pPr marL="2514600" indent="-228600" defTabSz="608013"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defTabSz="608013"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defTabSz="608013"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defTabSz="608013"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r>
              <a:rPr lang="en-US" altLang="en-US" sz="2800">
                <a:solidFill>
                  <a:srgbClr val="002060"/>
                </a:solidFill>
                <a:latin typeface="Arial" panose="020B0604020202020204" pitchFamily="34" charset="0"/>
                <a:cs typeface="Arial" panose="020B0604020202020204" pitchFamily="34" charset="0"/>
              </a:rPr>
              <a:t>Những chữ nào viết hoa?</a:t>
            </a:r>
          </a:p>
        </p:txBody>
      </p:sp>
      <p:sp>
        <p:nvSpPr>
          <p:cNvPr id="54" name="TextBox 53">
            <a:extLst>
              <a:ext uri="{FF2B5EF4-FFF2-40B4-BE49-F238E27FC236}">
                <a16:creationId xmlns:a16="http://schemas.microsoft.com/office/drawing/2014/main" id="{61C665F7-4A0D-DEF4-F063-746D05D00954}"/>
              </a:ext>
            </a:extLst>
          </p:cNvPr>
          <p:cNvSpPr txBox="1">
            <a:spLocks noChangeArrowheads="1"/>
          </p:cNvSpPr>
          <p:nvPr/>
        </p:nvSpPr>
        <p:spPr bwMode="auto">
          <a:xfrm>
            <a:off x="193675" y="4483100"/>
            <a:ext cx="6934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08013">
              <a:defRPr>
                <a:solidFill>
                  <a:schemeClr val="tx1"/>
                </a:solidFill>
                <a:latin typeface="等线" panose="02010600030101010101" pitchFamily="2" charset="-122"/>
                <a:ea typeface="等线" panose="02010600030101010101" pitchFamily="2" charset="-122"/>
              </a:defRPr>
            </a:lvl1pPr>
            <a:lvl2pPr marL="742950" indent="-285750" defTabSz="608013">
              <a:defRPr>
                <a:solidFill>
                  <a:schemeClr val="tx1"/>
                </a:solidFill>
                <a:latin typeface="等线" panose="02010600030101010101" pitchFamily="2" charset="-122"/>
                <a:ea typeface="等线" panose="02010600030101010101" pitchFamily="2" charset="-122"/>
              </a:defRPr>
            </a:lvl2pPr>
            <a:lvl3pPr marL="1143000" indent="-228600" defTabSz="608013">
              <a:defRPr>
                <a:solidFill>
                  <a:schemeClr val="tx1"/>
                </a:solidFill>
                <a:latin typeface="等线" panose="02010600030101010101" pitchFamily="2" charset="-122"/>
                <a:ea typeface="等线" panose="02010600030101010101" pitchFamily="2" charset="-122"/>
              </a:defRPr>
            </a:lvl3pPr>
            <a:lvl4pPr marL="1600200" indent="-228600" defTabSz="608013">
              <a:defRPr>
                <a:solidFill>
                  <a:schemeClr val="tx1"/>
                </a:solidFill>
                <a:latin typeface="等线" panose="02010600030101010101" pitchFamily="2" charset="-122"/>
                <a:ea typeface="等线" panose="02010600030101010101" pitchFamily="2" charset="-122"/>
              </a:defRPr>
            </a:lvl4pPr>
            <a:lvl5pPr marL="2057400" indent="-228600" defTabSz="608013">
              <a:defRPr>
                <a:solidFill>
                  <a:schemeClr val="tx1"/>
                </a:solidFill>
                <a:latin typeface="等线" panose="02010600030101010101" pitchFamily="2" charset="-122"/>
                <a:ea typeface="等线" panose="02010600030101010101" pitchFamily="2" charset="-122"/>
              </a:defRPr>
            </a:lvl5pPr>
            <a:lvl6pPr marL="2514600" indent="-228600" defTabSz="608013"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defTabSz="608013"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defTabSz="608013"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defTabSz="608013"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r>
              <a:rPr lang="en-US" altLang="en-US" sz="2800">
                <a:solidFill>
                  <a:srgbClr val="FF0000"/>
                </a:solidFill>
                <a:latin typeface="#9Slide03 AmpleSoft Bold" panose="02000000000000000000" pitchFamily="2" charset="0"/>
              </a:rPr>
              <a:t>Những chữ viết hoa là: </a:t>
            </a:r>
            <a:r>
              <a:rPr lang="en-US" altLang="en-US" sz="2800" b="1">
                <a:solidFill>
                  <a:srgbClr val="FF0000"/>
                </a:solidFill>
                <a:latin typeface="HP001 4 hàng" panose="020B0603050302020204" pitchFamily="34" charset="0"/>
              </a:rPr>
              <a:t>C, V, B </a:t>
            </a:r>
          </a:p>
        </p:txBody>
      </p:sp>
      <p:sp>
        <p:nvSpPr>
          <p:cNvPr id="55" name="TextBox 54">
            <a:extLst>
              <a:ext uri="{FF2B5EF4-FFF2-40B4-BE49-F238E27FC236}">
                <a16:creationId xmlns:a16="http://schemas.microsoft.com/office/drawing/2014/main" id="{13B4292E-F902-3611-DCFB-47BD07D5FA24}"/>
              </a:ext>
            </a:extLst>
          </p:cNvPr>
          <p:cNvSpPr txBox="1">
            <a:spLocks noChangeArrowheads="1"/>
          </p:cNvSpPr>
          <p:nvPr/>
        </p:nvSpPr>
        <p:spPr bwMode="auto">
          <a:xfrm>
            <a:off x="193675" y="5551488"/>
            <a:ext cx="10074275"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08013">
              <a:defRPr>
                <a:solidFill>
                  <a:schemeClr val="tx1"/>
                </a:solidFill>
                <a:latin typeface="等线" panose="02010600030101010101" pitchFamily="2" charset="-122"/>
                <a:ea typeface="等线" panose="02010600030101010101" pitchFamily="2" charset="-122"/>
              </a:defRPr>
            </a:lvl1pPr>
            <a:lvl2pPr marL="742950" indent="-285750" defTabSz="608013">
              <a:defRPr>
                <a:solidFill>
                  <a:schemeClr val="tx1"/>
                </a:solidFill>
                <a:latin typeface="等线" panose="02010600030101010101" pitchFamily="2" charset="-122"/>
                <a:ea typeface="等线" panose="02010600030101010101" pitchFamily="2" charset="-122"/>
              </a:defRPr>
            </a:lvl2pPr>
            <a:lvl3pPr marL="1143000" indent="-228600" defTabSz="608013">
              <a:defRPr>
                <a:solidFill>
                  <a:schemeClr val="tx1"/>
                </a:solidFill>
                <a:latin typeface="等线" panose="02010600030101010101" pitchFamily="2" charset="-122"/>
                <a:ea typeface="等线" panose="02010600030101010101" pitchFamily="2" charset="-122"/>
              </a:defRPr>
            </a:lvl3pPr>
            <a:lvl4pPr marL="1600200" indent="-228600" defTabSz="608013">
              <a:defRPr>
                <a:solidFill>
                  <a:schemeClr val="tx1"/>
                </a:solidFill>
                <a:latin typeface="等线" panose="02010600030101010101" pitchFamily="2" charset="-122"/>
                <a:ea typeface="等线" panose="02010600030101010101" pitchFamily="2" charset="-122"/>
              </a:defRPr>
            </a:lvl4pPr>
            <a:lvl5pPr marL="2057400" indent="-228600" defTabSz="608013">
              <a:defRPr>
                <a:solidFill>
                  <a:schemeClr val="tx1"/>
                </a:solidFill>
                <a:latin typeface="等线" panose="02010600030101010101" pitchFamily="2" charset="-122"/>
                <a:ea typeface="等线" panose="02010600030101010101" pitchFamily="2" charset="-122"/>
              </a:defRPr>
            </a:lvl5pPr>
            <a:lvl6pPr marL="2514600" indent="-228600" defTabSz="608013"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defTabSz="608013"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defTabSz="608013"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defTabSz="608013"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r>
              <a:rPr lang="en-US" altLang="en-US" sz="2800">
                <a:solidFill>
                  <a:srgbClr val="FF0000"/>
                </a:solidFill>
                <a:latin typeface="#9Slide03 AmpleSoft Bold" panose="02000000000000000000" pitchFamily="2" charset="0"/>
              </a:rPr>
              <a:t>Đây là câu thơ (mỗi dòng 7 chữ, xuống dòng khi kết thúc dòng thơ thứ nhất và chấm câu ở cuối dòng thơ thứ 2.)</a:t>
            </a:r>
          </a:p>
        </p:txBody>
      </p:sp>
      <p:sp>
        <p:nvSpPr>
          <p:cNvPr id="56" name="TextBox 55">
            <a:extLst>
              <a:ext uri="{FF2B5EF4-FFF2-40B4-BE49-F238E27FC236}">
                <a16:creationId xmlns:a16="http://schemas.microsoft.com/office/drawing/2014/main" id="{974DBE46-3842-7DAD-145F-B2E77CCF37B1}"/>
              </a:ext>
            </a:extLst>
          </p:cNvPr>
          <p:cNvSpPr txBox="1">
            <a:spLocks noChangeArrowheads="1"/>
          </p:cNvSpPr>
          <p:nvPr/>
        </p:nvSpPr>
        <p:spPr bwMode="auto">
          <a:xfrm>
            <a:off x="193675" y="5002213"/>
            <a:ext cx="48228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08013">
              <a:defRPr>
                <a:solidFill>
                  <a:schemeClr val="tx1"/>
                </a:solidFill>
                <a:latin typeface="等线" panose="02010600030101010101" pitchFamily="2" charset="-122"/>
                <a:ea typeface="等线" panose="02010600030101010101" pitchFamily="2" charset="-122"/>
              </a:defRPr>
            </a:lvl1pPr>
            <a:lvl2pPr marL="742950" indent="-285750" defTabSz="608013">
              <a:defRPr>
                <a:solidFill>
                  <a:schemeClr val="tx1"/>
                </a:solidFill>
                <a:latin typeface="等线" panose="02010600030101010101" pitchFamily="2" charset="-122"/>
                <a:ea typeface="等线" panose="02010600030101010101" pitchFamily="2" charset="-122"/>
              </a:defRPr>
            </a:lvl2pPr>
            <a:lvl3pPr marL="1143000" indent="-228600" defTabSz="608013">
              <a:defRPr>
                <a:solidFill>
                  <a:schemeClr val="tx1"/>
                </a:solidFill>
                <a:latin typeface="等线" panose="02010600030101010101" pitchFamily="2" charset="-122"/>
                <a:ea typeface="等线" panose="02010600030101010101" pitchFamily="2" charset="-122"/>
              </a:defRPr>
            </a:lvl3pPr>
            <a:lvl4pPr marL="1600200" indent="-228600" defTabSz="608013">
              <a:defRPr>
                <a:solidFill>
                  <a:schemeClr val="tx1"/>
                </a:solidFill>
                <a:latin typeface="等线" panose="02010600030101010101" pitchFamily="2" charset="-122"/>
                <a:ea typeface="等线" panose="02010600030101010101" pitchFamily="2" charset="-122"/>
              </a:defRPr>
            </a:lvl4pPr>
            <a:lvl5pPr marL="2057400" indent="-228600" defTabSz="608013">
              <a:defRPr>
                <a:solidFill>
                  <a:schemeClr val="tx1"/>
                </a:solidFill>
                <a:latin typeface="等线" panose="02010600030101010101" pitchFamily="2" charset="-122"/>
                <a:ea typeface="等线" panose="02010600030101010101" pitchFamily="2" charset="-122"/>
              </a:defRPr>
            </a:lvl5pPr>
            <a:lvl6pPr marL="2514600" indent="-228600" defTabSz="608013"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defTabSz="608013"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defTabSz="608013"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defTabSz="608013"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r>
              <a:rPr lang="en-US" altLang="en-US" sz="2800">
                <a:solidFill>
                  <a:srgbClr val="002060"/>
                </a:solidFill>
                <a:latin typeface="Arial" panose="020B0604020202020204" pitchFamily="34" charset="0"/>
                <a:cs typeface="Arial" panose="020B0604020202020204" pitchFamily="34" charset="0"/>
              </a:rPr>
              <a:t>Câu thơ trình bày thế nào ?</a:t>
            </a:r>
          </a:p>
        </p:txBody>
      </p:sp>
      <p:pic>
        <p:nvPicPr>
          <p:cNvPr id="66569" name="Picture 2">
            <a:extLst>
              <a:ext uri="{FF2B5EF4-FFF2-40B4-BE49-F238E27FC236}">
                <a16:creationId xmlns:a16="http://schemas.microsoft.com/office/drawing/2014/main" id="{11B07487-0B4A-687E-EA58-47A6DE18583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97000" y="909638"/>
            <a:ext cx="99060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barn(inVertical)">
                                      <p:cBhvr>
                                        <p:cTn id="7" dur="500"/>
                                        <p:tgtEl>
                                          <p:spTgt spid="5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nodeType="clickEffect">
                                  <p:stCondLst>
                                    <p:cond delay="0"/>
                                  </p:stCondLst>
                                  <p:childTnLst>
                                    <p:set>
                                      <p:cBhvr>
                                        <p:cTn id="11" dur="1" fill="hold">
                                          <p:stCondLst>
                                            <p:cond delay="0"/>
                                          </p:stCondLst>
                                        </p:cTn>
                                        <p:tgtEl>
                                          <p:spTgt spid="54"/>
                                        </p:tgtEl>
                                        <p:attrNameLst>
                                          <p:attrName>style.visibility</p:attrName>
                                        </p:attrNameLst>
                                      </p:cBhvr>
                                      <p:to>
                                        <p:strVal val="visible"/>
                                      </p:to>
                                    </p:set>
                                    <p:animEffect transition="in" filter="barn(inVertical)">
                                      <p:cBhvr>
                                        <p:cTn id="12" dur="500"/>
                                        <p:tgtEl>
                                          <p:spTgt spid="5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nodeType="clickEffect">
                                  <p:stCondLst>
                                    <p:cond delay="0"/>
                                  </p:stCondLst>
                                  <p:childTnLst>
                                    <p:set>
                                      <p:cBhvr>
                                        <p:cTn id="16" dur="1" fill="hold">
                                          <p:stCondLst>
                                            <p:cond delay="0"/>
                                          </p:stCondLst>
                                        </p:cTn>
                                        <p:tgtEl>
                                          <p:spTgt spid="56"/>
                                        </p:tgtEl>
                                        <p:attrNameLst>
                                          <p:attrName>style.visibility</p:attrName>
                                        </p:attrNameLst>
                                      </p:cBhvr>
                                      <p:to>
                                        <p:strVal val="visible"/>
                                      </p:to>
                                    </p:set>
                                    <p:animEffect transition="in" filter="barn(inVertical)">
                                      <p:cBhvr>
                                        <p:cTn id="17" dur="500"/>
                                        <p:tgtEl>
                                          <p:spTgt spid="5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21" fill="hold" nodeType="clickEffect">
                                  <p:stCondLst>
                                    <p:cond delay="0"/>
                                  </p:stCondLst>
                                  <p:childTnLst>
                                    <p:set>
                                      <p:cBhvr>
                                        <p:cTn id="21" dur="1" fill="hold">
                                          <p:stCondLst>
                                            <p:cond delay="0"/>
                                          </p:stCondLst>
                                        </p:cTn>
                                        <p:tgtEl>
                                          <p:spTgt spid="55"/>
                                        </p:tgtEl>
                                        <p:attrNameLst>
                                          <p:attrName>style.visibility</p:attrName>
                                        </p:attrNameLst>
                                      </p:cBhvr>
                                      <p:to>
                                        <p:strVal val="visible"/>
                                      </p:to>
                                    </p:set>
                                    <p:animEffect transition="in" filter="barn(inVertical)">
                                      <p:cBhvr>
                                        <p:cTn id="22"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54" grpId="0"/>
      <p:bldP spid="55" grpId="0"/>
      <p:bldP spid="5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388F76A-FB13-499C-1796-D95A68EF3099}"/>
              </a:ext>
            </a:extLst>
          </p:cNvPr>
          <p:cNvSpPr txBox="1">
            <a:spLocks noChangeArrowheads="1"/>
          </p:cNvSpPr>
          <p:nvPr/>
        </p:nvSpPr>
        <p:spPr bwMode="auto">
          <a:xfrm>
            <a:off x="1333500" y="4708525"/>
            <a:ext cx="4457700" cy="523875"/>
          </a:xfrm>
          <a:prstGeom prst="rect">
            <a:avLst/>
          </a:prstGeom>
          <a:noFill/>
          <a:ln>
            <a:noFill/>
          </a:ln>
        </p:spPr>
        <p:txBody>
          <a:bodyPr>
            <a:spAutoFit/>
          </a:bodyPr>
          <a:lstStyle>
            <a:lvl1pPr defTabSz="608013">
              <a:defRPr>
                <a:solidFill>
                  <a:schemeClr val="tx1"/>
                </a:solidFill>
                <a:latin typeface="Calibri" panose="020F0502020204030204" pitchFamily="34" charset="0"/>
              </a:defRPr>
            </a:lvl1pPr>
            <a:lvl2pPr marL="742950" indent="-285750" defTabSz="608013">
              <a:defRPr>
                <a:solidFill>
                  <a:schemeClr val="tx1"/>
                </a:solidFill>
                <a:latin typeface="Calibri" panose="020F0502020204030204" pitchFamily="34" charset="0"/>
              </a:defRPr>
            </a:lvl2pPr>
            <a:lvl3pPr marL="1143000" indent="-228600" defTabSz="608013">
              <a:defRPr>
                <a:solidFill>
                  <a:schemeClr val="tx1"/>
                </a:solidFill>
                <a:latin typeface="Calibri" panose="020F0502020204030204" pitchFamily="34" charset="0"/>
              </a:defRPr>
            </a:lvl3pPr>
            <a:lvl4pPr marL="1600200" indent="-228600" defTabSz="608013">
              <a:defRPr>
                <a:solidFill>
                  <a:schemeClr val="tx1"/>
                </a:solidFill>
                <a:latin typeface="Calibri" panose="020F0502020204030204" pitchFamily="34" charset="0"/>
              </a:defRPr>
            </a:lvl4pPr>
            <a:lvl5pPr marL="2057400" indent="-228600" defTabSz="608013">
              <a:defRPr>
                <a:solidFill>
                  <a:schemeClr val="tx1"/>
                </a:solidFill>
                <a:latin typeface="Calibri" panose="020F0502020204030204" pitchFamily="34" charset="0"/>
              </a:defRPr>
            </a:lvl5pPr>
            <a:lvl6pPr marL="2514600" indent="-228600" defTabSz="608013" eaLnBrk="0" fontAlgn="base" hangingPunct="0">
              <a:spcBef>
                <a:spcPct val="0"/>
              </a:spcBef>
              <a:spcAft>
                <a:spcPct val="0"/>
              </a:spcAft>
              <a:defRPr>
                <a:solidFill>
                  <a:schemeClr val="tx1"/>
                </a:solidFill>
                <a:latin typeface="Calibri" panose="020F0502020204030204" pitchFamily="34" charset="0"/>
              </a:defRPr>
            </a:lvl6pPr>
            <a:lvl7pPr marL="2971800" indent="-228600" defTabSz="608013" eaLnBrk="0" fontAlgn="base" hangingPunct="0">
              <a:spcBef>
                <a:spcPct val="0"/>
              </a:spcBef>
              <a:spcAft>
                <a:spcPct val="0"/>
              </a:spcAft>
              <a:defRPr>
                <a:solidFill>
                  <a:schemeClr val="tx1"/>
                </a:solidFill>
                <a:latin typeface="Calibri" panose="020F0502020204030204" pitchFamily="34" charset="0"/>
              </a:defRPr>
            </a:lvl7pPr>
            <a:lvl8pPr marL="3429000" indent="-228600" defTabSz="608013" eaLnBrk="0" fontAlgn="base" hangingPunct="0">
              <a:spcBef>
                <a:spcPct val="0"/>
              </a:spcBef>
              <a:spcAft>
                <a:spcPct val="0"/>
              </a:spcAft>
              <a:defRPr>
                <a:solidFill>
                  <a:schemeClr val="tx1"/>
                </a:solidFill>
                <a:latin typeface="Calibri" panose="020F0502020204030204" pitchFamily="34" charset="0"/>
              </a:defRPr>
            </a:lvl8pPr>
            <a:lvl9pPr marL="3886200" indent="-228600" defTabSz="608013" eaLnBrk="0" fontAlgn="base" hangingPunct="0">
              <a:spcBef>
                <a:spcPct val="0"/>
              </a:spcBef>
              <a:spcAft>
                <a:spcPct val="0"/>
              </a:spcAft>
              <a:defRPr>
                <a:solidFill>
                  <a:schemeClr val="tx1"/>
                </a:solidFill>
                <a:latin typeface="Calibri" panose="020F0502020204030204" pitchFamily="34" charset="0"/>
              </a:defRPr>
            </a:lvl9pPr>
          </a:lstStyle>
          <a:p>
            <a:pPr eaLnBrk="1" hangingPunct="1">
              <a:defRPr/>
            </a:pPr>
            <a:r>
              <a:rPr lang="en-US" altLang="en-US" sz="2800" dirty="0" err="1">
                <a:solidFill>
                  <a:srgbClr val="002060"/>
                </a:solidFill>
                <a:latin typeface="Arial" panose="020B0604020202020204" pitchFamily="34" charset="0"/>
                <a:ea typeface="+mn-ea"/>
                <a:cs typeface="Arial" panose="020B0604020202020204" pitchFamily="34" charset="0"/>
              </a:rPr>
              <a:t>Câu</a:t>
            </a:r>
            <a:r>
              <a:rPr lang="en-US" altLang="en-US" sz="2800" dirty="0">
                <a:solidFill>
                  <a:srgbClr val="002060"/>
                </a:solidFill>
                <a:latin typeface="Arial" panose="020B0604020202020204" pitchFamily="34" charset="0"/>
                <a:ea typeface="+mn-ea"/>
                <a:cs typeface="Arial" panose="020B0604020202020204" pitchFamily="34" charset="0"/>
              </a:rPr>
              <a:t> </a:t>
            </a:r>
            <a:r>
              <a:rPr lang="en-US" altLang="en-US" sz="2800" dirty="0" err="1">
                <a:solidFill>
                  <a:srgbClr val="002060"/>
                </a:solidFill>
                <a:latin typeface="Arial" panose="020B0604020202020204" pitchFamily="34" charset="0"/>
                <a:ea typeface="+mn-ea"/>
                <a:cs typeface="Arial" panose="020B0604020202020204" pitchFamily="34" charset="0"/>
              </a:rPr>
              <a:t>thơ</a:t>
            </a:r>
            <a:r>
              <a:rPr lang="en-US" altLang="en-US" sz="2800" dirty="0">
                <a:solidFill>
                  <a:srgbClr val="002060"/>
                </a:solidFill>
                <a:latin typeface="Arial" panose="020B0604020202020204" pitchFamily="34" charset="0"/>
                <a:ea typeface="+mn-ea"/>
                <a:cs typeface="Arial" panose="020B0604020202020204" pitchFamily="34" charset="0"/>
              </a:rPr>
              <a:t> </a:t>
            </a:r>
            <a:r>
              <a:rPr lang="en-US" altLang="en-US" sz="2800" dirty="0" err="1">
                <a:solidFill>
                  <a:srgbClr val="002060"/>
                </a:solidFill>
                <a:latin typeface="Arial" panose="020B0604020202020204" pitchFamily="34" charset="0"/>
                <a:ea typeface="+mn-ea"/>
                <a:cs typeface="Arial" panose="020B0604020202020204" pitchFamily="34" charset="0"/>
              </a:rPr>
              <a:t>nói</a:t>
            </a:r>
            <a:r>
              <a:rPr lang="en-US" altLang="en-US" sz="2800" dirty="0">
                <a:solidFill>
                  <a:srgbClr val="002060"/>
                </a:solidFill>
                <a:latin typeface="Arial" panose="020B0604020202020204" pitchFamily="34" charset="0"/>
                <a:ea typeface="+mn-ea"/>
                <a:cs typeface="Arial" panose="020B0604020202020204" pitchFamily="34" charset="0"/>
              </a:rPr>
              <a:t> </a:t>
            </a:r>
            <a:r>
              <a:rPr lang="en-US" altLang="en-US" sz="2800" dirty="0" err="1">
                <a:solidFill>
                  <a:srgbClr val="002060"/>
                </a:solidFill>
                <a:latin typeface="Arial" panose="020B0604020202020204" pitchFamily="34" charset="0"/>
                <a:ea typeface="+mn-ea"/>
                <a:cs typeface="Arial" panose="020B0604020202020204" pitchFamily="34" charset="0"/>
              </a:rPr>
              <a:t>về</a:t>
            </a:r>
            <a:r>
              <a:rPr lang="en-US" altLang="en-US" sz="2800" dirty="0">
                <a:solidFill>
                  <a:srgbClr val="002060"/>
                </a:solidFill>
                <a:latin typeface="Arial" panose="020B0604020202020204" pitchFamily="34" charset="0"/>
                <a:ea typeface="+mn-ea"/>
                <a:cs typeface="Arial" panose="020B0604020202020204" pitchFamily="34" charset="0"/>
              </a:rPr>
              <a:t> </a:t>
            </a:r>
            <a:r>
              <a:rPr lang="en-US" altLang="en-US" sz="2800" dirty="0" err="1">
                <a:solidFill>
                  <a:srgbClr val="002060"/>
                </a:solidFill>
                <a:latin typeface="Arial" panose="020B0604020202020204" pitchFamily="34" charset="0"/>
                <a:ea typeface="+mn-ea"/>
                <a:cs typeface="Arial" panose="020B0604020202020204" pitchFamily="34" charset="0"/>
              </a:rPr>
              <a:t>điều</a:t>
            </a:r>
            <a:r>
              <a:rPr lang="en-US" altLang="en-US" sz="2800" dirty="0">
                <a:solidFill>
                  <a:srgbClr val="002060"/>
                </a:solidFill>
                <a:latin typeface="Arial" panose="020B0604020202020204" pitchFamily="34" charset="0"/>
                <a:ea typeface="+mn-ea"/>
                <a:cs typeface="Arial" panose="020B0604020202020204" pitchFamily="34" charset="0"/>
              </a:rPr>
              <a:t> </a:t>
            </a:r>
            <a:r>
              <a:rPr lang="en-US" altLang="en-US" sz="2800" dirty="0" err="1">
                <a:solidFill>
                  <a:srgbClr val="002060"/>
                </a:solidFill>
                <a:latin typeface="Arial" panose="020B0604020202020204" pitchFamily="34" charset="0"/>
                <a:ea typeface="+mn-ea"/>
                <a:cs typeface="Arial" panose="020B0604020202020204" pitchFamily="34" charset="0"/>
              </a:rPr>
              <a:t>gì</a:t>
            </a:r>
            <a:r>
              <a:rPr lang="en-US" altLang="en-US" sz="2800" dirty="0">
                <a:solidFill>
                  <a:srgbClr val="002060"/>
                </a:solidFill>
                <a:latin typeface="Arial" panose="020B0604020202020204" pitchFamily="34" charset="0"/>
                <a:ea typeface="+mn-ea"/>
                <a:cs typeface="Arial" panose="020B0604020202020204" pitchFamily="34" charset="0"/>
              </a:rPr>
              <a:t> ?</a:t>
            </a:r>
          </a:p>
        </p:txBody>
      </p:sp>
      <p:sp>
        <p:nvSpPr>
          <p:cNvPr id="6" name="TextBox 5">
            <a:extLst>
              <a:ext uri="{FF2B5EF4-FFF2-40B4-BE49-F238E27FC236}">
                <a16:creationId xmlns:a16="http://schemas.microsoft.com/office/drawing/2014/main" id="{0C8DBCA8-F35C-4662-8CAD-59CCEDBA28F1}"/>
              </a:ext>
            </a:extLst>
          </p:cNvPr>
          <p:cNvSpPr txBox="1">
            <a:spLocks noChangeArrowheads="1"/>
          </p:cNvSpPr>
          <p:nvPr/>
        </p:nvSpPr>
        <p:spPr bwMode="auto">
          <a:xfrm>
            <a:off x="1333500" y="5264150"/>
            <a:ext cx="6934200" cy="523875"/>
          </a:xfrm>
          <a:prstGeom prst="rect">
            <a:avLst/>
          </a:prstGeom>
          <a:noFill/>
          <a:ln>
            <a:noFill/>
          </a:ln>
        </p:spPr>
        <p:txBody>
          <a:bodyPr>
            <a:spAutoFit/>
          </a:bodyPr>
          <a:lstStyle>
            <a:lvl1pPr defTabSz="608013">
              <a:defRPr>
                <a:solidFill>
                  <a:schemeClr val="tx1"/>
                </a:solidFill>
                <a:latin typeface="Calibri" panose="020F0502020204030204" pitchFamily="34" charset="0"/>
              </a:defRPr>
            </a:lvl1pPr>
            <a:lvl2pPr marL="742950" indent="-285750" defTabSz="608013">
              <a:defRPr>
                <a:solidFill>
                  <a:schemeClr val="tx1"/>
                </a:solidFill>
                <a:latin typeface="Calibri" panose="020F0502020204030204" pitchFamily="34" charset="0"/>
              </a:defRPr>
            </a:lvl2pPr>
            <a:lvl3pPr marL="1143000" indent="-228600" defTabSz="608013">
              <a:defRPr>
                <a:solidFill>
                  <a:schemeClr val="tx1"/>
                </a:solidFill>
                <a:latin typeface="Calibri" panose="020F0502020204030204" pitchFamily="34" charset="0"/>
              </a:defRPr>
            </a:lvl3pPr>
            <a:lvl4pPr marL="1600200" indent="-228600" defTabSz="608013">
              <a:defRPr>
                <a:solidFill>
                  <a:schemeClr val="tx1"/>
                </a:solidFill>
                <a:latin typeface="Calibri" panose="020F0502020204030204" pitchFamily="34" charset="0"/>
              </a:defRPr>
            </a:lvl4pPr>
            <a:lvl5pPr marL="2057400" indent="-228600" defTabSz="608013">
              <a:defRPr>
                <a:solidFill>
                  <a:schemeClr val="tx1"/>
                </a:solidFill>
                <a:latin typeface="Calibri" panose="020F0502020204030204" pitchFamily="34" charset="0"/>
              </a:defRPr>
            </a:lvl5pPr>
            <a:lvl6pPr marL="2514600" indent="-228600" defTabSz="608013" eaLnBrk="0" fontAlgn="base" hangingPunct="0">
              <a:spcBef>
                <a:spcPct val="0"/>
              </a:spcBef>
              <a:spcAft>
                <a:spcPct val="0"/>
              </a:spcAft>
              <a:defRPr>
                <a:solidFill>
                  <a:schemeClr val="tx1"/>
                </a:solidFill>
                <a:latin typeface="Calibri" panose="020F0502020204030204" pitchFamily="34" charset="0"/>
              </a:defRPr>
            </a:lvl6pPr>
            <a:lvl7pPr marL="2971800" indent="-228600" defTabSz="608013" eaLnBrk="0" fontAlgn="base" hangingPunct="0">
              <a:spcBef>
                <a:spcPct val="0"/>
              </a:spcBef>
              <a:spcAft>
                <a:spcPct val="0"/>
              </a:spcAft>
              <a:defRPr>
                <a:solidFill>
                  <a:schemeClr val="tx1"/>
                </a:solidFill>
                <a:latin typeface="Calibri" panose="020F0502020204030204" pitchFamily="34" charset="0"/>
              </a:defRPr>
            </a:lvl7pPr>
            <a:lvl8pPr marL="3429000" indent="-228600" defTabSz="608013" eaLnBrk="0" fontAlgn="base" hangingPunct="0">
              <a:spcBef>
                <a:spcPct val="0"/>
              </a:spcBef>
              <a:spcAft>
                <a:spcPct val="0"/>
              </a:spcAft>
              <a:defRPr>
                <a:solidFill>
                  <a:schemeClr val="tx1"/>
                </a:solidFill>
                <a:latin typeface="Calibri" panose="020F0502020204030204" pitchFamily="34" charset="0"/>
              </a:defRPr>
            </a:lvl8pPr>
            <a:lvl9pPr marL="3886200" indent="-228600" defTabSz="608013" eaLnBrk="0" fontAlgn="base" hangingPunct="0">
              <a:spcBef>
                <a:spcPct val="0"/>
              </a:spcBef>
              <a:spcAft>
                <a:spcPct val="0"/>
              </a:spcAft>
              <a:defRPr>
                <a:solidFill>
                  <a:schemeClr val="tx1"/>
                </a:solidFill>
                <a:latin typeface="Calibri" panose="020F0502020204030204" pitchFamily="34" charset="0"/>
              </a:defRPr>
            </a:lvl9pPr>
          </a:lstStyle>
          <a:p>
            <a:pPr eaLnBrk="1" hangingPunct="1">
              <a:defRPr/>
            </a:pPr>
            <a:r>
              <a:rPr lang="en-US" altLang="en-US" sz="2800" dirty="0" err="1">
                <a:solidFill>
                  <a:srgbClr val="FF0000"/>
                </a:solidFill>
                <a:latin typeface="#9Slide03 AmpleSoft Bold"/>
                <a:ea typeface="+mn-ea"/>
              </a:rPr>
              <a:t>Câu</a:t>
            </a:r>
            <a:r>
              <a:rPr lang="en-US" altLang="en-US" sz="2800" dirty="0">
                <a:solidFill>
                  <a:srgbClr val="FF0000"/>
                </a:solidFill>
                <a:latin typeface="#9Slide03 AmpleSoft Bold"/>
                <a:ea typeface="+mn-ea"/>
              </a:rPr>
              <a:t> </a:t>
            </a:r>
            <a:r>
              <a:rPr lang="en-US" altLang="en-US" sz="2800" dirty="0" err="1">
                <a:solidFill>
                  <a:srgbClr val="FF0000"/>
                </a:solidFill>
                <a:latin typeface="#9Slide03 AmpleSoft Bold"/>
                <a:ea typeface="+mn-ea"/>
              </a:rPr>
              <a:t>thơ</a:t>
            </a:r>
            <a:r>
              <a:rPr lang="en-US" altLang="en-US" sz="2800" dirty="0">
                <a:solidFill>
                  <a:srgbClr val="FF0000"/>
                </a:solidFill>
                <a:latin typeface="#9Slide03 AmpleSoft Bold"/>
                <a:ea typeface="+mn-ea"/>
              </a:rPr>
              <a:t> </a:t>
            </a:r>
            <a:r>
              <a:rPr lang="en-US" altLang="en-US" sz="2800" dirty="0" err="1">
                <a:solidFill>
                  <a:srgbClr val="FF0000"/>
                </a:solidFill>
                <a:latin typeface="#9Slide03 AmpleSoft Bold"/>
                <a:ea typeface="+mn-ea"/>
              </a:rPr>
              <a:t>nói</a:t>
            </a:r>
            <a:r>
              <a:rPr lang="en-US" altLang="en-US" sz="2800" dirty="0">
                <a:solidFill>
                  <a:srgbClr val="FF0000"/>
                </a:solidFill>
                <a:latin typeface="#9Slide03 AmpleSoft Bold"/>
                <a:ea typeface="+mn-ea"/>
              </a:rPr>
              <a:t> </a:t>
            </a:r>
            <a:r>
              <a:rPr lang="en-US" altLang="en-US" sz="2800" dirty="0" err="1">
                <a:solidFill>
                  <a:srgbClr val="FF0000"/>
                </a:solidFill>
                <a:latin typeface="#9Slide03 AmpleSoft Bold"/>
                <a:ea typeface="+mn-ea"/>
              </a:rPr>
              <a:t>cảnh</a:t>
            </a:r>
            <a:r>
              <a:rPr lang="en-US" altLang="en-US" sz="2800" dirty="0">
                <a:solidFill>
                  <a:srgbClr val="FF0000"/>
                </a:solidFill>
                <a:latin typeface="#9Slide03 AmpleSoft Bold"/>
                <a:ea typeface="+mn-ea"/>
              </a:rPr>
              <a:t>  </a:t>
            </a:r>
            <a:r>
              <a:rPr lang="en-US" altLang="en-US" sz="2800" dirty="0" err="1">
                <a:solidFill>
                  <a:srgbClr val="FF0000"/>
                </a:solidFill>
                <a:latin typeface="#9Slide03 AmpleSoft Bold"/>
                <a:ea typeface="+mn-ea"/>
              </a:rPr>
              <a:t>rừng</a:t>
            </a:r>
            <a:r>
              <a:rPr lang="en-US" altLang="en-US" sz="2800" dirty="0">
                <a:solidFill>
                  <a:srgbClr val="FF0000"/>
                </a:solidFill>
                <a:latin typeface="#9Slide03 AmpleSoft Bold"/>
                <a:ea typeface="+mn-ea"/>
              </a:rPr>
              <a:t> </a:t>
            </a:r>
            <a:r>
              <a:rPr lang="en-US" altLang="en-US" sz="2800" dirty="0" err="1">
                <a:solidFill>
                  <a:srgbClr val="FF0000"/>
                </a:solidFill>
                <a:latin typeface="#9Slide03 AmpleSoft Bold"/>
                <a:ea typeface="+mn-ea"/>
              </a:rPr>
              <a:t>Việt</a:t>
            </a:r>
            <a:r>
              <a:rPr lang="en-US" altLang="en-US" sz="2800" dirty="0">
                <a:solidFill>
                  <a:srgbClr val="FF0000"/>
                </a:solidFill>
                <a:latin typeface="#9Slide03 AmpleSoft Bold"/>
                <a:ea typeface="+mn-ea"/>
              </a:rPr>
              <a:t> </a:t>
            </a:r>
            <a:r>
              <a:rPr lang="en-US" altLang="en-US" sz="2800" dirty="0" err="1">
                <a:solidFill>
                  <a:srgbClr val="FF0000"/>
                </a:solidFill>
                <a:latin typeface="#9Slide03 AmpleSoft Bold"/>
                <a:ea typeface="+mn-ea"/>
              </a:rPr>
              <a:t>Bắc</a:t>
            </a:r>
            <a:r>
              <a:rPr lang="en-US" altLang="en-US" sz="2800" dirty="0">
                <a:solidFill>
                  <a:srgbClr val="FF0000"/>
                </a:solidFill>
                <a:latin typeface="#9Slide03 AmpleSoft Bold"/>
                <a:ea typeface="+mn-ea"/>
              </a:rPr>
              <a:t> </a:t>
            </a:r>
            <a:r>
              <a:rPr lang="en-US" altLang="en-US" sz="2800" dirty="0" err="1">
                <a:solidFill>
                  <a:srgbClr val="FF0000"/>
                </a:solidFill>
                <a:latin typeface="#9Slide03 AmpleSoft Bold"/>
                <a:ea typeface="+mn-ea"/>
              </a:rPr>
              <a:t>rất</a:t>
            </a:r>
            <a:r>
              <a:rPr lang="en-US" altLang="en-US" sz="2800" dirty="0">
                <a:solidFill>
                  <a:srgbClr val="FF0000"/>
                </a:solidFill>
                <a:latin typeface="#9Slide03 AmpleSoft Bold"/>
                <a:ea typeface="+mn-ea"/>
              </a:rPr>
              <a:t> </a:t>
            </a:r>
            <a:r>
              <a:rPr lang="en-US" altLang="en-US" sz="2800" dirty="0" err="1">
                <a:solidFill>
                  <a:srgbClr val="FF0000"/>
                </a:solidFill>
                <a:latin typeface="#9Slide03 AmpleSoft Bold"/>
                <a:ea typeface="+mn-ea"/>
              </a:rPr>
              <a:t>đẹp</a:t>
            </a:r>
            <a:r>
              <a:rPr lang="en-US" altLang="en-US" sz="2800" dirty="0">
                <a:solidFill>
                  <a:srgbClr val="FF0000"/>
                </a:solidFill>
                <a:latin typeface="#9Slide03 AmpleSoft Bold"/>
                <a:ea typeface="+mn-ea"/>
              </a:rPr>
              <a:t>.</a:t>
            </a:r>
          </a:p>
        </p:txBody>
      </p:sp>
      <p:pic>
        <p:nvPicPr>
          <p:cNvPr id="68612" name="Picture 3">
            <a:extLst>
              <a:ext uri="{FF2B5EF4-FFF2-40B4-BE49-F238E27FC236}">
                <a16:creationId xmlns:a16="http://schemas.microsoft.com/office/drawing/2014/main" id="{5216D730-944D-1EF4-D2D6-3E03338CD5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3500" y="1370013"/>
            <a:ext cx="99060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3" name="Picture 6">
            <a:extLst>
              <a:ext uri="{FF2B5EF4-FFF2-40B4-BE49-F238E27FC236}">
                <a16:creationId xmlns:a16="http://schemas.microsoft.com/office/drawing/2014/main" id="{1B87DA28-ED28-B2B3-1F99-A19BCFCD08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76225"/>
            <a:ext cx="4260850" cy="117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4" name="Picture 7">
            <a:extLst>
              <a:ext uri="{FF2B5EF4-FFF2-40B4-BE49-F238E27FC236}">
                <a16:creationId xmlns:a16="http://schemas.microsoft.com/office/drawing/2014/main" id="{637DB3B9-5877-7C4D-30AF-E6064AE3EE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71113" y="4137025"/>
            <a:ext cx="2401887" cy="299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9634" name="Google Shape;1988;p51">
            <a:extLst>
              <a:ext uri="{FF2B5EF4-FFF2-40B4-BE49-F238E27FC236}">
                <a16:creationId xmlns:a16="http://schemas.microsoft.com/office/drawing/2014/main" id="{14FBDEDC-37B1-ECF5-57F0-DF2E3EDD434E}"/>
              </a:ext>
            </a:extLst>
          </p:cNvPr>
          <p:cNvGrpSpPr>
            <a:grpSpLocks/>
          </p:cNvGrpSpPr>
          <p:nvPr/>
        </p:nvGrpSpPr>
        <p:grpSpPr bwMode="auto">
          <a:xfrm>
            <a:off x="3175" y="5530850"/>
            <a:ext cx="12265025" cy="1314450"/>
            <a:chOff x="-12" y="4175800"/>
            <a:chExt cx="9177233" cy="986095"/>
          </a:xfrm>
        </p:grpSpPr>
        <p:sp>
          <p:nvSpPr>
            <p:cNvPr id="1989" name="Google Shape;1989;p51">
              <a:extLst>
                <a:ext uri="{FF2B5EF4-FFF2-40B4-BE49-F238E27FC236}">
                  <a16:creationId xmlns:a16="http://schemas.microsoft.com/office/drawing/2014/main" id="{DF8AC6FB-F4C1-79AA-20BE-7F98ED7F7B79}"/>
                </a:ext>
              </a:extLst>
            </p:cNvPr>
            <p:cNvSpPr/>
            <p:nvPr/>
          </p:nvSpPr>
          <p:spPr>
            <a:xfrm>
              <a:off x="5159954" y="4175800"/>
              <a:ext cx="4017267" cy="986095"/>
            </a:xfrm>
            <a:custGeom>
              <a:avLst/>
              <a:gdLst/>
              <a:ahLst/>
              <a:cxnLst/>
              <a:rect l="l" t="t" r="r" b="b"/>
              <a:pathLst>
                <a:path w="92834" h="20318" extrusionOk="0">
                  <a:moveTo>
                    <a:pt x="82184" y="1"/>
                  </a:moveTo>
                  <a:cubicBezTo>
                    <a:pt x="81770" y="1"/>
                    <a:pt x="81319" y="52"/>
                    <a:pt x="80828" y="167"/>
                  </a:cubicBezTo>
                  <a:cubicBezTo>
                    <a:pt x="76342" y="1195"/>
                    <a:pt x="75089" y="11220"/>
                    <a:pt x="75089" y="11220"/>
                  </a:cubicBezTo>
                  <a:cubicBezTo>
                    <a:pt x="75089" y="11220"/>
                    <a:pt x="74078" y="8309"/>
                    <a:pt x="70313" y="8309"/>
                  </a:cubicBezTo>
                  <a:cubicBezTo>
                    <a:pt x="70235" y="8309"/>
                    <a:pt x="70156" y="8310"/>
                    <a:pt x="70076" y="8313"/>
                  </a:cubicBezTo>
                  <a:cubicBezTo>
                    <a:pt x="66116" y="8413"/>
                    <a:pt x="64863" y="11746"/>
                    <a:pt x="64863" y="11746"/>
                  </a:cubicBezTo>
                  <a:cubicBezTo>
                    <a:pt x="64863" y="11746"/>
                    <a:pt x="64011" y="8087"/>
                    <a:pt x="60252" y="8087"/>
                  </a:cubicBezTo>
                  <a:cubicBezTo>
                    <a:pt x="56492" y="8087"/>
                    <a:pt x="54512" y="11646"/>
                    <a:pt x="54512" y="11646"/>
                  </a:cubicBezTo>
                  <a:cubicBezTo>
                    <a:pt x="54512" y="11646"/>
                    <a:pt x="50295" y="7863"/>
                    <a:pt x="45916" y="7863"/>
                  </a:cubicBezTo>
                  <a:cubicBezTo>
                    <a:pt x="45474" y="7863"/>
                    <a:pt x="45029" y="7902"/>
                    <a:pt x="44587" y="7987"/>
                  </a:cubicBezTo>
                  <a:cubicBezTo>
                    <a:pt x="39800" y="8939"/>
                    <a:pt x="38021" y="15205"/>
                    <a:pt x="38021" y="15205"/>
                  </a:cubicBezTo>
                  <a:cubicBezTo>
                    <a:pt x="38021" y="15205"/>
                    <a:pt x="33535" y="9867"/>
                    <a:pt x="27043" y="8187"/>
                  </a:cubicBezTo>
                  <a:cubicBezTo>
                    <a:pt x="26360" y="8012"/>
                    <a:pt x="25707" y="7934"/>
                    <a:pt x="25087" y="7934"/>
                  </a:cubicBezTo>
                  <a:cubicBezTo>
                    <a:pt x="19844" y="7934"/>
                    <a:pt x="16918" y="13526"/>
                    <a:pt x="16918" y="13526"/>
                  </a:cubicBezTo>
                  <a:cubicBezTo>
                    <a:pt x="16918" y="13526"/>
                    <a:pt x="14251" y="6833"/>
                    <a:pt x="8181" y="6833"/>
                  </a:cubicBezTo>
                  <a:cubicBezTo>
                    <a:pt x="8136" y="6833"/>
                    <a:pt x="8091" y="6833"/>
                    <a:pt x="8046" y="6834"/>
                  </a:cubicBezTo>
                  <a:cubicBezTo>
                    <a:pt x="4337" y="6909"/>
                    <a:pt x="1605" y="10117"/>
                    <a:pt x="26" y="12674"/>
                  </a:cubicBezTo>
                  <a:lnTo>
                    <a:pt x="1" y="20318"/>
                  </a:lnTo>
                  <a:lnTo>
                    <a:pt x="92833" y="20318"/>
                  </a:lnTo>
                  <a:lnTo>
                    <a:pt x="92833" y="1796"/>
                  </a:lnTo>
                  <a:cubicBezTo>
                    <a:pt x="91942" y="1111"/>
                    <a:pt x="91109" y="851"/>
                    <a:pt x="90359" y="851"/>
                  </a:cubicBezTo>
                  <a:cubicBezTo>
                    <a:pt x="88008" y="851"/>
                    <a:pt x="86467" y="3400"/>
                    <a:pt x="86467" y="3400"/>
                  </a:cubicBezTo>
                  <a:cubicBezTo>
                    <a:pt x="86467" y="3400"/>
                    <a:pt x="85553" y="1"/>
                    <a:pt x="82184" y="1"/>
                  </a:cubicBezTo>
                  <a:close/>
                </a:path>
              </a:pathLst>
            </a:custGeom>
            <a:solidFill>
              <a:srgbClr val="A8DC7F"/>
            </a:solidFill>
            <a:ln>
              <a:noFill/>
            </a:ln>
          </p:spPr>
          <p:txBody>
            <a:bodyPr spcFirstLastPara="1" lIns="91425" tIns="91425" rIns="91425" bIns="91425" anchor="ctr"/>
            <a:lstStyle/>
            <a:p>
              <a:pPr eaLnBrk="1" fontAlgn="auto" hangingPunct="1">
                <a:spcBef>
                  <a:spcPts val="0"/>
                </a:spcBef>
                <a:spcAft>
                  <a:spcPts val="0"/>
                </a:spcAft>
                <a:buClr>
                  <a:srgbClr val="000000"/>
                </a:buClr>
                <a:buSzPts val="1867"/>
                <a:buFont typeface="Arial"/>
                <a:buNone/>
                <a:defRPr/>
              </a:pPr>
              <a:endParaRPr sz="1867" kern="0">
                <a:solidFill>
                  <a:srgbClr val="000000"/>
                </a:solidFill>
                <a:latin typeface="Arial"/>
                <a:ea typeface="Arial"/>
                <a:cs typeface="Arial"/>
                <a:sym typeface="Arial"/>
              </a:endParaRPr>
            </a:p>
          </p:txBody>
        </p:sp>
        <p:sp>
          <p:nvSpPr>
            <p:cNvPr id="1990" name="Google Shape;1990;p51">
              <a:extLst>
                <a:ext uri="{FF2B5EF4-FFF2-40B4-BE49-F238E27FC236}">
                  <a16:creationId xmlns:a16="http://schemas.microsoft.com/office/drawing/2014/main" id="{9517D3F8-7CC5-7B06-4F39-25AD46FEA431}"/>
                </a:ext>
              </a:extLst>
            </p:cNvPr>
            <p:cNvSpPr/>
            <p:nvPr/>
          </p:nvSpPr>
          <p:spPr>
            <a:xfrm>
              <a:off x="2541960" y="4702194"/>
              <a:ext cx="2698767" cy="459701"/>
            </a:xfrm>
            <a:custGeom>
              <a:avLst/>
              <a:gdLst/>
              <a:ahLst/>
              <a:cxnLst/>
              <a:rect l="l" t="t" r="r" b="b"/>
              <a:pathLst>
                <a:path w="92834" h="20318" extrusionOk="0">
                  <a:moveTo>
                    <a:pt x="82184" y="1"/>
                  </a:moveTo>
                  <a:cubicBezTo>
                    <a:pt x="81770" y="1"/>
                    <a:pt x="81319" y="52"/>
                    <a:pt x="80828" y="167"/>
                  </a:cubicBezTo>
                  <a:cubicBezTo>
                    <a:pt x="76342" y="1195"/>
                    <a:pt x="75089" y="11220"/>
                    <a:pt x="75089" y="11220"/>
                  </a:cubicBezTo>
                  <a:cubicBezTo>
                    <a:pt x="75089" y="11220"/>
                    <a:pt x="74078" y="8309"/>
                    <a:pt x="70313" y="8309"/>
                  </a:cubicBezTo>
                  <a:cubicBezTo>
                    <a:pt x="70235" y="8309"/>
                    <a:pt x="70156" y="8310"/>
                    <a:pt x="70076" y="8313"/>
                  </a:cubicBezTo>
                  <a:cubicBezTo>
                    <a:pt x="66116" y="8413"/>
                    <a:pt x="64863" y="11746"/>
                    <a:pt x="64863" y="11746"/>
                  </a:cubicBezTo>
                  <a:cubicBezTo>
                    <a:pt x="64863" y="11746"/>
                    <a:pt x="64011" y="8087"/>
                    <a:pt x="60252" y="8087"/>
                  </a:cubicBezTo>
                  <a:cubicBezTo>
                    <a:pt x="56492" y="8087"/>
                    <a:pt x="54512" y="11646"/>
                    <a:pt x="54512" y="11646"/>
                  </a:cubicBezTo>
                  <a:cubicBezTo>
                    <a:pt x="54512" y="11646"/>
                    <a:pt x="50295" y="7863"/>
                    <a:pt x="45916" y="7863"/>
                  </a:cubicBezTo>
                  <a:cubicBezTo>
                    <a:pt x="45474" y="7863"/>
                    <a:pt x="45029" y="7902"/>
                    <a:pt x="44587" y="7987"/>
                  </a:cubicBezTo>
                  <a:cubicBezTo>
                    <a:pt x="39800" y="8939"/>
                    <a:pt x="38021" y="15205"/>
                    <a:pt x="38021" y="15205"/>
                  </a:cubicBezTo>
                  <a:cubicBezTo>
                    <a:pt x="38021" y="15205"/>
                    <a:pt x="33535" y="9867"/>
                    <a:pt x="27043" y="8187"/>
                  </a:cubicBezTo>
                  <a:cubicBezTo>
                    <a:pt x="26360" y="8012"/>
                    <a:pt x="25707" y="7934"/>
                    <a:pt x="25087" y="7934"/>
                  </a:cubicBezTo>
                  <a:cubicBezTo>
                    <a:pt x="19844" y="7934"/>
                    <a:pt x="16918" y="13526"/>
                    <a:pt x="16918" y="13526"/>
                  </a:cubicBezTo>
                  <a:cubicBezTo>
                    <a:pt x="16918" y="13526"/>
                    <a:pt x="14251" y="6833"/>
                    <a:pt x="8181" y="6833"/>
                  </a:cubicBezTo>
                  <a:cubicBezTo>
                    <a:pt x="8136" y="6833"/>
                    <a:pt x="8091" y="6833"/>
                    <a:pt x="8046" y="6834"/>
                  </a:cubicBezTo>
                  <a:cubicBezTo>
                    <a:pt x="4337" y="6909"/>
                    <a:pt x="1605" y="10117"/>
                    <a:pt x="26" y="12674"/>
                  </a:cubicBezTo>
                  <a:lnTo>
                    <a:pt x="1" y="20318"/>
                  </a:lnTo>
                  <a:lnTo>
                    <a:pt x="92833" y="20318"/>
                  </a:lnTo>
                  <a:lnTo>
                    <a:pt x="92833" y="1796"/>
                  </a:lnTo>
                  <a:cubicBezTo>
                    <a:pt x="91942" y="1111"/>
                    <a:pt x="91109" y="851"/>
                    <a:pt x="90359" y="851"/>
                  </a:cubicBezTo>
                  <a:cubicBezTo>
                    <a:pt x="88008" y="851"/>
                    <a:pt x="86467" y="3400"/>
                    <a:pt x="86467" y="3400"/>
                  </a:cubicBezTo>
                  <a:cubicBezTo>
                    <a:pt x="86467" y="3400"/>
                    <a:pt x="85553" y="1"/>
                    <a:pt x="82184" y="1"/>
                  </a:cubicBezTo>
                  <a:close/>
                </a:path>
              </a:pathLst>
            </a:custGeom>
            <a:solidFill>
              <a:srgbClr val="A8DC7F"/>
            </a:solidFill>
            <a:ln>
              <a:noFill/>
            </a:ln>
          </p:spPr>
          <p:txBody>
            <a:bodyPr spcFirstLastPara="1" lIns="91425" tIns="91425" rIns="91425" bIns="91425" anchor="ctr"/>
            <a:lstStyle/>
            <a:p>
              <a:pPr eaLnBrk="1" fontAlgn="auto" hangingPunct="1">
                <a:spcBef>
                  <a:spcPts val="0"/>
                </a:spcBef>
                <a:spcAft>
                  <a:spcPts val="0"/>
                </a:spcAft>
                <a:buClr>
                  <a:srgbClr val="000000"/>
                </a:buClr>
                <a:buSzPts val="1867"/>
                <a:buFont typeface="Arial"/>
                <a:buNone/>
                <a:defRPr/>
              </a:pPr>
              <a:endParaRPr sz="1867" kern="0">
                <a:solidFill>
                  <a:srgbClr val="000000"/>
                </a:solidFill>
                <a:latin typeface="Arial"/>
                <a:ea typeface="Arial"/>
                <a:cs typeface="Arial"/>
                <a:sym typeface="Arial"/>
              </a:endParaRPr>
            </a:p>
          </p:txBody>
        </p:sp>
        <p:sp>
          <p:nvSpPr>
            <p:cNvPr id="1991" name="Google Shape;1991;p51">
              <a:extLst>
                <a:ext uri="{FF2B5EF4-FFF2-40B4-BE49-F238E27FC236}">
                  <a16:creationId xmlns:a16="http://schemas.microsoft.com/office/drawing/2014/main" id="{B8B274DC-D98F-4DCA-6D1E-BA171BC89B89}"/>
                </a:ext>
              </a:extLst>
            </p:cNvPr>
            <p:cNvSpPr/>
            <p:nvPr/>
          </p:nvSpPr>
          <p:spPr>
            <a:xfrm flipH="1">
              <a:off x="-12" y="4587864"/>
              <a:ext cx="2639375" cy="574031"/>
            </a:xfrm>
            <a:custGeom>
              <a:avLst/>
              <a:gdLst/>
              <a:ahLst/>
              <a:cxnLst/>
              <a:rect l="l" t="t" r="r" b="b"/>
              <a:pathLst>
                <a:path w="92834" h="20318" extrusionOk="0">
                  <a:moveTo>
                    <a:pt x="82184" y="1"/>
                  </a:moveTo>
                  <a:cubicBezTo>
                    <a:pt x="81770" y="1"/>
                    <a:pt x="81319" y="52"/>
                    <a:pt x="80828" y="167"/>
                  </a:cubicBezTo>
                  <a:cubicBezTo>
                    <a:pt x="76342" y="1195"/>
                    <a:pt x="75089" y="11220"/>
                    <a:pt x="75089" y="11220"/>
                  </a:cubicBezTo>
                  <a:cubicBezTo>
                    <a:pt x="75089" y="11220"/>
                    <a:pt x="74078" y="8309"/>
                    <a:pt x="70313" y="8309"/>
                  </a:cubicBezTo>
                  <a:cubicBezTo>
                    <a:pt x="70235" y="8309"/>
                    <a:pt x="70156" y="8310"/>
                    <a:pt x="70076" y="8313"/>
                  </a:cubicBezTo>
                  <a:cubicBezTo>
                    <a:pt x="66116" y="8413"/>
                    <a:pt x="64863" y="11746"/>
                    <a:pt x="64863" y="11746"/>
                  </a:cubicBezTo>
                  <a:cubicBezTo>
                    <a:pt x="64863" y="11746"/>
                    <a:pt x="64011" y="8087"/>
                    <a:pt x="60252" y="8087"/>
                  </a:cubicBezTo>
                  <a:cubicBezTo>
                    <a:pt x="56492" y="8087"/>
                    <a:pt x="54512" y="11646"/>
                    <a:pt x="54512" y="11646"/>
                  </a:cubicBezTo>
                  <a:cubicBezTo>
                    <a:pt x="54512" y="11646"/>
                    <a:pt x="50295" y="7863"/>
                    <a:pt x="45916" y="7863"/>
                  </a:cubicBezTo>
                  <a:cubicBezTo>
                    <a:pt x="45474" y="7863"/>
                    <a:pt x="45029" y="7902"/>
                    <a:pt x="44587" y="7987"/>
                  </a:cubicBezTo>
                  <a:cubicBezTo>
                    <a:pt x="39800" y="8939"/>
                    <a:pt x="38021" y="15205"/>
                    <a:pt x="38021" y="15205"/>
                  </a:cubicBezTo>
                  <a:cubicBezTo>
                    <a:pt x="38021" y="15205"/>
                    <a:pt x="33535" y="9867"/>
                    <a:pt x="27043" y="8187"/>
                  </a:cubicBezTo>
                  <a:cubicBezTo>
                    <a:pt x="26360" y="8012"/>
                    <a:pt x="25707" y="7934"/>
                    <a:pt x="25087" y="7934"/>
                  </a:cubicBezTo>
                  <a:cubicBezTo>
                    <a:pt x="19844" y="7934"/>
                    <a:pt x="16918" y="13526"/>
                    <a:pt x="16918" y="13526"/>
                  </a:cubicBezTo>
                  <a:cubicBezTo>
                    <a:pt x="16918" y="13526"/>
                    <a:pt x="14251" y="6833"/>
                    <a:pt x="8181" y="6833"/>
                  </a:cubicBezTo>
                  <a:cubicBezTo>
                    <a:pt x="8136" y="6833"/>
                    <a:pt x="8091" y="6833"/>
                    <a:pt x="8046" y="6834"/>
                  </a:cubicBezTo>
                  <a:cubicBezTo>
                    <a:pt x="4337" y="6909"/>
                    <a:pt x="1605" y="10117"/>
                    <a:pt x="26" y="12674"/>
                  </a:cubicBezTo>
                  <a:lnTo>
                    <a:pt x="1" y="20318"/>
                  </a:lnTo>
                  <a:lnTo>
                    <a:pt x="92833" y="20318"/>
                  </a:lnTo>
                  <a:lnTo>
                    <a:pt x="92833" y="1796"/>
                  </a:lnTo>
                  <a:cubicBezTo>
                    <a:pt x="91942" y="1111"/>
                    <a:pt x="91109" y="851"/>
                    <a:pt x="90359" y="851"/>
                  </a:cubicBezTo>
                  <a:cubicBezTo>
                    <a:pt x="88008" y="851"/>
                    <a:pt x="86467" y="3400"/>
                    <a:pt x="86467" y="3400"/>
                  </a:cubicBezTo>
                  <a:cubicBezTo>
                    <a:pt x="86467" y="3400"/>
                    <a:pt x="85553" y="1"/>
                    <a:pt x="82184" y="1"/>
                  </a:cubicBezTo>
                  <a:close/>
                </a:path>
              </a:pathLst>
            </a:custGeom>
            <a:solidFill>
              <a:srgbClr val="A8DC7F"/>
            </a:solidFill>
            <a:ln>
              <a:noFill/>
            </a:ln>
          </p:spPr>
          <p:txBody>
            <a:bodyPr spcFirstLastPara="1" lIns="91425" tIns="91425" rIns="91425" bIns="91425" anchor="ctr"/>
            <a:lstStyle/>
            <a:p>
              <a:pPr eaLnBrk="1" fontAlgn="auto" hangingPunct="1">
                <a:spcBef>
                  <a:spcPts val="0"/>
                </a:spcBef>
                <a:spcAft>
                  <a:spcPts val="0"/>
                </a:spcAft>
                <a:buClr>
                  <a:srgbClr val="000000"/>
                </a:buClr>
                <a:buSzPts val="1867"/>
                <a:buFont typeface="Arial"/>
                <a:buNone/>
                <a:defRPr/>
              </a:pPr>
              <a:endParaRPr sz="1867" kern="0">
                <a:solidFill>
                  <a:srgbClr val="000000"/>
                </a:solidFill>
                <a:latin typeface="Arial"/>
                <a:ea typeface="Arial"/>
                <a:cs typeface="Arial"/>
                <a:sym typeface="Arial"/>
              </a:endParaRPr>
            </a:p>
          </p:txBody>
        </p:sp>
      </p:grpSp>
      <p:pic>
        <p:nvPicPr>
          <p:cNvPr id="1992" name="Google Shape;1992;p51" descr="A picture containing clipart&#10;&#10;Description automatically generated">
            <a:extLst>
              <a:ext uri="{FF2B5EF4-FFF2-40B4-BE49-F238E27FC236}">
                <a16:creationId xmlns:a16="http://schemas.microsoft.com/office/drawing/2014/main" id="{B9BC73BC-2530-C742-FAB8-5C66A35E69FC}"/>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38" y="5133975"/>
            <a:ext cx="1643062" cy="164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93" name="Google Shape;1993;p51">
            <a:extLst>
              <a:ext uri="{FF2B5EF4-FFF2-40B4-BE49-F238E27FC236}">
                <a16:creationId xmlns:a16="http://schemas.microsoft.com/office/drawing/2014/main" id="{DD59F179-2A72-B3A1-180A-C68A9E10BFC4}"/>
              </a:ext>
            </a:extLst>
          </p:cNvPr>
          <p:cNvGrpSpPr>
            <a:grpSpLocks/>
          </p:cNvGrpSpPr>
          <p:nvPr/>
        </p:nvGrpSpPr>
        <p:grpSpPr bwMode="auto">
          <a:xfrm>
            <a:off x="1447800" y="1027113"/>
            <a:ext cx="9906000" cy="4448175"/>
            <a:chOff x="4039051" y="797550"/>
            <a:chExt cx="7622497" cy="5236363"/>
          </a:xfrm>
        </p:grpSpPr>
        <p:sp>
          <p:nvSpPr>
            <p:cNvPr id="1994" name="Google Shape;1994;p51">
              <a:extLst>
                <a:ext uri="{FF2B5EF4-FFF2-40B4-BE49-F238E27FC236}">
                  <a16:creationId xmlns:a16="http://schemas.microsoft.com/office/drawing/2014/main" id="{4C852258-B3B4-CEF0-A137-25C0D3145C16}"/>
                </a:ext>
              </a:extLst>
            </p:cNvPr>
            <p:cNvSpPr/>
            <p:nvPr/>
          </p:nvSpPr>
          <p:spPr>
            <a:xfrm>
              <a:off x="4039051" y="797550"/>
              <a:ext cx="7622497" cy="5236363"/>
            </a:xfrm>
            <a:prstGeom prst="rect">
              <a:avLst/>
            </a:prstGeom>
            <a:solidFill>
              <a:srgbClr val="F81354"/>
            </a:solidFill>
            <a:ln>
              <a:noFill/>
            </a:ln>
          </p:spPr>
          <p:txBody>
            <a:bodyPr spcFirstLastPara="1" lIns="91425" tIns="45700" rIns="91425" bIns="45700" anchor="ctr"/>
            <a:lstStyle/>
            <a:p>
              <a:pPr algn="ctr" eaLnBrk="1" fontAlgn="auto" hangingPunct="1">
                <a:spcBef>
                  <a:spcPts val="0"/>
                </a:spcBef>
                <a:spcAft>
                  <a:spcPts val="0"/>
                </a:spcAft>
                <a:buClr>
                  <a:srgbClr val="000000"/>
                </a:buClr>
                <a:buFont typeface="Arial"/>
                <a:buNone/>
                <a:defRPr/>
              </a:pPr>
              <a:endParaRPr kern="0">
                <a:solidFill>
                  <a:srgbClr val="FFFFFF"/>
                </a:solidFill>
                <a:latin typeface="Calibri"/>
                <a:ea typeface="Calibri"/>
                <a:cs typeface="Calibri"/>
                <a:sym typeface="Calibri"/>
              </a:endParaRPr>
            </a:p>
          </p:txBody>
        </p:sp>
        <p:sp>
          <p:nvSpPr>
            <p:cNvPr id="1995" name="Google Shape;1995;p51">
              <a:extLst>
                <a:ext uri="{FF2B5EF4-FFF2-40B4-BE49-F238E27FC236}">
                  <a16:creationId xmlns:a16="http://schemas.microsoft.com/office/drawing/2014/main" id="{812C4AC6-43CE-0C8D-D791-9AEF3F3F09DC}"/>
                </a:ext>
              </a:extLst>
            </p:cNvPr>
            <p:cNvSpPr/>
            <p:nvPr/>
          </p:nvSpPr>
          <p:spPr>
            <a:xfrm>
              <a:off x="4201518" y="920890"/>
              <a:ext cx="7287791" cy="4950437"/>
            </a:xfrm>
            <a:prstGeom prst="rect">
              <a:avLst/>
            </a:prstGeom>
            <a:solidFill>
              <a:schemeClr val="lt1"/>
            </a:solidFill>
            <a:ln>
              <a:noFill/>
            </a:ln>
          </p:spPr>
          <p:txBody>
            <a:bodyPr spcFirstLastPara="1" lIns="91425" tIns="45700" rIns="91425" bIns="45700" anchor="ctr"/>
            <a:lstStyle/>
            <a:p>
              <a:pPr algn="ctr" eaLnBrk="1" fontAlgn="auto" hangingPunct="1">
                <a:spcBef>
                  <a:spcPts val="0"/>
                </a:spcBef>
                <a:spcAft>
                  <a:spcPts val="0"/>
                </a:spcAft>
                <a:buClr>
                  <a:srgbClr val="000000"/>
                </a:buClr>
                <a:buFont typeface="Arial"/>
                <a:buNone/>
                <a:defRPr/>
              </a:pPr>
              <a:endParaRPr kern="0">
                <a:solidFill>
                  <a:srgbClr val="FFFFFF"/>
                </a:solidFill>
                <a:latin typeface="Calibri"/>
                <a:ea typeface="Calibri"/>
                <a:cs typeface="Calibri"/>
                <a:sym typeface="Calibri"/>
              </a:endParaRPr>
            </a:p>
          </p:txBody>
        </p:sp>
      </p:grpSp>
      <p:pic>
        <p:nvPicPr>
          <p:cNvPr id="69637" name="Google Shape;1996;p51" descr="Shape, circle&#10;&#10;Description automatically generated">
            <a:extLst>
              <a:ext uri="{FF2B5EF4-FFF2-40B4-BE49-F238E27FC236}">
                <a16:creationId xmlns:a16="http://schemas.microsoft.com/office/drawing/2014/main" id="{26802196-5FD4-6448-A5A9-A2096D33E05C}"/>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77588" y="161925"/>
            <a:ext cx="968375"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9638" name="Google Shape;1997;p51">
            <a:extLst>
              <a:ext uri="{FF2B5EF4-FFF2-40B4-BE49-F238E27FC236}">
                <a16:creationId xmlns:a16="http://schemas.microsoft.com/office/drawing/2014/main" id="{D64CDBE6-4CF1-5E5F-98AE-D0D199C6C431}"/>
              </a:ext>
            </a:extLst>
          </p:cNvPr>
          <p:cNvGrpSpPr>
            <a:grpSpLocks/>
          </p:cNvGrpSpPr>
          <p:nvPr/>
        </p:nvGrpSpPr>
        <p:grpSpPr bwMode="auto">
          <a:xfrm flipH="1">
            <a:off x="228600" y="80963"/>
            <a:ext cx="3527425" cy="946150"/>
            <a:chOff x="4050402" y="358758"/>
            <a:chExt cx="4484181" cy="945689"/>
          </a:xfrm>
        </p:grpSpPr>
        <p:grpSp>
          <p:nvGrpSpPr>
            <p:cNvPr id="69643" name="Google Shape;1998;p51">
              <a:extLst>
                <a:ext uri="{FF2B5EF4-FFF2-40B4-BE49-F238E27FC236}">
                  <a16:creationId xmlns:a16="http://schemas.microsoft.com/office/drawing/2014/main" id="{0A10B470-6504-D7DE-3861-9D7A75DE775B}"/>
                </a:ext>
              </a:extLst>
            </p:cNvPr>
            <p:cNvGrpSpPr>
              <a:grpSpLocks/>
            </p:cNvGrpSpPr>
            <p:nvPr/>
          </p:nvGrpSpPr>
          <p:grpSpPr bwMode="auto">
            <a:xfrm>
              <a:off x="4050402" y="358758"/>
              <a:ext cx="4484181" cy="945689"/>
              <a:chOff x="2768748" y="2728525"/>
              <a:chExt cx="4484181" cy="945689"/>
            </a:xfrm>
          </p:grpSpPr>
          <p:grpSp>
            <p:nvGrpSpPr>
              <p:cNvPr id="69645" name="Google Shape;1999;p51">
                <a:extLst>
                  <a:ext uri="{FF2B5EF4-FFF2-40B4-BE49-F238E27FC236}">
                    <a16:creationId xmlns:a16="http://schemas.microsoft.com/office/drawing/2014/main" id="{675EBAF0-02EC-F034-1589-B4E285119650}"/>
                  </a:ext>
                </a:extLst>
              </p:cNvPr>
              <p:cNvGrpSpPr>
                <a:grpSpLocks/>
              </p:cNvGrpSpPr>
              <p:nvPr/>
            </p:nvGrpSpPr>
            <p:grpSpPr bwMode="auto">
              <a:xfrm>
                <a:off x="2768748" y="2728525"/>
                <a:ext cx="4484181" cy="945689"/>
                <a:chOff x="3621376" y="1777845"/>
                <a:chExt cx="3184125" cy="671514"/>
              </a:xfrm>
            </p:grpSpPr>
            <p:sp>
              <p:nvSpPr>
                <p:cNvPr id="2000" name="Google Shape;2000;p51">
                  <a:extLst>
                    <a:ext uri="{FF2B5EF4-FFF2-40B4-BE49-F238E27FC236}">
                      <a16:creationId xmlns:a16="http://schemas.microsoft.com/office/drawing/2014/main" id="{47C923FD-CE0A-58E1-5091-2B0057BB6714}"/>
                    </a:ext>
                  </a:extLst>
                </p:cNvPr>
                <p:cNvSpPr/>
                <p:nvPr/>
              </p:nvSpPr>
              <p:spPr>
                <a:xfrm rot="5400000">
                  <a:off x="6189592" y="1833450"/>
                  <a:ext cx="671514" cy="560303"/>
                </a:xfrm>
                <a:prstGeom prst="trapezoid">
                  <a:avLst>
                    <a:gd name="adj" fmla="val 39695"/>
                  </a:avLst>
                </a:prstGeom>
                <a:solidFill>
                  <a:srgbClr val="FFD966"/>
                </a:solidFill>
                <a:ln>
                  <a:noFill/>
                </a:ln>
              </p:spPr>
              <p:txBody>
                <a:bodyPr spcFirstLastPara="1" lIns="91425" tIns="45700" rIns="91425" bIns="45700" anchor="ctr"/>
                <a:lstStyle/>
                <a:p>
                  <a:pPr algn="ctr" eaLnBrk="1" fontAlgn="auto" hangingPunct="1">
                    <a:spcBef>
                      <a:spcPts val="0"/>
                    </a:spcBef>
                    <a:spcAft>
                      <a:spcPts val="0"/>
                    </a:spcAft>
                    <a:buClr>
                      <a:srgbClr val="000000"/>
                    </a:buClr>
                    <a:buSzPts val="2400"/>
                    <a:buFont typeface="Calibri"/>
                    <a:buNone/>
                    <a:defRPr/>
                  </a:pPr>
                  <a:endParaRPr sz="2400" kern="0">
                    <a:solidFill>
                      <a:srgbClr val="2F5496"/>
                    </a:solidFill>
                    <a:latin typeface="Arial"/>
                    <a:ea typeface="Arial"/>
                    <a:cs typeface="Arial"/>
                    <a:sym typeface="Arial"/>
                  </a:endParaRPr>
                </a:p>
              </p:txBody>
            </p:sp>
            <p:sp>
              <p:nvSpPr>
                <p:cNvPr id="2001" name="Google Shape;2001;p51">
                  <a:extLst>
                    <a:ext uri="{FF2B5EF4-FFF2-40B4-BE49-F238E27FC236}">
                      <a16:creationId xmlns:a16="http://schemas.microsoft.com/office/drawing/2014/main" id="{61C46E3C-35DD-A914-7ED1-B11A8E492C06}"/>
                    </a:ext>
                  </a:extLst>
                </p:cNvPr>
                <p:cNvSpPr/>
                <p:nvPr/>
              </p:nvSpPr>
              <p:spPr>
                <a:xfrm>
                  <a:off x="3621376" y="1777845"/>
                  <a:ext cx="2625255" cy="671514"/>
                </a:xfrm>
                <a:prstGeom prst="rect">
                  <a:avLst/>
                </a:prstGeom>
                <a:solidFill>
                  <a:srgbClr val="FEE599"/>
                </a:solidFill>
                <a:ln>
                  <a:noFill/>
                </a:ln>
              </p:spPr>
              <p:txBody>
                <a:bodyPr spcFirstLastPara="1" lIns="91425" tIns="45700" rIns="91425" bIns="45700" anchor="ctr"/>
                <a:lstStyle/>
                <a:p>
                  <a:pPr algn="ctr" eaLnBrk="1" fontAlgn="auto" hangingPunct="1">
                    <a:spcBef>
                      <a:spcPts val="0"/>
                    </a:spcBef>
                    <a:spcAft>
                      <a:spcPts val="0"/>
                    </a:spcAft>
                    <a:buClr>
                      <a:srgbClr val="000000"/>
                    </a:buClr>
                    <a:buSzPts val="1800"/>
                    <a:buFont typeface="Calibri"/>
                    <a:buNone/>
                    <a:defRPr/>
                  </a:pPr>
                  <a:endParaRPr kern="0">
                    <a:solidFill>
                      <a:srgbClr val="FFFFFF"/>
                    </a:solidFill>
                    <a:latin typeface="Arial"/>
                    <a:ea typeface="Arial"/>
                    <a:cs typeface="Arial"/>
                    <a:sym typeface="Arial"/>
                  </a:endParaRPr>
                </a:p>
              </p:txBody>
            </p:sp>
          </p:grpSp>
          <p:sp>
            <p:nvSpPr>
              <p:cNvPr id="2002" name="Google Shape;2002;p51">
                <a:extLst>
                  <a:ext uri="{FF2B5EF4-FFF2-40B4-BE49-F238E27FC236}">
                    <a16:creationId xmlns:a16="http://schemas.microsoft.com/office/drawing/2014/main" id="{D0CF82AD-592E-CCA7-656C-D3EFE12D7672}"/>
                  </a:ext>
                </a:extLst>
              </p:cNvPr>
              <p:cNvSpPr txBox="1"/>
              <p:nvPr/>
            </p:nvSpPr>
            <p:spPr>
              <a:xfrm>
                <a:off x="3188509" y="2799927"/>
                <a:ext cx="3063450" cy="731481"/>
              </a:xfrm>
              <a:prstGeom prst="rect">
                <a:avLst/>
              </a:prstGeom>
              <a:noFill/>
              <a:ln>
                <a:noFill/>
              </a:ln>
            </p:spPr>
            <p:txBody>
              <a:bodyPr lIns="91425" tIns="91425" rIns="91425" bIns="91425"/>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ctr" eaLnBrk="1" hangingPunct="1">
                  <a:buClr>
                    <a:srgbClr val="434343"/>
                  </a:buClr>
                  <a:buSzPts val="5200"/>
                  <a:buFont typeface="Odibee Sans"/>
                  <a:buNone/>
                </a:pPr>
                <a:r>
                  <a:rPr lang="en-US" altLang="vi-VN" sz="4400" b="1">
                    <a:solidFill>
                      <a:srgbClr val="FF0000"/>
                    </a:solidFill>
                    <a:latin typeface="Calibri" panose="020F0502020204030204" pitchFamily="34" charset="0"/>
                    <a:cs typeface="Calibri" panose="020F0502020204030204" pitchFamily="34" charset="0"/>
                    <a:sym typeface="Calibri" panose="020F0502020204030204" pitchFamily="34" charset="0"/>
                  </a:rPr>
                  <a:t>Viết câu</a:t>
                </a:r>
                <a:endParaRPr lang="vi-VN" altLang="vi-VN" sz="4400" b="1">
                  <a:solidFill>
                    <a:srgbClr val="FF0000"/>
                  </a:solidFill>
                  <a:latin typeface="Calibri" panose="020F0502020204030204" pitchFamily="34" charset="0"/>
                  <a:cs typeface="Calibri" panose="020F0502020204030204" pitchFamily="34" charset="0"/>
                  <a:sym typeface="Calibri" panose="020F0502020204030204" pitchFamily="34" charset="0"/>
                </a:endParaRPr>
              </a:p>
            </p:txBody>
          </p:sp>
        </p:grpSp>
        <p:pic>
          <p:nvPicPr>
            <p:cNvPr id="69644" name="Google Shape;2003;p51">
              <a:extLst>
                <a:ext uri="{FF2B5EF4-FFF2-40B4-BE49-F238E27FC236}">
                  <a16:creationId xmlns:a16="http://schemas.microsoft.com/office/drawing/2014/main" id="{19558D1D-92D6-3BBF-2FC1-64A43511F46E}"/>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7746848" y="490477"/>
              <a:ext cx="566501" cy="663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004" name="Google Shape;2004;p51">
            <a:extLst>
              <a:ext uri="{FF2B5EF4-FFF2-40B4-BE49-F238E27FC236}">
                <a16:creationId xmlns:a16="http://schemas.microsoft.com/office/drawing/2014/main" id="{863DC851-5D76-D964-A714-2827554DE622}"/>
              </a:ext>
            </a:extLst>
          </p:cNvPr>
          <p:cNvGrpSpPr>
            <a:grpSpLocks/>
          </p:cNvGrpSpPr>
          <p:nvPr/>
        </p:nvGrpSpPr>
        <p:grpSpPr bwMode="auto">
          <a:xfrm>
            <a:off x="5891213" y="5499100"/>
            <a:ext cx="2230437" cy="1314450"/>
            <a:chOff x="6865144" y="3555389"/>
            <a:chExt cx="2166889" cy="1588111"/>
          </a:xfrm>
        </p:grpSpPr>
        <p:pic>
          <p:nvPicPr>
            <p:cNvPr id="69641" name="Google Shape;2005;p51">
              <a:extLst>
                <a:ext uri="{FF2B5EF4-FFF2-40B4-BE49-F238E27FC236}">
                  <a16:creationId xmlns:a16="http://schemas.microsoft.com/office/drawing/2014/main" id="{D1CAFDF1-1E09-7F78-E3E1-B81AE81F678E}"/>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65144" y="3555389"/>
              <a:ext cx="2166889" cy="1588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06" name="Google Shape;2006;p51">
              <a:extLst>
                <a:ext uri="{FF2B5EF4-FFF2-40B4-BE49-F238E27FC236}">
                  <a16:creationId xmlns:a16="http://schemas.microsoft.com/office/drawing/2014/main" id="{35BF4F38-E465-E289-1458-0C0774CEB0B2}"/>
                </a:ext>
              </a:extLst>
            </p:cNvPr>
            <p:cNvSpPr/>
            <p:nvPr/>
          </p:nvSpPr>
          <p:spPr>
            <a:xfrm>
              <a:off x="7047132" y="3783633"/>
              <a:ext cx="1818336" cy="1227525"/>
            </a:xfrm>
            <a:prstGeom prst="rect">
              <a:avLst/>
            </a:prstGeom>
            <a:noFill/>
            <a:ln>
              <a:noFill/>
            </a:ln>
          </p:spPr>
          <p:txBody>
            <a:bodyPr lIns="91425" tIns="45700" rIns="91425" bIns="45700">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ctr" eaLnBrk="1" hangingPunct="1">
                <a:buClr>
                  <a:srgbClr val="000000"/>
                </a:buClr>
                <a:buSzPts val="3200"/>
                <a:buFont typeface="Arial" panose="020B0604020202020204" pitchFamily="34" charset="0"/>
                <a:buNone/>
              </a:pPr>
              <a:r>
                <a:rPr lang="en-US" altLang="vi-VN" sz="3200" b="1">
                  <a:solidFill>
                    <a:srgbClr val="FF0000"/>
                  </a:solidFill>
                  <a:latin typeface="Calibri" panose="020F0502020204030204" pitchFamily="34" charset="0"/>
                  <a:cs typeface="Calibri" panose="020F0502020204030204" pitchFamily="34" charset="0"/>
                  <a:sym typeface="Calibri" panose="020F0502020204030204" pitchFamily="34" charset="0"/>
                </a:rPr>
                <a:t>Viết </a:t>
              </a:r>
              <a:endParaRPr lang="vi-VN" altLang="vi-VN" sz="1400">
                <a:solidFill>
                  <a:srgbClr val="000000"/>
                </a:solidFill>
                <a:latin typeface="Arial" panose="020B0604020202020204" pitchFamily="34" charset="0"/>
                <a:cs typeface="Arial" panose="020B0604020202020204" pitchFamily="34" charset="0"/>
                <a:sym typeface="Arial" panose="020B0604020202020204" pitchFamily="34" charset="0"/>
              </a:endParaRPr>
            </a:p>
            <a:p>
              <a:pPr algn="ctr" eaLnBrk="1" hangingPunct="1">
                <a:buClr>
                  <a:srgbClr val="000000"/>
                </a:buClr>
                <a:buSzPts val="3200"/>
                <a:buFont typeface="Arial" panose="020B0604020202020204" pitchFamily="34" charset="0"/>
                <a:buNone/>
              </a:pPr>
              <a:r>
                <a:rPr lang="en-US" altLang="vi-VN" sz="3200" b="1">
                  <a:solidFill>
                    <a:srgbClr val="FF0000"/>
                  </a:solidFill>
                  <a:latin typeface="Calibri" panose="020F0502020204030204" pitchFamily="34" charset="0"/>
                  <a:cs typeface="Calibri" panose="020F0502020204030204" pitchFamily="34" charset="0"/>
                  <a:sym typeface="Calibri" panose="020F0502020204030204" pitchFamily="34" charset="0"/>
                </a:rPr>
                <a:t>vào vở</a:t>
              </a:r>
              <a:endParaRPr lang="vi-VN" altLang="vi-VN" sz="3200" b="1">
                <a:solidFill>
                  <a:srgbClr val="FF0000"/>
                </a:solidFill>
                <a:latin typeface="Calibri" panose="020F0502020204030204" pitchFamily="34" charset="0"/>
                <a:cs typeface="Calibri" panose="020F0502020204030204" pitchFamily="34" charset="0"/>
                <a:sym typeface="Calibri" panose="020F0502020204030204" pitchFamily="34" charset="0"/>
              </a:endParaRPr>
            </a:p>
          </p:txBody>
        </p:sp>
      </p:grpSp>
      <p:pic>
        <p:nvPicPr>
          <p:cNvPr id="69640" name="Picture 4">
            <a:extLst>
              <a:ext uri="{FF2B5EF4-FFF2-40B4-BE49-F238E27FC236}">
                <a16:creationId xmlns:a16="http://schemas.microsoft.com/office/drawing/2014/main" id="{16E89575-74E2-52F7-06EA-60F972512CB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01800" y="1177925"/>
            <a:ext cx="9471025" cy="410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200"/>
                                  </p:stCondLst>
                                  <p:childTnLst>
                                    <p:set>
                                      <p:cBhvr>
                                        <p:cTn id="6" dur="1" fill="hold">
                                          <p:stCondLst>
                                            <p:cond delay="0"/>
                                          </p:stCondLst>
                                        </p:cTn>
                                        <p:tgtEl>
                                          <p:spTgt spid="1992"/>
                                        </p:tgtEl>
                                        <p:attrNameLst>
                                          <p:attrName>style.visibility</p:attrName>
                                        </p:attrNameLst>
                                      </p:cBhvr>
                                      <p:to>
                                        <p:strVal val="visible"/>
                                      </p:to>
                                    </p:set>
                                    <p:anim calcmode="lin" valueType="num">
                                      <p:cBhvr additive="base">
                                        <p:cTn id="7" dur="1250"/>
                                        <p:tgtEl>
                                          <p:spTgt spid="1992"/>
                                        </p:tgtEl>
                                        <p:attrNameLst>
                                          <p:attrName>ppt_x</p:attrName>
                                        </p:attrNameLst>
                                      </p:cBhvr>
                                      <p:tavLst>
                                        <p:tav tm="0">
                                          <p:val>
                                            <p:strVal val="#ppt_x-1"/>
                                          </p:val>
                                        </p:tav>
                                        <p:tav tm="100000">
                                          <p:val>
                                            <p:strVal val="#ppt_x"/>
                                          </p:val>
                                        </p:tav>
                                      </p:tavLst>
                                    </p:anim>
                                  </p:childTnLst>
                                </p:cTn>
                              </p:par>
                              <p:par>
                                <p:cTn id="8" presetID="10" presetClass="entr" presetSubtype="0" fill="hold" nodeType="withEffect">
                                  <p:stCondLst>
                                    <p:cond delay="100"/>
                                  </p:stCondLst>
                                  <p:childTnLst>
                                    <p:set>
                                      <p:cBhvr>
                                        <p:cTn id="9" dur="1" fill="hold">
                                          <p:stCondLst>
                                            <p:cond delay="0"/>
                                          </p:stCondLst>
                                        </p:cTn>
                                        <p:tgtEl>
                                          <p:spTgt spid="1993"/>
                                        </p:tgtEl>
                                        <p:attrNameLst>
                                          <p:attrName>style.visibility</p:attrName>
                                        </p:attrNameLst>
                                      </p:cBhvr>
                                      <p:to>
                                        <p:strVal val="visible"/>
                                      </p:to>
                                    </p:set>
                                    <p:animEffect transition="in" filter="fade">
                                      <p:cBhvr>
                                        <p:cTn id="10" dur="500"/>
                                        <p:tgtEl>
                                          <p:spTgt spid="1993"/>
                                        </p:tgtEl>
                                      </p:cBhvr>
                                    </p:animEffect>
                                  </p:childTnLst>
                                </p:cTn>
                              </p:par>
                            </p:childTnLst>
                          </p:cTn>
                        </p:par>
                        <p:par>
                          <p:cTn id="11" fill="hold" nodeType="afterGroup">
                            <p:stCondLst>
                              <p:cond delay="1250"/>
                            </p:stCondLst>
                            <p:childTnLst>
                              <p:par>
                                <p:cTn id="12" presetID="10" presetClass="entr" presetSubtype="0" fill="hold" nodeType="afterEffect">
                                  <p:stCondLst>
                                    <p:cond delay="0"/>
                                  </p:stCondLst>
                                  <p:childTnLst>
                                    <p:set>
                                      <p:cBhvr>
                                        <p:cTn id="13" dur="1" fill="hold">
                                          <p:stCondLst>
                                            <p:cond delay="0"/>
                                          </p:stCondLst>
                                        </p:cTn>
                                        <p:tgtEl>
                                          <p:spTgt spid="2004"/>
                                        </p:tgtEl>
                                        <p:attrNameLst>
                                          <p:attrName>style.visibility</p:attrName>
                                        </p:attrNameLst>
                                      </p:cBhvr>
                                      <p:to>
                                        <p:strVal val="visible"/>
                                      </p:to>
                                    </p:set>
                                    <p:animEffect transition="in" filter="fade">
                                      <p:cBhvr>
                                        <p:cTn id="14" dur="500"/>
                                        <p:tgtEl>
                                          <p:spTgt spid="20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003300"/>
        </a:solidFill>
        <a:effectLst/>
      </p:bgPr>
    </p:bg>
    <p:spTree>
      <p:nvGrpSpPr>
        <p:cNvPr id="1" name=""/>
        <p:cNvGrpSpPr/>
        <p:nvPr/>
      </p:nvGrpSpPr>
      <p:grpSpPr>
        <a:xfrm>
          <a:off x="0" y="0"/>
          <a:ext cx="0" cy="0"/>
          <a:chOff x="0" y="0"/>
          <a:chExt cx="0" cy="0"/>
        </a:xfrm>
      </p:grpSpPr>
      <p:pic>
        <p:nvPicPr>
          <p:cNvPr id="71682" name="Google Shape;2013;p52">
            <a:extLst>
              <a:ext uri="{FF2B5EF4-FFF2-40B4-BE49-F238E27FC236}">
                <a16:creationId xmlns:a16="http://schemas.microsoft.com/office/drawing/2014/main" id="{3D7046E0-FE9E-9911-6EDB-7A2F7D25856E}"/>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2425" y="3884613"/>
            <a:ext cx="3052763" cy="335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3" name="Google Shape;2014;p52">
            <a:extLst>
              <a:ext uri="{FF2B5EF4-FFF2-40B4-BE49-F238E27FC236}">
                <a16:creationId xmlns:a16="http://schemas.microsoft.com/office/drawing/2014/main" id="{69128BD6-DAA1-3CB8-F560-8B27BBF18220}"/>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958296">
            <a:off x="830263" y="3937000"/>
            <a:ext cx="3603625" cy="292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4" name="Google Shape;2015;p52" descr="图片包含 镜子, 汽车, 室内, 反射&#10;&#10;已生成高可信度的说明">
            <a:extLst>
              <a:ext uri="{FF2B5EF4-FFF2-40B4-BE49-F238E27FC236}">
                <a16:creationId xmlns:a16="http://schemas.microsoft.com/office/drawing/2014/main" id="{30AF79C9-2B9D-0288-A663-0E97CA28E8B8}"/>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1162" y="-875805"/>
            <a:ext cx="11033125"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16" name="Google Shape;2016;p52">
            <a:extLst>
              <a:ext uri="{FF2B5EF4-FFF2-40B4-BE49-F238E27FC236}">
                <a16:creationId xmlns:a16="http://schemas.microsoft.com/office/drawing/2014/main" id="{5F8B7ED2-FF1E-7729-53C2-33B2A82695F6}"/>
              </a:ext>
            </a:extLst>
          </p:cNvPr>
          <p:cNvSpPr txBox="1"/>
          <p:nvPr/>
        </p:nvSpPr>
        <p:spPr>
          <a:xfrm>
            <a:off x="2057400" y="1249363"/>
            <a:ext cx="8202881" cy="2439025"/>
          </a:xfrm>
          <a:prstGeom prst="rect">
            <a:avLst/>
          </a:prstGeom>
          <a:noFill/>
          <a:ln>
            <a:noFill/>
          </a:ln>
        </p:spPr>
        <p:txBody>
          <a:bodyPr wrap="square" lIns="91425" tIns="45700" rIns="91425" bIns="45700">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ctr" eaLnBrk="1" hangingPunct="1">
              <a:buClr>
                <a:srgbClr val="000000"/>
              </a:buClr>
              <a:buFont typeface="Arial" panose="020B0604020202020204" pitchFamily="34" charset="0"/>
              <a:buNone/>
            </a:pPr>
            <a:r>
              <a:rPr lang="en-US" altLang="vi-VN" sz="3600" b="1">
                <a:solidFill>
                  <a:srgbClr val="FF0000"/>
                </a:solidFill>
                <a:latin typeface="Arial" panose="020B0604020202020204" pitchFamily="34" charset="0"/>
                <a:cs typeface="Arial" panose="020B0604020202020204" pitchFamily="34" charset="0"/>
                <a:sym typeface="Arial" panose="020B0604020202020204" pitchFamily="34" charset="0"/>
              </a:rPr>
              <a:t>HOẠT ĐỘNG TIẾP NỐI:</a:t>
            </a:r>
            <a:endParaRPr lang="vi-VN" altLang="vi-VN" sz="1400">
              <a:solidFill>
                <a:srgbClr val="000000"/>
              </a:solidFill>
              <a:latin typeface="Arial" panose="020B0604020202020204" pitchFamily="34" charset="0"/>
              <a:cs typeface="Arial" panose="020B0604020202020204" pitchFamily="34" charset="0"/>
              <a:sym typeface="Arial" panose="020B0604020202020204" pitchFamily="34" charset="0"/>
            </a:endParaRPr>
          </a:p>
          <a:p>
            <a:pPr eaLnBrk="1" hangingPunct="1">
              <a:lnSpc>
                <a:spcPct val="150000"/>
              </a:lnSpc>
              <a:buClr>
                <a:srgbClr val="0000FF"/>
              </a:buClr>
              <a:buSzPts val="2700"/>
              <a:buFont typeface="Arial" panose="020B0604020202020204" pitchFamily="34" charset="0"/>
              <a:buAutoNum type="arabicPeriod"/>
            </a:pPr>
            <a:r>
              <a:rPr lang="en-US" altLang="vi-VN" sz="2700">
                <a:solidFill>
                  <a:srgbClr val="0000FF"/>
                </a:solidFill>
                <a:latin typeface="Arial" panose="020B0604020202020204" pitchFamily="34" charset="0"/>
                <a:cs typeface="Arial" panose="020B0604020202020204" pitchFamily="34" charset="0"/>
                <a:sym typeface="Arial" panose="020B0604020202020204" pitchFamily="34" charset="0"/>
              </a:rPr>
              <a:t>Tiếp tục tìm hiểu những cảnh đẹp ở làng quê </a:t>
            </a:r>
          </a:p>
          <a:p>
            <a:pPr eaLnBrk="1" hangingPunct="1">
              <a:lnSpc>
                <a:spcPct val="150000"/>
              </a:lnSpc>
              <a:buClr>
                <a:srgbClr val="0000FF"/>
              </a:buClr>
              <a:buSzPts val="2700"/>
            </a:pPr>
            <a:r>
              <a:rPr lang="en-US" altLang="vi-VN" sz="2700">
                <a:solidFill>
                  <a:srgbClr val="0000FF"/>
                </a:solidFill>
                <a:latin typeface="Arial" panose="020B0604020202020204" pitchFamily="34" charset="0"/>
                <a:cs typeface="Arial" panose="020B0604020202020204" pitchFamily="34" charset="0"/>
                <a:sym typeface="Arial" panose="020B0604020202020204" pitchFamily="34" charset="0"/>
              </a:rPr>
              <a:t>Việt Nam </a:t>
            </a:r>
          </a:p>
          <a:p>
            <a:pPr eaLnBrk="1" hangingPunct="1">
              <a:lnSpc>
                <a:spcPct val="150000"/>
              </a:lnSpc>
              <a:buClr>
                <a:srgbClr val="0000FF"/>
              </a:buClr>
              <a:buSzPts val="2700"/>
            </a:pPr>
            <a:r>
              <a:rPr lang="en-US" altLang="vi-VN" sz="2700">
                <a:solidFill>
                  <a:srgbClr val="0000FF"/>
                </a:solidFill>
                <a:latin typeface="Arial" panose="020B0604020202020204" pitchFamily="34" charset="0"/>
                <a:cs typeface="Arial" panose="020B0604020202020204" pitchFamily="34" charset="0"/>
                <a:sym typeface="Arial" panose="020B0604020202020204" pitchFamily="34" charset="0"/>
              </a:rPr>
              <a:t>2. Chuẩn bị bài sau: </a:t>
            </a:r>
            <a:r>
              <a:rPr lang="en-US" altLang="vi-VN" sz="2700" b="1" i="1">
                <a:solidFill>
                  <a:srgbClr val="0000FF"/>
                </a:solidFill>
                <a:latin typeface="Arial" panose="020B0604020202020204" pitchFamily="34" charset="0"/>
                <a:cs typeface="Arial" panose="020B0604020202020204" pitchFamily="34" charset="0"/>
                <a:sym typeface="Arial" panose="020B0604020202020204" pitchFamily="34" charset="0"/>
              </a:rPr>
              <a:t>Mùa hè lấp lánh</a:t>
            </a:r>
            <a:endParaRPr lang="vi-VN" altLang="vi-VN" sz="2700" b="1" i="1">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transition>
    <p:random/>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Google Shape;2021;p53">
            <a:extLst>
              <a:ext uri="{FF2B5EF4-FFF2-40B4-BE49-F238E27FC236}">
                <a16:creationId xmlns:a16="http://schemas.microsoft.com/office/drawing/2014/main" id="{D2E27446-5CB5-33A4-213B-6F891B60FE05}"/>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l="5556" r="5556"/>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22" name="Google Shape;2022;p53">
            <a:extLst>
              <a:ext uri="{FF2B5EF4-FFF2-40B4-BE49-F238E27FC236}">
                <a16:creationId xmlns:a16="http://schemas.microsoft.com/office/drawing/2014/main" id="{2DB78768-1D95-8D6D-A412-14500FD2E5E0}"/>
              </a:ext>
            </a:extLst>
          </p:cNvPr>
          <p:cNvSpPr/>
          <p:nvPr/>
        </p:nvSpPr>
        <p:spPr>
          <a:xfrm>
            <a:off x="4314825" y="90488"/>
            <a:ext cx="7694613" cy="4464050"/>
          </a:xfrm>
          <a:prstGeom prst="cloudCallout">
            <a:avLst>
              <a:gd name="adj1" fmla="val -61868"/>
              <a:gd name="adj2" fmla="val 51987"/>
            </a:avLst>
          </a:prstGeom>
          <a:solidFill>
            <a:schemeClr val="lt1"/>
          </a:solidFill>
          <a:ln w="63500" cap="flat" cmpd="sng">
            <a:solidFill>
              <a:srgbClr val="F5B552"/>
            </a:solidFill>
            <a:prstDash val="solid"/>
            <a:miter lim="800000"/>
            <a:headEnd type="none" w="sm" len="sm"/>
            <a:tailEnd type="none" w="sm" len="sm"/>
          </a:ln>
          <a:effectLst>
            <a:outerShdw blurRad="63500" algn="ctr" rotWithShape="0">
              <a:srgbClr val="000000">
                <a:alpha val="40000"/>
              </a:srgbClr>
            </a:outerShdw>
          </a:effectLst>
        </p:spPr>
        <p:txBody>
          <a:bodyPr spcFirstLastPara="1" lIns="91425" tIns="45700" rIns="91425" bIns="45700" anchor="ctr"/>
          <a:lstStyle/>
          <a:p>
            <a:pPr algn="ctr" eaLnBrk="1" fontAlgn="auto" hangingPunct="1">
              <a:spcBef>
                <a:spcPts val="0"/>
              </a:spcBef>
              <a:spcAft>
                <a:spcPts val="0"/>
              </a:spcAft>
              <a:buClr>
                <a:srgbClr val="FFFFFF"/>
              </a:buClr>
              <a:buSzPts val="1800"/>
              <a:buFont typeface="Calibri"/>
              <a:buNone/>
              <a:defRPr/>
            </a:pPr>
            <a:endParaRPr kern="0">
              <a:solidFill>
                <a:srgbClr val="FFFFFF"/>
              </a:solidFill>
              <a:latin typeface="Calibri"/>
              <a:ea typeface="Calibri"/>
              <a:cs typeface="Calibri"/>
              <a:sym typeface="Calibri"/>
            </a:endParaRPr>
          </a:p>
        </p:txBody>
      </p:sp>
      <p:pic>
        <p:nvPicPr>
          <p:cNvPr id="2023" name="Google Shape;2023;p53">
            <a:extLst>
              <a:ext uri="{FF2B5EF4-FFF2-40B4-BE49-F238E27FC236}">
                <a16:creationId xmlns:a16="http://schemas.microsoft.com/office/drawing/2014/main" id="{A0514F7C-803B-F622-5900-D545176FEF9C}"/>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600" y="2322513"/>
            <a:ext cx="4814888" cy="481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24" name="Google Shape;2024;p53">
            <a:extLst>
              <a:ext uri="{FF2B5EF4-FFF2-40B4-BE49-F238E27FC236}">
                <a16:creationId xmlns:a16="http://schemas.microsoft.com/office/drawing/2014/main" id="{1A60632B-16AC-3910-AE8A-5E5FFDA479AD}"/>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11688" y="1028700"/>
            <a:ext cx="6764337"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withEffect">
                                  <p:stCondLst>
                                    <p:cond delay="0"/>
                                  </p:stCondLst>
                                  <p:childTnLst>
                                    <p:set>
                                      <p:cBhvr>
                                        <p:cTn id="6" dur="1" fill="hold">
                                          <p:stCondLst>
                                            <p:cond delay="0"/>
                                          </p:stCondLst>
                                        </p:cTn>
                                        <p:tgtEl>
                                          <p:spTgt spid="2023"/>
                                        </p:tgtEl>
                                        <p:attrNameLst>
                                          <p:attrName>style.visibility</p:attrName>
                                        </p:attrNameLst>
                                      </p:cBhvr>
                                      <p:to>
                                        <p:strVal val="visible"/>
                                      </p:to>
                                    </p:set>
                                    <p:anim calcmode="lin" valueType="num">
                                      <p:cBhvr additive="base">
                                        <p:cTn id="7" dur="500"/>
                                        <p:tgtEl>
                                          <p:spTgt spid="2023"/>
                                        </p:tgtEl>
                                        <p:attrNameLst>
                                          <p:attrName>ppt_w</p:attrName>
                                        </p:attrNameLst>
                                      </p:cBhvr>
                                      <p:tavLst>
                                        <p:tav tm="0">
                                          <p:val>
                                            <p:strVal val="0"/>
                                          </p:val>
                                        </p:tav>
                                        <p:tav tm="100000">
                                          <p:val>
                                            <p:strVal val="#ppt_w"/>
                                          </p:val>
                                        </p:tav>
                                      </p:tavLst>
                                    </p:anim>
                                    <p:anim calcmode="lin" valueType="num">
                                      <p:cBhvr additive="base">
                                        <p:cTn id="8" dur="500"/>
                                        <p:tgtEl>
                                          <p:spTgt spid="2023"/>
                                        </p:tgtEl>
                                        <p:attrNameLst>
                                          <p:attrName>ppt_h</p:attrName>
                                        </p:attrNameLst>
                                      </p:cBhvr>
                                      <p:tavLst>
                                        <p:tav tm="0">
                                          <p:val>
                                            <p:str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2024"/>
                                        </p:tgtEl>
                                        <p:attrNameLst>
                                          <p:attrName>style.visibility</p:attrName>
                                        </p:attrNameLst>
                                      </p:cBhvr>
                                      <p:to>
                                        <p:strVal val="visible"/>
                                      </p:to>
                                    </p:set>
                                    <p:anim calcmode="lin" valueType="num">
                                      <p:cBhvr additive="base">
                                        <p:cTn id="11" dur="500"/>
                                        <p:tgtEl>
                                          <p:spTgt spid="2024"/>
                                        </p:tgtEl>
                                        <p:attrNameLst>
                                          <p:attrName>ppt_w</p:attrName>
                                        </p:attrNameLst>
                                      </p:cBhvr>
                                      <p:tavLst>
                                        <p:tav tm="0">
                                          <p:val>
                                            <p:strVal val="0"/>
                                          </p:val>
                                        </p:tav>
                                        <p:tav tm="100000">
                                          <p:val>
                                            <p:strVal val="#ppt_w"/>
                                          </p:val>
                                        </p:tav>
                                      </p:tavLst>
                                    </p:anim>
                                    <p:anim calcmode="lin" valueType="num">
                                      <p:cBhvr additive="base">
                                        <p:cTn id="12" dur="500"/>
                                        <p:tgtEl>
                                          <p:spTgt spid="2024"/>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4">
            <a:extLst>
              <a:ext uri="{FF2B5EF4-FFF2-40B4-BE49-F238E27FC236}">
                <a16:creationId xmlns:a16="http://schemas.microsoft.com/office/drawing/2014/main" id="{D865D1CC-2F77-9A9E-A786-223DCB9C7097}"/>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t="9891" b="33542"/>
          <a:stretch>
            <a:fillRect/>
          </a:stretch>
        </p:blipFill>
        <p:spPr bwMode="auto">
          <a:xfrm>
            <a:off x="1219200" y="0"/>
            <a:ext cx="98790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TextBox 19">
            <a:extLst>
              <a:ext uri="{FF2B5EF4-FFF2-40B4-BE49-F238E27FC236}">
                <a16:creationId xmlns:a16="http://schemas.microsoft.com/office/drawing/2014/main" id="{0237E56D-DA80-B29A-2BAC-6A8018723AC9}"/>
              </a:ext>
            </a:extLst>
          </p:cNvPr>
          <p:cNvSpPr txBox="1">
            <a:spLocks noChangeArrowheads="1"/>
          </p:cNvSpPr>
          <p:nvPr/>
        </p:nvSpPr>
        <p:spPr bwMode="auto">
          <a:xfrm>
            <a:off x="862013" y="5446713"/>
            <a:ext cx="1563687" cy="8413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endParaRPr lang="en-US" altLang="en-US">
              <a:solidFill>
                <a:srgbClr val="FFFFFF"/>
              </a:solidFill>
            </a:endParaRPr>
          </a:p>
        </p:txBody>
      </p:sp>
      <p:sp>
        <p:nvSpPr>
          <p:cNvPr id="7" name="Rectangle 6">
            <a:extLst>
              <a:ext uri="{FF2B5EF4-FFF2-40B4-BE49-F238E27FC236}">
                <a16:creationId xmlns:a16="http://schemas.microsoft.com/office/drawing/2014/main" id="{F177C064-E29B-D831-F4FE-18C8C2A9DA9E}"/>
              </a:ext>
            </a:extLst>
          </p:cNvPr>
          <p:cNvSpPr/>
          <p:nvPr/>
        </p:nvSpPr>
        <p:spPr>
          <a:xfrm>
            <a:off x="1839913" y="9525"/>
            <a:ext cx="6230937" cy="203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6" name="TextBox 5">
            <a:extLst>
              <a:ext uri="{FF2B5EF4-FFF2-40B4-BE49-F238E27FC236}">
                <a16:creationId xmlns:a16="http://schemas.microsoft.com/office/drawing/2014/main" id="{07CA4118-48D5-9B3A-51DD-396651190035}"/>
              </a:ext>
            </a:extLst>
          </p:cNvPr>
          <p:cNvSpPr txBox="1">
            <a:spLocks noChangeArrowheads="1"/>
          </p:cNvSpPr>
          <p:nvPr/>
        </p:nvSpPr>
        <p:spPr bwMode="auto">
          <a:xfrm>
            <a:off x="1839913" y="277813"/>
            <a:ext cx="719613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r>
              <a:rPr lang="en-US" altLang="en-US" sz="3200">
                <a:solidFill>
                  <a:srgbClr val="0070C0"/>
                </a:solidFill>
                <a:latin typeface="Arial-Rounded" panose="020B0500000000000000" pitchFamily="34" charset="0"/>
                <a:cs typeface="Arial-Rounded" panose="020B0500000000000000" pitchFamily="34" charset="0"/>
              </a:rPr>
              <a:t>c. Đoán xem hai mẹ con đang làm gì ?</a:t>
            </a:r>
          </a:p>
        </p:txBody>
      </p:sp>
      <p:sp>
        <p:nvSpPr>
          <p:cNvPr id="8" name="TextBox 1">
            <a:extLst>
              <a:ext uri="{FF2B5EF4-FFF2-40B4-BE49-F238E27FC236}">
                <a16:creationId xmlns:a16="http://schemas.microsoft.com/office/drawing/2014/main" id="{ADFA59AE-0251-0C9B-C539-D2F863C15A3C}"/>
              </a:ext>
            </a:extLst>
          </p:cNvPr>
          <p:cNvSpPr>
            <a:spLocks noChangeArrowheads="1"/>
          </p:cNvSpPr>
          <p:nvPr/>
        </p:nvSpPr>
        <p:spPr bwMode="auto">
          <a:xfrm>
            <a:off x="2022475" y="1066800"/>
            <a:ext cx="6230938" cy="579438"/>
          </a:xfrm>
          <a:prstGeom prst="wedgeRoundRectCallout">
            <a:avLst>
              <a:gd name="adj1" fmla="val -28889"/>
              <a:gd name="adj2" fmla="val 83940"/>
              <a:gd name="adj3" fmla="val 16667"/>
            </a:avLst>
          </a:prstGeom>
          <a:solidFill>
            <a:schemeClr val="bg1"/>
          </a:solidFill>
          <a:ln w="28575">
            <a:noFill/>
            <a:miter lim="800000"/>
            <a:headEnd/>
            <a:tailEnd/>
          </a:ln>
        </p:spPr>
        <p:txBody>
          <a:bodyPr>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ctr">
              <a:defRPr/>
            </a:pPr>
            <a:r>
              <a:rPr lang="vi-VN" altLang="en-US" sz="2800" dirty="0">
                <a:solidFill>
                  <a:srgbClr val="FF0000"/>
                </a:solidFill>
                <a:latin typeface="+mn-lt"/>
              </a:rPr>
              <a:t>Hai mẹ con đang chuẩn bị nấu cơm.</a:t>
            </a:r>
            <a:endParaRPr lang="en-US" altLang="en-US" sz="2800" dirty="0">
              <a:solidFill>
                <a:srgbClr val="FF0000"/>
              </a:solidFill>
              <a:latin typeface="+mn-l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6" presetClass="entr" presetSubtype="21"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27650" name="图片 6">
            <a:extLst>
              <a:ext uri="{FF2B5EF4-FFF2-40B4-BE49-F238E27FC236}">
                <a16:creationId xmlns:a16="http://schemas.microsoft.com/office/drawing/2014/main" id="{E4AA7549-13DD-76C8-3CCA-C081A9E44E5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98863" y="3294063"/>
            <a:ext cx="4946650" cy="303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1" name="图片 6">
            <a:extLst>
              <a:ext uri="{FF2B5EF4-FFF2-40B4-BE49-F238E27FC236}">
                <a16:creationId xmlns:a16="http://schemas.microsoft.com/office/drawing/2014/main" id="{969ECA47-5278-57F7-B706-C3810206E12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673350" y="1106488"/>
            <a:ext cx="7131050" cy="373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3">
            <a:extLst>
              <a:ext uri="{FF2B5EF4-FFF2-40B4-BE49-F238E27FC236}">
                <a16:creationId xmlns:a16="http://schemas.microsoft.com/office/drawing/2014/main" id="{26F58376-89A7-3DA9-9E46-0EC41FDA05F8}"/>
              </a:ext>
            </a:extLst>
          </p:cNvPr>
          <p:cNvSpPr txBox="1"/>
          <p:nvPr/>
        </p:nvSpPr>
        <p:spPr>
          <a:xfrm>
            <a:off x="2091213" y="2001425"/>
            <a:ext cx="8007985" cy="707886"/>
          </a:xfrm>
          <a:prstGeom prst="rect">
            <a:avLst/>
          </a:prstGeom>
          <a:noFill/>
        </p:spPr>
        <p:txBody>
          <a:bodyPr>
            <a:spAutoFit/>
          </a:bodyPr>
          <a:lstStyle/>
          <a:p>
            <a:pPr algn="ctr" eaLnBrk="1" fontAlgn="auto" hangingPunct="1">
              <a:spcBef>
                <a:spcPts val="0"/>
              </a:spcBef>
              <a:spcAft>
                <a:spcPts val="0"/>
              </a:spcAft>
              <a:defRPr/>
            </a:pPr>
            <a:r>
              <a:rPr lang="vi-VN" sz="4000" b="1" kern="10" dirty="0">
                <a:ln w="9525">
                  <a:solidFill>
                    <a:srgbClr val="FF0000"/>
                  </a:solidFill>
                  <a:round/>
                </a:ln>
                <a:solidFill>
                  <a:srgbClr val="FF0000"/>
                </a:solidFill>
                <a:latin typeface="Cambria" panose="02040503050406030204" pitchFamily="18" charset="0"/>
                <a:ea typeface="Cambria" panose="02040503050406030204" pitchFamily="18" charset="0"/>
                <a:cs typeface="Arial" panose="020B0604020202020204" pitchFamily="34" charset="0"/>
              </a:rPr>
              <a:t>TIẾNG VIỆT </a:t>
            </a:r>
          </a:p>
        </p:txBody>
      </p:sp>
      <p:pic>
        <p:nvPicPr>
          <p:cNvPr id="27653" name="图片 15">
            <a:extLst>
              <a:ext uri="{FF2B5EF4-FFF2-40B4-BE49-F238E27FC236}">
                <a16:creationId xmlns:a16="http://schemas.microsoft.com/office/drawing/2014/main" id="{FAB7AE74-76B1-927A-AEE4-F3195E8001C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82600" y="-193675"/>
            <a:ext cx="2706688" cy="180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4" name="图片 2077" descr="2">
            <a:extLst>
              <a:ext uri="{FF2B5EF4-FFF2-40B4-BE49-F238E27FC236}">
                <a16:creationId xmlns:a16="http://schemas.microsoft.com/office/drawing/2014/main" id="{BB91D74D-91E1-64E2-3D02-F87C110F9441}"/>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522205">
            <a:off x="1431925" y="195263"/>
            <a:ext cx="2233613"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5" name="图片 2077" descr="2">
            <a:extLst>
              <a:ext uri="{FF2B5EF4-FFF2-40B4-BE49-F238E27FC236}">
                <a16:creationId xmlns:a16="http://schemas.microsoft.com/office/drawing/2014/main" id="{4DD46F0E-1AC3-4AC6-0312-94498F128C69}"/>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748106">
            <a:off x="9801225" y="195263"/>
            <a:ext cx="2233613"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Box 3">
            <a:extLst>
              <a:ext uri="{FF2B5EF4-FFF2-40B4-BE49-F238E27FC236}">
                <a16:creationId xmlns:a16="http://schemas.microsoft.com/office/drawing/2014/main" id="{EF389422-39F0-F5FD-D7CF-8B6A9E61424F}"/>
              </a:ext>
            </a:extLst>
          </p:cNvPr>
          <p:cNvSpPr txBox="1">
            <a:spLocks noChangeArrowheads="1"/>
          </p:cNvSpPr>
          <p:nvPr/>
        </p:nvSpPr>
        <p:spPr bwMode="auto">
          <a:xfrm>
            <a:off x="1951038" y="2903538"/>
            <a:ext cx="80073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ctr" eaLnBrk="1" hangingPunct="1"/>
            <a:r>
              <a:rPr lang="vi-VN" altLang="en-US" sz="4800" b="1">
                <a:solidFill>
                  <a:srgbClr val="002060"/>
                </a:solidFill>
                <a:latin typeface="Cambria" panose="02040503050406030204" pitchFamily="18" charset="0"/>
              </a:rPr>
              <a:t>     </a:t>
            </a:r>
            <a:r>
              <a:rPr lang="en-US" altLang="vi-VN" sz="4800" b="1">
                <a:solidFill>
                  <a:srgbClr val="002060"/>
                </a:solidFill>
                <a:latin typeface="Cambria" panose="02040503050406030204" pitchFamily="18" charset="0"/>
                <a:ea typeface="Cambria" panose="02040503050406030204" pitchFamily="18" charset="0"/>
                <a:cs typeface="Aachen" pitchFamily="18" charset="0"/>
              </a:rPr>
              <a:t>Bài 6 : Tập nấu ăn</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21" presetClass="entr" presetSubtype="1"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wheel(1)">
                                      <p:cBhvr>
                                        <p:cTn id="25"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7.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29698" name="Picture 6" descr="7">
            <a:extLst>
              <a:ext uri="{FF2B5EF4-FFF2-40B4-BE49-F238E27FC236}">
                <a16:creationId xmlns:a16="http://schemas.microsoft.com/office/drawing/2014/main" id="{AAA61CAD-88C6-FD45-BB68-6E74375481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8138" y="171450"/>
            <a:ext cx="1060450" cy="153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9" name="Picture 5" descr="6">
            <a:extLst>
              <a:ext uri="{FF2B5EF4-FFF2-40B4-BE49-F238E27FC236}">
                <a16:creationId xmlns:a16="http://schemas.microsoft.com/office/drawing/2014/main" id="{A7F97AD9-EC19-D567-B717-66FEF70624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7588" y="3127375"/>
            <a:ext cx="6070600" cy="373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ounded Rectangle 1">
            <a:extLst>
              <a:ext uri="{FF2B5EF4-FFF2-40B4-BE49-F238E27FC236}">
                <a16:creationId xmlns:a16="http://schemas.microsoft.com/office/drawing/2014/main" id="{E789963A-08C0-F3B0-D4FA-C42C0E066378}"/>
              </a:ext>
            </a:extLst>
          </p:cNvPr>
          <p:cNvSpPr/>
          <p:nvPr/>
        </p:nvSpPr>
        <p:spPr>
          <a:xfrm>
            <a:off x="4249738" y="388938"/>
            <a:ext cx="3606800" cy="51435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2400" b="1" dirty="0">
                <a:solidFill>
                  <a:srgbClr val="FF0000"/>
                </a:solidFill>
                <a:latin typeface="Arial" panose="020B0604020202020204" pitchFamily="34" charset="0"/>
                <a:cs typeface="Arial" panose="020B0604020202020204" pitchFamily="34" charset="0"/>
              </a:rPr>
              <a:t>YÊU CẦU CẦN ĐẠT:</a:t>
            </a:r>
          </a:p>
        </p:txBody>
      </p:sp>
      <p:pic>
        <p:nvPicPr>
          <p:cNvPr id="29701" name="图片 71686" descr="11">
            <a:extLst>
              <a:ext uri="{FF2B5EF4-FFF2-40B4-BE49-F238E27FC236}">
                <a16:creationId xmlns:a16="http://schemas.microsoft.com/office/drawing/2014/main" id="{C0656789-34DF-C0EA-D612-7F9170C902D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1613" y="4757738"/>
            <a:ext cx="11926887" cy="202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图片 71688" descr="9">
            <a:extLst>
              <a:ext uri="{FF2B5EF4-FFF2-40B4-BE49-F238E27FC236}">
                <a16:creationId xmlns:a16="http://schemas.microsoft.com/office/drawing/2014/main" id="{391420D5-1553-39AE-EB45-19366615FED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5250" y="1131888"/>
            <a:ext cx="12072938" cy="19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3" name="图片 71689" descr="10">
            <a:extLst>
              <a:ext uri="{FF2B5EF4-FFF2-40B4-BE49-F238E27FC236}">
                <a16:creationId xmlns:a16="http://schemas.microsoft.com/office/drawing/2014/main" id="{2C5918D1-4736-4ED1-D523-4D8E372265C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1613" y="2965450"/>
            <a:ext cx="11966575" cy="195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991C0CF1-6A86-B602-B495-ECBC52D70EB2}"/>
              </a:ext>
            </a:extLst>
          </p:cNvPr>
          <p:cNvSpPr txBox="1"/>
          <p:nvPr/>
        </p:nvSpPr>
        <p:spPr>
          <a:xfrm>
            <a:off x="1100138" y="1235075"/>
            <a:ext cx="10523537" cy="1476375"/>
          </a:xfrm>
          <a:prstGeom prst="rect">
            <a:avLst/>
          </a:prstGeom>
          <a:noFill/>
        </p:spPr>
        <p:txBody>
          <a:bodyPr>
            <a:spAutoFit/>
          </a:bodyPr>
          <a:lstStyle/>
          <a:p>
            <a:pPr algn="just" eaLnBrk="1" fontAlgn="auto" hangingPunct="1">
              <a:spcBef>
                <a:spcPts val="0"/>
              </a:spcBef>
              <a:spcAft>
                <a:spcPts val="0"/>
              </a:spcAft>
              <a:defRPr/>
            </a:pPr>
            <a:r>
              <a:rPr lang="en-US" sz="3000" dirty="0" err="1">
                <a:latin typeface="Times New Roman" panose="02020603050405020304" pitchFamily="18" charset="0"/>
                <a:ea typeface="+mn-ea"/>
                <a:cs typeface="Times New Roman" panose="02020603050405020304" pitchFamily="18" charset="0"/>
              </a:rPr>
              <a:t>Đọc</a:t>
            </a:r>
            <a:r>
              <a:rPr lang="en-US" sz="3000" dirty="0">
                <a:latin typeface="Times New Roman" panose="02020603050405020304" pitchFamily="18" charset="0"/>
                <a:ea typeface="+mn-ea"/>
                <a:cs typeface="Times New Roman" panose="02020603050405020304" pitchFamily="18" charset="0"/>
              </a:rPr>
              <a:t> </a:t>
            </a:r>
            <a:r>
              <a:rPr lang="en-US" sz="3000" dirty="0" err="1">
                <a:latin typeface="Times New Roman" panose="02020603050405020304" pitchFamily="18" charset="0"/>
                <a:ea typeface="+mn-ea"/>
                <a:cs typeface="Times New Roman" panose="02020603050405020304" pitchFamily="18" charset="0"/>
              </a:rPr>
              <a:t>đúng</a:t>
            </a:r>
            <a:r>
              <a:rPr lang="en-US" sz="3000" dirty="0">
                <a:latin typeface="Times New Roman" panose="02020603050405020304" pitchFamily="18" charset="0"/>
                <a:ea typeface="+mn-ea"/>
                <a:cs typeface="Times New Roman" panose="02020603050405020304" pitchFamily="18" charset="0"/>
              </a:rPr>
              <a:t> </a:t>
            </a:r>
            <a:r>
              <a:rPr lang="en-US" sz="3000" dirty="0" err="1">
                <a:latin typeface="Times New Roman" panose="02020603050405020304" pitchFamily="18" charset="0"/>
                <a:ea typeface="+mn-ea"/>
                <a:cs typeface="Times New Roman" panose="02020603050405020304" pitchFamily="18" charset="0"/>
              </a:rPr>
              <a:t>và</a:t>
            </a:r>
            <a:r>
              <a:rPr lang="en-US" sz="3000" dirty="0">
                <a:latin typeface="Times New Roman" panose="02020603050405020304" pitchFamily="18" charset="0"/>
                <a:ea typeface="+mn-ea"/>
                <a:cs typeface="Times New Roman" panose="02020603050405020304" pitchFamily="18" charset="0"/>
              </a:rPr>
              <a:t> </a:t>
            </a:r>
            <a:r>
              <a:rPr lang="en-US" sz="3000" dirty="0" err="1">
                <a:latin typeface="Times New Roman" panose="02020603050405020304" pitchFamily="18" charset="0"/>
                <a:ea typeface="+mn-ea"/>
                <a:cs typeface="Times New Roman" panose="02020603050405020304" pitchFamily="18" charset="0"/>
              </a:rPr>
              <a:t>rõ</a:t>
            </a:r>
            <a:r>
              <a:rPr lang="en-US" sz="3000" dirty="0">
                <a:latin typeface="Times New Roman" panose="02020603050405020304" pitchFamily="18" charset="0"/>
                <a:ea typeface="+mn-ea"/>
                <a:cs typeface="Times New Roman" panose="02020603050405020304" pitchFamily="18" charset="0"/>
              </a:rPr>
              <a:t> </a:t>
            </a:r>
            <a:r>
              <a:rPr lang="en-US" sz="3000" dirty="0" err="1">
                <a:latin typeface="Times New Roman" panose="02020603050405020304" pitchFamily="18" charset="0"/>
                <a:ea typeface="+mn-ea"/>
                <a:cs typeface="Times New Roman" panose="02020603050405020304" pitchFamily="18" charset="0"/>
              </a:rPr>
              <a:t>ràng</a:t>
            </a:r>
            <a:r>
              <a:rPr lang="en-US" sz="3000" dirty="0">
                <a:latin typeface="Times New Roman" panose="02020603050405020304" pitchFamily="18" charset="0"/>
                <a:ea typeface="+mn-ea"/>
                <a:cs typeface="Times New Roman" panose="02020603050405020304" pitchFamily="18" charset="0"/>
              </a:rPr>
              <a:t> </a:t>
            </a:r>
            <a:r>
              <a:rPr lang="en-US" sz="3000" dirty="0" err="1">
                <a:latin typeface="Times New Roman" panose="02020603050405020304" pitchFamily="18" charset="0"/>
                <a:ea typeface="+mn-ea"/>
                <a:cs typeface="Times New Roman" panose="02020603050405020304" pitchFamily="18" charset="0"/>
              </a:rPr>
              <a:t>bài</a:t>
            </a:r>
            <a:r>
              <a:rPr lang="en-US" sz="3000" dirty="0">
                <a:latin typeface="Times New Roman" panose="02020603050405020304" pitchFamily="18" charset="0"/>
                <a:ea typeface="+mn-ea"/>
                <a:cs typeface="Times New Roman" panose="02020603050405020304" pitchFamily="18" charset="0"/>
              </a:rPr>
              <a:t> </a:t>
            </a:r>
            <a:r>
              <a:rPr lang="en-US" sz="3000" i="1" dirty="0" err="1">
                <a:latin typeface="Times New Roman" panose="02020603050405020304" pitchFamily="18" charset="0"/>
                <a:ea typeface="+mn-ea"/>
                <a:cs typeface="Times New Roman" panose="02020603050405020304" pitchFamily="18" charset="0"/>
              </a:rPr>
              <a:t>Tập</a:t>
            </a:r>
            <a:r>
              <a:rPr lang="en-US" sz="3000" i="1" dirty="0">
                <a:latin typeface="Times New Roman" panose="02020603050405020304" pitchFamily="18" charset="0"/>
                <a:ea typeface="+mn-ea"/>
                <a:cs typeface="Times New Roman" panose="02020603050405020304" pitchFamily="18" charset="0"/>
              </a:rPr>
              <a:t> </a:t>
            </a:r>
            <a:r>
              <a:rPr lang="en-US" sz="3000" i="1" dirty="0" err="1">
                <a:latin typeface="Times New Roman" panose="02020603050405020304" pitchFamily="18" charset="0"/>
                <a:ea typeface="+mn-ea"/>
                <a:cs typeface="Times New Roman" panose="02020603050405020304" pitchFamily="18" charset="0"/>
              </a:rPr>
              <a:t>nấu</a:t>
            </a:r>
            <a:r>
              <a:rPr lang="en-US" sz="3000" i="1" dirty="0">
                <a:latin typeface="Times New Roman" panose="02020603050405020304" pitchFamily="18" charset="0"/>
                <a:ea typeface="+mn-ea"/>
                <a:cs typeface="Times New Roman" panose="02020603050405020304" pitchFamily="18" charset="0"/>
              </a:rPr>
              <a:t> </a:t>
            </a:r>
            <a:r>
              <a:rPr lang="en-US" sz="3000" i="1" dirty="0" err="1">
                <a:latin typeface="Times New Roman" panose="02020603050405020304" pitchFamily="18" charset="0"/>
                <a:ea typeface="+mn-ea"/>
                <a:cs typeface="Times New Roman" panose="02020603050405020304" pitchFamily="18" charset="0"/>
              </a:rPr>
              <a:t>ăn</a:t>
            </a:r>
            <a:r>
              <a:rPr lang="en-US" sz="3000" dirty="0">
                <a:latin typeface="Times New Roman" panose="02020603050405020304" pitchFamily="18" charset="0"/>
                <a:ea typeface="+mn-ea"/>
                <a:cs typeface="Times New Roman" panose="02020603050405020304" pitchFamily="18" charset="0"/>
              </a:rPr>
              <a:t>; </a:t>
            </a:r>
            <a:r>
              <a:rPr lang="nl-NL" sz="3000" dirty="0">
                <a:latin typeface="Times New Roman" panose="02020603050405020304" pitchFamily="18" charset="0"/>
                <a:ea typeface="Calibri" panose="020F0502020204030204" pitchFamily="34" charset="0"/>
                <a:cs typeface="Times New Roman" panose="02020603050405020304" pitchFamily="18" charset="0"/>
              </a:rPr>
              <a:t>Bước đầu biết thay đổi giọng đọc ở đoạn 1 và những đoạn còn lại, biết nghỉ hơi ở chỗ có dấu câu.</a:t>
            </a:r>
            <a:endParaRPr lang="en-US" sz="3000" dirty="0">
              <a:latin typeface="Times New Roman" panose="02020603050405020304" pitchFamily="18" charset="0"/>
              <a:ea typeface="+mn-ea"/>
              <a:cs typeface="Times New Roman" panose="02020603050405020304" pitchFamily="18" charset="0"/>
            </a:endParaRPr>
          </a:p>
        </p:txBody>
      </p:sp>
      <p:sp>
        <p:nvSpPr>
          <p:cNvPr id="7" name="TextBox 6">
            <a:extLst>
              <a:ext uri="{FF2B5EF4-FFF2-40B4-BE49-F238E27FC236}">
                <a16:creationId xmlns:a16="http://schemas.microsoft.com/office/drawing/2014/main" id="{3A02B886-9960-8A88-7C9D-6B9DB006B859}"/>
              </a:ext>
            </a:extLst>
          </p:cNvPr>
          <p:cNvSpPr txBox="1"/>
          <p:nvPr/>
        </p:nvSpPr>
        <p:spPr>
          <a:xfrm>
            <a:off x="1292225" y="3309938"/>
            <a:ext cx="5915025" cy="1016000"/>
          </a:xfrm>
          <a:prstGeom prst="rect">
            <a:avLst/>
          </a:prstGeom>
          <a:noFill/>
        </p:spPr>
        <p:txBody>
          <a:bodyPr>
            <a:spAutoFit/>
          </a:bodyPr>
          <a:lstStyle/>
          <a:p>
            <a:pPr eaLnBrk="1" fontAlgn="auto" hangingPunct="1">
              <a:spcBef>
                <a:spcPts val="0"/>
              </a:spcBef>
              <a:spcAft>
                <a:spcPts val="0"/>
              </a:spcAft>
              <a:defRPr/>
            </a:pPr>
            <a:r>
              <a:rPr lang="vi-VN" altLang="zh-CN" sz="3000" dirty="0" err="1">
                <a:latin typeface="Times New Roman" panose="02020603050405020304" pitchFamily="18" charset="0"/>
                <a:cs typeface="Times New Roman" panose="02020603050405020304" pitchFamily="18" charset="0"/>
              </a:rPr>
              <a:t>Trả</a:t>
            </a:r>
            <a:r>
              <a:rPr lang="vi-VN" altLang="zh-CN" sz="3000" dirty="0">
                <a:latin typeface="Times New Roman" panose="02020603050405020304" pitchFamily="18" charset="0"/>
                <a:cs typeface="Times New Roman" panose="02020603050405020304" pitchFamily="18" charset="0"/>
              </a:rPr>
              <a:t> </a:t>
            </a:r>
            <a:r>
              <a:rPr lang="vi-VN" altLang="zh-CN" sz="3000" dirty="0" err="1">
                <a:latin typeface="Times New Roman" panose="02020603050405020304" pitchFamily="18" charset="0"/>
                <a:cs typeface="Times New Roman" panose="02020603050405020304" pitchFamily="18" charset="0"/>
              </a:rPr>
              <a:t>lời</a:t>
            </a:r>
            <a:r>
              <a:rPr lang="vi-VN" altLang="zh-CN" sz="3000" dirty="0">
                <a:latin typeface="Times New Roman" panose="02020603050405020304" pitchFamily="18" charset="0"/>
                <a:cs typeface="Times New Roman" panose="02020603050405020304" pitchFamily="18" charset="0"/>
              </a:rPr>
              <a:t> </a:t>
            </a:r>
            <a:r>
              <a:rPr lang="vi-VN" altLang="zh-CN" sz="3000" dirty="0" err="1">
                <a:latin typeface="Times New Roman" panose="02020603050405020304" pitchFamily="18" charset="0"/>
                <a:cs typeface="Times New Roman" panose="02020603050405020304" pitchFamily="18" charset="0"/>
              </a:rPr>
              <a:t>được</a:t>
            </a:r>
            <a:r>
              <a:rPr lang="vi-VN" altLang="zh-CN" sz="3000" dirty="0">
                <a:latin typeface="Times New Roman" panose="02020603050405020304" pitchFamily="18" charset="0"/>
                <a:cs typeface="Times New Roman" panose="02020603050405020304" pitchFamily="18" charset="0"/>
              </a:rPr>
              <a:t> </a:t>
            </a:r>
            <a:r>
              <a:rPr lang="vi-VN" altLang="zh-CN" sz="3000" dirty="0" err="1">
                <a:latin typeface="Times New Roman" panose="02020603050405020304" pitchFamily="18" charset="0"/>
                <a:cs typeface="Times New Roman" panose="02020603050405020304" pitchFamily="18" charset="0"/>
              </a:rPr>
              <a:t>các</a:t>
            </a:r>
            <a:r>
              <a:rPr lang="vi-VN" altLang="zh-CN" sz="3000" dirty="0">
                <a:latin typeface="Times New Roman" panose="02020603050405020304" pitchFamily="18" charset="0"/>
                <a:cs typeface="Times New Roman" panose="02020603050405020304" pitchFamily="18" charset="0"/>
              </a:rPr>
              <a:t> câu </a:t>
            </a:r>
            <a:r>
              <a:rPr lang="vi-VN" altLang="zh-CN" sz="3000" dirty="0" err="1">
                <a:latin typeface="Times New Roman" panose="02020603050405020304" pitchFamily="18" charset="0"/>
                <a:cs typeface="Times New Roman" panose="02020603050405020304" pitchFamily="18" charset="0"/>
              </a:rPr>
              <a:t>hỏi</a:t>
            </a:r>
            <a:r>
              <a:rPr lang="vi-VN" altLang="zh-CN" sz="3000" dirty="0">
                <a:latin typeface="Times New Roman" panose="02020603050405020304" pitchFamily="18" charset="0"/>
                <a:cs typeface="Times New Roman" panose="02020603050405020304" pitchFamily="18" charset="0"/>
              </a:rPr>
              <a:t> </a:t>
            </a:r>
            <a:r>
              <a:rPr lang="vi-VN" altLang="zh-CN" sz="3000" dirty="0" err="1">
                <a:latin typeface="Times New Roman" panose="02020603050405020304" pitchFamily="18" charset="0"/>
                <a:cs typeface="Times New Roman" panose="02020603050405020304" pitchFamily="18" charset="0"/>
              </a:rPr>
              <a:t>của</a:t>
            </a:r>
            <a:r>
              <a:rPr lang="vi-VN" altLang="zh-CN" sz="3000" dirty="0">
                <a:latin typeface="Times New Roman" panose="02020603050405020304" pitchFamily="18" charset="0"/>
                <a:cs typeface="Times New Roman" panose="02020603050405020304" pitchFamily="18" charset="0"/>
              </a:rPr>
              <a:t> </a:t>
            </a:r>
            <a:r>
              <a:rPr lang="vi-VN" altLang="zh-CN" sz="3000" dirty="0" err="1">
                <a:latin typeface="Times New Roman" panose="02020603050405020304" pitchFamily="18" charset="0"/>
                <a:cs typeface="Times New Roman" panose="02020603050405020304" pitchFamily="18" charset="0"/>
              </a:rPr>
              <a:t>bài</a:t>
            </a:r>
            <a:r>
              <a:rPr lang="en-US" sz="3000" dirty="0">
                <a:latin typeface="Times New Roman" panose="02020603050405020304" pitchFamily="18" charset="0"/>
                <a:ea typeface="+mn-ea"/>
                <a:cs typeface="Times New Roman" panose="02020603050405020304" pitchFamily="18" charset="0"/>
              </a:rPr>
              <a:t>. </a:t>
            </a:r>
            <a:r>
              <a:rPr lang="vi-VN" altLang="zh-CN" sz="3000" dirty="0" err="1">
                <a:latin typeface="Times New Roman" panose="02020603050405020304" pitchFamily="18" charset="0"/>
                <a:cs typeface="Times New Roman" panose="02020603050405020304" pitchFamily="18" charset="0"/>
              </a:rPr>
              <a:t>Hiểu</a:t>
            </a:r>
            <a:r>
              <a:rPr lang="en-US" altLang="zh-CN" sz="3000" dirty="0">
                <a:latin typeface="Times New Roman" panose="02020603050405020304" pitchFamily="18" charset="0"/>
                <a:cs typeface="Times New Roman" panose="02020603050405020304" pitchFamily="18" charset="0"/>
              </a:rPr>
              <a:t> </a:t>
            </a:r>
            <a:r>
              <a:rPr lang="en-US" altLang="zh-CN" sz="3000" dirty="0" err="1">
                <a:latin typeface="Times New Roman" panose="02020603050405020304" pitchFamily="18" charset="0"/>
                <a:cs typeface="Times New Roman" panose="02020603050405020304" pitchFamily="18" charset="0"/>
              </a:rPr>
              <a:t>được</a:t>
            </a:r>
            <a:r>
              <a:rPr lang="vi-VN" altLang="zh-CN" sz="3000" dirty="0">
                <a:latin typeface="Times New Roman" panose="02020603050405020304" pitchFamily="18" charset="0"/>
                <a:cs typeface="Times New Roman" panose="02020603050405020304" pitchFamily="18" charset="0"/>
              </a:rPr>
              <a:t> nội dung </a:t>
            </a:r>
            <a:r>
              <a:rPr lang="en-US" altLang="zh-CN" sz="3000" dirty="0" err="1">
                <a:latin typeface="Times New Roman" panose="02020603050405020304" pitchFamily="18" charset="0"/>
                <a:cs typeface="Times New Roman" panose="02020603050405020304" pitchFamily="18" charset="0"/>
              </a:rPr>
              <a:t>bài</a:t>
            </a:r>
            <a:r>
              <a:rPr lang="en-US" altLang="zh-CN" sz="3000" dirty="0">
                <a:latin typeface="Times New Roman" panose="02020603050405020304" pitchFamily="18" charset="0"/>
                <a:cs typeface="Times New Roman" panose="02020603050405020304" pitchFamily="18" charset="0"/>
              </a:rPr>
              <a:t>.</a:t>
            </a:r>
            <a:endParaRPr lang="zh-CN" altLang="en-US" sz="3000" dirty="0">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5FDBE500-4985-2004-7CB5-67BDC4EE86BA}"/>
              </a:ext>
            </a:extLst>
          </p:cNvPr>
          <p:cNvSpPr/>
          <p:nvPr/>
        </p:nvSpPr>
        <p:spPr>
          <a:xfrm>
            <a:off x="1292225" y="5060950"/>
            <a:ext cx="10207625" cy="1014413"/>
          </a:xfrm>
          <a:prstGeom prst="rect">
            <a:avLst/>
          </a:prstGeom>
        </p:spPr>
        <p:txBody>
          <a:bodyPr>
            <a:spAutoFit/>
          </a:bodyPr>
          <a:lstStyle/>
          <a:p>
            <a:pPr eaLnBrk="1" fontAlgn="auto" hangingPunct="1">
              <a:spcBef>
                <a:spcPts val="0"/>
              </a:spcBef>
              <a:spcAft>
                <a:spcPts val="0"/>
              </a:spcAft>
              <a:defRPr/>
            </a:pPr>
            <a:r>
              <a:rPr lang="nl-NL" sz="3000" dirty="0">
                <a:latin typeface="Times New Roman" panose="02020603050405020304" pitchFamily="18" charset="0"/>
                <a:ea typeface="Calibri" panose="020F0502020204030204" pitchFamily="34" charset="0"/>
                <a:cs typeface="Times New Roman" panose="02020603050405020304" pitchFamily="18" charset="0"/>
              </a:rPr>
              <a:t>Viết đúng chữ viết hoa B, C cỡ nhỏ, viết đúng từ ngữ và câu ứng dụng có chữ viết hoa B, C</a:t>
            </a:r>
            <a:r>
              <a:rPr lang="en-US" sz="3000" dirty="0">
                <a:latin typeface="Times New Roman" panose="02020603050405020304" pitchFamily="18" charset="0"/>
                <a:ea typeface="+mn-ea"/>
                <a:cs typeface="Times New Roman" panose="02020603050405020304" pitchFamily="18" charset="0"/>
              </a:rPr>
              <a:t>.</a:t>
            </a:r>
          </a:p>
        </p:txBody>
      </p:sp>
      <p:sp>
        <p:nvSpPr>
          <p:cNvPr id="9" name="Flowchart: Connector 8">
            <a:extLst>
              <a:ext uri="{FF2B5EF4-FFF2-40B4-BE49-F238E27FC236}">
                <a16:creationId xmlns:a16="http://schemas.microsoft.com/office/drawing/2014/main" id="{BF896A6F-BC21-3A44-E032-5380D8368DED}"/>
              </a:ext>
            </a:extLst>
          </p:cNvPr>
          <p:cNvSpPr/>
          <p:nvPr/>
        </p:nvSpPr>
        <p:spPr>
          <a:xfrm>
            <a:off x="288925" y="1587500"/>
            <a:ext cx="762000" cy="685800"/>
          </a:xfrm>
          <a:prstGeom prst="flowChartConnector">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2800" b="1" dirty="0">
                <a:solidFill>
                  <a:srgbClr val="FF0000"/>
                </a:solidFill>
                <a:latin typeface="Arial" panose="020B0604020202020204" pitchFamily="34" charset="0"/>
                <a:cs typeface="Arial" panose="020B0604020202020204" pitchFamily="34" charset="0"/>
              </a:rPr>
              <a:t>1</a:t>
            </a:r>
          </a:p>
        </p:txBody>
      </p:sp>
      <p:sp>
        <p:nvSpPr>
          <p:cNvPr id="10" name="Flowchart: Connector 9">
            <a:extLst>
              <a:ext uri="{FF2B5EF4-FFF2-40B4-BE49-F238E27FC236}">
                <a16:creationId xmlns:a16="http://schemas.microsoft.com/office/drawing/2014/main" id="{3507C045-D855-238F-671C-A0373332A9B2}"/>
              </a:ext>
            </a:extLst>
          </p:cNvPr>
          <p:cNvSpPr/>
          <p:nvPr/>
        </p:nvSpPr>
        <p:spPr>
          <a:xfrm>
            <a:off x="471488" y="3494088"/>
            <a:ext cx="762000" cy="711200"/>
          </a:xfrm>
          <a:prstGeom prst="flowChartConnector">
            <a:avLst/>
          </a:prstGeom>
          <a:solidFill>
            <a:srgbClr val="F1C9F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2800" b="1" dirty="0">
                <a:solidFill>
                  <a:srgbClr val="FF0000"/>
                </a:solidFill>
                <a:latin typeface="Arial" panose="020B0604020202020204" pitchFamily="34" charset="0"/>
                <a:cs typeface="Arial" panose="020B0604020202020204" pitchFamily="34" charset="0"/>
              </a:rPr>
              <a:t>2</a:t>
            </a:r>
          </a:p>
        </p:txBody>
      </p:sp>
      <p:sp>
        <p:nvSpPr>
          <p:cNvPr id="11" name="Flowchart: Connector 10">
            <a:extLst>
              <a:ext uri="{FF2B5EF4-FFF2-40B4-BE49-F238E27FC236}">
                <a16:creationId xmlns:a16="http://schemas.microsoft.com/office/drawing/2014/main" id="{55253E33-7818-B82B-7566-EACFA8BD1D99}"/>
              </a:ext>
            </a:extLst>
          </p:cNvPr>
          <p:cNvSpPr/>
          <p:nvPr/>
        </p:nvSpPr>
        <p:spPr>
          <a:xfrm>
            <a:off x="471488" y="5351463"/>
            <a:ext cx="762000" cy="723900"/>
          </a:xfrm>
          <a:prstGeom prst="flowChartConnector">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2800" b="1" dirty="0">
                <a:solidFill>
                  <a:srgbClr val="FF0000"/>
                </a:solidFill>
                <a:latin typeface="Arial" panose="020B0604020202020204" pitchFamily="34" charset="0"/>
                <a:cs typeface="Arial" panose="020B0604020202020204" pitchFamily="34" charset="0"/>
              </a:rPr>
              <a:t>3</a:t>
            </a:r>
          </a:p>
        </p:txBody>
      </p:sp>
    </p:spTree>
  </p:cSld>
  <p:clrMapOvr>
    <a:overrideClrMapping bg1="lt1" tx1="dk1" bg2="lt2" tx2="dk2" accent1="accent1" accent2="accent2" accent3="accent3" accent4="accent4" accent5="accent5" accent6="accent6" hlink="hlink" folHlink="folHlink"/>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5" descr="6">
            <a:extLst>
              <a:ext uri="{FF2B5EF4-FFF2-40B4-BE49-F238E27FC236}">
                <a16:creationId xmlns:a16="http://schemas.microsoft.com/office/drawing/2014/main" id="{20D1F6EB-6BF6-BAE6-8D75-EF5F09A3E9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8125" y="3302000"/>
            <a:ext cx="6069013" cy="373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Picture6">
            <a:extLst>
              <a:ext uri="{FF2B5EF4-FFF2-40B4-BE49-F238E27FC236}">
                <a16:creationId xmlns:a16="http://schemas.microsoft.com/office/drawing/2014/main" id="{618BE9F5-44A4-36C6-B6EF-9169BA4143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4188" y="2005013"/>
            <a:ext cx="8353425" cy="348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8" name="Picture 6" descr="7">
            <a:extLst>
              <a:ext uri="{FF2B5EF4-FFF2-40B4-BE49-F238E27FC236}">
                <a16:creationId xmlns:a16="http://schemas.microsoft.com/office/drawing/2014/main" id="{417191B5-06EC-33E6-53B8-0EA941E5BA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4188" y="1371600"/>
            <a:ext cx="1060450" cy="152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9" name="Picture 6" descr="7">
            <a:extLst>
              <a:ext uri="{FF2B5EF4-FFF2-40B4-BE49-F238E27FC236}">
                <a16:creationId xmlns:a16="http://schemas.microsoft.com/office/drawing/2014/main" id="{1D4001AD-599D-14EC-3A09-C03459E377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75875" y="512763"/>
            <a:ext cx="1060450" cy="152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0" name="Picture 5">
            <a:extLst>
              <a:ext uri="{FF2B5EF4-FFF2-40B4-BE49-F238E27FC236}">
                <a16:creationId xmlns:a16="http://schemas.microsoft.com/office/drawing/2014/main" id="{9B031BBE-0CBB-81BA-C6C2-27DEB55FC126}"/>
              </a:ext>
            </a:extLst>
          </p:cNvPr>
          <p:cNvPicPr>
            <a:picLocks noChangeAspect="1" noChangeArrowheads="1"/>
          </p:cNvPicPr>
          <p:nvPr/>
        </p:nvPicPr>
        <p:blipFill>
          <a:blip r:embed="rId5">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3409950" y="-619125"/>
            <a:ext cx="5372100" cy="330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nodeType="afterGroup">
                            <p:stCondLst>
                              <p:cond delay="500"/>
                            </p:stCondLst>
                            <p:childTnLst>
                              <p:par>
                                <p:cTn id="11" presetID="32" presetClass="emph" presetSubtype="0" repeatCount="indefinite" fill="hold" nodeType="afterEffect">
                                  <p:stCondLst>
                                    <p:cond delay="0"/>
                                  </p:stCondLst>
                                  <p:childTnLst>
                                    <p:animRot by="120000">
                                      <p:cBhvr>
                                        <p:cTn id="12" dur="100" fill="hold">
                                          <p:stCondLst>
                                            <p:cond delay="0"/>
                                          </p:stCondLst>
                                        </p:cTn>
                                        <p:tgtEl>
                                          <p:spTgt spid="2"/>
                                        </p:tgtEl>
                                        <p:attrNameLst>
                                          <p:attrName>r</p:attrName>
                                        </p:attrNameLst>
                                      </p:cBhvr>
                                    </p:animRot>
                                    <p:animRot by="-240000">
                                      <p:cBhvr>
                                        <p:cTn id="13" dur="200" fill="hold">
                                          <p:stCondLst>
                                            <p:cond delay="200"/>
                                          </p:stCondLst>
                                        </p:cTn>
                                        <p:tgtEl>
                                          <p:spTgt spid="2"/>
                                        </p:tgtEl>
                                        <p:attrNameLst>
                                          <p:attrName>r</p:attrName>
                                        </p:attrNameLst>
                                      </p:cBhvr>
                                    </p:animRot>
                                    <p:animRot by="240000">
                                      <p:cBhvr>
                                        <p:cTn id="14" dur="200" fill="hold">
                                          <p:stCondLst>
                                            <p:cond delay="400"/>
                                          </p:stCondLst>
                                        </p:cTn>
                                        <p:tgtEl>
                                          <p:spTgt spid="2"/>
                                        </p:tgtEl>
                                        <p:attrNameLst>
                                          <p:attrName>r</p:attrName>
                                        </p:attrNameLst>
                                      </p:cBhvr>
                                    </p:animRot>
                                    <p:animRot by="-240000">
                                      <p:cBhvr>
                                        <p:cTn id="15" dur="200" fill="hold">
                                          <p:stCondLst>
                                            <p:cond delay="600"/>
                                          </p:stCondLst>
                                        </p:cTn>
                                        <p:tgtEl>
                                          <p:spTgt spid="2"/>
                                        </p:tgtEl>
                                        <p:attrNameLst>
                                          <p:attrName>r</p:attrName>
                                        </p:attrNameLst>
                                      </p:cBhvr>
                                    </p:animRot>
                                    <p:animRot by="120000">
                                      <p:cBhvr>
                                        <p:cTn id="16"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5" descr="6">
            <a:extLst>
              <a:ext uri="{FF2B5EF4-FFF2-40B4-BE49-F238E27FC236}">
                <a16:creationId xmlns:a16="http://schemas.microsoft.com/office/drawing/2014/main" id="{4F5A4BE2-03BA-555F-0664-8DC76DFEDB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8125" y="3302000"/>
            <a:ext cx="6069013" cy="373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1" name="Picture 6" descr="7">
            <a:extLst>
              <a:ext uri="{FF2B5EF4-FFF2-40B4-BE49-F238E27FC236}">
                <a16:creationId xmlns:a16="http://schemas.microsoft.com/office/drawing/2014/main" id="{287ED439-DB67-D7F8-2DAD-03348567B2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4188" y="1371600"/>
            <a:ext cx="1060450" cy="152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2" name="Picture 6" descr="7">
            <a:extLst>
              <a:ext uri="{FF2B5EF4-FFF2-40B4-BE49-F238E27FC236}">
                <a16:creationId xmlns:a16="http://schemas.microsoft.com/office/drawing/2014/main" id="{D00FE8A3-AD61-0086-4AC4-FD05EFD739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75875" y="512763"/>
            <a:ext cx="1060450" cy="152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2773" name="Group 5">
            <a:extLst>
              <a:ext uri="{FF2B5EF4-FFF2-40B4-BE49-F238E27FC236}">
                <a16:creationId xmlns:a16="http://schemas.microsoft.com/office/drawing/2014/main" id="{AC1D382D-1D80-B571-ED43-64ACC07CAC68}"/>
              </a:ext>
            </a:extLst>
          </p:cNvPr>
          <p:cNvGrpSpPr>
            <a:grpSpLocks/>
          </p:cNvGrpSpPr>
          <p:nvPr/>
        </p:nvGrpSpPr>
        <p:grpSpPr bwMode="auto">
          <a:xfrm>
            <a:off x="3409950" y="-619125"/>
            <a:ext cx="5372100" cy="3305175"/>
            <a:chOff x="3514490" y="-603087"/>
            <a:chExt cx="5372100" cy="3305175"/>
          </a:xfrm>
        </p:grpSpPr>
        <p:pic>
          <p:nvPicPr>
            <p:cNvPr id="32784" name="Picture 6">
              <a:extLst>
                <a:ext uri="{FF2B5EF4-FFF2-40B4-BE49-F238E27FC236}">
                  <a16:creationId xmlns:a16="http://schemas.microsoft.com/office/drawing/2014/main" id="{02FD2DD9-EA08-C0AD-E37A-9BC1349B5669}"/>
                </a:ext>
              </a:extLst>
            </p:cNvPr>
            <p:cNvPicPr>
              <a:picLocks noChangeAspect="1" noChangeArrowheads="1"/>
            </p:cNvPicPr>
            <p:nvPr/>
          </p:nvPicPr>
          <p:blipFill>
            <a:blip r:embed="rId4">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3514490" y="-603087"/>
              <a:ext cx="5372100" cy="330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85" name="TextBox 7">
              <a:extLst>
                <a:ext uri="{FF2B5EF4-FFF2-40B4-BE49-F238E27FC236}">
                  <a16:creationId xmlns:a16="http://schemas.microsoft.com/office/drawing/2014/main" id="{FA89A50B-173F-6F48-44E6-D5A6C942DCE9}"/>
                </a:ext>
              </a:extLst>
            </p:cNvPr>
            <p:cNvSpPr txBox="1">
              <a:spLocks noChangeArrowheads="1"/>
            </p:cNvSpPr>
            <p:nvPr/>
          </p:nvSpPr>
          <p:spPr bwMode="auto">
            <a:xfrm>
              <a:off x="4990068" y="1033532"/>
              <a:ext cx="286659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r>
                <a:rPr lang="en-US" altLang="en-US" sz="4000" b="1">
                  <a:solidFill>
                    <a:srgbClr val="002060"/>
                  </a:solidFill>
                  <a:latin typeface="Aarian"/>
                  <a:ea typeface="Microsoft YaHei" panose="020B0503020204020204" pitchFamily="34" charset="-122"/>
                  <a:cs typeface="Calibri" panose="020F0502020204030204" pitchFamily="34" charset="0"/>
                </a:rPr>
                <a:t>Lắng nghe</a:t>
              </a:r>
            </a:p>
          </p:txBody>
        </p:sp>
      </p:grpSp>
      <p:pic>
        <p:nvPicPr>
          <p:cNvPr id="9" name="Picture 8" descr="A picture containing accessory&#10;&#10;Description automatically generated">
            <a:extLst>
              <a:ext uri="{FF2B5EF4-FFF2-40B4-BE49-F238E27FC236}">
                <a16:creationId xmlns:a16="http://schemas.microsoft.com/office/drawing/2014/main" id="{9CD95AD2-F993-23A6-AE32-9BF8534746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99325" y="3892550"/>
            <a:ext cx="1757363" cy="219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2775" name="Group 9">
            <a:extLst>
              <a:ext uri="{FF2B5EF4-FFF2-40B4-BE49-F238E27FC236}">
                <a16:creationId xmlns:a16="http://schemas.microsoft.com/office/drawing/2014/main" id="{44FD3F71-21CC-AFFE-68B7-40227F261DBD}"/>
              </a:ext>
            </a:extLst>
          </p:cNvPr>
          <p:cNvGrpSpPr>
            <a:grpSpLocks/>
          </p:cNvGrpSpPr>
          <p:nvPr/>
        </p:nvGrpSpPr>
        <p:grpSpPr bwMode="auto">
          <a:xfrm>
            <a:off x="8024813" y="1943100"/>
            <a:ext cx="2390775" cy="1677988"/>
            <a:chOff x="2376235" y="2985942"/>
            <a:chExt cx="1914525" cy="1234749"/>
          </a:xfrm>
        </p:grpSpPr>
        <p:pic>
          <p:nvPicPr>
            <p:cNvPr id="32782" name="Picture 10">
              <a:extLst>
                <a:ext uri="{FF2B5EF4-FFF2-40B4-BE49-F238E27FC236}">
                  <a16:creationId xmlns:a16="http://schemas.microsoft.com/office/drawing/2014/main" id="{DFE184F3-0E76-0160-92EB-20170DABBEA3}"/>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76235" y="2985942"/>
              <a:ext cx="1887259" cy="1234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F677ED53-937E-0CA3-D84E-68494EFC5FC4}"/>
                </a:ext>
              </a:extLst>
            </p:cNvPr>
            <p:cNvSpPr txBox="1"/>
            <p:nvPr/>
          </p:nvSpPr>
          <p:spPr>
            <a:xfrm>
              <a:off x="2376235" y="3302515"/>
              <a:ext cx="1914525" cy="475442"/>
            </a:xfrm>
            <a:prstGeom prst="rect">
              <a:avLst/>
            </a:prstGeom>
            <a:noFill/>
          </p:spPr>
          <p:txBody>
            <a:bodyPr>
              <a:spAutoFit/>
            </a:bodyPr>
            <a:lstStyle/>
            <a:p>
              <a:pPr algn="ctr" eaLnBrk="1" fontAlgn="auto" hangingPunct="1">
                <a:spcBef>
                  <a:spcPts val="0"/>
                </a:spcBef>
                <a:spcAft>
                  <a:spcPts val="0"/>
                </a:spcAft>
                <a:defRPr/>
              </a:pPr>
              <a:r>
                <a:rPr lang="en-US" altLang="zh-CN" sz="3600" b="1" kern="0">
                  <a:solidFill>
                    <a:srgbClr val="FF0000"/>
                  </a:solidFill>
                  <a:latin typeface="Aarian"/>
                  <a:ea typeface="inpin heiti" charset="-122"/>
                  <a:cs typeface="Calibri" panose="020F0502020204030204" pitchFamily="34" charset="0"/>
                </a:rPr>
                <a:t>TAY DÒ</a:t>
              </a:r>
              <a:endParaRPr lang="en-US" altLang="zh-CN" sz="3600" b="1" kern="0" dirty="0">
                <a:solidFill>
                  <a:srgbClr val="FF0000"/>
                </a:solidFill>
                <a:latin typeface="Aarian"/>
                <a:ea typeface="inpin heiti" charset="-122"/>
                <a:cs typeface="Calibri" panose="020F0502020204030204" pitchFamily="34" charset="0"/>
              </a:endParaRPr>
            </a:p>
          </p:txBody>
        </p:sp>
      </p:grpSp>
      <p:grpSp>
        <p:nvGrpSpPr>
          <p:cNvPr id="32776" name="Group 12">
            <a:extLst>
              <a:ext uri="{FF2B5EF4-FFF2-40B4-BE49-F238E27FC236}">
                <a16:creationId xmlns:a16="http://schemas.microsoft.com/office/drawing/2014/main" id="{32381806-6827-49BE-2595-5E63FEFC6B16}"/>
              </a:ext>
            </a:extLst>
          </p:cNvPr>
          <p:cNvGrpSpPr>
            <a:grpSpLocks/>
          </p:cNvGrpSpPr>
          <p:nvPr/>
        </p:nvGrpSpPr>
        <p:grpSpPr bwMode="auto">
          <a:xfrm>
            <a:off x="3848100" y="2671763"/>
            <a:ext cx="3008313" cy="1900237"/>
            <a:chOff x="2208954" y="2985942"/>
            <a:chExt cx="2252705" cy="1234749"/>
          </a:xfrm>
        </p:grpSpPr>
        <p:pic>
          <p:nvPicPr>
            <p:cNvPr id="32780" name="Picture 13">
              <a:extLst>
                <a:ext uri="{FF2B5EF4-FFF2-40B4-BE49-F238E27FC236}">
                  <a16:creationId xmlns:a16="http://schemas.microsoft.com/office/drawing/2014/main" id="{469635CE-1A4E-2BB1-3FC6-2DBF5271C38E}"/>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76235" y="2985942"/>
              <a:ext cx="1887259" cy="1234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a:extLst>
                <a:ext uri="{FF2B5EF4-FFF2-40B4-BE49-F238E27FC236}">
                  <a16:creationId xmlns:a16="http://schemas.microsoft.com/office/drawing/2014/main" id="{CC4AA64B-E099-8475-8165-79CCF30144D7}"/>
                </a:ext>
              </a:extLst>
            </p:cNvPr>
            <p:cNvSpPr txBox="1"/>
            <p:nvPr/>
          </p:nvSpPr>
          <p:spPr>
            <a:xfrm>
              <a:off x="2208954" y="3303655"/>
              <a:ext cx="2252705" cy="779842"/>
            </a:xfrm>
            <a:prstGeom prst="rect">
              <a:avLst/>
            </a:prstGeom>
            <a:noFill/>
          </p:spPr>
          <p:txBody>
            <a:bodyPr>
              <a:spAutoFit/>
            </a:bodyPr>
            <a:lstStyle/>
            <a:p>
              <a:pPr algn="ctr" eaLnBrk="1" fontAlgn="auto" hangingPunct="1">
                <a:spcBef>
                  <a:spcPts val="0"/>
                </a:spcBef>
                <a:spcAft>
                  <a:spcPts val="0"/>
                </a:spcAft>
                <a:defRPr/>
              </a:pPr>
              <a:r>
                <a:rPr lang="en-US" altLang="zh-CN" sz="3600" b="1" kern="0">
                  <a:solidFill>
                    <a:srgbClr val="FF0000"/>
                  </a:solidFill>
                  <a:latin typeface="Aarian"/>
                  <a:ea typeface="inpin heiti" charset="-122"/>
                  <a:cs typeface="Calibri" panose="020F0502020204030204" pitchFamily="34" charset="0"/>
                </a:rPr>
                <a:t>TAI NGHE</a:t>
              </a:r>
            </a:p>
            <a:p>
              <a:pPr algn="ctr" eaLnBrk="1" fontAlgn="auto" hangingPunct="1">
                <a:spcBef>
                  <a:spcPts val="0"/>
                </a:spcBef>
                <a:spcAft>
                  <a:spcPts val="0"/>
                </a:spcAft>
                <a:defRPr/>
              </a:pPr>
              <a:endParaRPr lang="en-US" altLang="zh-CN" sz="3600" b="1" kern="0" dirty="0">
                <a:solidFill>
                  <a:srgbClr val="FF0000"/>
                </a:solidFill>
                <a:latin typeface="Aarian"/>
                <a:ea typeface="inpin heiti" charset="-122"/>
                <a:cs typeface="Calibri" panose="020F0502020204030204" pitchFamily="34" charset="0"/>
              </a:endParaRPr>
            </a:p>
          </p:txBody>
        </p:sp>
      </p:grpSp>
      <p:grpSp>
        <p:nvGrpSpPr>
          <p:cNvPr id="32777" name="Group 15">
            <a:extLst>
              <a:ext uri="{FF2B5EF4-FFF2-40B4-BE49-F238E27FC236}">
                <a16:creationId xmlns:a16="http://schemas.microsoft.com/office/drawing/2014/main" id="{16482A5F-8CCE-FC59-D181-0C17C955514A}"/>
              </a:ext>
            </a:extLst>
          </p:cNvPr>
          <p:cNvGrpSpPr>
            <a:grpSpLocks/>
          </p:cNvGrpSpPr>
          <p:nvPr/>
        </p:nvGrpSpPr>
        <p:grpSpPr bwMode="auto">
          <a:xfrm>
            <a:off x="708025" y="3562350"/>
            <a:ext cx="2832100" cy="1676400"/>
            <a:chOff x="2208954" y="2985942"/>
            <a:chExt cx="2252705" cy="1234749"/>
          </a:xfrm>
        </p:grpSpPr>
        <p:pic>
          <p:nvPicPr>
            <p:cNvPr id="32778" name="Picture 16">
              <a:extLst>
                <a:ext uri="{FF2B5EF4-FFF2-40B4-BE49-F238E27FC236}">
                  <a16:creationId xmlns:a16="http://schemas.microsoft.com/office/drawing/2014/main" id="{827C9D6D-4584-F007-DBDE-7BB75714EF8D}"/>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76235" y="2985942"/>
              <a:ext cx="1887259" cy="1234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a:extLst>
                <a:ext uri="{FF2B5EF4-FFF2-40B4-BE49-F238E27FC236}">
                  <a16:creationId xmlns:a16="http://schemas.microsoft.com/office/drawing/2014/main" id="{03EC9563-BB00-4618-3C65-A504F7996636}"/>
                </a:ext>
              </a:extLst>
            </p:cNvPr>
            <p:cNvSpPr txBox="1"/>
            <p:nvPr/>
          </p:nvSpPr>
          <p:spPr>
            <a:xfrm>
              <a:off x="2208954" y="3303983"/>
              <a:ext cx="2252705" cy="883968"/>
            </a:xfrm>
            <a:prstGeom prst="rect">
              <a:avLst/>
            </a:prstGeom>
            <a:noFill/>
          </p:spPr>
          <p:txBody>
            <a:bodyPr>
              <a:spAutoFit/>
            </a:bodyPr>
            <a:lstStyle/>
            <a:p>
              <a:pPr algn="ctr" eaLnBrk="1" fontAlgn="auto" hangingPunct="1">
                <a:spcBef>
                  <a:spcPts val="0"/>
                </a:spcBef>
                <a:spcAft>
                  <a:spcPts val="0"/>
                </a:spcAft>
                <a:defRPr/>
              </a:pPr>
              <a:r>
                <a:rPr lang="en-US" altLang="zh-CN" sz="3600" b="1" kern="0">
                  <a:solidFill>
                    <a:srgbClr val="FF0000"/>
                  </a:solidFill>
                  <a:latin typeface="Aarian"/>
                  <a:ea typeface="inpin heiti" charset="-122"/>
                  <a:cs typeface="Calibri" panose="020F0502020204030204" pitchFamily="34" charset="0"/>
                </a:rPr>
                <a:t>MẮT DÕI</a:t>
              </a:r>
            </a:p>
            <a:p>
              <a:pPr algn="ctr" eaLnBrk="1" fontAlgn="auto" hangingPunct="1">
                <a:spcBef>
                  <a:spcPts val="0"/>
                </a:spcBef>
                <a:spcAft>
                  <a:spcPts val="0"/>
                </a:spcAft>
                <a:defRPr/>
              </a:pPr>
              <a:endParaRPr lang="en-US" altLang="zh-CN" sz="3600" b="1" kern="0" dirty="0">
                <a:solidFill>
                  <a:srgbClr val="FF0000"/>
                </a:solidFill>
                <a:latin typeface="Aarian"/>
                <a:ea typeface="inpin heiti" charset="-122"/>
                <a:cs typeface="Calibri" panose="020F0502020204030204" pitchFamily="34" charset="0"/>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ISPRING_FIRST_PUBLISH" val="1"/>
</p:tagLst>
</file>

<file path=ppt/tags/tag2.xml><?xml version="1.0" encoding="utf-8"?>
<p:tagLst xmlns:a="http://schemas.openxmlformats.org/drawingml/2006/main" xmlns:r="http://schemas.openxmlformats.org/officeDocument/2006/relationships" xmlns:p="http://schemas.openxmlformats.org/presentationml/2006/main">
  <p:tag name="MH" val="20170118211128"/>
  <p:tag name="MH_LIBRARY" val="GRAPHIC"/>
  <p:tag name="MH_ORDER" val="Freeform 21"/>
</p:tagLst>
</file>

<file path=ppt/tags/tag3.xml><?xml version="1.0" encoding="utf-8"?>
<p:tagLst xmlns:a="http://schemas.openxmlformats.org/drawingml/2006/main" xmlns:r="http://schemas.openxmlformats.org/officeDocument/2006/relationships" xmlns:p="http://schemas.openxmlformats.org/presentationml/2006/main">
  <p:tag name="MH" val="20170118211128"/>
  <p:tag name="MH_LIBRARY" val="GRAPHIC"/>
  <p:tag name="MH_ORDER" val="Freeform 21"/>
</p:tagLst>
</file>

<file path=ppt/tags/tag4.xml><?xml version="1.0" encoding="utf-8"?>
<p:tagLst xmlns:a="http://schemas.openxmlformats.org/drawingml/2006/main" xmlns:r="http://schemas.openxmlformats.org/officeDocument/2006/relationships" xmlns:p="http://schemas.openxmlformats.org/presentationml/2006/main">
  <p:tag name="MH" val="20170118211128"/>
  <p:tag name="MH_LIBRARY" val="GRAPHIC"/>
  <p:tag name="MH_ORDER" val="Freeform 21"/>
</p:tagLst>
</file>

<file path=ppt/tags/tag5.xml><?xml version="1.0" encoding="utf-8"?>
<p:tagLst xmlns:a="http://schemas.openxmlformats.org/drawingml/2006/main" xmlns:r="http://schemas.openxmlformats.org/officeDocument/2006/relationships" xmlns:p="http://schemas.openxmlformats.org/presentationml/2006/main">
  <p:tag name="MH" val="20170118211128"/>
  <p:tag name="MH_LIBRARY" val="GRAPHIC"/>
  <p:tag name="MH_ORDER" val="Freeform 21"/>
</p:tagLst>
</file>

<file path=ppt/tags/tag6.xml><?xml version="1.0" encoding="utf-8"?>
<p:tagLst xmlns:a="http://schemas.openxmlformats.org/drawingml/2006/main" xmlns:r="http://schemas.openxmlformats.org/officeDocument/2006/relationships" xmlns:p="http://schemas.openxmlformats.org/presentationml/2006/main">
  <p:tag name="PA" val="v3.2.0"/>
</p:tagLst>
</file>

<file path=ppt/tags/tag7.xml><?xml version="1.0" encoding="utf-8"?>
<p:tagLst xmlns:a="http://schemas.openxmlformats.org/drawingml/2006/main" xmlns:r="http://schemas.openxmlformats.org/officeDocument/2006/relationships" xmlns:p="http://schemas.openxmlformats.org/presentationml/2006/main">
  <p:tag name="PA" val="v3.2.0"/>
</p:tagLst>
</file>

<file path=ppt/tags/tag8.xml><?xml version="1.0" encoding="utf-8"?>
<p:tagLst xmlns:a="http://schemas.openxmlformats.org/drawingml/2006/main" xmlns:r="http://schemas.openxmlformats.org/officeDocument/2006/relationships" xmlns:p="http://schemas.openxmlformats.org/presentationml/2006/main">
  <p:tag name="TIMING" val="|0.3|0.4|0.4|0.4|0.5|0.4|0.3"/>
</p:tagLst>
</file>

<file path=ppt/tags/tag9.xml><?xml version="1.0" encoding="utf-8"?>
<p:tagLst xmlns:a="http://schemas.openxmlformats.org/drawingml/2006/main" xmlns:r="http://schemas.openxmlformats.org/officeDocument/2006/relationships" xmlns:p="http://schemas.openxmlformats.org/presentationml/2006/main">
  <p:tag name="TIMING" val="|0.3|0.4|0.4|0.4|0.5|0.4|0.3"/>
</p:tagLst>
</file>

<file path=ppt/theme/theme1.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主题">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4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3284</TotalTime>
  <Words>905</Words>
  <Application>Microsoft Office PowerPoint</Application>
  <PresentationFormat>Màn hình rộng</PresentationFormat>
  <Paragraphs>149</Paragraphs>
  <Slides>44</Slides>
  <Notes>10</Notes>
  <HiddenSlides>1</HiddenSlides>
  <MMClips>2</MMClips>
  <ScaleCrop>false</ScaleCrop>
  <HeadingPairs>
    <vt:vector size="6" baseType="variant">
      <vt:variant>
        <vt:lpstr>Phông được Dùng</vt:lpstr>
      </vt:variant>
      <vt:variant>
        <vt:i4>23</vt:i4>
      </vt:variant>
      <vt:variant>
        <vt:lpstr>Chủ đề</vt:lpstr>
      </vt:variant>
      <vt:variant>
        <vt:i4>6</vt:i4>
      </vt:variant>
      <vt:variant>
        <vt:lpstr>Tiêu đề Bản chiếu</vt:lpstr>
      </vt:variant>
      <vt:variant>
        <vt:i4>44</vt:i4>
      </vt:variant>
    </vt:vector>
  </HeadingPairs>
  <TitlesOfParts>
    <vt:vector size="73" baseType="lpstr">
      <vt:lpstr>等线</vt:lpstr>
      <vt:lpstr>等线 Light</vt:lpstr>
      <vt:lpstr>Microsoft YaHei</vt:lpstr>
      <vt:lpstr>Microsoft YaHei</vt:lpstr>
      <vt:lpstr>#9Slide03 AmpleSoft Bold</vt:lpstr>
      <vt:lpstr>#9Slide03 Source Sans Pro Black</vt:lpstr>
      <vt:lpstr>Aarian</vt:lpstr>
      <vt:lpstr>Arial</vt:lpstr>
      <vt:lpstr>Arial </vt:lpstr>
      <vt:lpstr>Arial Nova</vt:lpstr>
      <vt:lpstr>Arial-Rounded</vt:lpstr>
      <vt:lpstr>Calibri</vt:lpstr>
      <vt:lpstr>Calibri Light</vt:lpstr>
      <vt:lpstr>Cambria</vt:lpstr>
      <vt:lpstr>Coiny</vt:lpstr>
      <vt:lpstr>DFGothic-EB</vt:lpstr>
      <vt:lpstr>HP001 4 hàng</vt:lpstr>
      <vt:lpstr>inpin heiti</vt:lpstr>
      <vt:lpstr>Nunito Black</vt:lpstr>
      <vt:lpstr>Odibee Sans</vt:lpstr>
      <vt:lpstr>Roboto Slab Black</vt:lpstr>
      <vt:lpstr>SVN-Gretoon</vt:lpstr>
      <vt:lpstr>Times New Roman</vt:lpstr>
      <vt:lpstr>千图网海量PPT模板www.58pic.com​​</vt:lpstr>
      <vt:lpstr>2_Office Theme</vt:lpstr>
      <vt:lpstr>2_Office 主题</vt:lpstr>
      <vt:lpstr>13_Office Theme</vt:lpstr>
      <vt:lpstr>14_Office Theme</vt:lpstr>
      <vt:lpstr>4_Office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Nội dung</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Olivia Fung</dc:creator>
  <cp:lastModifiedBy>Huyền Nguyễn</cp:lastModifiedBy>
  <cp:revision>373</cp:revision>
  <dcterms:created xsi:type="dcterms:W3CDTF">2019-05-21T17:26:33Z</dcterms:created>
  <dcterms:modified xsi:type="dcterms:W3CDTF">2025-09-21T09:45:37Z</dcterms:modified>
</cp:coreProperties>
</file>