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8" r:id="rId3"/>
  </p:sldMasterIdLst>
  <p:notesMasterIdLst>
    <p:notesMasterId r:id="rId35"/>
  </p:notesMasterIdLst>
  <p:sldIdLst>
    <p:sldId id="411" r:id="rId4"/>
    <p:sldId id="424" r:id="rId5"/>
    <p:sldId id="399" r:id="rId6"/>
    <p:sldId id="407" r:id="rId7"/>
    <p:sldId id="401" r:id="rId8"/>
    <p:sldId id="408" r:id="rId9"/>
    <p:sldId id="403" r:id="rId10"/>
    <p:sldId id="409" r:id="rId11"/>
    <p:sldId id="405" r:id="rId12"/>
    <p:sldId id="410" r:id="rId13"/>
    <p:sldId id="457" r:id="rId14"/>
    <p:sldId id="427" r:id="rId15"/>
    <p:sldId id="432" r:id="rId16"/>
    <p:sldId id="2631" r:id="rId17"/>
    <p:sldId id="2632" r:id="rId18"/>
    <p:sldId id="2639" r:id="rId19"/>
    <p:sldId id="2635" r:id="rId20"/>
    <p:sldId id="2637" r:id="rId21"/>
    <p:sldId id="2638" r:id="rId22"/>
    <p:sldId id="2636" r:id="rId23"/>
    <p:sldId id="294" r:id="rId24"/>
    <p:sldId id="289" r:id="rId25"/>
    <p:sldId id="291" r:id="rId26"/>
    <p:sldId id="290" r:id="rId27"/>
    <p:sldId id="350" r:id="rId28"/>
    <p:sldId id="758" r:id="rId29"/>
    <p:sldId id="258" r:id="rId30"/>
    <p:sldId id="352" r:id="rId31"/>
    <p:sldId id="295" r:id="rId32"/>
    <p:sldId id="257" r:id="rId33"/>
    <p:sldId id="270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7030A0"/>
    <a:srgbClr val="FFFF66"/>
    <a:srgbClr val="4BACC6"/>
    <a:srgbClr val="E6E6E6"/>
    <a:srgbClr val="FFC000"/>
    <a:srgbClr val="C0504D"/>
    <a:srgbClr val="EB54E9"/>
    <a:srgbClr val="FCDFDC"/>
    <a:srgbClr val="FFF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1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C5D3C-2EF1-4051-9074-CC2F3E60216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944DE-3C61-4707-9F6A-ED1498D0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41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0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9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09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7425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2303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4159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82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21D84-EB76-4A66-B489-3F6B447BE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B1F20-C8F5-4E25-844D-FD150ED90122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44CC2-CBF1-4387-B14E-4CCAE2A3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0DEF-3B42-4716-85AE-B45F1DFA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25556-E74C-48D7-9902-E96C5350D9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235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8F680-78AD-42DF-BAB8-1A0E97AD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2C662-F945-4D3F-93AA-2D59F30B9535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669C2-2EE7-4D12-8FED-8AC0598C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8B323-256A-4C4D-97A5-61CFDBAA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1B51E-2845-461D-80B4-E7C7668D5B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503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B37F8-8229-4A72-92EE-CD4D5648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5BA53-82B8-4260-BABB-819356EEF825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332F9-B5AF-4989-B7CD-8514A200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7AB00-0FE6-41D7-9B0E-EA3C732C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EFB0E-B5F1-428A-B719-FE3832EBD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296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D86B1-8931-4C14-A494-14A5D25A8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2A731-05D6-4E15-BA0F-B9C7FC0D6C29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55C22-22AB-49B4-8799-840FD857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38857-B87B-483F-B086-7BA4394E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F42A-2E60-45D6-A881-EF0C160E90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496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62415-BDE5-4AD5-8021-3DF8A000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87DE3-D4CF-4F5C-8608-501B3DF0E85F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7BBCF-3670-4D77-A4CE-3CB3702D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B7880-8E16-4912-B562-C33150E2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EA2F3-4118-4FDF-92D1-C7C7088668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237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1599B-1159-4F88-B6D6-F41B3D3B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47238-DB67-4112-A584-30C834F029A0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0DE7D-9A65-4A9E-96C1-781AB5CE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EF5E2-8494-4CBE-B4BD-2CC6BC1D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270FB-4D02-4CD4-8FAC-039B46613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52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48C56-7384-4FE1-8FE6-39AB67E0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28158-3F62-48B6-ABDA-9F8672774EE6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753AF-BEBF-419D-9DD9-271AAABA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E6BFF-04E5-4603-8E76-20014C16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97D35-1291-4DD8-80C2-8C6DA715FE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809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8E271-724D-4F1F-89E2-687BD4C2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C80B8-F1D2-4308-9D79-5CCEFCF630B0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E1882-82C8-47CB-B6F4-FF2D1E24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2A485-4C59-4B1F-B709-6736F23E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F544B-F417-43FE-B06B-6CF8AF6DCD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328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8198D-AF7E-4D67-8FA1-DB1C02ADB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3A856-611E-4B6B-BF89-50B20FA1A2A7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49CC5-5ECF-47CE-BF16-DC2F7AFE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ACA89-8524-479F-AE6D-C1EB5B20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C6EDF-6B55-4265-8B84-BAE8E3A6FF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90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Trò</a:t>
            </a:r>
            <a:r>
              <a:rPr lang="en-US" sz="11500" baseline="0">
                <a:solidFill>
                  <a:srgbClr val="002060"/>
                </a:solidFill>
                <a:latin typeface="+mj-lt"/>
              </a:rPr>
              <a:t> chơi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19A73-E1CC-409F-AAB7-03640884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FA370-A84F-4761-9975-44864FAA343C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F56BE-C7B0-4EA7-8739-BADD2A24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F01C0-5BEB-4B6E-A830-B723DE3A7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048E6-A470-4795-A366-E0121C123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230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173A3-0681-4A10-B9B9-EDCECC4A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B084D-3403-476D-8172-561F37581510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89C86-EDCF-4C4C-AD15-0B870501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82330-90C8-42DA-A76F-F52FADA1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C2D66-BBF6-43C2-A5E2-FE64F3A159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843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2B1F20-C8F5-4E25-844D-FD150ED90122}" type="datetimeFigureOut">
              <a:rPr lang="en-US" smtClean="0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25556-E74C-48D7-9902-E96C5350D9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366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5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2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44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784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2149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27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6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33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15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924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6757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70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705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14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01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3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851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633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703" r:id="rId26"/>
    <p:sldLayoutId id="2147483704" r:id="rId27"/>
    <p:sldLayoutId id="2147483705" r:id="rId28"/>
    <p:sldLayoutId id="2147483706" r:id="rId29"/>
    <p:sldLayoutId id="2147483707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A07128F4-B305-4758-A79B-5C9A6CDD4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136D7D41-B44A-4CBB-8C12-52BEA9640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0D017-92BD-4562-9134-D88725C6D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FB918-6CF5-48D8-A0DF-237854C16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CFFC5-CB66-4516-BD20-34C7A0F7F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5F9E15-5AA9-4908-B8AA-4455AFD61D8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6162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16E9974-F0DC-4DB8-9A38-2F8F55216D11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0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microsoft.com/office/2007/relationships/hdphoto" Target="../media/hdphoto5.wdp"/><Relationship Id="rId26" Type="http://schemas.microsoft.com/office/2007/relationships/hdphoto" Target="../media/hdphoto9.wdp"/><Relationship Id="rId3" Type="http://schemas.microsoft.com/office/2007/relationships/media" Target="../media/media5.mp3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openxmlformats.org/officeDocument/2006/relationships/audio" Target="NULL" TargetMode="External"/><Relationship Id="rId16" Type="http://schemas.openxmlformats.org/officeDocument/2006/relationships/image" Target="../media/image19.png"/><Relationship Id="rId20" Type="http://schemas.microsoft.com/office/2007/relationships/hdphoto" Target="../media/hdphoto6.wdp"/><Relationship Id="rId29" Type="http://schemas.microsoft.com/office/2007/relationships/hdphoto" Target="../media/hdphoto10.wdp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jpg"/><Relationship Id="rId11" Type="http://schemas.microsoft.com/office/2007/relationships/hdphoto" Target="../media/hdphoto2.wdp"/><Relationship Id="rId24" Type="http://schemas.microsoft.com/office/2007/relationships/hdphoto" Target="../media/hdphoto8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openxmlformats.org/officeDocument/2006/relationships/image" Target="../media/image29.png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31" Type="http://schemas.openxmlformats.org/officeDocument/2006/relationships/image" Target="../media/image37.gif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microsoft.com/office/2007/relationships/hdphoto" Target="../media/hdphoto7.wdp"/><Relationship Id="rId27" Type="http://schemas.openxmlformats.org/officeDocument/2006/relationships/image" Target="../media/image31.png"/><Relationship Id="rId30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13.wdp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13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0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0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1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media6.mp3"/><Relationship Id="rId7" Type="http://schemas.openxmlformats.org/officeDocument/2006/relationships/image" Target="../media/image66.png"/><Relationship Id="rId2" Type="http://schemas.microsoft.com/office/2007/relationships/media" Target="../media/media6.mp3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5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18" Type="http://schemas.microsoft.com/office/2007/relationships/hdphoto" Target="../media/hdphoto7.wdp"/><Relationship Id="rId26" Type="http://schemas.openxmlformats.org/officeDocument/2006/relationships/image" Target="../media/image33.png"/><Relationship Id="rId3" Type="http://schemas.openxmlformats.org/officeDocument/2006/relationships/image" Target="../media/image20.jp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17" Type="http://schemas.openxmlformats.org/officeDocument/2006/relationships/image" Target="../media/image28.png"/><Relationship Id="rId25" Type="http://schemas.microsoft.com/office/2007/relationships/hdphoto" Target="../media/hdphoto10.wdp"/><Relationship Id="rId2" Type="http://schemas.openxmlformats.org/officeDocument/2006/relationships/slideLayout" Target="../slideLayouts/slideLayout43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3.m4a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22.png"/><Relationship Id="rId5" Type="http://schemas.microsoft.com/office/2007/relationships/media" Target="../media/media4.m4a"/><Relationship Id="rId10" Type="http://schemas.openxmlformats.org/officeDocument/2006/relationships/image" Target="../media/image19.png"/><Relationship Id="rId4" Type="http://schemas.openxmlformats.org/officeDocument/2006/relationships/audio" Target="../media/media3.m4a"/><Relationship Id="rId9" Type="http://schemas.openxmlformats.org/officeDocument/2006/relationships/image" Target="../media/image31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microsoft.com/office/2007/relationships/hdphoto" Target="../media/hdphoto5.wdp"/><Relationship Id="rId26" Type="http://schemas.microsoft.com/office/2007/relationships/hdphoto" Target="../media/hdphoto9.wdp"/><Relationship Id="rId3" Type="http://schemas.microsoft.com/office/2007/relationships/media" Target="../media/media5.mp3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openxmlformats.org/officeDocument/2006/relationships/audio" Target="NULL" TargetMode="External"/><Relationship Id="rId16" Type="http://schemas.openxmlformats.org/officeDocument/2006/relationships/image" Target="../media/image19.png"/><Relationship Id="rId20" Type="http://schemas.microsoft.com/office/2007/relationships/hdphoto" Target="../media/hdphoto6.wdp"/><Relationship Id="rId29" Type="http://schemas.microsoft.com/office/2007/relationships/hdphoto" Target="../media/hdphoto10.wdp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jpg"/><Relationship Id="rId11" Type="http://schemas.microsoft.com/office/2007/relationships/hdphoto" Target="../media/hdphoto2.wdp"/><Relationship Id="rId24" Type="http://schemas.microsoft.com/office/2007/relationships/hdphoto" Target="../media/hdphoto8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openxmlformats.org/officeDocument/2006/relationships/image" Target="../media/image29.png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microsoft.com/office/2007/relationships/hdphoto" Target="../media/hdphoto7.wdp"/><Relationship Id="rId27" Type="http://schemas.openxmlformats.org/officeDocument/2006/relationships/image" Target="../media/image31.png"/><Relationship Id="rId30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2.m4a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22.png"/><Relationship Id="rId5" Type="http://schemas.microsoft.com/office/2007/relationships/media" Target="../media/media4.m4a"/><Relationship Id="rId10" Type="http://schemas.openxmlformats.org/officeDocument/2006/relationships/image" Target="../media/image19.png"/><Relationship Id="rId4" Type="http://schemas.openxmlformats.org/officeDocument/2006/relationships/audio" Target="../media/media2.m4a"/><Relationship Id="rId9" Type="http://schemas.openxmlformats.org/officeDocument/2006/relationships/image" Target="../media/image31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microsoft.com/office/2007/relationships/hdphoto" Target="../media/hdphoto5.wdp"/><Relationship Id="rId26" Type="http://schemas.microsoft.com/office/2007/relationships/hdphoto" Target="../media/hdphoto9.wdp"/><Relationship Id="rId3" Type="http://schemas.microsoft.com/office/2007/relationships/media" Target="../media/media5.mp3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openxmlformats.org/officeDocument/2006/relationships/audio" Target="NULL" TargetMode="External"/><Relationship Id="rId16" Type="http://schemas.openxmlformats.org/officeDocument/2006/relationships/image" Target="../media/image19.png"/><Relationship Id="rId20" Type="http://schemas.microsoft.com/office/2007/relationships/hdphoto" Target="../media/hdphoto6.wdp"/><Relationship Id="rId29" Type="http://schemas.microsoft.com/office/2007/relationships/hdphoto" Target="../media/hdphoto10.wdp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jpg"/><Relationship Id="rId11" Type="http://schemas.microsoft.com/office/2007/relationships/hdphoto" Target="../media/hdphoto2.wdp"/><Relationship Id="rId24" Type="http://schemas.microsoft.com/office/2007/relationships/hdphoto" Target="../media/hdphoto8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openxmlformats.org/officeDocument/2006/relationships/image" Target="../media/image29.png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microsoft.com/office/2007/relationships/hdphoto" Target="../media/hdphoto7.wdp"/><Relationship Id="rId27" Type="http://schemas.openxmlformats.org/officeDocument/2006/relationships/image" Target="../media/image31.png"/><Relationship Id="rId30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2.m4a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22.png"/><Relationship Id="rId5" Type="http://schemas.microsoft.com/office/2007/relationships/media" Target="../media/media4.m4a"/><Relationship Id="rId10" Type="http://schemas.openxmlformats.org/officeDocument/2006/relationships/image" Target="../media/image19.png"/><Relationship Id="rId4" Type="http://schemas.openxmlformats.org/officeDocument/2006/relationships/audio" Target="../media/media2.m4a"/><Relationship Id="rId9" Type="http://schemas.openxmlformats.org/officeDocument/2006/relationships/image" Target="../media/image31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id="{5B8C8452-E689-4E4F-88C0-113615284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9" y="-1"/>
            <a:ext cx="1221275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07612" y="1436715"/>
            <a:ext cx="9819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 </a:t>
            </a:r>
          </a:p>
          <a:p>
            <a:pPr algn="ctr" defTabSz="914354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6532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103" y="1947958"/>
            <a:ext cx="1182567" cy="10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  <p:pic>
        <p:nvPicPr>
          <p:cNvPr id="2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29" y="42632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4" y="5388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27" y="-5464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46" y="197481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890531" y="11530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945001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23 C 4.375E-6 -0.0257 -0.04193 -0.19514 -0.12448 -0.16134 C -0.18633 -0.125 -0.14506 0.02616 -0.14987 0.0726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4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87 0.07268 C -0.12266 0.01713 -0.07396 0.01458 -0.02045 0.02292 C 0.02578 0.03588 0.07487 0.14444 0.09075 0.18426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29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622746" cy="1094987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23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4F81BD"/>
                  </a:solidFill>
                  <a:latin typeface="+mj-lt"/>
                </a:rPr>
                <a:t>CHỦ ĐỀ </a:t>
              </a:r>
              <a:r>
                <a:rPr lang="en-US" sz="3200" b="1" dirty="0">
                  <a:solidFill>
                    <a:srgbClr val="4F81BD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4F81BD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75480" y="356652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8064A2"/>
                </a:solidFill>
                <a:latin typeface="+mj-lt"/>
              </a:rPr>
              <a:t>ÔN TẬP VÀ BỔ SUNG</a:t>
            </a:r>
            <a:endParaRPr lang="vi-VN" sz="4000" b="1" dirty="0">
              <a:solidFill>
                <a:srgbClr val="8064A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020325" y="2139121"/>
            <a:ext cx="6187484" cy="21162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 </a:t>
            </a:r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6:</a:t>
            </a:r>
            <a:endParaRPr lang="vi-VN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6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BẢNG NHÂN </a:t>
            </a:r>
            <a:r>
              <a:rPr lang="en-US" sz="6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  <a:endParaRPr lang="vi-VN" sz="6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1" y="-1"/>
            <a:ext cx="10228081" cy="57713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276758" y="1086678"/>
            <a:ext cx="8351485" cy="2875721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4556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999315" y="1244156"/>
            <a:ext cx="5061517" cy="1775706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37630"/>
                <a:gd name="adj2" fmla="val 71789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833609" y="3142267"/>
              <a:ext cx="3568338" cy="16082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dirty="0" err="1">
                  <a:ea typeface="Cambria" panose="02040503050406030204" pitchFamily="18" charset="0"/>
                  <a:cs typeface="#9Slide03 Arima Madurai Bold" panose="00000800000000000000" pitchFamily="2" charset="0"/>
                </a:rPr>
                <a:t>Mỗi</a:t>
              </a:r>
              <a:r>
                <a:rPr lang="en-US" sz="3200" dirty="0">
                  <a:ea typeface="Cambria" panose="02040503050406030204" pitchFamily="18" charset="0"/>
                  <a:cs typeface="#9Slide03 Arima Madurai Bold" panose="00000800000000000000" pitchFamily="2" charset="0"/>
                </a:rPr>
                <a:t> </a:t>
              </a:r>
              <a:r>
                <a:rPr lang="en-US" sz="3200" dirty="0" err="1">
                  <a:ea typeface="Cambria" panose="02040503050406030204" pitchFamily="18" charset="0"/>
                  <a:cs typeface="#9Slide03 Arima Madurai Bold" panose="00000800000000000000" pitchFamily="2" charset="0"/>
                </a:rPr>
                <a:t>chong</a:t>
              </a:r>
              <a:r>
                <a:rPr lang="en-US" sz="3200" dirty="0">
                  <a:ea typeface="Cambria" panose="02040503050406030204" pitchFamily="18" charset="0"/>
                  <a:cs typeface="#9Slide03 Arima Madurai Bold" panose="00000800000000000000" pitchFamily="2" charset="0"/>
                </a:rPr>
                <a:t> </a:t>
              </a:r>
              <a:r>
                <a:rPr lang="en-US" sz="3200" dirty="0" err="1">
                  <a:ea typeface="Cambria" panose="02040503050406030204" pitchFamily="18" charset="0"/>
                  <a:cs typeface="#9Slide03 Arima Madurai Bold" panose="00000800000000000000" pitchFamily="2" charset="0"/>
                </a:rPr>
                <a:t>chóng</a:t>
              </a:r>
              <a:r>
                <a:rPr lang="en-US" sz="3200" dirty="0">
                  <a:ea typeface="Cambria" panose="02040503050406030204" pitchFamily="18" charset="0"/>
                  <a:cs typeface="#9Slide03 Arima Madurai Bold" panose="00000800000000000000" pitchFamily="2" charset="0"/>
                </a:rPr>
                <a:t> </a:t>
              </a:r>
              <a:r>
                <a:rPr lang="en-US" sz="3200" dirty="0" err="1">
                  <a:ea typeface="Cambria" panose="02040503050406030204" pitchFamily="18" charset="0"/>
                  <a:cs typeface="#9Slide03 Arima Madurai Bold" panose="00000800000000000000" pitchFamily="2" charset="0"/>
                </a:rPr>
                <a:t>có</a:t>
              </a:r>
              <a:r>
                <a:rPr lang="en-US" sz="3200" dirty="0">
                  <a:ea typeface="Cambria" panose="02040503050406030204" pitchFamily="18" charset="0"/>
                  <a:cs typeface="#9Slide03 Arima Madurai Bold" panose="00000800000000000000" pitchFamily="2" charset="0"/>
                </a:rPr>
                <a:t> 4 </a:t>
              </a:r>
              <a:r>
                <a:rPr lang="en-US" sz="3200" dirty="0" err="1">
                  <a:ea typeface="Cambria" panose="02040503050406030204" pitchFamily="18" charset="0"/>
                  <a:cs typeface="#9Slide03 Arima Madurai Bold" panose="00000800000000000000" pitchFamily="2" charset="0"/>
                </a:rPr>
                <a:t>cánh</a:t>
              </a:r>
              <a:r>
                <a:rPr lang="en-US" sz="3200" dirty="0">
                  <a:ea typeface="Cambria" panose="02040503050406030204" pitchFamily="18" charset="0"/>
                  <a:cs typeface="#9Slide03 Arima Madurai Bold" panose="00000800000000000000" pitchFamily="2" charset="0"/>
                </a:rPr>
                <a:t>. </a:t>
              </a:r>
              <a:r>
                <a:rPr lang="en-US" sz="3200" dirty="0" err="1">
                  <a:ea typeface="Cambria" panose="02040503050406030204" pitchFamily="18" charset="0"/>
                  <a:cs typeface="#9Slide03 Arima Madurai Bold" panose="00000800000000000000" pitchFamily="2" charset="0"/>
                </a:rPr>
                <a:t>Hỏi</a:t>
              </a:r>
              <a:r>
                <a:rPr lang="en-US" sz="3200" dirty="0">
                  <a:ea typeface="Cambria" panose="02040503050406030204" pitchFamily="18" charset="0"/>
                  <a:cs typeface="#9Slide03 Arima Madurai Bold" panose="00000800000000000000" pitchFamily="2" charset="0"/>
                </a:rPr>
                <a:t> 5 </a:t>
              </a:r>
              <a:r>
                <a:rPr lang="en-US" sz="3200" dirty="0" err="1">
                  <a:ea typeface="Cambria" panose="02040503050406030204" pitchFamily="18" charset="0"/>
                  <a:cs typeface="#9Slide03 Arima Madurai Bold" panose="00000800000000000000" pitchFamily="2" charset="0"/>
                </a:rPr>
                <a:t>chong</a:t>
              </a:r>
              <a:r>
                <a:rPr lang="en-US" sz="3200" dirty="0">
                  <a:ea typeface="Cambria" panose="02040503050406030204" pitchFamily="18" charset="0"/>
                  <a:cs typeface="#9Slide03 Arima Madurai Bold" panose="00000800000000000000" pitchFamily="2" charset="0"/>
                </a:rPr>
                <a:t> </a:t>
              </a:r>
              <a:r>
                <a:rPr lang="en-US" sz="3200" dirty="0" err="1">
                  <a:ea typeface="Cambria" panose="02040503050406030204" pitchFamily="18" charset="0"/>
                  <a:cs typeface="#9Slide03 Arima Madurai Bold" panose="00000800000000000000" pitchFamily="2" charset="0"/>
                </a:rPr>
                <a:t>chóng</a:t>
              </a:r>
              <a:r>
                <a:rPr lang="en-US" sz="3200" dirty="0">
                  <a:ea typeface="Cambria" panose="02040503050406030204" pitchFamily="18" charset="0"/>
                  <a:cs typeface="#9Slide03 Arima Madurai Bold" panose="00000800000000000000" pitchFamily="2" charset="0"/>
                </a:rPr>
                <a:t> </a:t>
              </a:r>
              <a:r>
                <a:rPr lang="en-US" sz="3200" dirty="0" err="1">
                  <a:ea typeface="Cambria" panose="02040503050406030204" pitchFamily="18" charset="0"/>
                  <a:cs typeface="#9Slide03 Arima Madurai Bold" panose="00000800000000000000" pitchFamily="2" charset="0"/>
                </a:rPr>
                <a:t>có</a:t>
              </a:r>
              <a:r>
                <a:rPr lang="en-US" sz="3200" dirty="0">
                  <a:ea typeface="Cambria" panose="02040503050406030204" pitchFamily="18" charset="0"/>
                  <a:cs typeface="#9Slide03 Arima Madurai Bold" panose="00000800000000000000" pitchFamily="2" charset="0"/>
                </a:rPr>
                <a:t> bao </a:t>
              </a:r>
              <a:r>
                <a:rPr lang="en-US" sz="3200" dirty="0" err="1">
                  <a:ea typeface="Cambria" panose="02040503050406030204" pitchFamily="18" charset="0"/>
                  <a:cs typeface="#9Slide03 Arima Madurai Bold" panose="00000800000000000000" pitchFamily="2" charset="0"/>
                </a:rPr>
                <a:t>nhiêu</a:t>
              </a:r>
              <a:r>
                <a:rPr lang="en-US" sz="3200" dirty="0">
                  <a:ea typeface="Cambria" panose="02040503050406030204" pitchFamily="18" charset="0"/>
                  <a:cs typeface="#9Slide03 Arima Madurai Bold" panose="00000800000000000000" pitchFamily="2" charset="0"/>
                </a:rPr>
                <a:t> </a:t>
              </a:r>
              <a:r>
                <a:rPr lang="en-US" sz="3200" dirty="0" err="1">
                  <a:ea typeface="Cambria" panose="02040503050406030204" pitchFamily="18" charset="0"/>
                  <a:cs typeface="#9Slide03 Arima Madurai Bold" panose="00000800000000000000" pitchFamily="2" charset="0"/>
                </a:rPr>
                <a:t>cánh</a:t>
              </a:r>
              <a:r>
                <a:rPr lang="en-US" sz="3200" dirty="0">
                  <a:ea typeface="Cambria" panose="02040503050406030204" pitchFamily="18" charset="0"/>
                  <a:cs typeface="#9Slide03 Arima Madurai Bold" panose="00000800000000000000" pitchFamily="2" charset="0"/>
                </a:rPr>
                <a:t>?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6201509" y="3184343"/>
            <a:ext cx="3343274" cy="806895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l"/>
              </a:rPr>
              <a:t>4 x 5 = 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B240334-E401-4495-8DEF-59687DD1C2A3}"/>
              </a:ext>
            </a:extLst>
          </p:cNvPr>
          <p:cNvSpPr/>
          <p:nvPr/>
        </p:nvSpPr>
        <p:spPr>
          <a:xfrm>
            <a:off x="4382525" y="4185302"/>
            <a:ext cx="7705375" cy="1095422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 + 4 + 4 + 4 + 4 = 20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DC6BD0-0263-404D-8CE2-1F815393049F}"/>
              </a:ext>
            </a:extLst>
          </p:cNvPr>
          <p:cNvSpPr/>
          <p:nvPr/>
        </p:nvSpPr>
        <p:spPr>
          <a:xfrm>
            <a:off x="5764698" y="5474788"/>
            <a:ext cx="3918564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srgbClr val="002060"/>
                </a:solidFill>
                <a:latin typeface="Tw Cen MT" panose="020B0602020104020603"/>
              </a:rPr>
              <a:t>4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5 = 20</a:t>
            </a:r>
          </a:p>
        </p:txBody>
      </p:sp>
      <p:pic>
        <p:nvPicPr>
          <p:cNvPr id="2" name="Picture 8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77E4B7B4-CE3D-0A68-5AFA-8DCDA58EE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499737" y="3702593"/>
            <a:ext cx="2149678" cy="3062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E7175-42E8-AC26-E150-A91FE1939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31" r="2848" b="51753"/>
          <a:stretch/>
        </p:blipFill>
        <p:spPr>
          <a:xfrm>
            <a:off x="6774873" y="436736"/>
            <a:ext cx="4930027" cy="1775706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50088BDA-1139-E7E4-9671-9BDFA53FC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60774" y="134406"/>
            <a:ext cx="2709271" cy="10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D9DCE782-5CB2-446E-BA50-687484EFE68E}"/>
              </a:ext>
            </a:extLst>
          </p:cNvPr>
          <p:cNvSpPr txBox="1"/>
          <p:nvPr/>
        </p:nvSpPr>
        <p:spPr>
          <a:xfrm>
            <a:off x="2553472" y="486733"/>
            <a:ext cx="563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ea typeface="+mn-ea"/>
                <a:cs typeface="+mn-cs"/>
              </a:rPr>
              <a:t>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7C1989-CA00-4C9D-BC3E-5609FE15658A}"/>
              </a:ext>
            </a:extLst>
          </p:cNvPr>
          <p:cNvSpPr txBox="1"/>
          <p:nvPr/>
        </p:nvSpPr>
        <p:spPr>
          <a:xfrm>
            <a:off x="982105" y="2292090"/>
            <a:ext cx="3229170" cy="3477875"/>
          </a:xfrm>
          <a:custGeom>
            <a:avLst/>
            <a:gdLst>
              <a:gd name="connsiteX0" fmla="*/ 0 w 3229170"/>
              <a:gd name="connsiteY0" fmla="*/ 0 h 3477875"/>
              <a:gd name="connsiteX1" fmla="*/ 3229170 w 3229170"/>
              <a:gd name="connsiteY1" fmla="*/ 0 h 3477875"/>
              <a:gd name="connsiteX2" fmla="*/ 3229170 w 3229170"/>
              <a:gd name="connsiteY2" fmla="*/ 3477875 h 3477875"/>
              <a:gd name="connsiteX3" fmla="*/ 0 w 3229170"/>
              <a:gd name="connsiteY3" fmla="*/ 3477875 h 3477875"/>
              <a:gd name="connsiteX4" fmla="*/ 0 w 3229170"/>
              <a:gd name="connsiteY4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3477875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407862"/>
                  <a:pt x="3255703" y="2199849"/>
                  <a:pt x="3229170" y="3477875"/>
                </a:cubicBezTo>
                <a:cubicBezTo>
                  <a:pt x="2495027" y="3634161"/>
                  <a:pt x="673372" y="3319614"/>
                  <a:pt x="0" y="3477875"/>
                </a:cubicBezTo>
                <a:cubicBezTo>
                  <a:pt x="111984" y="2583113"/>
                  <a:pt x="-8690" y="986072"/>
                  <a:pt x="0" y="0"/>
                </a:cubicBezTo>
                <a:close/>
              </a:path>
              <a:path w="3229170" h="3477875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976071"/>
                  <a:pt x="3314226" y="2617167"/>
                  <a:pt x="3229170" y="3477875"/>
                </a:cubicBezTo>
                <a:cubicBezTo>
                  <a:pt x="1653858" y="3523745"/>
                  <a:pt x="1008590" y="3328248"/>
                  <a:pt x="0" y="3477875"/>
                </a:cubicBezTo>
                <a:cubicBezTo>
                  <a:pt x="-105469" y="2284290"/>
                  <a:pt x="144620" y="746960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srgbClr val="135E98"/>
                </a:solidFill>
                <a:latin typeface="#9Slide03 AllRoundGothic" panose="020B0703020202020104" pitchFamily="34" charset="0"/>
              </a:rPr>
              <a:t>4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4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4 x 3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4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4 x 5 =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D7AA5-E678-4ABF-964A-7D889F24CEC1}"/>
              </a:ext>
            </a:extLst>
          </p:cNvPr>
          <p:cNvSpPr txBox="1"/>
          <p:nvPr/>
        </p:nvSpPr>
        <p:spPr>
          <a:xfrm>
            <a:off x="4474230" y="2273053"/>
            <a:ext cx="3418911" cy="3477875"/>
          </a:xfrm>
          <a:custGeom>
            <a:avLst/>
            <a:gdLst>
              <a:gd name="connsiteX0" fmla="*/ 0 w 3418911"/>
              <a:gd name="connsiteY0" fmla="*/ 0 h 3477875"/>
              <a:gd name="connsiteX1" fmla="*/ 3418911 w 3418911"/>
              <a:gd name="connsiteY1" fmla="*/ 0 h 3477875"/>
              <a:gd name="connsiteX2" fmla="*/ 3418911 w 3418911"/>
              <a:gd name="connsiteY2" fmla="*/ 3477875 h 3477875"/>
              <a:gd name="connsiteX3" fmla="*/ 0 w 3418911"/>
              <a:gd name="connsiteY3" fmla="*/ 3477875 h 3477875"/>
              <a:gd name="connsiteX4" fmla="*/ 0 w 3418911"/>
              <a:gd name="connsiteY4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8911" h="3477875" fill="none" extrusionOk="0">
                <a:moveTo>
                  <a:pt x="0" y="0"/>
                </a:moveTo>
                <a:cubicBezTo>
                  <a:pt x="1561721" y="149518"/>
                  <a:pt x="1923694" y="-90350"/>
                  <a:pt x="3418911" y="0"/>
                </a:cubicBezTo>
                <a:cubicBezTo>
                  <a:pt x="3588274" y="1407862"/>
                  <a:pt x="3445444" y="2199849"/>
                  <a:pt x="3418911" y="3477875"/>
                </a:cubicBezTo>
                <a:cubicBezTo>
                  <a:pt x="1922754" y="3634161"/>
                  <a:pt x="645245" y="3319614"/>
                  <a:pt x="0" y="3477875"/>
                </a:cubicBezTo>
                <a:cubicBezTo>
                  <a:pt x="111984" y="2583113"/>
                  <a:pt x="-8690" y="986072"/>
                  <a:pt x="0" y="0"/>
                </a:cubicBezTo>
                <a:close/>
              </a:path>
              <a:path w="3418911" h="3477875" stroke="0" extrusionOk="0">
                <a:moveTo>
                  <a:pt x="0" y="0"/>
                </a:moveTo>
                <a:cubicBezTo>
                  <a:pt x="889798" y="-125902"/>
                  <a:pt x="1956896" y="163031"/>
                  <a:pt x="3418911" y="0"/>
                </a:cubicBezTo>
                <a:cubicBezTo>
                  <a:pt x="3355224" y="976071"/>
                  <a:pt x="3503967" y="2617167"/>
                  <a:pt x="3418911" y="3477875"/>
                </a:cubicBezTo>
                <a:cubicBezTo>
                  <a:pt x="1970697" y="3523745"/>
                  <a:pt x="1103556" y="3328248"/>
                  <a:pt x="0" y="3477875"/>
                </a:cubicBezTo>
                <a:cubicBezTo>
                  <a:pt x="-105469" y="2284290"/>
                  <a:pt x="144620" y="746960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4 x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4 x 7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4 x 8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4 x 9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4 x 10 = 40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A3CFA1-5997-4BD9-9102-51DA2309CD4E}"/>
              </a:ext>
            </a:extLst>
          </p:cNvPr>
          <p:cNvGrpSpPr/>
          <p:nvPr/>
        </p:nvGrpSpPr>
        <p:grpSpPr>
          <a:xfrm>
            <a:off x="7631854" y="-251831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70D22F5-9814-4B13-8EB0-D37A107C6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133565-478C-4D9C-AA26-7D199291E014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6794CD4-05A8-4267-AF9E-FF146AD1F17E}"/>
              </a:ext>
            </a:extLst>
          </p:cNvPr>
          <p:cNvSpPr txBox="1"/>
          <p:nvPr/>
        </p:nvSpPr>
        <p:spPr>
          <a:xfrm>
            <a:off x="2989829" y="1155118"/>
            <a:ext cx="389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7FCA5-035C-0444-4681-571D4DD05CE2}"/>
              </a:ext>
            </a:extLst>
          </p:cNvPr>
          <p:cNvSpPr txBox="1"/>
          <p:nvPr/>
        </p:nvSpPr>
        <p:spPr>
          <a:xfrm>
            <a:off x="2885769" y="2292090"/>
            <a:ext cx="104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9CC843-AD7B-533A-F583-8F20A6632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7" t="3548" r="7667" b="4985"/>
          <a:stretch/>
        </p:blipFill>
        <p:spPr>
          <a:xfrm>
            <a:off x="8672659" y="3173908"/>
            <a:ext cx="2243580" cy="3160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2BCCEB-D248-46E9-2F4B-DA914147F378}"/>
              </a:ext>
            </a:extLst>
          </p:cNvPr>
          <p:cNvSpPr txBox="1"/>
          <p:nvPr/>
        </p:nvSpPr>
        <p:spPr>
          <a:xfrm>
            <a:off x="2935308" y="2920600"/>
            <a:ext cx="104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B1DEBA-43CD-197B-ED6D-607568EE18DA}"/>
              </a:ext>
            </a:extLst>
          </p:cNvPr>
          <p:cNvSpPr txBox="1"/>
          <p:nvPr/>
        </p:nvSpPr>
        <p:spPr>
          <a:xfrm>
            <a:off x="2849678" y="3690041"/>
            <a:ext cx="104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12</a:t>
            </a: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2C3CFA87-0E93-76DC-855D-F0C914354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60774" y="134406"/>
            <a:ext cx="2709271" cy="10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1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7" grpId="0"/>
      <p:bldP spid="2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5611702A-EBCA-4D9F-B2BC-32578566945A}"/>
              </a:ext>
            </a:extLst>
          </p:cNvPr>
          <p:cNvSpPr txBox="1"/>
          <p:nvPr/>
        </p:nvSpPr>
        <p:spPr>
          <a:xfrm>
            <a:off x="6185131" y="436832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E36C53-B100-4209-BCF2-11C7C8765CA9}"/>
              </a:ext>
            </a:extLst>
          </p:cNvPr>
          <p:cNvSpPr txBox="1"/>
          <p:nvPr/>
        </p:nvSpPr>
        <p:spPr>
          <a:xfrm>
            <a:off x="4201703" y="139288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4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4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4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4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5 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01CBCE-D487-4E53-9B7D-3376824D1AA8}"/>
              </a:ext>
            </a:extLst>
          </p:cNvPr>
          <p:cNvSpPr txBox="1"/>
          <p:nvPr/>
        </p:nvSpPr>
        <p:spPr>
          <a:xfrm>
            <a:off x="7741686" y="139288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4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4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4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4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4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x10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C7E446-CCC0-429C-8556-E7ACDE7B722E}"/>
              </a:ext>
            </a:extLst>
          </p:cNvPr>
          <p:cNvSpPr txBox="1"/>
          <p:nvPr/>
        </p:nvSpPr>
        <p:spPr>
          <a:xfrm>
            <a:off x="6211052" y="1399207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333103-92A3-4E16-BD08-F083A0CC7E03}"/>
              </a:ext>
            </a:extLst>
          </p:cNvPr>
          <p:cNvSpPr txBox="1"/>
          <p:nvPr/>
        </p:nvSpPr>
        <p:spPr>
          <a:xfrm>
            <a:off x="6182645" y="2208757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64494C-7925-46CF-88BC-62D93BA8F301}"/>
              </a:ext>
            </a:extLst>
          </p:cNvPr>
          <p:cNvSpPr txBox="1"/>
          <p:nvPr/>
        </p:nvSpPr>
        <p:spPr>
          <a:xfrm>
            <a:off x="6195645" y="3063381"/>
            <a:ext cx="123522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BA4F5B-76AE-4FD7-ACDA-FFB7C9B9EA9B}"/>
              </a:ext>
            </a:extLst>
          </p:cNvPr>
          <p:cNvSpPr txBox="1"/>
          <p:nvPr/>
        </p:nvSpPr>
        <p:spPr>
          <a:xfrm>
            <a:off x="6182645" y="3905301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ECA693-1163-4B9F-9624-96C5C72D5F18}"/>
              </a:ext>
            </a:extLst>
          </p:cNvPr>
          <p:cNvSpPr txBox="1"/>
          <p:nvPr/>
        </p:nvSpPr>
        <p:spPr>
          <a:xfrm>
            <a:off x="6195646" y="4735877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A6A4A8-6186-42BA-B054-11749EB50BB4}"/>
              </a:ext>
            </a:extLst>
          </p:cNvPr>
          <p:cNvSpPr txBox="1"/>
          <p:nvPr/>
        </p:nvSpPr>
        <p:spPr>
          <a:xfrm>
            <a:off x="9797061" y="1382706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15668C-9A37-4986-B082-5211DF5D552A}"/>
              </a:ext>
            </a:extLst>
          </p:cNvPr>
          <p:cNvSpPr txBox="1"/>
          <p:nvPr/>
        </p:nvSpPr>
        <p:spPr>
          <a:xfrm>
            <a:off x="9792580" y="2225993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2E23B7-899A-4295-9B2A-7E3BCE42E6CF}"/>
              </a:ext>
            </a:extLst>
          </p:cNvPr>
          <p:cNvSpPr txBox="1"/>
          <p:nvPr/>
        </p:nvSpPr>
        <p:spPr>
          <a:xfrm>
            <a:off x="9792580" y="305802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DA65F1-BF5F-428A-8ECD-D1FC21EBE7B0}"/>
              </a:ext>
            </a:extLst>
          </p:cNvPr>
          <p:cNvSpPr txBox="1"/>
          <p:nvPr/>
        </p:nvSpPr>
        <p:spPr>
          <a:xfrm>
            <a:off x="9797060" y="3877177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B5AEA6-06B8-4C47-A54A-AFFAF3CDEFF0}"/>
              </a:ext>
            </a:extLst>
          </p:cNvPr>
          <p:cNvSpPr txBox="1"/>
          <p:nvPr/>
        </p:nvSpPr>
        <p:spPr>
          <a:xfrm>
            <a:off x="9997721" y="4720464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8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F34625C3-E35F-7081-36A3-7B382EE25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1504082" y="3877177"/>
            <a:ext cx="2149678" cy="3062515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7A4C052F-F0CF-3EA9-C9D6-E6EB65E9E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60774" y="134406"/>
            <a:ext cx="2709271" cy="10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3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CBAE55-C827-F24E-B7C9-35D8B4D457E4}"/>
              </a:ext>
            </a:extLst>
          </p:cNvPr>
          <p:cNvSpPr txBox="1"/>
          <p:nvPr/>
        </p:nvSpPr>
        <p:spPr>
          <a:xfrm>
            <a:off x="8156496" y="562678"/>
            <a:ext cx="3176954" cy="5632311"/>
          </a:xfrm>
          <a:custGeom>
            <a:avLst/>
            <a:gdLst>
              <a:gd name="connsiteX0" fmla="*/ 0 w 3176954"/>
              <a:gd name="connsiteY0" fmla="*/ 0 h 5632311"/>
              <a:gd name="connsiteX1" fmla="*/ 3176954 w 3176954"/>
              <a:gd name="connsiteY1" fmla="*/ 0 h 5632311"/>
              <a:gd name="connsiteX2" fmla="*/ 3176954 w 3176954"/>
              <a:gd name="connsiteY2" fmla="*/ 5632311 h 5632311"/>
              <a:gd name="connsiteX3" fmla="*/ 0 w 3176954"/>
              <a:gd name="connsiteY3" fmla="*/ 5632311 h 5632311"/>
              <a:gd name="connsiteX4" fmla="*/ 0 w 3176954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6954" h="5632311" fill="none" extrusionOk="0">
                <a:moveTo>
                  <a:pt x="0" y="0"/>
                </a:moveTo>
                <a:cubicBezTo>
                  <a:pt x="1480590" y="149518"/>
                  <a:pt x="2631461" y="-90350"/>
                  <a:pt x="3176954" y="0"/>
                </a:cubicBezTo>
                <a:cubicBezTo>
                  <a:pt x="3346317" y="1857622"/>
                  <a:pt x="3203487" y="4188855"/>
                  <a:pt x="3176954" y="5632311"/>
                </a:cubicBezTo>
                <a:cubicBezTo>
                  <a:pt x="2481293" y="5788597"/>
                  <a:pt x="1355464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3176954" h="5632311" stroke="0" extrusionOk="0">
                <a:moveTo>
                  <a:pt x="0" y="0"/>
                </a:moveTo>
                <a:cubicBezTo>
                  <a:pt x="374772" y="-125902"/>
                  <a:pt x="1979870" y="163031"/>
                  <a:pt x="3176954" y="0"/>
                </a:cubicBezTo>
                <a:cubicBezTo>
                  <a:pt x="3113267" y="2595404"/>
                  <a:pt x="3262010" y="3596178"/>
                  <a:pt x="3176954" y="5632311"/>
                </a:cubicBezTo>
                <a:cubicBezTo>
                  <a:pt x="2602835" y="5678181"/>
                  <a:pt x="1368492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1 = 4 </a:t>
            </a:r>
            <a:endParaRPr lang="en-US" sz="3600" b="1" spc="300" dirty="0">
              <a:solidFill>
                <a:srgbClr val="017A45"/>
              </a:solidFill>
              <a:latin typeface="Tw Cen MT" panose="020B0602020104020603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 x 2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3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4 = 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5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20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6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24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7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28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8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32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9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36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10=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40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1" name="Picture 20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BDEADC4C-C864-4FA8-89B9-C30710BF1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591" y="1728216"/>
            <a:ext cx="7759070" cy="4846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EB365-069F-B379-DE28-CF76E58F182A}"/>
              </a:ext>
            </a:extLst>
          </p:cNvPr>
          <p:cNvSpPr txBox="1"/>
          <p:nvPr/>
        </p:nvSpPr>
        <p:spPr>
          <a:xfrm>
            <a:off x="2513028" y="3907879"/>
            <a:ext cx="4919021" cy="119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45D3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5D3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5D3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4,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1FD25-A751-F55B-3407-64453B2FE6CA}"/>
              </a:ext>
            </a:extLst>
          </p:cNvPr>
          <p:cNvSpPr txBox="1"/>
          <p:nvPr/>
        </p:nvSpPr>
        <p:spPr>
          <a:xfrm>
            <a:off x="2424203" y="2788809"/>
            <a:ext cx="4919021" cy="119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25B2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5B2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5B2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5B2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5B2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5B2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5B2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từ 1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CB7F9-6CEB-9D04-9C80-D587891A49A6}"/>
              </a:ext>
            </a:extLst>
          </p:cNvPr>
          <p:cNvSpPr txBox="1"/>
          <p:nvPr/>
        </p:nvSpPr>
        <p:spPr>
          <a:xfrm>
            <a:off x="2513029" y="2222500"/>
            <a:ext cx="4919021" cy="62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32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1582B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582B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1582B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582B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1582B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582B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1582B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582B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BEE40F-F501-4FF5-BA6E-C4A498D39509}"/>
              </a:ext>
            </a:extLst>
          </p:cNvPr>
          <p:cNvSpPr txBox="1"/>
          <p:nvPr/>
        </p:nvSpPr>
        <p:spPr>
          <a:xfrm>
            <a:off x="2513028" y="3914652"/>
            <a:ext cx="2019076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Tích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39E7EC-B7E2-4815-94D0-5BE3D0657219}"/>
              </a:ext>
            </a:extLst>
          </p:cNvPr>
          <p:cNvSpPr/>
          <p:nvPr/>
        </p:nvSpPr>
        <p:spPr>
          <a:xfrm>
            <a:off x="8561827" y="569623"/>
            <a:ext cx="371186" cy="5573159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EEF797-15A8-4B8E-AC03-2B5FAAC4D9BC}"/>
              </a:ext>
            </a:extLst>
          </p:cNvPr>
          <p:cNvSpPr/>
          <p:nvPr/>
        </p:nvSpPr>
        <p:spPr>
          <a:xfrm>
            <a:off x="9390288" y="592253"/>
            <a:ext cx="581663" cy="5573159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8C71D03-B8B2-4291-A0F0-CF651B8E5DCD}"/>
              </a:ext>
            </a:extLst>
          </p:cNvPr>
          <p:cNvSpPr/>
          <p:nvPr/>
        </p:nvSpPr>
        <p:spPr>
          <a:xfrm>
            <a:off x="10433865" y="540046"/>
            <a:ext cx="675616" cy="5632311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28EC1-0BD9-D288-C1AB-0D40D0EEE598}"/>
              </a:ext>
            </a:extLst>
          </p:cNvPr>
          <p:cNvSpPr txBox="1"/>
          <p:nvPr/>
        </p:nvSpPr>
        <p:spPr>
          <a:xfrm>
            <a:off x="2527268" y="2209933"/>
            <a:ext cx="3499307" cy="62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B5B49-B15F-099F-F81F-60DA1B9D5238}"/>
              </a:ext>
            </a:extLst>
          </p:cNvPr>
          <p:cNvSpPr txBox="1"/>
          <p:nvPr/>
        </p:nvSpPr>
        <p:spPr>
          <a:xfrm>
            <a:off x="2513027" y="2786879"/>
            <a:ext cx="4919021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F8594BA6-C0E3-EF0E-83C8-26885E6E6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60774" y="134406"/>
            <a:ext cx="2709271" cy="10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75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3" grpId="1" animBg="1"/>
      <p:bldP spid="27" grpId="0" animBg="1"/>
      <p:bldP spid="27" grpId="1" animBg="1"/>
      <p:bldP spid="29" grpId="0" animBg="1"/>
      <p:bldP spid="2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25E8D2-04F9-1367-9EAE-26BDA4314A76}"/>
              </a:ext>
            </a:extLst>
          </p:cNvPr>
          <p:cNvSpPr txBox="1"/>
          <p:nvPr/>
        </p:nvSpPr>
        <p:spPr>
          <a:xfrm>
            <a:off x="6337195" y="601291"/>
            <a:ext cx="3176954" cy="5632311"/>
          </a:xfrm>
          <a:custGeom>
            <a:avLst/>
            <a:gdLst>
              <a:gd name="connsiteX0" fmla="*/ 0 w 3176954"/>
              <a:gd name="connsiteY0" fmla="*/ 0 h 5632311"/>
              <a:gd name="connsiteX1" fmla="*/ 3176954 w 3176954"/>
              <a:gd name="connsiteY1" fmla="*/ 0 h 5632311"/>
              <a:gd name="connsiteX2" fmla="*/ 3176954 w 3176954"/>
              <a:gd name="connsiteY2" fmla="*/ 5632311 h 5632311"/>
              <a:gd name="connsiteX3" fmla="*/ 0 w 3176954"/>
              <a:gd name="connsiteY3" fmla="*/ 5632311 h 5632311"/>
              <a:gd name="connsiteX4" fmla="*/ 0 w 3176954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6954" h="5632311" fill="none" extrusionOk="0">
                <a:moveTo>
                  <a:pt x="0" y="0"/>
                </a:moveTo>
                <a:cubicBezTo>
                  <a:pt x="1480590" y="149518"/>
                  <a:pt x="2631461" y="-90350"/>
                  <a:pt x="3176954" y="0"/>
                </a:cubicBezTo>
                <a:cubicBezTo>
                  <a:pt x="3346317" y="1857622"/>
                  <a:pt x="3203487" y="4188855"/>
                  <a:pt x="3176954" y="5632311"/>
                </a:cubicBezTo>
                <a:cubicBezTo>
                  <a:pt x="2481293" y="5788597"/>
                  <a:pt x="1355464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3176954" h="5632311" stroke="0" extrusionOk="0">
                <a:moveTo>
                  <a:pt x="0" y="0"/>
                </a:moveTo>
                <a:cubicBezTo>
                  <a:pt x="374772" y="-125902"/>
                  <a:pt x="1979870" y="163031"/>
                  <a:pt x="3176954" y="0"/>
                </a:cubicBezTo>
                <a:cubicBezTo>
                  <a:pt x="3113267" y="2595404"/>
                  <a:pt x="3262010" y="3596178"/>
                  <a:pt x="3176954" y="5632311"/>
                </a:cubicBezTo>
                <a:cubicBezTo>
                  <a:pt x="2602835" y="5678181"/>
                  <a:pt x="1368492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1 = 4 </a:t>
            </a:r>
            <a:endParaRPr lang="en-US" sz="3600" b="1" spc="300" dirty="0">
              <a:solidFill>
                <a:srgbClr val="017A45"/>
              </a:solidFill>
              <a:latin typeface="Tw Cen MT" panose="020B0602020104020603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 x 2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3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4 = 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5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20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6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24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7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28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8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32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9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36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10=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40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342" y="121600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94" y="337862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294" y="4513571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294" y="2290713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197" y="5509843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904972" y="601291"/>
            <a:ext cx="4769963" cy="2190956"/>
            <a:chOff x="904972" y="311084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904972" y="311084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3449" y="733266"/>
              <a:ext cx="3469064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36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8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25E8D2-04F9-1367-9EAE-26BDA4314A76}"/>
              </a:ext>
            </a:extLst>
          </p:cNvPr>
          <p:cNvSpPr txBox="1"/>
          <p:nvPr/>
        </p:nvSpPr>
        <p:spPr>
          <a:xfrm>
            <a:off x="6337195" y="601291"/>
            <a:ext cx="3176954" cy="5632311"/>
          </a:xfrm>
          <a:custGeom>
            <a:avLst/>
            <a:gdLst>
              <a:gd name="connsiteX0" fmla="*/ 0 w 3176954"/>
              <a:gd name="connsiteY0" fmla="*/ 0 h 5632311"/>
              <a:gd name="connsiteX1" fmla="*/ 3176954 w 3176954"/>
              <a:gd name="connsiteY1" fmla="*/ 0 h 5632311"/>
              <a:gd name="connsiteX2" fmla="*/ 3176954 w 3176954"/>
              <a:gd name="connsiteY2" fmla="*/ 5632311 h 5632311"/>
              <a:gd name="connsiteX3" fmla="*/ 0 w 3176954"/>
              <a:gd name="connsiteY3" fmla="*/ 5632311 h 5632311"/>
              <a:gd name="connsiteX4" fmla="*/ 0 w 3176954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6954" h="5632311" fill="none" extrusionOk="0">
                <a:moveTo>
                  <a:pt x="0" y="0"/>
                </a:moveTo>
                <a:cubicBezTo>
                  <a:pt x="1480590" y="149518"/>
                  <a:pt x="2631461" y="-90350"/>
                  <a:pt x="3176954" y="0"/>
                </a:cubicBezTo>
                <a:cubicBezTo>
                  <a:pt x="3346317" y="1857622"/>
                  <a:pt x="3203487" y="4188855"/>
                  <a:pt x="3176954" y="5632311"/>
                </a:cubicBezTo>
                <a:cubicBezTo>
                  <a:pt x="2481293" y="5788597"/>
                  <a:pt x="1355464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3176954" h="5632311" stroke="0" extrusionOk="0">
                <a:moveTo>
                  <a:pt x="0" y="0"/>
                </a:moveTo>
                <a:cubicBezTo>
                  <a:pt x="374772" y="-125902"/>
                  <a:pt x="1979870" y="163031"/>
                  <a:pt x="3176954" y="0"/>
                </a:cubicBezTo>
                <a:cubicBezTo>
                  <a:pt x="3113267" y="2595404"/>
                  <a:pt x="3262010" y="3596178"/>
                  <a:pt x="3176954" y="5632311"/>
                </a:cubicBezTo>
                <a:cubicBezTo>
                  <a:pt x="2602835" y="5678181"/>
                  <a:pt x="1368492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1 = 4 </a:t>
            </a:r>
            <a:endParaRPr lang="en-US" sz="3600" b="1" spc="300" dirty="0">
              <a:solidFill>
                <a:srgbClr val="017A45"/>
              </a:solidFill>
              <a:latin typeface="Tw Cen MT" panose="020B0602020104020603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 x 2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3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4 = 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5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20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6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24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7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28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8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32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9 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36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 4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x 10= </a:t>
            </a:r>
            <a:r>
              <a:rPr lang="en-US" sz="3600" b="1" spc="300" dirty="0">
                <a:solidFill>
                  <a:srgbClr val="017A45"/>
                </a:solidFill>
                <a:latin typeface="Tw Cen MT" panose="020B0602020104020603"/>
              </a:rPr>
              <a:t>40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342" y="121600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94" y="337862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7197" y="4513571"/>
            <a:ext cx="572612" cy="504374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7197" y="2290713"/>
            <a:ext cx="572612" cy="537328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197" y="5509843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SUNFACE4">
            <a:extLst>
              <a:ext uri="{FF2B5EF4-FFF2-40B4-BE49-F238E27FC236}">
                <a16:creationId xmlns:a16="http://schemas.microsoft.com/office/drawing/2014/main" id="{C6C43AE0-7946-12E5-0FCB-2BD8480E6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503056" y="3968122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UNFACE4">
            <a:extLst>
              <a:ext uri="{FF2B5EF4-FFF2-40B4-BE49-F238E27FC236}">
                <a16:creationId xmlns:a16="http://schemas.microsoft.com/office/drawing/2014/main" id="{97DABF27-15D6-C7A4-C9C8-D9BB7878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862" y="1695722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PPLE1">
            <a:extLst>
              <a:ext uri="{FF2B5EF4-FFF2-40B4-BE49-F238E27FC236}">
                <a16:creationId xmlns:a16="http://schemas.microsoft.com/office/drawing/2014/main" id="{445F2FCA-BC4F-819B-946A-740B1AB9B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17" y="2850929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7C26E8E4-B336-C99A-27FA-A38ED3D43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17" y="5017945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BF2F8EB-7620-5D8E-C7A1-4E8D365835C0}"/>
              </a:ext>
            </a:extLst>
          </p:cNvPr>
          <p:cNvGrpSpPr/>
          <p:nvPr/>
        </p:nvGrpSpPr>
        <p:grpSpPr>
          <a:xfrm>
            <a:off x="904972" y="601291"/>
            <a:ext cx="4769963" cy="2190956"/>
            <a:chOff x="904972" y="311084"/>
            <a:chExt cx="4769963" cy="2516957"/>
          </a:xfrm>
        </p:grpSpPr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157A1A20-F6A1-5659-DC6A-2188047AAF55}"/>
                </a:ext>
              </a:extLst>
            </p:cNvPr>
            <p:cNvSpPr/>
            <p:nvPr/>
          </p:nvSpPr>
          <p:spPr>
            <a:xfrm>
              <a:off x="904972" y="311084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7" name="Text Box 112">
              <a:extLst>
                <a:ext uri="{FF2B5EF4-FFF2-40B4-BE49-F238E27FC236}">
                  <a16:creationId xmlns:a16="http://schemas.microsoft.com/office/drawing/2014/main" id="{3C2EA760-92E6-67A4-D7F2-14112A0B0A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3449" y="733266"/>
              <a:ext cx="3469064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36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344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BF2F8EB-7620-5D8E-C7A1-4E8D365835C0}"/>
              </a:ext>
            </a:extLst>
          </p:cNvPr>
          <p:cNvGrpSpPr/>
          <p:nvPr/>
        </p:nvGrpSpPr>
        <p:grpSpPr>
          <a:xfrm>
            <a:off x="904972" y="601291"/>
            <a:ext cx="4769963" cy="2190956"/>
            <a:chOff x="904972" y="311084"/>
            <a:chExt cx="4769963" cy="2516957"/>
          </a:xfrm>
        </p:grpSpPr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157A1A20-F6A1-5659-DC6A-2188047AAF55}"/>
                </a:ext>
              </a:extLst>
            </p:cNvPr>
            <p:cNvSpPr/>
            <p:nvPr/>
          </p:nvSpPr>
          <p:spPr>
            <a:xfrm>
              <a:off x="904972" y="311084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7" name="Text Box 112">
              <a:extLst>
                <a:ext uri="{FF2B5EF4-FFF2-40B4-BE49-F238E27FC236}">
                  <a16:creationId xmlns:a16="http://schemas.microsoft.com/office/drawing/2014/main" id="{3C2EA760-92E6-67A4-D7F2-14112A0B0A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3449" y="733266"/>
              <a:ext cx="3469064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36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3600" b="1" dirty="0">
                  <a:solidFill>
                    <a:srgbClr val="7030A0"/>
                  </a:solidFill>
                  <a:latin typeface="+mn-lt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9009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1703546" y="376656"/>
            <a:ext cx="8784908" cy="3422739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836052" cy="64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43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1" y="-1"/>
            <a:ext cx="10228081" cy="57713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276758" y="1086678"/>
            <a:ext cx="8944281" cy="2875721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75431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03332A5-BE9D-4C34-A84C-888633C85B1D}"/>
              </a:ext>
            </a:extLst>
          </p:cNvPr>
          <p:cNvSpPr/>
          <p:nvPr/>
        </p:nvSpPr>
        <p:spPr>
          <a:xfrm>
            <a:off x="838200" y="1447800"/>
            <a:ext cx="551021" cy="53351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266F2A-3702-49B2-8D70-D010B7F4A5CA}"/>
              </a:ext>
            </a:extLst>
          </p:cNvPr>
          <p:cNvGrpSpPr/>
          <p:nvPr/>
        </p:nvGrpSpPr>
        <p:grpSpPr>
          <a:xfrm>
            <a:off x="1509533" y="1313911"/>
            <a:ext cx="1492459" cy="757940"/>
            <a:chOff x="1870518" y="1334411"/>
            <a:chExt cx="1249763" cy="6321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C120523-ECD5-4841-B30D-AC74B8133953}"/>
                </a:ext>
              </a:extLst>
            </p:cNvPr>
            <p:cNvGrpSpPr/>
            <p:nvPr/>
          </p:nvGrpSpPr>
          <p:grpSpPr>
            <a:xfrm>
              <a:off x="1870518" y="1383248"/>
              <a:ext cx="832287" cy="583274"/>
              <a:chOff x="1870518" y="1383248"/>
              <a:chExt cx="832287" cy="58327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25579B6-2D77-4A20-A49A-6AFC035BDAF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4EBAA9-C761-4577-BBFD-BD70C6354B82}"/>
                  </a:ext>
                </a:extLst>
              </p:cNvPr>
              <p:cNvSpPr txBox="1"/>
              <p:nvPr/>
            </p:nvSpPr>
            <p:spPr>
              <a:xfrm>
                <a:off x="1944423" y="1383248"/>
                <a:ext cx="758382" cy="583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ea typeface="Cambria" panose="02040503050406030204" pitchFamily="18" charset="0"/>
                  </a:rPr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75F063-7E6F-4C64-AC5F-CD59561453D5}"/>
                </a:ext>
              </a:extLst>
            </p:cNvPr>
            <p:cNvSpPr txBox="1"/>
            <p:nvPr/>
          </p:nvSpPr>
          <p:spPr>
            <a:xfrm>
              <a:off x="2740049" y="1334411"/>
              <a:ext cx="380232" cy="63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17">
                <a:extLst>
                  <a:ext uri="{FF2B5EF4-FFF2-40B4-BE49-F238E27FC236}">
                    <a16:creationId xmlns:a16="http://schemas.microsoft.com/office/drawing/2014/main" id="{95BCB07C-FD60-4657-9C36-271EC42A88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4078278"/>
                  </p:ext>
                </p:extLst>
              </p:nvPr>
            </p:nvGraphicFramePr>
            <p:xfrm>
              <a:off x="1866900" y="2071850"/>
              <a:ext cx="8458199" cy="330193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813514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39319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5100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14705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078482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540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5400" i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>
                              <a:latin typeface="+mn-lt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4000" b="0" dirty="0"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1078482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+mn-lt"/>
                              <a:ea typeface="Cambria" panose="02040503050406030204" pitchFamily="18" charset="0"/>
                            </a:rPr>
                            <a:t>2</a:t>
                          </a:r>
                          <a:endParaRPr lang="vi-VN" sz="4000" dirty="0"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+mn-lt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+mn-lt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+mn-lt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+mn-lt"/>
                              <a:ea typeface="Cambria" panose="02040503050406030204" pitchFamily="18" charset="0"/>
                            </a:rPr>
                            <a:t>9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+mn-lt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1144970"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+mn-lt"/>
                              <a:ea typeface="Cambria" panose="02040503050406030204" pitchFamily="18" charset="0"/>
                            </a:rPr>
                            <a:t>8</a:t>
                          </a:r>
                          <a:endParaRPr lang="vi-VN" sz="4000" dirty="0"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17">
                <a:extLst>
                  <a:ext uri="{FF2B5EF4-FFF2-40B4-BE49-F238E27FC236}">
                    <a16:creationId xmlns:a16="http://schemas.microsoft.com/office/drawing/2014/main" id="{95BCB07C-FD60-4657-9C36-271EC42A88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4078278"/>
                  </p:ext>
                </p:extLst>
              </p:nvPr>
            </p:nvGraphicFramePr>
            <p:xfrm>
              <a:off x="1866900" y="2071850"/>
              <a:ext cx="8458199" cy="330193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813514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39319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5100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14705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078482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36" t="-282" r="-366779" b="-546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>
                              <a:latin typeface="+mn-lt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4000" b="0" dirty="0"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1078482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+mn-lt"/>
                              <a:ea typeface="Cambria" panose="02040503050406030204" pitchFamily="18" charset="0"/>
                            </a:rPr>
                            <a:t>2</a:t>
                          </a:r>
                          <a:endParaRPr lang="vi-VN" sz="4000" dirty="0"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+mn-lt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+mn-lt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+mn-lt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+mn-lt"/>
                              <a:ea typeface="Cambria" panose="02040503050406030204" pitchFamily="18" charset="0"/>
                            </a:rPr>
                            <a:t>9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+mn-lt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1144970"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+mn-lt"/>
                              <a:ea typeface="Cambria" panose="02040503050406030204" pitchFamily="18" charset="0"/>
                            </a:rPr>
                            <a:t>8</a:t>
                          </a:r>
                          <a:endParaRPr lang="vi-VN" sz="4000" dirty="0"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76A25ED9-8F1B-48FE-BB82-4ADEACDB1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46314" y="253227"/>
            <a:ext cx="2732193" cy="10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52CF3E-582B-41F8-91CC-45E3B1196D44}"/>
              </a:ext>
            </a:extLst>
          </p:cNvPr>
          <p:cNvSpPr txBox="1"/>
          <p:nvPr/>
        </p:nvSpPr>
        <p:spPr>
          <a:xfrm>
            <a:off x="4734770" y="4450844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  <a:ea typeface="Cambria" panose="02040503050406030204" pitchFamily="18" charset="0"/>
              </a:rPr>
              <a:t>1</a:t>
            </a:r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2</a:t>
            </a:r>
            <a:endParaRPr lang="vi-VN" sz="40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F585B9-ADC2-4A05-A26B-28BD51A5ECC0}"/>
              </a:ext>
            </a:extLst>
          </p:cNvPr>
          <p:cNvSpPr txBox="1"/>
          <p:nvPr/>
        </p:nvSpPr>
        <p:spPr>
          <a:xfrm>
            <a:off x="5845660" y="4450844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  <a:ea typeface="Cambria" panose="02040503050406030204" pitchFamily="18" charset="0"/>
              </a:rPr>
              <a:t>2</a:t>
            </a:r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0</a:t>
            </a:r>
            <a:endParaRPr lang="vi-VN" sz="40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CFCBF-813E-43AC-A640-71B62A08CC45}"/>
              </a:ext>
            </a:extLst>
          </p:cNvPr>
          <p:cNvSpPr txBox="1"/>
          <p:nvPr/>
        </p:nvSpPr>
        <p:spPr>
          <a:xfrm>
            <a:off x="7002395" y="4450844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28</a:t>
            </a:r>
            <a:endParaRPr lang="vi-VN" sz="40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42FE9-A84E-4066-BF08-BD13017D9ABA}"/>
              </a:ext>
            </a:extLst>
          </p:cNvPr>
          <p:cNvSpPr txBox="1"/>
          <p:nvPr/>
        </p:nvSpPr>
        <p:spPr>
          <a:xfrm>
            <a:off x="8215691" y="4418186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36</a:t>
            </a:r>
            <a:endParaRPr lang="vi-VN" sz="40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15FEAC-9A87-4A21-813B-CBDBE46E8726}"/>
              </a:ext>
            </a:extLst>
          </p:cNvPr>
          <p:cNvSpPr txBox="1"/>
          <p:nvPr/>
        </p:nvSpPr>
        <p:spPr>
          <a:xfrm>
            <a:off x="9333105" y="4439958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40</a:t>
            </a:r>
            <a:endParaRPr lang="vi-VN" sz="40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81B18D-CCD0-7C80-45A8-2159CD42DCE2}"/>
              </a:ext>
            </a:extLst>
          </p:cNvPr>
          <p:cNvSpPr txBox="1"/>
          <p:nvPr/>
        </p:nvSpPr>
        <p:spPr>
          <a:xfrm>
            <a:off x="4939264" y="4332236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604BA9-8405-D325-5E95-7A93D3953D61}"/>
              </a:ext>
            </a:extLst>
          </p:cNvPr>
          <p:cNvSpPr txBox="1"/>
          <p:nvPr/>
        </p:nvSpPr>
        <p:spPr>
          <a:xfrm>
            <a:off x="6095999" y="4349783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CF3495-8D92-A68E-2DE0-5EA4EF76BF0F}"/>
              </a:ext>
            </a:extLst>
          </p:cNvPr>
          <p:cNvSpPr txBox="1"/>
          <p:nvPr/>
        </p:nvSpPr>
        <p:spPr>
          <a:xfrm>
            <a:off x="7238397" y="4349783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66DEBF-3901-9F07-9E98-80799281CE4E}"/>
              </a:ext>
            </a:extLst>
          </p:cNvPr>
          <p:cNvSpPr txBox="1"/>
          <p:nvPr/>
        </p:nvSpPr>
        <p:spPr>
          <a:xfrm>
            <a:off x="8335434" y="4332236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31C21A-2587-83D1-4C8B-8E3DF480446D}"/>
              </a:ext>
            </a:extLst>
          </p:cNvPr>
          <p:cNvSpPr txBox="1"/>
          <p:nvPr/>
        </p:nvSpPr>
        <p:spPr>
          <a:xfrm>
            <a:off x="9467938" y="4349783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Cloud Callout 57">
            <a:extLst>
              <a:ext uri="{FF2B5EF4-FFF2-40B4-BE49-F238E27FC236}">
                <a16:creationId xmlns:a16="http://schemas.microsoft.com/office/drawing/2014/main" id="{AA00BE13-626B-424D-943B-D198F715B1DC}"/>
              </a:ext>
            </a:extLst>
          </p:cNvPr>
          <p:cNvSpPr/>
          <p:nvPr/>
        </p:nvSpPr>
        <p:spPr>
          <a:xfrm>
            <a:off x="7800463" y="179065"/>
            <a:ext cx="3237939" cy="1507638"/>
          </a:xfrm>
          <a:prstGeom prst="cloudCallout">
            <a:avLst>
              <a:gd name="adj1" fmla="val -38080"/>
              <a:gd name="adj2" fmla="val 58348"/>
            </a:avLst>
          </a:prstGeom>
          <a:solidFill>
            <a:srgbClr val="1F497D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kern="0" dirty="0" err="1">
                <a:solidFill>
                  <a:srgbClr val="FFFF00"/>
                </a:solidFill>
              </a:rPr>
              <a:t>Làm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bài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vào</a:t>
            </a:r>
            <a:r>
              <a:rPr lang="en-US" sz="2800" kern="0" dirty="0">
                <a:solidFill>
                  <a:srgbClr val="FFFF00"/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32270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0" grpId="0"/>
      <p:bldP spid="39" grpId="0"/>
      <p:bldP spid="40" grpId="0"/>
      <p:bldP spid="41" grpId="0"/>
      <p:bldP spid="42" grpId="0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2155A534-EBB2-49E3-8AA8-B413183B4D30}"/>
              </a:ext>
            </a:extLst>
          </p:cNvPr>
          <p:cNvSpPr/>
          <p:nvPr/>
        </p:nvSpPr>
        <p:spPr>
          <a:xfrm>
            <a:off x="1019393" y="1413251"/>
            <a:ext cx="559035" cy="53529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a typeface="Cambria" panose="02040503050406030204" pitchFamily="18" charset="0"/>
              </a:rPr>
              <a:t>2</a:t>
            </a:r>
            <a:endParaRPr lang="vi-VN" sz="3600" b="1" dirty="0"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7C954-28F4-58CA-14B4-9333E42899D3}"/>
              </a:ext>
            </a:extLst>
          </p:cNvPr>
          <p:cNvSpPr txBox="1"/>
          <p:nvPr/>
        </p:nvSpPr>
        <p:spPr>
          <a:xfrm>
            <a:off x="1654627" y="1442830"/>
            <a:ext cx="442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a typeface="Cambria" panose="02040503050406030204" pitchFamily="18" charset="0"/>
              </a:rPr>
              <a:t>Nêu</a:t>
            </a:r>
            <a:r>
              <a:rPr lang="en-US" sz="2800" dirty="0">
                <a:ea typeface="Cambria" panose="02040503050406030204" pitchFamily="18" charset="0"/>
              </a:rPr>
              <a:t> </a:t>
            </a:r>
            <a:r>
              <a:rPr lang="en-US" sz="2800" dirty="0" err="1">
                <a:ea typeface="Cambria" panose="02040503050406030204" pitchFamily="18" charset="0"/>
              </a:rPr>
              <a:t>các</a:t>
            </a:r>
            <a:r>
              <a:rPr lang="en-US" sz="2800" dirty="0">
                <a:ea typeface="Cambria" panose="02040503050406030204" pitchFamily="18" charset="0"/>
              </a:rPr>
              <a:t> </a:t>
            </a:r>
            <a:r>
              <a:rPr lang="en-US" sz="2800" dirty="0" err="1">
                <a:ea typeface="Cambria" panose="02040503050406030204" pitchFamily="18" charset="0"/>
              </a:rPr>
              <a:t>số</a:t>
            </a:r>
            <a:r>
              <a:rPr lang="en-US" sz="2800" dirty="0">
                <a:ea typeface="Cambria" panose="02040503050406030204" pitchFamily="18" charset="0"/>
              </a:rPr>
              <a:t> </a:t>
            </a:r>
            <a:r>
              <a:rPr lang="en-US" sz="2800" dirty="0" err="1">
                <a:ea typeface="Cambria" panose="02040503050406030204" pitchFamily="18" charset="0"/>
              </a:rPr>
              <a:t>còn</a:t>
            </a:r>
            <a:r>
              <a:rPr lang="en-US" sz="2800" dirty="0">
                <a:ea typeface="Cambria" panose="02040503050406030204" pitchFamily="18" charset="0"/>
              </a:rPr>
              <a:t> </a:t>
            </a:r>
            <a:r>
              <a:rPr lang="en-US" sz="2800" dirty="0" err="1">
                <a:ea typeface="Cambria" panose="02040503050406030204" pitchFamily="18" charset="0"/>
              </a:rPr>
              <a:t>thiếu</a:t>
            </a:r>
            <a:endParaRPr lang="en-US" sz="2800" dirty="0"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FE81F6-9A0B-0AAE-3F55-A64C75B47128}"/>
              </a:ext>
            </a:extLst>
          </p:cNvPr>
          <p:cNvSpPr txBox="1"/>
          <p:nvPr/>
        </p:nvSpPr>
        <p:spPr>
          <a:xfrm>
            <a:off x="663672" y="2464390"/>
            <a:ext cx="559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CD8051-AE72-9A33-B6CB-5D2705EC5380}"/>
              </a:ext>
            </a:extLst>
          </p:cNvPr>
          <p:cNvSpPr/>
          <p:nvPr/>
        </p:nvSpPr>
        <p:spPr>
          <a:xfrm>
            <a:off x="1240968" y="2361332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26486B-DBEA-FBEA-721D-56C2DC866A98}"/>
              </a:ext>
            </a:extLst>
          </p:cNvPr>
          <p:cNvSpPr/>
          <p:nvPr/>
        </p:nvSpPr>
        <p:spPr>
          <a:xfrm>
            <a:off x="2234728" y="2361332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826CB2-C3A0-16BA-57EA-EC172EC3E750}"/>
              </a:ext>
            </a:extLst>
          </p:cNvPr>
          <p:cNvSpPr/>
          <p:nvPr/>
        </p:nvSpPr>
        <p:spPr>
          <a:xfrm>
            <a:off x="3225334" y="2350446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B2844FE-D437-DD4B-80F5-85DF452F706E}"/>
              </a:ext>
            </a:extLst>
          </p:cNvPr>
          <p:cNvSpPr/>
          <p:nvPr/>
        </p:nvSpPr>
        <p:spPr>
          <a:xfrm>
            <a:off x="4204695" y="2350446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B61EF5E-C007-E35D-97FA-C0457E4C5606}"/>
              </a:ext>
            </a:extLst>
          </p:cNvPr>
          <p:cNvSpPr/>
          <p:nvPr/>
        </p:nvSpPr>
        <p:spPr>
          <a:xfrm>
            <a:off x="5194942" y="2361332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E16652D-6470-18E0-6876-3CA9841B3170}"/>
              </a:ext>
            </a:extLst>
          </p:cNvPr>
          <p:cNvSpPr/>
          <p:nvPr/>
        </p:nvSpPr>
        <p:spPr>
          <a:xfrm>
            <a:off x="6174306" y="2350446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B8C9838-A74A-16B2-272A-81C50E217F5B}"/>
              </a:ext>
            </a:extLst>
          </p:cNvPr>
          <p:cNvSpPr/>
          <p:nvPr/>
        </p:nvSpPr>
        <p:spPr>
          <a:xfrm>
            <a:off x="7153669" y="2339560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CA9938B-196C-5FA7-9757-DB4E402DDC85}"/>
              </a:ext>
            </a:extLst>
          </p:cNvPr>
          <p:cNvSpPr/>
          <p:nvPr/>
        </p:nvSpPr>
        <p:spPr>
          <a:xfrm>
            <a:off x="8154804" y="2328674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E4228AF-17F5-A29B-C482-D40C32E5DF42}"/>
              </a:ext>
            </a:extLst>
          </p:cNvPr>
          <p:cNvSpPr/>
          <p:nvPr/>
        </p:nvSpPr>
        <p:spPr>
          <a:xfrm>
            <a:off x="9178060" y="2328674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834C6C4-6629-F7AB-1518-9D9FF0CD936F}"/>
              </a:ext>
            </a:extLst>
          </p:cNvPr>
          <p:cNvSpPr/>
          <p:nvPr/>
        </p:nvSpPr>
        <p:spPr>
          <a:xfrm>
            <a:off x="10233626" y="2328674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9B06CA7-6E1B-3FEF-7AFF-9660AA6FCF1B}"/>
              </a:ext>
            </a:extLst>
          </p:cNvPr>
          <p:cNvSpPr txBox="1"/>
          <p:nvPr/>
        </p:nvSpPr>
        <p:spPr>
          <a:xfrm>
            <a:off x="5340526" y="2343159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580DED3-04BF-291C-E07E-D5D0BE1EE84F}"/>
              </a:ext>
            </a:extLst>
          </p:cNvPr>
          <p:cNvSpPr txBox="1"/>
          <p:nvPr/>
        </p:nvSpPr>
        <p:spPr>
          <a:xfrm>
            <a:off x="7311688" y="2335771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DBA5DBA-A5BA-B0D1-AB59-6D1A653EFDA7}"/>
              </a:ext>
            </a:extLst>
          </p:cNvPr>
          <p:cNvSpPr txBox="1"/>
          <p:nvPr/>
        </p:nvSpPr>
        <p:spPr>
          <a:xfrm>
            <a:off x="9390164" y="2335771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F0A3AE-FDFE-C51E-52BD-4515395B9226}"/>
              </a:ext>
            </a:extLst>
          </p:cNvPr>
          <p:cNvSpPr txBox="1"/>
          <p:nvPr/>
        </p:nvSpPr>
        <p:spPr>
          <a:xfrm>
            <a:off x="535934" y="4124332"/>
            <a:ext cx="55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85F1ED-0691-8D6E-F31B-FAD96E057563}"/>
              </a:ext>
            </a:extLst>
          </p:cNvPr>
          <p:cNvSpPr/>
          <p:nvPr/>
        </p:nvSpPr>
        <p:spPr>
          <a:xfrm>
            <a:off x="992002" y="3898024"/>
            <a:ext cx="1092619" cy="97583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421A38-188D-7893-1BBD-03B6211F6F7D}"/>
              </a:ext>
            </a:extLst>
          </p:cNvPr>
          <p:cNvSpPr/>
          <p:nvPr/>
        </p:nvSpPr>
        <p:spPr>
          <a:xfrm>
            <a:off x="2150392" y="3912391"/>
            <a:ext cx="1092618" cy="94710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117DEBB-01D8-0CC4-B4A7-1E3B33EC17FF}"/>
              </a:ext>
            </a:extLst>
          </p:cNvPr>
          <p:cNvSpPr/>
          <p:nvPr/>
        </p:nvSpPr>
        <p:spPr>
          <a:xfrm>
            <a:off x="3262010" y="3891926"/>
            <a:ext cx="1058722" cy="9880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60728BD-E9E6-8067-5682-BCE81E72FE74}"/>
              </a:ext>
            </a:extLst>
          </p:cNvPr>
          <p:cNvSpPr/>
          <p:nvPr/>
        </p:nvSpPr>
        <p:spPr>
          <a:xfrm>
            <a:off x="4350133" y="3912391"/>
            <a:ext cx="1000615" cy="9471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5F55401-50DD-D373-E322-832490E289FD}"/>
              </a:ext>
            </a:extLst>
          </p:cNvPr>
          <p:cNvSpPr/>
          <p:nvPr/>
        </p:nvSpPr>
        <p:spPr>
          <a:xfrm>
            <a:off x="5376155" y="3905185"/>
            <a:ext cx="1055749" cy="9615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F7AF3DB-3C42-8363-04BA-76F36EECD5CE}"/>
              </a:ext>
            </a:extLst>
          </p:cNvPr>
          <p:cNvSpPr/>
          <p:nvPr/>
        </p:nvSpPr>
        <p:spPr>
          <a:xfrm>
            <a:off x="6453520" y="3901505"/>
            <a:ext cx="1075414" cy="9651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794FD60-AB6A-8E33-45AC-B956ED284454}"/>
              </a:ext>
            </a:extLst>
          </p:cNvPr>
          <p:cNvSpPr/>
          <p:nvPr/>
        </p:nvSpPr>
        <p:spPr>
          <a:xfrm>
            <a:off x="7556442" y="3912391"/>
            <a:ext cx="946018" cy="9471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DFFE223-B55A-CF93-4F79-235B2C990BBE}"/>
              </a:ext>
            </a:extLst>
          </p:cNvPr>
          <p:cNvSpPr/>
          <p:nvPr/>
        </p:nvSpPr>
        <p:spPr>
          <a:xfrm>
            <a:off x="8516887" y="3912391"/>
            <a:ext cx="1110111" cy="94710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DB8B258-C57F-9C2E-8CF7-C257256C6502}"/>
              </a:ext>
            </a:extLst>
          </p:cNvPr>
          <p:cNvSpPr/>
          <p:nvPr/>
        </p:nvSpPr>
        <p:spPr>
          <a:xfrm>
            <a:off x="9613917" y="3912391"/>
            <a:ext cx="935398" cy="9471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3142670-D03F-B3A7-9C25-D6B25DEB0E7F}"/>
              </a:ext>
            </a:extLst>
          </p:cNvPr>
          <p:cNvSpPr/>
          <p:nvPr/>
        </p:nvSpPr>
        <p:spPr>
          <a:xfrm>
            <a:off x="10549315" y="3912391"/>
            <a:ext cx="934599" cy="94710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DC1F0-AFDF-B7A9-8BC5-C9D81BF8F170}"/>
              </a:ext>
            </a:extLst>
          </p:cNvPr>
          <p:cNvSpPr txBox="1"/>
          <p:nvPr/>
        </p:nvSpPr>
        <p:spPr>
          <a:xfrm>
            <a:off x="4094694" y="239382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4E04E39-6DBA-DE67-4B55-DF92913FF37B}"/>
              </a:ext>
            </a:extLst>
          </p:cNvPr>
          <p:cNvSpPr txBox="1"/>
          <p:nvPr/>
        </p:nvSpPr>
        <p:spPr>
          <a:xfrm>
            <a:off x="4375191" y="2314102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13323F1-02B3-DCF8-08C4-BAE773930B2C}"/>
              </a:ext>
            </a:extLst>
          </p:cNvPr>
          <p:cNvSpPr txBox="1"/>
          <p:nvPr/>
        </p:nvSpPr>
        <p:spPr>
          <a:xfrm>
            <a:off x="4659274" y="3912391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8D77DA6-A69E-3BA1-9A31-C9DEE063EF67}"/>
              </a:ext>
            </a:extLst>
          </p:cNvPr>
          <p:cNvSpPr txBox="1"/>
          <p:nvPr/>
        </p:nvSpPr>
        <p:spPr>
          <a:xfrm>
            <a:off x="5659889" y="3926854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A0A35-AC8A-FA8A-936B-C25E058F71F5}"/>
              </a:ext>
            </a:extLst>
          </p:cNvPr>
          <p:cNvSpPr txBox="1"/>
          <p:nvPr/>
        </p:nvSpPr>
        <p:spPr>
          <a:xfrm>
            <a:off x="7799914" y="3901505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5F3F38A-9D39-22A2-90C1-57EBA5F37DC9}"/>
              </a:ext>
            </a:extLst>
          </p:cNvPr>
          <p:cNvSpPr txBox="1"/>
          <p:nvPr/>
        </p:nvSpPr>
        <p:spPr>
          <a:xfrm>
            <a:off x="9834829" y="3955832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E6FBB92-95D6-3317-F655-42B482DAA39E}"/>
              </a:ext>
            </a:extLst>
          </p:cNvPr>
          <p:cNvSpPr txBox="1"/>
          <p:nvPr/>
        </p:nvSpPr>
        <p:spPr>
          <a:xfrm>
            <a:off x="5057189" y="2382943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20FE156-076B-5FBA-B0AC-B81736ADDF29}"/>
              </a:ext>
            </a:extLst>
          </p:cNvPr>
          <p:cNvSpPr txBox="1"/>
          <p:nvPr/>
        </p:nvSpPr>
        <p:spPr>
          <a:xfrm>
            <a:off x="7045334" y="2404714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B170455-5189-F8A9-207F-8224B6B939D7}"/>
              </a:ext>
            </a:extLst>
          </p:cNvPr>
          <p:cNvSpPr txBox="1"/>
          <p:nvPr/>
        </p:nvSpPr>
        <p:spPr>
          <a:xfrm>
            <a:off x="4335159" y="398840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1B4215-D9ED-6D94-E077-07310F57EA96}"/>
              </a:ext>
            </a:extLst>
          </p:cNvPr>
          <p:cNvSpPr txBox="1"/>
          <p:nvPr/>
        </p:nvSpPr>
        <p:spPr>
          <a:xfrm>
            <a:off x="9069205" y="239382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B8A2004-0BC2-01BB-6C82-8ED3C4B171AD}"/>
              </a:ext>
            </a:extLst>
          </p:cNvPr>
          <p:cNvSpPr txBox="1"/>
          <p:nvPr/>
        </p:nvSpPr>
        <p:spPr>
          <a:xfrm>
            <a:off x="5380149" y="398840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62B3723-F721-0EEF-747F-B4CEFF3F3A36}"/>
              </a:ext>
            </a:extLst>
          </p:cNvPr>
          <p:cNvSpPr txBox="1"/>
          <p:nvPr/>
        </p:nvSpPr>
        <p:spPr>
          <a:xfrm>
            <a:off x="7508874" y="4003293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2A49DC8-61F4-0A0D-86B4-34374DE96F1B}"/>
              </a:ext>
            </a:extLst>
          </p:cNvPr>
          <p:cNvSpPr txBox="1"/>
          <p:nvPr/>
        </p:nvSpPr>
        <p:spPr>
          <a:xfrm>
            <a:off x="9582667" y="4024616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" name="Cloud Callout 57">
            <a:extLst>
              <a:ext uri="{FF2B5EF4-FFF2-40B4-BE49-F238E27FC236}">
                <a16:creationId xmlns:a16="http://schemas.microsoft.com/office/drawing/2014/main" id="{C6523298-AEC5-1BF9-3A64-32E0C78F3849}"/>
              </a:ext>
            </a:extLst>
          </p:cNvPr>
          <p:cNvSpPr/>
          <p:nvPr/>
        </p:nvSpPr>
        <p:spPr>
          <a:xfrm>
            <a:off x="7800463" y="179065"/>
            <a:ext cx="3237939" cy="1507638"/>
          </a:xfrm>
          <a:prstGeom prst="cloudCallout">
            <a:avLst>
              <a:gd name="adj1" fmla="val -38080"/>
              <a:gd name="adj2" fmla="val 58348"/>
            </a:avLst>
          </a:prstGeom>
          <a:solidFill>
            <a:srgbClr val="1F497D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kern="0" dirty="0" err="1">
                <a:solidFill>
                  <a:srgbClr val="FFFF00"/>
                </a:solidFill>
              </a:rPr>
              <a:t>Làm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bài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vào</a:t>
            </a:r>
            <a:r>
              <a:rPr lang="en-US" sz="2800" kern="0" dirty="0">
                <a:solidFill>
                  <a:srgbClr val="FFFF00"/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875678" y="1192305"/>
            <a:ext cx="572121" cy="51675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1593325" y="1192305"/>
            <a:ext cx="8530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a typeface="Cambria" panose="02040503050406030204" pitchFamily="18" charset="0"/>
              </a:rPr>
              <a:t>Một</a:t>
            </a:r>
            <a:r>
              <a:rPr lang="en-US" sz="3200" dirty="0">
                <a:ea typeface="Cambria" panose="02040503050406030204" pitchFamily="18" charset="0"/>
              </a:rPr>
              <a:t> ô </a:t>
            </a:r>
            <a:r>
              <a:rPr lang="en-US" sz="3200" dirty="0" err="1">
                <a:ea typeface="Cambria" panose="02040503050406030204" pitchFamily="18" charset="0"/>
              </a:rPr>
              <a:t>tô</a:t>
            </a:r>
            <a:r>
              <a:rPr lang="en-US" sz="3200" dirty="0">
                <a:ea typeface="Cambria" panose="02040503050406030204" pitchFamily="18" charset="0"/>
              </a:rPr>
              <a:t> </a:t>
            </a:r>
            <a:r>
              <a:rPr lang="en-US" sz="3200" dirty="0" err="1">
                <a:ea typeface="Cambria" panose="02040503050406030204" pitchFamily="18" charset="0"/>
              </a:rPr>
              <a:t>có</a:t>
            </a:r>
            <a:r>
              <a:rPr lang="en-US" sz="3200" dirty="0">
                <a:ea typeface="Cambria" panose="02040503050406030204" pitchFamily="18" charset="0"/>
              </a:rPr>
              <a:t> 4 bánh </a:t>
            </a:r>
            <a:r>
              <a:rPr lang="en-US" sz="3200" dirty="0" err="1">
                <a:ea typeface="Cambria" panose="02040503050406030204" pitchFamily="18" charset="0"/>
              </a:rPr>
              <a:t>xe</a:t>
            </a:r>
            <a:r>
              <a:rPr lang="en-US" sz="3200" dirty="0">
                <a:ea typeface="Cambria" panose="02040503050406030204" pitchFamily="18" charset="0"/>
              </a:rPr>
              <a:t>. </a:t>
            </a:r>
            <a:r>
              <a:rPr lang="en-US" sz="3200" dirty="0" err="1">
                <a:ea typeface="Cambria" panose="02040503050406030204" pitchFamily="18" charset="0"/>
              </a:rPr>
              <a:t>Hỏi</a:t>
            </a:r>
            <a:r>
              <a:rPr lang="en-US" sz="3200" dirty="0">
                <a:ea typeface="Cambria" panose="02040503050406030204" pitchFamily="18" charset="0"/>
              </a:rPr>
              <a:t> 8 ô </a:t>
            </a:r>
            <a:r>
              <a:rPr lang="en-US" sz="3200" dirty="0" err="1">
                <a:ea typeface="Cambria" panose="02040503050406030204" pitchFamily="18" charset="0"/>
              </a:rPr>
              <a:t>tô</a:t>
            </a:r>
            <a:r>
              <a:rPr lang="en-US" sz="3200" dirty="0">
                <a:ea typeface="Cambria" panose="02040503050406030204" pitchFamily="18" charset="0"/>
              </a:rPr>
              <a:t> </a:t>
            </a:r>
            <a:r>
              <a:rPr lang="en-US" sz="3200" dirty="0" err="1">
                <a:ea typeface="Cambria" panose="02040503050406030204" pitchFamily="18" charset="0"/>
              </a:rPr>
              <a:t>như</a:t>
            </a:r>
            <a:r>
              <a:rPr lang="en-US" sz="3200" dirty="0">
                <a:ea typeface="Cambria" panose="02040503050406030204" pitchFamily="18" charset="0"/>
              </a:rPr>
              <a:t> </a:t>
            </a:r>
            <a:r>
              <a:rPr lang="en-US" sz="3200" dirty="0" err="1">
                <a:ea typeface="Cambria" panose="02040503050406030204" pitchFamily="18" charset="0"/>
              </a:rPr>
              <a:t>vậy</a:t>
            </a:r>
            <a:r>
              <a:rPr lang="en-US" sz="3200" dirty="0">
                <a:ea typeface="Cambria" panose="02040503050406030204" pitchFamily="18" charset="0"/>
              </a:rPr>
              <a:t> </a:t>
            </a:r>
            <a:r>
              <a:rPr lang="en-US" sz="3200" dirty="0" err="1">
                <a:ea typeface="Cambria" panose="02040503050406030204" pitchFamily="18" charset="0"/>
              </a:rPr>
              <a:t>có</a:t>
            </a:r>
            <a:r>
              <a:rPr lang="en-US" sz="3200" dirty="0">
                <a:ea typeface="Cambria" panose="02040503050406030204" pitchFamily="18" charset="0"/>
              </a:rPr>
              <a:t> bao </a:t>
            </a:r>
            <a:r>
              <a:rPr lang="en-US" sz="3200" dirty="0" err="1">
                <a:ea typeface="Cambria" panose="02040503050406030204" pitchFamily="18" charset="0"/>
              </a:rPr>
              <a:t>nhiêu</a:t>
            </a:r>
            <a:r>
              <a:rPr lang="en-US" sz="3200" dirty="0">
                <a:ea typeface="Cambria" panose="02040503050406030204" pitchFamily="18" charset="0"/>
              </a:rPr>
              <a:t> bánh </a:t>
            </a:r>
            <a:r>
              <a:rPr lang="en-US" sz="3200" dirty="0" err="1">
                <a:ea typeface="Cambria" panose="02040503050406030204" pitchFamily="18" charset="0"/>
              </a:rPr>
              <a:t>xe</a:t>
            </a:r>
            <a:r>
              <a:rPr lang="en-US" sz="3200" dirty="0">
                <a:ea typeface="Cambria" panose="02040503050406030204" pitchFamily="18" charset="0"/>
              </a:rPr>
              <a:t>?</a:t>
            </a:r>
            <a:endParaRPr lang="vi-VN" sz="3200" dirty="0"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1613D-BC32-8CD3-9936-EB31FF9DFB57}"/>
              </a:ext>
            </a:extLst>
          </p:cNvPr>
          <p:cNvCxnSpPr/>
          <p:nvPr/>
        </p:nvCxnSpPr>
        <p:spPr>
          <a:xfrm>
            <a:off x="1679462" y="1709057"/>
            <a:ext cx="4060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F37D2B-754B-50DD-0F3B-4F4CF502ACEF}"/>
              </a:ext>
            </a:extLst>
          </p:cNvPr>
          <p:cNvCxnSpPr>
            <a:cxnSpLocks/>
          </p:cNvCxnSpPr>
          <p:nvPr/>
        </p:nvCxnSpPr>
        <p:spPr>
          <a:xfrm>
            <a:off x="6439394" y="1677884"/>
            <a:ext cx="10885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474DB1-44DF-E664-A98C-BB299B7C6ED4}"/>
              </a:ext>
            </a:extLst>
          </p:cNvPr>
          <p:cNvCxnSpPr>
            <a:cxnSpLocks/>
          </p:cNvCxnSpPr>
          <p:nvPr/>
        </p:nvCxnSpPr>
        <p:spPr>
          <a:xfrm>
            <a:off x="1679462" y="2169972"/>
            <a:ext cx="35195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486C6A7-0DD6-F562-6715-655CC6B7CD50}"/>
              </a:ext>
            </a:extLst>
          </p:cNvPr>
          <p:cNvSpPr txBox="1"/>
          <p:nvPr/>
        </p:nvSpPr>
        <p:spPr>
          <a:xfrm>
            <a:off x="3200399" y="2822301"/>
            <a:ext cx="455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116725-7197-9477-58D6-302C9D332DF7}"/>
              </a:ext>
            </a:extLst>
          </p:cNvPr>
          <p:cNvSpPr txBox="1"/>
          <p:nvPr/>
        </p:nvSpPr>
        <p:spPr>
          <a:xfrm>
            <a:off x="2318656" y="3605910"/>
            <a:ext cx="7141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ea typeface="Cambria" panose="02040503050406030204" pitchFamily="18" charset="0"/>
              </a:rPr>
              <a:t>8 ô tô như vậy có số bánh xe là:</a:t>
            </a:r>
          </a:p>
          <a:p>
            <a:pPr algn="ctr"/>
            <a:r>
              <a:rPr lang="en-US" sz="3600">
                <a:solidFill>
                  <a:srgbClr val="002060"/>
                </a:solidFill>
                <a:ea typeface="Cambria" panose="02040503050406030204" pitchFamily="18" charset="0"/>
              </a:rPr>
              <a:t> 4 x 8 = 32 (bánh xe)</a:t>
            </a:r>
          </a:p>
          <a:p>
            <a:pPr algn="ctr"/>
            <a:r>
              <a:rPr lang="en-US" sz="3600">
                <a:solidFill>
                  <a:srgbClr val="002060"/>
                </a:solidFill>
                <a:ea typeface="Cambria" panose="02040503050406030204" pitchFamily="18" charset="0"/>
              </a:rPr>
              <a:t>                    Đáp số: 32 bánh xe</a:t>
            </a:r>
          </a:p>
        </p:txBody>
      </p:sp>
      <p:sp>
        <p:nvSpPr>
          <p:cNvPr id="5" name="Cloud Callout 57">
            <a:extLst>
              <a:ext uri="{FF2B5EF4-FFF2-40B4-BE49-F238E27FC236}">
                <a16:creationId xmlns:a16="http://schemas.microsoft.com/office/drawing/2014/main" id="{38205085-FA38-7D12-D9E4-4422B5AE8299}"/>
              </a:ext>
            </a:extLst>
          </p:cNvPr>
          <p:cNvSpPr/>
          <p:nvPr/>
        </p:nvSpPr>
        <p:spPr>
          <a:xfrm>
            <a:off x="7527965" y="1931204"/>
            <a:ext cx="3237939" cy="1507638"/>
          </a:xfrm>
          <a:prstGeom prst="cloudCallout">
            <a:avLst>
              <a:gd name="adj1" fmla="val -67919"/>
              <a:gd name="adj2" fmla="val 51415"/>
            </a:avLst>
          </a:prstGeom>
          <a:solidFill>
            <a:srgbClr val="1F497D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kern="0" dirty="0" err="1">
                <a:solidFill>
                  <a:srgbClr val="FFFF00"/>
                </a:solidFill>
              </a:rPr>
              <a:t>Làm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bài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vào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Vở</a:t>
            </a:r>
            <a:endParaRPr lang="en-US" sz="28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19" grpId="0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04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DA496F18-0CD3-4185-8494-137FF477C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4" y="152082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FE4A3022-C985-40E2-B654-A926BC31BB4B}"/>
              </a:ext>
            </a:extLst>
          </p:cNvPr>
          <p:cNvSpPr/>
          <p:nvPr/>
        </p:nvSpPr>
        <p:spPr>
          <a:xfrm>
            <a:off x="1760887" y="1891665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5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Ong</a:t>
            </a:r>
            <a:endParaRPr lang="en-US" sz="54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FD1BFAA-24ED-475A-85C3-FC43915115A0}"/>
              </a:ext>
            </a:extLst>
          </p:cNvPr>
          <p:cNvSpPr/>
          <p:nvPr/>
        </p:nvSpPr>
        <p:spPr>
          <a:xfrm>
            <a:off x="3377946" y="1005841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5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non</a:t>
            </a:r>
            <a:endParaRPr lang="en-US" sz="54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FFA4E54-D389-47EC-A786-716C4EF5DB47}"/>
              </a:ext>
            </a:extLst>
          </p:cNvPr>
          <p:cNvSpPr/>
          <p:nvPr/>
        </p:nvSpPr>
        <p:spPr>
          <a:xfrm>
            <a:off x="6612062" y="2777491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FD361D2A-6D27-456E-9FE8-33252AADB397}"/>
              </a:ext>
            </a:extLst>
          </p:cNvPr>
          <p:cNvSpPr/>
          <p:nvPr/>
        </p:nvSpPr>
        <p:spPr>
          <a:xfrm>
            <a:off x="4995003" y="1891665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5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học</a:t>
            </a:r>
            <a:endParaRPr lang="en-US" sz="540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7A5323-3CB9-4800-BE14-0F33DCEC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4" y="3435351"/>
            <a:ext cx="1987551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D94218-F7E1-48F4-9AE7-FAB84ED5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>
            <a:extLst>
              <a:ext uri="{FF2B5EF4-FFF2-40B4-BE49-F238E27FC236}">
                <a16:creationId xmlns:a16="http://schemas.microsoft.com/office/drawing/2014/main" id="{3BE62661-22FE-4AE0-860F-B5A690E3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181" y="430668"/>
            <a:ext cx="2200275" cy="220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ED3B451-68CC-4B93-A8E9-824B1E4AB373}"/>
              </a:ext>
            </a:extLst>
          </p:cNvPr>
          <p:cNvSpPr/>
          <p:nvPr/>
        </p:nvSpPr>
        <p:spPr>
          <a:xfrm>
            <a:off x="1496163" y="239486"/>
            <a:ext cx="7669607" cy="1244655"/>
          </a:xfrm>
          <a:prstGeom prst="wedgeRoundRectCallout">
            <a:avLst>
              <a:gd name="adj1" fmla="val 56062"/>
              <a:gd name="adj2" fmla="val 7577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Kết quả phép tính</a:t>
            </a:r>
          </a:p>
          <a:p>
            <a:pPr algn="ctr" defTabSz="685783"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6 = ?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D31710-D807-4E97-BC8C-9B87560E9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831851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EDA674-4927-4CDC-97D0-6EC276250A91}"/>
              </a:ext>
            </a:extLst>
          </p:cNvPr>
          <p:cNvSpPr/>
          <p:nvPr/>
        </p:nvSpPr>
        <p:spPr>
          <a:xfrm>
            <a:off x="6110062" y="2232029"/>
            <a:ext cx="1876878" cy="63182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F95533-BFF8-4657-9B7A-552100E1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B2A5E2-5094-4A57-9F08-B1DB17986E67}"/>
              </a:ext>
            </a:extLst>
          </p:cNvPr>
          <p:cNvSpPr/>
          <p:nvPr/>
        </p:nvSpPr>
        <p:spPr>
          <a:xfrm>
            <a:off x="1769837" y="2144944"/>
            <a:ext cx="1876878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B4FABA-C353-401D-B2A8-4F5D5705E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F6C54D0-2D7A-4CAC-96CD-323ACDB3C11D}"/>
              </a:ext>
            </a:extLst>
          </p:cNvPr>
          <p:cNvSpPr/>
          <p:nvPr/>
        </p:nvSpPr>
        <p:spPr>
          <a:xfrm>
            <a:off x="1769837" y="3121659"/>
            <a:ext cx="1876878" cy="63182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8A60EB3-DE7F-40D7-8DCE-9A27670FF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4134F62-9B4D-464A-8C79-486496EDAECD}"/>
              </a:ext>
            </a:extLst>
          </p:cNvPr>
          <p:cNvSpPr/>
          <p:nvPr/>
        </p:nvSpPr>
        <p:spPr>
          <a:xfrm>
            <a:off x="6110062" y="3133456"/>
            <a:ext cx="1876878" cy="63182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28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84DD1D-A97E-4B8F-BCD5-5151B34D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48" y="3607028"/>
            <a:ext cx="255428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368EF18-581E-4A54-80E2-8B7BC83E2FAE}"/>
              </a:ext>
            </a:extLst>
          </p:cNvPr>
          <p:cNvSpPr/>
          <p:nvPr/>
        </p:nvSpPr>
        <p:spPr>
          <a:xfrm>
            <a:off x="1516380" y="327027"/>
            <a:ext cx="8008621" cy="1120775"/>
          </a:xfrm>
          <a:prstGeom prst="wedgeRoundRectCallout">
            <a:avLst>
              <a:gd name="adj1" fmla="val 47054"/>
              <a:gd name="adj2" fmla="val 7800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Kết quả phép tính</a:t>
            </a:r>
          </a:p>
          <a:p>
            <a:pPr algn="ctr"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4 x 9 = 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1" name="Picture 6">
            <a:extLst>
              <a:ext uri="{FF2B5EF4-FFF2-40B4-BE49-F238E27FC236}">
                <a16:creationId xmlns:a16="http://schemas.microsoft.com/office/drawing/2014/main" id="{A058E4D7-FEE6-46EB-9F8F-CCE9D85B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-22224"/>
            <a:ext cx="2692401" cy="269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6629F2-631E-499B-B081-2CC14B75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914401"/>
            <a:ext cx="1200151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6A47EB4-3156-4A66-94C2-15FAECE4CA63}"/>
              </a:ext>
            </a:extLst>
          </p:cNvPr>
          <p:cNvSpPr/>
          <p:nvPr/>
        </p:nvSpPr>
        <p:spPr>
          <a:xfrm>
            <a:off x="2133600" y="2038352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012603-41F8-4144-A520-4C9FCDD57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059" y="3532415"/>
            <a:ext cx="25558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9E50A1-B975-48AB-982F-3F9B4513F65D}"/>
              </a:ext>
            </a:extLst>
          </p:cNvPr>
          <p:cNvSpPr/>
          <p:nvPr/>
        </p:nvSpPr>
        <p:spPr>
          <a:xfrm>
            <a:off x="6767514" y="3167065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C0BAA8-41B2-4C8C-8817-1D27DB6F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23" y="3630840"/>
            <a:ext cx="2554287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241B2A-0301-4663-9762-36A4DE6A9495}"/>
              </a:ext>
            </a:extLst>
          </p:cNvPr>
          <p:cNvSpPr/>
          <p:nvPr/>
        </p:nvSpPr>
        <p:spPr>
          <a:xfrm>
            <a:off x="2130425" y="3260726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82D9D3-A064-4474-8C47-FB2A68CB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83" y="3607028"/>
            <a:ext cx="255428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90A29A7-0BF1-4C6F-9087-D8952CB704C2}"/>
              </a:ext>
            </a:extLst>
          </p:cNvPr>
          <p:cNvSpPr/>
          <p:nvPr/>
        </p:nvSpPr>
        <p:spPr>
          <a:xfrm>
            <a:off x="6767514" y="2038352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7DFE0B-CDC4-4A7A-B77E-24DD08D7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452913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9568A5-1039-440E-BAC2-8EF040A10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533526"/>
            <a:ext cx="1200151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7A02C5-D55E-4B8B-9AEC-BF54BB859787}"/>
              </a:ext>
            </a:extLst>
          </p:cNvPr>
          <p:cNvSpPr/>
          <p:nvPr/>
        </p:nvSpPr>
        <p:spPr>
          <a:xfrm>
            <a:off x="1921331" y="2513354"/>
            <a:ext cx="1573892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&gt;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DEDD2-7E06-4A04-BE5E-7E0649076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533" y="4542427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294BA4-F133-4B98-BCC2-52A3BCECA5A4}"/>
              </a:ext>
            </a:extLst>
          </p:cNvPr>
          <p:cNvSpPr/>
          <p:nvPr/>
        </p:nvSpPr>
        <p:spPr>
          <a:xfrm>
            <a:off x="4680857" y="3723823"/>
            <a:ext cx="4593770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Không có dấu nào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89036D-67C6-49B6-A2CA-AD48A3F2B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52" y="452913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1CC2250-AE02-4BE5-8BAC-AE3B4DE88F99}"/>
              </a:ext>
            </a:extLst>
          </p:cNvPr>
          <p:cNvSpPr/>
          <p:nvPr/>
        </p:nvSpPr>
        <p:spPr>
          <a:xfrm>
            <a:off x="4572737" y="2537166"/>
            <a:ext cx="1573893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=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E2D416-54B1-4EFA-947D-6FEC60343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1" y="450373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F695AAB-3331-4987-BC88-162BE1FD0FA7}"/>
              </a:ext>
            </a:extLst>
          </p:cNvPr>
          <p:cNvSpPr/>
          <p:nvPr/>
        </p:nvSpPr>
        <p:spPr>
          <a:xfrm>
            <a:off x="1921329" y="3723823"/>
            <a:ext cx="1573894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&lt;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C71669E-D83D-4397-B198-1DB99A622571}"/>
              </a:ext>
            </a:extLst>
          </p:cNvPr>
          <p:cNvSpPr/>
          <p:nvPr/>
        </p:nvSpPr>
        <p:spPr>
          <a:xfrm>
            <a:off x="1427163" y="101600"/>
            <a:ext cx="9512980" cy="2200275"/>
          </a:xfrm>
          <a:prstGeom prst="wedgeRoundRectCallout">
            <a:avLst>
              <a:gd name="adj1" fmla="val 51111"/>
              <a:gd name="adj2" fmla="val 67734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Điền dấu thích hợp vào chỗ chấm của phép tính sau:</a:t>
            </a:r>
          </a:p>
          <a:p>
            <a:pPr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4 x 4 …. 5 x 4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5" name="Picture 6">
            <a:extLst>
              <a:ext uri="{FF2B5EF4-FFF2-40B4-BE49-F238E27FC236}">
                <a16:creationId xmlns:a16="http://schemas.microsoft.com/office/drawing/2014/main" id="{B37D9BAE-5A34-4DB3-A14D-FBF3C2577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632" y="1709286"/>
            <a:ext cx="2014537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3">
            <a:extLst>
              <a:ext uri="{FF2B5EF4-FFF2-40B4-BE49-F238E27FC236}">
                <a16:creationId xmlns:a16="http://schemas.microsoft.com/office/drawing/2014/main" id="{1D63BD5B-9D72-1958-91A1-8C51CA38C8A0}"/>
              </a:ext>
            </a:extLst>
          </p:cNvPr>
          <p:cNvSpPr txBox="1"/>
          <p:nvPr/>
        </p:nvSpPr>
        <p:spPr>
          <a:xfrm>
            <a:off x="2442886" y="2133600"/>
            <a:ext cx="7049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8800" b="1">
                <a:solidFill>
                  <a:srgbClr val="FF0000"/>
                </a:solidFill>
                <a:latin typeface="Times Bold Italic"/>
                <a:ea typeface="汉仪夏日体W" panose="00020600040101010101" pitchFamily="18" charset="-122"/>
              </a:rPr>
              <a:t>CẢM ƠN CÁC CON!</a:t>
            </a:r>
            <a:endParaRPr lang="zh-CN" altLang="en-US" sz="8800" b="1" dirty="0">
              <a:solidFill>
                <a:srgbClr val="FF0000"/>
              </a:solidFill>
              <a:latin typeface="Times Bold Italic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94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161" t="993" b="99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730170" y="783914"/>
            <a:ext cx="5457373" cy="2452772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ẾCH CON HỌC BÀI</a:t>
            </a:r>
          </a:p>
        </p:txBody>
      </p:sp>
      <p:pic>
        <p:nvPicPr>
          <p:cNvPr id="2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3100" y="-118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pic>
        <p:nvPicPr>
          <p:cNvPr id="3" name="Room_For_Two">
            <a:hlinkClick r:id="" action="ppaction://media"/>
            <a:extLst>
              <a:ext uri="{FF2B5EF4-FFF2-40B4-BE49-F238E27FC236}">
                <a16:creationId xmlns:a16="http://schemas.microsoft.com/office/drawing/2014/main" id="{CDE2EB85-137D-46BA-82ED-A670183C57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0147" y="262537"/>
            <a:ext cx="406400" cy="406400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6966FA42-95DA-4B4B-948A-089BA2B95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139" y="2317114"/>
            <a:ext cx="3932809" cy="13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</a:rPr>
              <a:t>TOÁN 3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3729FE0F-9013-4598-81CF-1B56B0722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895" y="3371682"/>
            <a:ext cx="5543552" cy="98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</a:rPr>
              <a:t>Tuần</a:t>
            </a:r>
            <a:r>
              <a:rPr lang="en-US" altLang="en-US" sz="4400" b="1" dirty="0">
                <a:solidFill>
                  <a:srgbClr val="C00000"/>
                </a:solidFill>
              </a:rPr>
              <a:t> 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9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0" y="196955"/>
            <a:ext cx="11301605" cy="65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0" name="Group 88"/>
          <p:cNvGrpSpPr>
            <a:grpSpLocks/>
          </p:cNvGrpSpPr>
          <p:nvPr/>
        </p:nvGrpSpPr>
        <p:grpSpPr bwMode="auto">
          <a:xfrm>
            <a:off x="1062038" y="1484313"/>
            <a:ext cx="10058544" cy="1522412"/>
            <a:chOff x="1728" y="1680"/>
            <a:chExt cx="4560" cy="653"/>
          </a:xfrm>
        </p:grpSpPr>
        <p:sp>
          <p:nvSpPr>
            <p:cNvPr id="7182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2800">
                <a:solidFill>
                  <a:srgbClr val="000066"/>
                </a:solidFill>
              </a:endParaRPr>
            </a:p>
          </p:txBody>
        </p:sp>
        <p:sp>
          <p:nvSpPr>
            <p:cNvPr id="27663" name="AutoShape 63"/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64" name="Text Box 64"/>
            <p:cNvSpPr txBox="1">
              <a:spLocks noChangeArrowheads="1"/>
            </p:cNvSpPr>
            <p:nvPr/>
          </p:nvSpPr>
          <p:spPr bwMode="gray">
            <a:xfrm>
              <a:off x="2444" y="1889"/>
              <a:ext cx="3701" cy="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3" tIns="34207" rIns="68413" bIns="34207"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r>
                <a:rPr lang="en-US" dirty="0"/>
                <a:t> </a:t>
              </a:r>
              <a:r>
                <a:rPr lang="nl-NL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65" name="Text Box 65"/>
            <p:cNvSpPr txBox="1">
              <a:spLocks noChangeArrowheads="1"/>
            </p:cNvSpPr>
            <p:nvPr/>
          </p:nvSpPr>
          <p:spPr bwMode="gray">
            <a:xfrm>
              <a:off x="1978" y="1897"/>
              <a:ext cx="153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3" tIns="34207" rIns="68413" bIns="34207"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7651" name="Group 87"/>
          <p:cNvGrpSpPr>
            <a:grpSpLocks/>
          </p:cNvGrpSpPr>
          <p:nvPr/>
        </p:nvGrpSpPr>
        <p:grpSpPr bwMode="auto">
          <a:xfrm>
            <a:off x="1062038" y="3219450"/>
            <a:ext cx="10141671" cy="1325563"/>
            <a:chOff x="1728" y="2478"/>
            <a:chExt cx="4850" cy="653"/>
          </a:xfrm>
        </p:grpSpPr>
        <p:sp>
          <p:nvSpPr>
            <p:cNvPr id="27658" name="AutoShape 67"/>
            <p:cNvSpPr>
              <a:spLocks noChangeArrowheads="1"/>
            </p:cNvSpPr>
            <p:nvPr/>
          </p:nvSpPr>
          <p:spPr bwMode="gray">
            <a:xfrm>
              <a:off x="2138" y="2543"/>
              <a:ext cx="4440" cy="50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59" name="AutoShape 68"/>
            <p:cNvSpPr>
              <a:spLocks noChangeArrowheads="1"/>
            </p:cNvSpPr>
            <p:nvPr/>
          </p:nvSpPr>
          <p:spPr bwMode="gray">
            <a:xfrm>
              <a:off x="1728" y="2478"/>
              <a:ext cx="662" cy="653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60" name="Text Box 69"/>
            <p:cNvSpPr txBox="1">
              <a:spLocks noChangeArrowheads="1"/>
            </p:cNvSpPr>
            <p:nvPr/>
          </p:nvSpPr>
          <p:spPr bwMode="gray">
            <a:xfrm>
              <a:off x="2426" y="2662"/>
              <a:ext cx="4093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3" tIns="34207" rIns="68413" bIns="34207"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  Thuộc bảng nhân 4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61" name="Text Box 82"/>
            <p:cNvSpPr txBox="1">
              <a:spLocks noChangeArrowheads="1"/>
            </p:cNvSpPr>
            <p:nvPr/>
          </p:nvSpPr>
          <p:spPr bwMode="gray">
            <a:xfrm>
              <a:off x="1983" y="2679"/>
              <a:ext cx="162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3" tIns="34207" rIns="68413" bIns="34207"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652" name="Group 86"/>
          <p:cNvGrpSpPr>
            <a:grpSpLocks/>
          </p:cNvGrpSpPr>
          <p:nvPr/>
        </p:nvGrpSpPr>
        <p:grpSpPr bwMode="auto">
          <a:xfrm>
            <a:off x="1089026" y="4633913"/>
            <a:ext cx="10114684" cy="1489075"/>
            <a:chOff x="1728" y="3276"/>
            <a:chExt cx="4851" cy="653"/>
          </a:xfrm>
        </p:grpSpPr>
        <p:sp>
          <p:nvSpPr>
            <p:cNvPr id="7174" name="AutoShape 72"/>
            <p:cNvSpPr>
              <a:spLocks noChangeArrowheads="1"/>
            </p:cNvSpPr>
            <p:nvPr/>
          </p:nvSpPr>
          <p:spPr bwMode="gray">
            <a:xfrm>
              <a:off x="2103" y="3383"/>
              <a:ext cx="4476" cy="45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2800">
                <a:solidFill>
                  <a:srgbClr val="000066"/>
                </a:solidFill>
              </a:endParaRPr>
            </a:p>
          </p:txBody>
        </p:sp>
        <p:sp>
          <p:nvSpPr>
            <p:cNvPr id="27655" name="AutoShape 73"/>
            <p:cNvSpPr>
              <a:spLocks noChangeArrowheads="1"/>
            </p:cNvSpPr>
            <p:nvPr/>
          </p:nvSpPr>
          <p:spPr bwMode="gray">
            <a:xfrm>
              <a:off x="1728" y="3276"/>
              <a:ext cx="662" cy="653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56" name="Text Box 74"/>
            <p:cNvSpPr txBox="1">
              <a:spLocks noChangeArrowheads="1"/>
            </p:cNvSpPr>
            <p:nvPr/>
          </p:nvSpPr>
          <p:spPr bwMode="gray">
            <a:xfrm>
              <a:off x="2473" y="3387"/>
              <a:ext cx="3937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3" tIns="34207" rIns="68413" bIns="34207"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Vận dụng được vào tính nhẩm, giải các bài tập, bài toán thực tế có liên quan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57" name="Text Box 83"/>
            <p:cNvSpPr txBox="1">
              <a:spLocks noChangeArrowheads="1"/>
            </p:cNvSpPr>
            <p:nvPr/>
          </p:nvSpPr>
          <p:spPr bwMode="gray">
            <a:xfrm>
              <a:off x="1977" y="3476"/>
              <a:ext cx="16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3" tIns="34207" rIns="68413" bIns="34207"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Flowchart: Alternate Process 1"/>
          <p:cNvSpPr/>
          <p:nvPr/>
        </p:nvSpPr>
        <p:spPr>
          <a:xfrm>
            <a:off x="4620773" y="791636"/>
            <a:ext cx="3833091" cy="625475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053404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30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889828" y="2358680"/>
            <a:ext cx="5067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: 3 =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1527683"/>
            <a:ext cx="5067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 =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45722" y="152768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024470" y="235315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8" y="4379769"/>
            <a:ext cx="1979407" cy="2068037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13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4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5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6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7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189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77"/>
                            </p:stCondLst>
                            <p:childTnLst>
                              <p:par>
                                <p:cTn id="105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7" grpId="0"/>
      <p:bldP spid="28" grpId="0"/>
      <p:bldP spid="26" grpId="0"/>
      <p:bldP spid="3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5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0.00052 -0.02639 0.00052 -0.06968 -0.01354 -0.05857 C -0.0306 -0.02824 -0.00703 0.025 -0.00026 0.06041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00" y="4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2066467"/>
            <a:ext cx="5254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6; …; 12; 15; …; 21.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81379" y="1970497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81728" y="7554686"/>
            <a:ext cx="609600" cy="609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516913" y="1960392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7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48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4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5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1452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73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77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54"/>
                            </p:stCondLst>
                            <p:childTnLst>
                              <p:par>
                                <p:cTn id="101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6" grpId="0"/>
      <p:bldP spid="28" grpId="0"/>
      <p:bldP spid="26" grpId="0"/>
      <p:bldP spid="33" grpId="0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170" y="1397967"/>
            <a:ext cx="930271" cy="8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8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3 C -2.91667E-6 -0.02685 0.01875 -0.0757 0.04558 -0.05833 C 0.07331 -0.03704 0.05821 0.03634 0.05326 0.08264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410" y="2358680"/>
            <a:ext cx="5067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3 =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1527683"/>
            <a:ext cx="5067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4 =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45722" y="152768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745722" y="2353157"/>
            <a:ext cx="771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9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50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7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8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9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0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1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2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4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5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6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8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060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73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77"/>
                            </p:stCondLst>
                            <p:childTnLst>
                              <p:par>
                                <p:cTn id="104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6" grpId="0"/>
      <p:bldP spid="27" grpId="0"/>
      <p:bldP spid="28" grpId="0"/>
      <p:bldP spid="26" grpId="0"/>
      <p:bldP spid="32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ppt/theme/themeOverride2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ppt/theme/themeOverride3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ppt/theme/themeOverride4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ppt/theme/themeOverride5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2441</TotalTime>
  <Words>876</Words>
  <Application>Microsoft Office PowerPoint</Application>
  <PresentationFormat>Widescreen</PresentationFormat>
  <Paragraphs>247</Paragraphs>
  <Slides>31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#9Slide02 Noi dung dai</vt:lpstr>
      <vt:lpstr>#9Slide03 AllRoundGothic</vt:lpstr>
      <vt:lpstr>Aral</vt:lpstr>
      <vt:lpstr>Arial</vt:lpstr>
      <vt:lpstr>Calibri</vt:lpstr>
      <vt:lpstr>Calibri Light</vt:lpstr>
      <vt:lpstr>Cambria</vt:lpstr>
      <vt:lpstr>Cambria Math</vt:lpstr>
      <vt:lpstr>SVN-Cookies</vt:lpstr>
      <vt:lpstr>Times Bold Italic</vt:lpstr>
      <vt:lpstr>Times New Roman</vt:lpstr>
      <vt:lpstr>Tw Cen MT</vt:lpstr>
      <vt:lpstr>UTM Cookies</vt:lpstr>
      <vt:lpstr>Office Theme</vt:lpstr>
      <vt:lpstr>2_Office Theme</vt:lpstr>
      <vt:lpstr>2_Droplet</vt:lpstr>
      <vt:lpstr>PowerPoint Presentation</vt:lpstr>
      <vt:lpstr>PowerPoint Presentation</vt:lpstr>
      <vt:lpstr> ẾCH CON HỌC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NGUYEN MINH NGOC 1</cp:lastModifiedBy>
  <cp:revision>183</cp:revision>
  <dcterms:created xsi:type="dcterms:W3CDTF">2021-06-02T01:34:28Z</dcterms:created>
  <dcterms:modified xsi:type="dcterms:W3CDTF">2025-09-13T09:43:08Z</dcterms:modified>
</cp:coreProperties>
</file>