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sldIdLst>
    <p:sldId id="345" r:id="rId2"/>
    <p:sldId id="346" r:id="rId3"/>
    <p:sldId id="343" r:id="rId4"/>
    <p:sldId id="329" r:id="rId5"/>
    <p:sldId id="353" r:id="rId6"/>
    <p:sldId id="352" r:id="rId7"/>
    <p:sldId id="357" r:id="rId8"/>
    <p:sldId id="333" r:id="rId9"/>
    <p:sldId id="347" r:id="rId10"/>
    <p:sldId id="358" r:id="rId11"/>
    <p:sldId id="354" r:id="rId12"/>
    <p:sldId id="340" r:id="rId13"/>
    <p:sldId id="355" r:id="rId14"/>
    <p:sldId id="341" r:id="rId15"/>
    <p:sldId id="342" r:id="rId16"/>
    <p:sldId id="350" r:id="rId17"/>
  </p:sldIdLst>
  <p:sldSz cx="12192000" cy="6858000"/>
  <p:notesSz cx="6858000" cy="9144000"/>
  <p:embeddedFontLst>
    <p:embeddedFont>
      <p:font typeface="Arial-Rounded" panose="020B0500000000000000" charset="0"/>
      <p:regular r:id="rId19"/>
    </p:embeddedFont>
    <p:embeddedFont>
      <p:font typeface="Coiny" panose="020B0604020202020204" charset="0"/>
      <p:regular r:id="rId20"/>
    </p:embeddedFont>
    <p:embeddedFont>
      <p:font typeface="Pattaya" panose="020B0604020202020204" charset="-34"/>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3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91" autoAdjust="0"/>
    <p:restoredTop sz="94660"/>
  </p:normalViewPr>
  <p:slideViewPr>
    <p:cSldViewPr snapToGrid="0">
      <p:cViewPr varScale="1">
        <p:scale>
          <a:sx n="111" d="100"/>
          <a:sy n="111" d="100"/>
        </p:scale>
        <p:origin x="21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5E567A-214E-40D8-A0BE-04960483C5A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0F45AB74-56B8-456E-8A80-D9F36D48DDFE}">
      <dgm:prSet phldrT="[Text]" custT="1"/>
      <dgm:spPr>
        <a:solidFill>
          <a:schemeClr val="accent4">
            <a:lumMod val="20000"/>
            <a:lumOff val="80000"/>
          </a:schemeClr>
        </a:solidFill>
      </dgm:spPr>
      <dgm:t>
        <a:bodyPr/>
        <a:lstStyle/>
        <a:p>
          <a:r>
            <a:rPr lang="en-US" sz="2400" u="none" dirty="0" err="1">
              <a:solidFill>
                <a:srgbClr val="002060"/>
              </a:solidFill>
              <a:latin typeface="Arial" panose="020B0604020202020204" pitchFamily="34" charset="0"/>
              <a:cs typeface="Arial" panose="020B0604020202020204" pitchFamily="34" charset="0"/>
            </a:rPr>
            <a:t>Biết</a:t>
          </a:r>
          <a:r>
            <a:rPr lang="en-US" sz="2400" u="none" dirty="0">
              <a:solidFill>
                <a:srgbClr val="002060"/>
              </a:solidFill>
              <a:latin typeface="Arial" panose="020B0604020202020204" pitchFamily="34" charset="0"/>
              <a:cs typeface="Arial" panose="020B0604020202020204" pitchFamily="34" charset="0"/>
            </a:rPr>
            <a:t> </a:t>
          </a:r>
          <a:r>
            <a:rPr lang="en-US" sz="2400" u="none" dirty="0" err="1">
              <a:solidFill>
                <a:srgbClr val="002060"/>
              </a:solidFill>
              <a:latin typeface="Arial" panose="020B0604020202020204" pitchFamily="34" charset="0"/>
              <a:cs typeface="Arial" panose="020B0604020202020204" pitchFamily="34" charset="0"/>
            </a:rPr>
            <a:t>quan</a:t>
          </a:r>
          <a:r>
            <a:rPr lang="en-US" sz="2400" u="none" dirty="0">
              <a:solidFill>
                <a:srgbClr val="002060"/>
              </a:solidFill>
              <a:latin typeface="Arial" panose="020B0604020202020204" pitchFamily="34" charset="0"/>
              <a:cs typeface="Arial" panose="020B0604020202020204" pitchFamily="34" charset="0"/>
            </a:rPr>
            <a:t> </a:t>
          </a:r>
          <a:r>
            <a:rPr lang="en-US" sz="2400" u="none" dirty="0" err="1">
              <a:solidFill>
                <a:srgbClr val="002060"/>
              </a:solidFill>
              <a:latin typeface="Arial" panose="020B0604020202020204" pitchFamily="34" charset="0"/>
              <a:cs typeface="Arial" panose="020B0604020202020204" pitchFamily="34" charset="0"/>
            </a:rPr>
            <a:t>sát</a:t>
          </a:r>
          <a:r>
            <a:rPr lang="en-US" sz="2400" u="none" dirty="0">
              <a:solidFill>
                <a:srgbClr val="002060"/>
              </a:solidFill>
              <a:latin typeface="Arial" panose="020B0604020202020204" pitchFamily="34" charset="0"/>
              <a:cs typeface="Arial" panose="020B0604020202020204" pitchFamily="34" charset="0"/>
            </a:rPr>
            <a:t> </a:t>
          </a:r>
          <a:r>
            <a:rPr lang="en-US" sz="2400" u="none" dirty="0" err="1">
              <a:solidFill>
                <a:srgbClr val="002060"/>
              </a:solidFill>
              <a:latin typeface="Arial" panose="020B0604020202020204" pitchFamily="34" charset="0"/>
              <a:cs typeface="Arial" panose="020B0604020202020204" pitchFamily="34" charset="0"/>
            </a:rPr>
            <a:t>tranh</a:t>
          </a:r>
          <a:r>
            <a:rPr lang="en-US" sz="2400" u="none" dirty="0">
              <a:solidFill>
                <a:srgbClr val="002060"/>
              </a:solidFill>
              <a:latin typeface="Arial" panose="020B0604020202020204" pitchFamily="34" charset="0"/>
              <a:cs typeface="Arial" panose="020B0604020202020204" pitchFamily="34" charset="0"/>
            </a:rPr>
            <a:t> </a:t>
          </a:r>
          <a:r>
            <a:rPr lang="en-US" sz="2400" u="none" dirty="0" err="1">
              <a:solidFill>
                <a:srgbClr val="002060"/>
              </a:solidFill>
              <a:latin typeface="Arial" panose="020B0604020202020204" pitchFamily="34" charset="0"/>
              <a:cs typeface="Arial" panose="020B0604020202020204" pitchFamily="34" charset="0"/>
            </a:rPr>
            <a:t>và</a:t>
          </a:r>
          <a:r>
            <a:rPr lang="en-US" sz="2400" u="none" dirty="0">
              <a:solidFill>
                <a:srgbClr val="002060"/>
              </a:solidFill>
              <a:latin typeface="Arial" panose="020B0604020202020204" pitchFamily="34" charset="0"/>
              <a:cs typeface="Arial" panose="020B0604020202020204" pitchFamily="34" charset="0"/>
            </a:rPr>
            <a:t> </a:t>
          </a:r>
          <a:r>
            <a:rPr lang="en-US" sz="2400" u="none" dirty="0" err="1">
              <a:solidFill>
                <a:srgbClr val="002060"/>
              </a:solidFill>
              <a:latin typeface="Arial" panose="020B0604020202020204" pitchFamily="34" charset="0"/>
              <a:cs typeface="Arial" panose="020B0604020202020204" pitchFamily="34" charset="0"/>
            </a:rPr>
            <a:t>kể</a:t>
          </a:r>
          <a:r>
            <a:rPr lang="en-US" sz="2400" u="none" dirty="0">
              <a:solidFill>
                <a:srgbClr val="002060"/>
              </a:solidFill>
              <a:latin typeface="Arial" panose="020B0604020202020204" pitchFamily="34" charset="0"/>
              <a:cs typeface="Arial" panose="020B0604020202020204" pitchFamily="34" charset="0"/>
            </a:rPr>
            <a:t> </a:t>
          </a:r>
          <a:r>
            <a:rPr lang="vi-VN" sz="2400" b="0" i="0" u="none" dirty="0">
              <a:solidFill>
                <a:srgbClr val="002060"/>
              </a:solidFill>
              <a:latin typeface="Arial" panose="020B0604020202020204" pitchFamily="34" charset="0"/>
              <a:cs typeface="Arial" panose="020B0604020202020204" pitchFamily="34" charset="0"/>
            </a:rPr>
            <a:t>lại các hoạt động trong từng tranh</a:t>
          </a:r>
          <a:endParaRPr lang="en-US" sz="2400" u="none" dirty="0">
            <a:solidFill>
              <a:srgbClr val="002060"/>
            </a:solidFill>
            <a:latin typeface="Arial" panose="020B0604020202020204" pitchFamily="34" charset="0"/>
            <a:cs typeface="Arial" panose="020B0604020202020204" pitchFamily="34" charset="0"/>
          </a:endParaRPr>
        </a:p>
      </dgm:t>
    </dgm:pt>
    <dgm:pt modelId="{ADD74A90-F708-4B9F-9FE6-8CD6517B601F}" type="parTrans" cxnId="{1827F6F9-0187-4C32-89F1-F54C885A6201}">
      <dgm:prSet/>
      <dgm:spPr/>
      <dgm:t>
        <a:bodyPr/>
        <a:lstStyle/>
        <a:p>
          <a:endParaRPr lang="en-US"/>
        </a:p>
      </dgm:t>
    </dgm:pt>
    <dgm:pt modelId="{4D7BFEC1-8E7E-43AF-88B5-76D2C909F4E0}" type="sibTrans" cxnId="{1827F6F9-0187-4C32-89F1-F54C885A6201}">
      <dgm:prSet/>
      <dgm:spPr/>
      <dgm:t>
        <a:bodyPr/>
        <a:lstStyle/>
        <a:p>
          <a:endParaRPr lang="en-US"/>
        </a:p>
      </dgm:t>
    </dgm:pt>
    <dgm:pt modelId="{BE9E0B65-DBD9-42C2-ADA0-4E82BA595C57}">
      <dgm:prSet phldrT="[Text]" custT="1"/>
      <dgm:spPr>
        <a:solidFill>
          <a:schemeClr val="accent6">
            <a:lumMod val="20000"/>
            <a:lumOff val="80000"/>
          </a:schemeClr>
        </a:solidFill>
      </dgm:spPr>
      <dgm:t>
        <a:bodyPr/>
        <a:lstStyle/>
        <a:p>
          <a:r>
            <a:rPr lang="en-US" sz="2400" dirty="0" err="1">
              <a:solidFill>
                <a:srgbClr val="002060"/>
              </a:solidFill>
              <a:latin typeface="Arial" panose="020B0604020202020204" pitchFamily="34" charset="0"/>
              <a:cs typeface="Arial" panose="020B0604020202020204" pitchFamily="34" charset="0"/>
            </a:rPr>
            <a:t>Viết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được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đoạn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văn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kể</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lại</a:t>
          </a:r>
          <a:r>
            <a:rPr lang="en-US" sz="2400" dirty="0">
              <a:solidFill>
                <a:srgbClr val="002060"/>
              </a:solidFill>
              <a:latin typeface="Arial" panose="020B0604020202020204" pitchFamily="34" charset="0"/>
              <a:cs typeface="Arial" panose="020B0604020202020204" pitchFamily="34" charset="0"/>
            </a:rPr>
            <a:t> </a:t>
          </a:r>
          <a:r>
            <a:rPr lang="vi-VN" sz="2400" b="0" i="0" u="none" dirty="0">
              <a:solidFill>
                <a:srgbClr val="002060"/>
              </a:solidFill>
              <a:latin typeface="Arial" panose="020B0604020202020204" pitchFamily="34" charset="0"/>
              <a:cs typeface="Arial" panose="020B0604020202020204" pitchFamily="34" charset="0"/>
            </a:rPr>
            <a:t>một hoạt động chung của gia đình.</a:t>
          </a:r>
          <a:endParaRPr lang="en-US" sz="2400" dirty="0">
            <a:solidFill>
              <a:srgbClr val="002060"/>
            </a:solidFill>
            <a:latin typeface="Arial" panose="020B0604020202020204" pitchFamily="34" charset="0"/>
            <a:cs typeface="Arial" panose="020B0604020202020204" pitchFamily="34" charset="0"/>
          </a:endParaRPr>
        </a:p>
      </dgm:t>
    </dgm:pt>
    <dgm:pt modelId="{E980FD3E-9F74-4CCC-91EB-D68F39461477}" type="parTrans" cxnId="{DC654DCA-D53F-40D1-A9B7-3BAB1C9C4D87}">
      <dgm:prSet/>
      <dgm:spPr/>
      <dgm:t>
        <a:bodyPr/>
        <a:lstStyle/>
        <a:p>
          <a:endParaRPr lang="en-US"/>
        </a:p>
      </dgm:t>
    </dgm:pt>
    <dgm:pt modelId="{9E07EB85-3D34-411E-BC7E-F63C1DFA6ED3}" type="sibTrans" cxnId="{DC654DCA-D53F-40D1-A9B7-3BAB1C9C4D87}">
      <dgm:prSet/>
      <dgm:spPr/>
      <dgm:t>
        <a:bodyPr/>
        <a:lstStyle/>
        <a:p>
          <a:endParaRPr lang="en-US"/>
        </a:p>
      </dgm:t>
    </dgm:pt>
    <dgm:pt modelId="{45CB2A11-7A1C-404D-A8B1-E6596DA2D78B}">
      <dgm:prSet phldrT="[Text]" custT="1"/>
      <dgm:spPr>
        <a:solidFill>
          <a:schemeClr val="accent1">
            <a:lumMod val="40000"/>
            <a:lumOff val="60000"/>
          </a:schemeClr>
        </a:solidFill>
      </dgm:spPr>
      <dgm:t>
        <a:bodyPr/>
        <a:lstStyle/>
        <a:p>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thêm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những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hiểu</a:t>
          </a:r>
          <a:r>
            <a:rPr lang="en-US" sz="2400" dirty="0">
              <a:solidFill>
                <a:srgbClr val="002060"/>
              </a:solidFill>
              <a:latin typeface="Arial" panose="020B0604020202020204" pitchFamily="34" charset="0"/>
              <a:cs typeface="Arial" panose="020B0604020202020204" pitchFamily="34" charset="0"/>
            </a:rPr>
            <a:t> </a:t>
          </a:r>
          <a:r>
            <a:rPr lang="vi-VN" sz="2400" b="0" i="0" u="none" dirty="0">
              <a:solidFill>
                <a:srgbClr val="002060"/>
              </a:solidFill>
              <a:latin typeface="Arial" panose="020B0604020202020204" pitchFamily="34" charset="0"/>
              <a:cs typeface="Arial" panose="020B0604020202020204" pitchFamily="34" charset="0"/>
            </a:rPr>
            <a:t>biết thú vị về những vùng đất mới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biết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làm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quen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với</a:t>
          </a:r>
          <a:r>
            <a:rPr lang="en-US" sz="2400" dirty="0">
              <a:solidFill>
                <a:srgbClr val="002060"/>
              </a:solidFill>
              <a:latin typeface="Arial" panose="020B0604020202020204" pitchFamily="34" charset="0"/>
              <a:cs typeface="Arial" panose="020B0604020202020204" pitchFamily="34" charset="0"/>
            </a:rPr>
            <a:t> </a:t>
          </a:r>
          <a:r>
            <a:rPr lang="vi-VN" sz="2400" b="0" i="0" u="none" dirty="0">
              <a:solidFill>
                <a:srgbClr val="002060"/>
              </a:solidFill>
              <a:latin typeface="Arial" panose="020B0604020202020204" pitchFamily="34" charset="0"/>
              <a:cs typeface="Arial" panose="020B0604020202020204" pitchFamily="34" charset="0"/>
            </a:rPr>
            <a:t>những người bạn mới.</a:t>
          </a:r>
          <a:endParaRPr lang="en-US" sz="2400" dirty="0">
            <a:solidFill>
              <a:srgbClr val="002060"/>
            </a:solidFill>
            <a:latin typeface="Arial" panose="020B0604020202020204" pitchFamily="34" charset="0"/>
            <a:cs typeface="Arial" panose="020B0604020202020204" pitchFamily="34" charset="0"/>
          </a:endParaRPr>
        </a:p>
      </dgm:t>
    </dgm:pt>
    <dgm:pt modelId="{46F94588-258E-495F-BCA9-021BB4B9823E}" type="parTrans" cxnId="{4FF1F04A-DC36-4A61-8F90-05D6DF8192A1}">
      <dgm:prSet/>
      <dgm:spPr/>
      <dgm:t>
        <a:bodyPr/>
        <a:lstStyle/>
        <a:p>
          <a:endParaRPr lang="en-US"/>
        </a:p>
      </dgm:t>
    </dgm:pt>
    <dgm:pt modelId="{A14A3A93-F417-43F8-B004-5B05A66206DC}" type="sibTrans" cxnId="{4FF1F04A-DC36-4A61-8F90-05D6DF8192A1}">
      <dgm:prSet/>
      <dgm:spPr/>
      <dgm:t>
        <a:bodyPr/>
        <a:lstStyle/>
        <a:p>
          <a:endParaRPr lang="en-US"/>
        </a:p>
      </dgm:t>
    </dgm:pt>
    <dgm:pt modelId="{60F6730B-13C9-4463-8127-E104108A81F4}" type="pres">
      <dgm:prSet presAssocID="{3B5E567A-214E-40D8-A0BE-04960483C5AA}" presName="Name0" presStyleCnt="0">
        <dgm:presLayoutVars>
          <dgm:chMax val="7"/>
          <dgm:chPref val="7"/>
          <dgm:dir/>
        </dgm:presLayoutVars>
      </dgm:prSet>
      <dgm:spPr/>
    </dgm:pt>
    <dgm:pt modelId="{58373B56-CF45-4BCA-B3D0-D89B6C20DAFD}" type="pres">
      <dgm:prSet presAssocID="{3B5E567A-214E-40D8-A0BE-04960483C5AA}" presName="Name1" presStyleCnt="0"/>
      <dgm:spPr/>
    </dgm:pt>
    <dgm:pt modelId="{212A2EB9-EF9A-46B7-9B84-B20D8CFFB282}" type="pres">
      <dgm:prSet presAssocID="{3B5E567A-214E-40D8-A0BE-04960483C5AA}" presName="cycle" presStyleCnt="0"/>
      <dgm:spPr/>
    </dgm:pt>
    <dgm:pt modelId="{EC13F028-B886-42FA-9CEB-0BF43BF26970}" type="pres">
      <dgm:prSet presAssocID="{3B5E567A-214E-40D8-A0BE-04960483C5AA}" presName="srcNode" presStyleLbl="node1" presStyleIdx="0" presStyleCnt="3"/>
      <dgm:spPr/>
    </dgm:pt>
    <dgm:pt modelId="{CC727E8E-4421-4D4A-B62D-921AFDB1ACB6}" type="pres">
      <dgm:prSet presAssocID="{3B5E567A-214E-40D8-A0BE-04960483C5AA}" presName="conn" presStyleLbl="parChTrans1D2" presStyleIdx="0" presStyleCnt="1"/>
      <dgm:spPr/>
    </dgm:pt>
    <dgm:pt modelId="{458F113C-88C3-4A0A-A31F-52B46A694725}" type="pres">
      <dgm:prSet presAssocID="{3B5E567A-214E-40D8-A0BE-04960483C5AA}" presName="extraNode" presStyleLbl="node1" presStyleIdx="0" presStyleCnt="3"/>
      <dgm:spPr/>
    </dgm:pt>
    <dgm:pt modelId="{0D7C7F30-F9E5-4912-BEE3-8710BE340447}" type="pres">
      <dgm:prSet presAssocID="{3B5E567A-214E-40D8-A0BE-04960483C5AA}" presName="dstNode" presStyleLbl="node1" presStyleIdx="0" presStyleCnt="3"/>
      <dgm:spPr/>
    </dgm:pt>
    <dgm:pt modelId="{5517198E-E57A-4CB8-AFD9-073FD726C26F}" type="pres">
      <dgm:prSet presAssocID="{0F45AB74-56B8-456E-8A80-D9F36D48DDFE}" presName="text_1" presStyleLbl="node1" presStyleIdx="0" presStyleCnt="3">
        <dgm:presLayoutVars>
          <dgm:bulletEnabled val="1"/>
        </dgm:presLayoutVars>
      </dgm:prSet>
      <dgm:spPr/>
    </dgm:pt>
    <dgm:pt modelId="{D13131B0-1DA1-40F0-9D6A-DE82C74F23D6}" type="pres">
      <dgm:prSet presAssocID="{0F45AB74-56B8-456E-8A80-D9F36D48DDFE}" presName="accent_1" presStyleCnt="0"/>
      <dgm:spPr/>
    </dgm:pt>
    <dgm:pt modelId="{7FCD7461-949E-4E0A-8048-12323E7A1138}" type="pres">
      <dgm:prSet presAssocID="{0F45AB74-56B8-456E-8A80-D9F36D48DDFE}" presName="accentRepeatNode" presStyleLbl="solidFgAcc1" presStyleIdx="0" presStyleCnt="3"/>
      <dgm:spPr/>
    </dgm:pt>
    <dgm:pt modelId="{C8908A87-040F-4BB7-ADF7-DB43BE41B932}" type="pres">
      <dgm:prSet presAssocID="{BE9E0B65-DBD9-42C2-ADA0-4E82BA595C57}" presName="text_2" presStyleLbl="node1" presStyleIdx="1" presStyleCnt="3" custLinFactNeighborX="-756" custLinFactNeighborY="-9254">
        <dgm:presLayoutVars>
          <dgm:bulletEnabled val="1"/>
        </dgm:presLayoutVars>
      </dgm:prSet>
      <dgm:spPr/>
    </dgm:pt>
    <dgm:pt modelId="{B6333D2F-6B1F-4BC7-B1E1-956953AEF890}" type="pres">
      <dgm:prSet presAssocID="{BE9E0B65-DBD9-42C2-ADA0-4E82BA595C57}" presName="accent_2" presStyleCnt="0"/>
      <dgm:spPr/>
    </dgm:pt>
    <dgm:pt modelId="{955043E8-229C-4EE7-B5C1-D465FF51F50D}" type="pres">
      <dgm:prSet presAssocID="{BE9E0B65-DBD9-42C2-ADA0-4E82BA595C57}" presName="accentRepeatNode" presStyleLbl="solidFgAcc1" presStyleIdx="1" presStyleCnt="3"/>
      <dgm:spPr/>
    </dgm:pt>
    <dgm:pt modelId="{6AEE23FB-AF29-499C-B05E-C9829767FF58}" type="pres">
      <dgm:prSet presAssocID="{45CB2A11-7A1C-404D-A8B1-E6596DA2D78B}" presName="text_3" presStyleLbl="node1" presStyleIdx="2" presStyleCnt="3" custScaleY="173168" custLinFactNeighborX="3924" custLinFactNeighborY="21667">
        <dgm:presLayoutVars>
          <dgm:bulletEnabled val="1"/>
        </dgm:presLayoutVars>
      </dgm:prSet>
      <dgm:spPr/>
    </dgm:pt>
    <dgm:pt modelId="{99704FF4-228F-4942-8322-B20C2031B8D9}" type="pres">
      <dgm:prSet presAssocID="{45CB2A11-7A1C-404D-A8B1-E6596DA2D78B}" presName="accent_3" presStyleCnt="0"/>
      <dgm:spPr/>
    </dgm:pt>
    <dgm:pt modelId="{718995D5-0E28-41B8-A137-3554E60A8C14}" type="pres">
      <dgm:prSet presAssocID="{45CB2A11-7A1C-404D-A8B1-E6596DA2D78B}" presName="accentRepeatNode" presStyleLbl="solidFgAcc1" presStyleIdx="2" presStyleCnt="3"/>
      <dgm:spPr/>
    </dgm:pt>
  </dgm:ptLst>
  <dgm:cxnLst>
    <dgm:cxn modelId="{50740866-6258-4AE2-91F3-0D960A24F27F}" type="presOf" srcId="{4D7BFEC1-8E7E-43AF-88B5-76D2C909F4E0}" destId="{CC727E8E-4421-4D4A-B62D-921AFDB1ACB6}" srcOrd="0" destOrd="0" presId="urn:microsoft.com/office/officeart/2008/layout/VerticalCurvedList"/>
    <dgm:cxn modelId="{4FF1F04A-DC36-4A61-8F90-05D6DF8192A1}" srcId="{3B5E567A-214E-40D8-A0BE-04960483C5AA}" destId="{45CB2A11-7A1C-404D-A8B1-E6596DA2D78B}" srcOrd="2" destOrd="0" parTransId="{46F94588-258E-495F-BCA9-021BB4B9823E}" sibTransId="{A14A3A93-F417-43F8-B004-5B05A66206DC}"/>
    <dgm:cxn modelId="{0A2ABA71-CC15-4DD3-BFD4-FBD5970F8F8E}" type="presOf" srcId="{45CB2A11-7A1C-404D-A8B1-E6596DA2D78B}" destId="{6AEE23FB-AF29-499C-B05E-C9829767FF58}" srcOrd="0" destOrd="0" presId="urn:microsoft.com/office/officeart/2008/layout/VerticalCurvedList"/>
    <dgm:cxn modelId="{3E57CF72-74E6-4AE2-B7BD-ACA6F98A671D}" type="presOf" srcId="{3B5E567A-214E-40D8-A0BE-04960483C5AA}" destId="{60F6730B-13C9-4463-8127-E104108A81F4}" srcOrd="0" destOrd="0" presId="urn:microsoft.com/office/officeart/2008/layout/VerticalCurvedList"/>
    <dgm:cxn modelId="{9DE14683-325C-439B-AE99-88AC18CA5E1C}" type="presOf" srcId="{0F45AB74-56B8-456E-8A80-D9F36D48DDFE}" destId="{5517198E-E57A-4CB8-AFD9-073FD726C26F}" srcOrd="0" destOrd="0" presId="urn:microsoft.com/office/officeart/2008/layout/VerticalCurvedList"/>
    <dgm:cxn modelId="{E5D0039F-85D2-4CF6-8EA0-07BCD38FBAFE}" type="presOf" srcId="{BE9E0B65-DBD9-42C2-ADA0-4E82BA595C57}" destId="{C8908A87-040F-4BB7-ADF7-DB43BE41B932}" srcOrd="0" destOrd="0" presId="urn:microsoft.com/office/officeart/2008/layout/VerticalCurvedList"/>
    <dgm:cxn modelId="{DC654DCA-D53F-40D1-A9B7-3BAB1C9C4D87}" srcId="{3B5E567A-214E-40D8-A0BE-04960483C5AA}" destId="{BE9E0B65-DBD9-42C2-ADA0-4E82BA595C57}" srcOrd="1" destOrd="0" parTransId="{E980FD3E-9F74-4CCC-91EB-D68F39461477}" sibTransId="{9E07EB85-3D34-411E-BC7E-F63C1DFA6ED3}"/>
    <dgm:cxn modelId="{1827F6F9-0187-4C32-89F1-F54C885A6201}" srcId="{3B5E567A-214E-40D8-A0BE-04960483C5AA}" destId="{0F45AB74-56B8-456E-8A80-D9F36D48DDFE}" srcOrd="0" destOrd="0" parTransId="{ADD74A90-F708-4B9F-9FE6-8CD6517B601F}" sibTransId="{4D7BFEC1-8E7E-43AF-88B5-76D2C909F4E0}"/>
    <dgm:cxn modelId="{C81A14FB-9565-43CD-8341-5B91552521D6}" type="presParOf" srcId="{60F6730B-13C9-4463-8127-E104108A81F4}" destId="{58373B56-CF45-4BCA-B3D0-D89B6C20DAFD}" srcOrd="0" destOrd="0" presId="urn:microsoft.com/office/officeart/2008/layout/VerticalCurvedList"/>
    <dgm:cxn modelId="{B89657F6-F00B-4ECC-896C-5434DC9204FF}" type="presParOf" srcId="{58373B56-CF45-4BCA-B3D0-D89B6C20DAFD}" destId="{212A2EB9-EF9A-46B7-9B84-B20D8CFFB282}" srcOrd="0" destOrd="0" presId="urn:microsoft.com/office/officeart/2008/layout/VerticalCurvedList"/>
    <dgm:cxn modelId="{38C2A5E9-8214-49BF-A6C7-FF35C5B196F6}" type="presParOf" srcId="{212A2EB9-EF9A-46B7-9B84-B20D8CFFB282}" destId="{EC13F028-B886-42FA-9CEB-0BF43BF26970}" srcOrd="0" destOrd="0" presId="urn:microsoft.com/office/officeart/2008/layout/VerticalCurvedList"/>
    <dgm:cxn modelId="{E42682DA-F698-4310-B11A-83C4A7828342}" type="presParOf" srcId="{212A2EB9-EF9A-46B7-9B84-B20D8CFFB282}" destId="{CC727E8E-4421-4D4A-B62D-921AFDB1ACB6}" srcOrd="1" destOrd="0" presId="urn:microsoft.com/office/officeart/2008/layout/VerticalCurvedList"/>
    <dgm:cxn modelId="{DF51C7B2-CEE0-4910-A463-D90655F91CF5}" type="presParOf" srcId="{212A2EB9-EF9A-46B7-9B84-B20D8CFFB282}" destId="{458F113C-88C3-4A0A-A31F-52B46A694725}" srcOrd="2" destOrd="0" presId="urn:microsoft.com/office/officeart/2008/layout/VerticalCurvedList"/>
    <dgm:cxn modelId="{63FE79C3-69B7-425D-984E-8B3EA17D2C3D}" type="presParOf" srcId="{212A2EB9-EF9A-46B7-9B84-B20D8CFFB282}" destId="{0D7C7F30-F9E5-4912-BEE3-8710BE340447}" srcOrd="3" destOrd="0" presId="urn:microsoft.com/office/officeart/2008/layout/VerticalCurvedList"/>
    <dgm:cxn modelId="{CE7782DE-B41F-4FC2-A200-455430A1F9CA}" type="presParOf" srcId="{58373B56-CF45-4BCA-B3D0-D89B6C20DAFD}" destId="{5517198E-E57A-4CB8-AFD9-073FD726C26F}" srcOrd="1" destOrd="0" presId="urn:microsoft.com/office/officeart/2008/layout/VerticalCurvedList"/>
    <dgm:cxn modelId="{340F7AF2-E4F0-4D98-AC43-A2D2376E0D6F}" type="presParOf" srcId="{58373B56-CF45-4BCA-B3D0-D89B6C20DAFD}" destId="{D13131B0-1DA1-40F0-9D6A-DE82C74F23D6}" srcOrd="2" destOrd="0" presId="urn:microsoft.com/office/officeart/2008/layout/VerticalCurvedList"/>
    <dgm:cxn modelId="{01907596-5DB7-4F2F-AAF1-1ED8EA4A8E1A}" type="presParOf" srcId="{D13131B0-1DA1-40F0-9D6A-DE82C74F23D6}" destId="{7FCD7461-949E-4E0A-8048-12323E7A1138}" srcOrd="0" destOrd="0" presId="urn:microsoft.com/office/officeart/2008/layout/VerticalCurvedList"/>
    <dgm:cxn modelId="{BD82102B-856E-47C3-AF83-4116D57C8DA3}" type="presParOf" srcId="{58373B56-CF45-4BCA-B3D0-D89B6C20DAFD}" destId="{C8908A87-040F-4BB7-ADF7-DB43BE41B932}" srcOrd="3" destOrd="0" presId="urn:microsoft.com/office/officeart/2008/layout/VerticalCurvedList"/>
    <dgm:cxn modelId="{1F1550A0-1468-4513-B13B-47EFBDDC96D0}" type="presParOf" srcId="{58373B56-CF45-4BCA-B3D0-D89B6C20DAFD}" destId="{B6333D2F-6B1F-4BC7-B1E1-956953AEF890}" srcOrd="4" destOrd="0" presId="urn:microsoft.com/office/officeart/2008/layout/VerticalCurvedList"/>
    <dgm:cxn modelId="{8A544090-1775-494C-B354-59030E2B1E1B}" type="presParOf" srcId="{B6333D2F-6B1F-4BC7-B1E1-956953AEF890}" destId="{955043E8-229C-4EE7-B5C1-D465FF51F50D}" srcOrd="0" destOrd="0" presId="urn:microsoft.com/office/officeart/2008/layout/VerticalCurvedList"/>
    <dgm:cxn modelId="{998301D8-E655-4039-B1FE-AF81B70924D9}" type="presParOf" srcId="{58373B56-CF45-4BCA-B3D0-D89B6C20DAFD}" destId="{6AEE23FB-AF29-499C-B05E-C9829767FF58}" srcOrd="5" destOrd="0" presId="urn:microsoft.com/office/officeart/2008/layout/VerticalCurvedList"/>
    <dgm:cxn modelId="{F3951DA4-3A6E-4774-B511-95A1969E0B9C}" type="presParOf" srcId="{58373B56-CF45-4BCA-B3D0-D89B6C20DAFD}" destId="{99704FF4-228F-4942-8322-B20C2031B8D9}" srcOrd="6" destOrd="0" presId="urn:microsoft.com/office/officeart/2008/layout/VerticalCurvedList"/>
    <dgm:cxn modelId="{E24AB121-5A30-43D0-8150-A77B5CC1513A}" type="presParOf" srcId="{99704FF4-228F-4942-8322-B20C2031B8D9}" destId="{718995D5-0E28-41B8-A137-3554E60A8C14}"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27E8E-4421-4D4A-B62D-921AFDB1ACB6}">
      <dsp:nvSpPr>
        <dsp:cNvPr id="0" name=""/>
        <dsp:cNvSpPr/>
      </dsp:nvSpPr>
      <dsp:spPr>
        <a:xfrm>
          <a:off x="-3719294" y="-571378"/>
          <a:ext cx="4433330" cy="4433330"/>
        </a:xfrm>
        <a:prstGeom prst="blockArc">
          <a:avLst>
            <a:gd name="adj1" fmla="val 18900000"/>
            <a:gd name="adj2" fmla="val 2700000"/>
            <a:gd name="adj3" fmla="val 48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17198E-E57A-4CB8-AFD9-073FD726C26F}">
      <dsp:nvSpPr>
        <dsp:cNvPr id="0" name=""/>
        <dsp:cNvSpPr/>
      </dsp:nvSpPr>
      <dsp:spPr>
        <a:xfrm>
          <a:off x="459170" y="329057"/>
          <a:ext cx="6499309" cy="658114"/>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378" tIns="60960" rIns="60960" bIns="60960" numCol="1" spcCol="1270" anchor="ctr" anchorCtr="0">
          <a:noAutofit/>
        </a:bodyPr>
        <a:lstStyle/>
        <a:p>
          <a:pPr marL="0" lvl="0" indent="0" algn="l" defTabSz="1066800">
            <a:lnSpc>
              <a:spcPct val="90000"/>
            </a:lnSpc>
            <a:spcBef>
              <a:spcPct val="0"/>
            </a:spcBef>
            <a:spcAft>
              <a:spcPct val="35000"/>
            </a:spcAft>
            <a:buNone/>
          </a:pPr>
          <a:r>
            <a:rPr lang="en-US" sz="2400" u="none" kern="1200" dirty="0" err="1">
              <a:solidFill>
                <a:srgbClr val="002060"/>
              </a:solidFill>
              <a:latin typeface="Arial" panose="020B0604020202020204" pitchFamily="34" charset="0"/>
              <a:cs typeface="Arial" panose="020B0604020202020204" pitchFamily="34" charset="0"/>
            </a:rPr>
            <a:t>Biết</a:t>
          </a:r>
          <a:r>
            <a:rPr lang="en-US" sz="2400" u="none" kern="1200" dirty="0">
              <a:solidFill>
                <a:srgbClr val="002060"/>
              </a:solidFill>
              <a:latin typeface="Arial" panose="020B0604020202020204" pitchFamily="34" charset="0"/>
              <a:cs typeface="Arial" panose="020B0604020202020204" pitchFamily="34" charset="0"/>
            </a:rPr>
            <a:t> </a:t>
          </a:r>
          <a:r>
            <a:rPr lang="en-US" sz="2400" u="none" kern="1200" dirty="0" err="1">
              <a:solidFill>
                <a:srgbClr val="002060"/>
              </a:solidFill>
              <a:latin typeface="Arial" panose="020B0604020202020204" pitchFamily="34" charset="0"/>
              <a:cs typeface="Arial" panose="020B0604020202020204" pitchFamily="34" charset="0"/>
            </a:rPr>
            <a:t>quan</a:t>
          </a:r>
          <a:r>
            <a:rPr lang="en-US" sz="2400" u="none" kern="1200" dirty="0">
              <a:solidFill>
                <a:srgbClr val="002060"/>
              </a:solidFill>
              <a:latin typeface="Arial" panose="020B0604020202020204" pitchFamily="34" charset="0"/>
              <a:cs typeface="Arial" panose="020B0604020202020204" pitchFamily="34" charset="0"/>
            </a:rPr>
            <a:t> </a:t>
          </a:r>
          <a:r>
            <a:rPr lang="en-US" sz="2400" u="none" kern="1200" dirty="0" err="1">
              <a:solidFill>
                <a:srgbClr val="002060"/>
              </a:solidFill>
              <a:latin typeface="Arial" panose="020B0604020202020204" pitchFamily="34" charset="0"/>
              <a:cs typeface="Arial" panose="020B0604020202020204" pitchFamily="34" charset="0"/>
            </a:rPr>
            <a:t>sát</a:t>
          </a:r>
          <a:r>
            <a:rPr lang="en-US" sz="2400" u="none" kern="1200" dirty="0">
              <a:solidFill>
                <a:srgbClr val="002060"/>
              </a:solidFill>
              <a:latin typeface="Arial" panose="020B0604020202020204" pitchFamily="34" charset="0"/>
              <a:cs typeface="Arial" panose="020B0604020202020204" pitchFamily="34" charset="0"/>
            </a:rPr>
            <a:t> </a:t>
          </a:r>
          <a:r>
            <a:rPr lang="en-US" sz="2400" u="none" kern="1200" dirty="0" err="1">
              <a:solidFill>
                <a:srgbClr val="002060"/>
              </a:solidFill>
              <a:latin typeface="Arial" panose="020B0604020202020204" pitchFamily="34" charset="0"/>
              <a:cs typeface="Arial" panose="020B0604020202020204" pitchFamily="34" charset="0"/>
            </a:rPr>
            <a:t>tranh</a:t>
          </a:r>
          <a:r>
            <a:rPr lang="en-US" sz="2400" u="none" kern="1200" dirty="0">
              <a:solidFill>
                <a:srgbClr val="002060"/>
              </a:solidFill>
              <a:latin typeface="Arial" panose="020B0604020202020204" pitchFamily="34" charset="0"/>
              <a:cs typeface="Arial" panose="020B0604020202020204" pitchFamily="34" charset="0"/>
            </a:rPr>
            <a:t> </a:t>
          </a:r>
          <a:r>
            <a:rPr lang="en-US" sz="2400" u="none" kern="1200" dirty="0" err="1">
              <a:solidFill>
                <a:srgbClr val="002060"/>
              </a:solidFill>
              <a:latin typeface="Arial" panose="020B0604020202020204" pitchFamily="34" charset="0"/>
              <a:cs typeface="Arial" panose="020B0604020202020204" pitchFamily="34" charset="0"/>
            </a:rPr>
            <a:t>và</a:t>
          </a:r>
          <a:r>
            <a:rPr lang="en-US" sz="2400" u="none" kern="1200" dirty="0">
              <a:solidFill>
                <a:srgbClr val="002060"/>
              </a:solidFill>
              <a:latin typeface="Arial" panose="020B0604020202020204" pitchFamily="34" charset="0"/>
              <a:cs typeface="Arial" panose="020B0604020202020204" pitchFamily="34" charset="0"/>
            </a:rPr>
            <a:t> </a:t>
          </a:r>
          <a:r>
            <a:rPr lang="en-US" sz="2400" u="none" kern="1200" dirty="0" err="1">
              <a:solidFill>
                <a:srgbClr val="002060"/>
              </a:solidFill>
              <a:latin typeface="Arial" panose="020B0604020202020204" pitchFamily="34" charset="0"/>
              <a:cs typeface="Arial" panose="020B0604020202020204" pitchFamily="34" charset="0"/>
            </a:rPr>
            <a:t>kể</a:t>
          </a:r>
          <a:r>
            <a:rPr lang="en-US" sz="2400" u="none" kern="1200" dirty="0">
              <a:solidFill>
                <a:srgbClr val="002060"/>
              </a:solidFill>
              <a:latin typeface="Arial" panose="020B0604020202020204" pitchFamily="34" charset="0"/>
              <a:cs typeface="Arial" panose="020B0604020202020204" pitchFamily="34" charset="0"/>
            </a:rPr>
            <a:t> </a:t>
          </a:r>
          <a:r>
            <a:rPr lang="vi-VN" sz="2400" b="0" i="0" u="none" kern="1200" dirty="0">
              <a:solidFill>
                <a:srgbClr val="002060"/>
              </a:solidFill>
              <a:latin typeface="Arial" panose="020B0604020202020204" pitchFamily="34" charset="0"/>
              <a:cs typeface="Arial" panose="020B0604020202020204" pitchFamily="34" charset="0"/>
            </a:rPr>
            <a:t>lại các hoạt động trong từng tranh</a:t>
          </a:r>
          <a:endParaRPr lang="en-US" sz="2400" u="none" kern="1200" dirty="0">
            <a:solidFill>
              <a:srgbClr val="002060"/>
            </a:solidFill>
            <a:latin typeface="Arial" panose="020B0604020202020204" pitchFamily="34" charset="0"/>
            <a:cs typeface="Arial" panose="020B0604020202020204" pitchFamily="34" charset="0"/>
          </a:endParaRPr>
        </a:p>
      </dsp:txBody>
      <dsp:txXfrm>
        <a:off x="459170" y="329057"/>
        <a:ext cx="6499309" cy="658114"/>
      </dsp:txXfrm>
    </dsp:sp>
    <dsp:sp modelId="{7FCD7461-949E-4E0A-8048-12323E7A1138}">
      <dsp:nvSpPr>
        <dsp:cNvPr id="0" name=""/>
        <dsp:cNvSpPr/>
      </dsp:nvSpPr>
      <dsp:spPr>
        <a:xfrm>
          <a:off x="47848" y="246792"/>
          <a:ext cx="822643" cy="8226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908A87-040F-4BB7-ADF7-DB43BE41B932}">
      <dsp:nvSpPr>
        <dsp:cNvPr id="0" name=""/>
        <dsp:cNvSpPr/>
      </dsp:nvSpPr>
      <dsp:spPr>
        <a:xfrm>
          <a:off x="651068" y="1255327"/>
          <a:ext cx="6260084" cy="658114"/>
        </a:xfrm>
        <a:prstGeom prst="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378"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2060"/>
              </a:solidFill>
              <a:latin typeface="Arial" panose="020B0604020202020204" pitchFamily="34" charset="0"/>
              <a:cs typeface="Arial" panose="020B0604020202020204" pitchFamily="34" charset="0"/>
            </a:rPr>
            <a:t>Viết</a:t>
          </a:r>
          <a:r>
            <a:rPr lang="en-US" sz="2400" kern="1200" dirty="0">
              <a:solidFill>
                <a:srgbClr val="002060"/>
              </a:solidFill>
              <a:latin typeface="Arial" panose="020B0604020202020204" pitchFamily="34" charset="0"/>
              <a:cs typeface="Arial" panose="020B0604020202020204" pitchFamily="34" charset="0"/>
            </a:rPr>
            <a:t> </a:t>
          </a:r>
          <a:r>
            <a:rPr lang="en-US" sz="2400" kern="1200" dirty="0" err="1">
              <a:solidFill>
                <a:srgbClr val="002060"/>
              </a:solidFill>
              <a:latin typeface="Arial" panose="020B0604020202020204" pitchFamily="34" charset="0"/>
              <a:cs typeface="Arial" panose="020B0604020202020204" pitchFamily="34" charset="0"/>
            </a:rPr>
            <a:t>được</a:t>
          </a:r>
          <a:r>
            <a:rPr lang="en-US" sz="2400" kern="1200" dirty="0">
              <a:solidFill>
                <a:srgbClr val="002060"/>
              </a:solidFill>
              <a:latin typeface="Arial" panose="020B0604020202020204" pitchFamily="34" charset="0"/>
              <a:cs typeface="Arial" panose="020B0604020202020204" pitchFamily="34" charset="0"/>
            </a:rPr>
            <a:t> </a:t>
          </a:r>
          <a:r>
            <a:rPr lang="en-US" sz="2400" kern="1200" dirty="0" err="1">
              <a:solidFill>
                <a:srgbClr val="002060"/>
              </a:solidFill>
              <a:latin typeface="Arial" panose="020B0604020202020204" pitchFamily="34" charset="0"/>
              <a:cs typeface="Arial" panose="020B0604020202020204" pitchFamily="34" charset="0"/>
            </a:rPr>
            <a:t>đoạn</a:t>
          </a:r>
          <a:r>
            <a:rPr lang="en-US" sz="2400" kern="1200" dirty="0">
              <a:solidFill>
                <a:srgbClr val="002060"/>
              </a:solidFill>
              <a:latin typeface="Arial" panose="020B0604020202020204" pitchFamily="34" charset="0"/>
              <a:cs typeface="Arial" panose="020B0604020202020204" pitchFamily="34" charset="0"/>
            </a:rPr>
            <a:t> </a:t>
          </a:r>
          <a:r>
            <a:rPr lang="en-US" sz="2400" kern="1200" dirty="0" err="1">
              <a:solidFill>
                <a:srgbClr val="002060"/>
              </a:solidFill>
              <a:latin typeface="Arial" panose="020B0604020202020204" pitchFamily="34" charset="0"/>
              <a:cs typeface="Arial" panose="020B0604020202020204" pitchFamily="34" charset="0"/>
            </a:rPr>
            <a:t>văn</a:t>
          </a:r>
          <a:r>
            <a:rPr lang="en-US" sz="2400" kern="1200" dirty="0">
              <a:solidFill>
                <a:srgbClr val="002060"/>
              </a:solidFill>
              <a:latin typeface="Arial" panose="020B0604020202020204" pitchFamily="34" charset="0"/>
              <a:cs typeface="Arial" panose="020B0604020202020204" pitchFamily="34" charset="0"/>
            </a:rPr>
            <a:t> </a:t>
          </a:r>
          <a:r>
            <a:rPr lang="en-US" sz="2400" kern="1200" dirty="0" err="1">
              <a:solidFill>
                <a:srgbClr val="002060"/>
              </a:solidFill>
              <a:latin typeface="Arial" panose="020B0604020202020204" pitchFamily="34" charset="0"/>
              <a:cs typeface="Arial" panose="020B0604020202020204" pitchFamily="34" charset="0"/>
            </a:rPr>
            <a:t>kể</a:t>
          </a:r>
          <a:r>
            <a:rPr lang="en-US" sz="2400" kern="1200" dirty="0">
              <a:solidFill>
                <a:srgbClr val="002060"/>
              </a:solidFill>
              <a:latin typeface="Arial" panose="020B0604020202020204" pitchFamily="34" charset="0"/>
              <a:cs typeface="Arial" panose="020B0604020202020204" pitchFamily="34" charset="0"/>
            </a:rPr>
            <a:t> </a:t>
          </a:r>
          <a:r>
            <a:rPr lang="en-US" sz="2400" kern="1200" dirty="0" err="1">
              <a:solidFill>
                <a:srgbClr val="002060"/>
              </a:solidFill>
              <a:latin typeface="Arial" panose="020B0604020202020204" pitchFamily="34" charset="0"/>
              <a:cs typeface="Arial" panose="020B0604020202020204" pitchFamily="34" charset="0"/>
            </a:rPr>
            <a:t>lại</a:t>
          </a:r>
          <a:r>
            <a:rPr lang="en-US" sz="2400" kern="1200" dirty="0">
              <a:solidFill>
                <a:srgbClr val="002060"/>
              </a:solidFill>
              <a:latin typeface="Arial" panose="020B0604020202020204" pitchFamily="34" charset="0"/>
              <a:cs typeface="Arial" panose="020B0604020202020204" pitchFamily="34" charset="0"/>
            </a:rPr>
            <a:t> </a:t>
          </a:r>
          <a:r>
            <a:rPr lang="vi-VN" sz="2400" b="0" i="0" u="none" kern="1200" dirty="0">
              <a:solidFill>
                <a:srgbClr val="002060"/>
              </a:solidFill>
              <a:latin typeface="Arial" panose="020B0604020202020204" pitchFamily="34" charset="0"/>
              <a:cs typeface="Arial" panose="020B0604020202020204" pitchFamily="34" charset="0"/>
            </a:rPr>
            <a:t>một hoạt động chung của gia đình.</a:t>
          </a:r>
          <a:endParaRPr lang="en-US" sz="2400" kern="1200" dirty="0">
            <a:solidFill>
              <a:srgbClr val="002060"/>
            </a:solidFill>
            <a:latin typeface="Arial" panose="020B0604020202020204" pitchFamily="34" charset="0"/>
            <a:cs typeface="Arial" panose="020B0604020202020204" pitchFamily="34" charset="0"/>
          </a:endParaRPr>
        </a:p>
      </dsp:txBody>
      <dsp:txXfrm>
        <a:off x="651068" y="1255327"/>
        <a:ext cx="6260084" cy="658114"/>
      </dsp:txXfrm>
    </dsp:sp>
    <dsp:sp modelId="{955043E8-229C-4EE7-B5C1-D465FF51F50D}">
      <dsp:nvSpPr>
        <dsp:cNvPr id="0" name=""/>
        <dsp:cNvSpPr/>
      </dsp:nvSpPr>
      <dsp:spPr>
        <a:xfrm>
          <a:off x="287073" y="1233964"/>
          <a:ext cx="822643" cy="8226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EE23FB-AF29-499C-B05E-C9829767FF58}">
      <dsp:nvSpPr>
        <dsp:cNvPr id="0" name=""/>
        <dsp:cNvSpPr/>
      </dsp:nvSpPr>
      <dsp:spPr>
        <a:xfrm>
          <a:off x="502141" y="2150929"/>
          <a:ext cx="6499309" cy="1139643"/>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378"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rgbClr val="002060"/>
              </a:solidFill>
              <a:latin typeface="Arial" panose="020B0604020202020204" pitchFamily="34" charset="0"/>
              <a:cs typeface="Arial" panose="020B0604020202020204" pitchFamily="34" charset="0"/>
            </a:rPr>
            <a:t>Có</a:t>
          </a:r>
          <a:r>
            <a:rPr lang="en-US" sz="2400" kern="1200" dirty="0">
              <a:solidFill>
                <a:srgbClr val="002060"/>
              </a:solidFill>
              <a:latin typeface="Arial" panose="020B0604020202020204" pitchFamily="34" charset="0"/>
              <a:cs typeface="Arial" panose="020B0604020202020204" pitchFamily="34" charset="0"/>
            </a:rPr>
            <a:t> </a:t>
          </a:r>
          <a:r>
            <a:rPr lang="en-US" sz="2400" kern="1200" dirty="0" err="1">
              <a:solidFill>
                <a:srgbClr val="002060"/>
              </a:solidFill>
              <a:latin typeface="Arial" panose="020B0604020202020204" pitchFamily="34" charset="0"/>
              <a:cs typeface="Arial" panose="020B0604020202020204" pitchFamily="34" charset="0"/>
            </a:rPr>
            <a:t>thêm</a:t>
          </a:r>
          <a:r>
            <a:rPr lang="en-US" sz="2400" kern="1200" dirty="0">
              <a:solidFill>
                <a:srgbClr val="002060"/>
              </a:solidFill>
              <a:latin typeface="Arial" panose="020B0604020202020204" pitchFamily="34" charset="0"/>
              <a:cs typeface="Arial" panose="020B0604020202020204" pitchFamily="34" charset="0"/>
            </a:rPr>
            <a:t> </a:t>
          </a:r>
          <a:r>
            <a:rPr lang="en-US" sz="2400" kern="1200" dirty="0" err="1">
              <a:solidFill>
                <a:srgbClr val="002060"/>
              </a:solidFill>
              <a:latin typeface="Arial" panose="020B0604020202020204" pitchFamily="34" charset="0"/>
              <a:cs typeface="Arial" panose="020B0604020202020204" pitchFamily="34" charset="0"/>
            </a:rPr>
            <a:t>những</a:t>
          </a:r>
          <a:r>
            <a:rPr lang="en-US" sz="2400" kern="1200" dirty="0">
              <a:solidFill>
                <a:srgbClr val="002060"/>
              </a:solidFill>
              <a:latin typeface="Arial" panose="020B0604020202020204" pitchFamily="34" charset="0"/>
              <a:cs typeface="Arial" panose="020B0604020202020204" pitchFamily="34" charset="0"/>
            </a:rPr>
            <a:t> </a:t>
          </a:r>
          <a:r>
            <a:rPr lang="en-US" sz="2400" kern="1200" dirty="0" err="1">
              <a:solidFill>
                <a:srgbClr val="002060"/>
              </a:solidFill>
              <a:latin typeface="Arial" panose="020B0604020202020204" pitchFamily="34" charset="0"/>
              <a:cs typeface="Arial" panose="020B0604020202020204" pitchFamily="34" charset="0"/>
            </a:rPr>
            <a:t>hiểu</a:t>
          </a:r>
          <a:r>
            <a:rPr lang="en-US" sz="2400" kern="1200" dirty="0">
              <a:solidFill>
                <a:srgbClr val="002060"/>
              </a:solidFill>
              <a:latin typeface="Arial" panose="020B0604020202020204" pitchFamily="34" charset="0"/>
              <a:cs typeface="Arial" panose="020B0604020202020204" pitchFamily="34" charset="0"/>
            </a:rPr>
            <a:t> </a:t>
          </a:r>
          <a:r>
            <a:rPr lang="vi-VN" sz="2400" b="0" i="0" u="none" kern="1200" dirty="0">
              <a:solidFill>
                <a:srgbClr val="002060"/>
              </a:solidFill>
              <a:latin typeface="Arial" panose="020B0604020202020204" pitchFamily="34" charset="0"/>
              <a:cs typeface="Arial" panose="020B0604020202020204" pitchFamily="34" charset="0"/>
            </a:rPr>
            <a:t>biết thú vị về những vùng đất mới </a:t>
          </a:r>
          <a:r>
            <a:rPr lang="en-US" sz="2400" kern="1200" dirty="0" err="1">
              <a:solidFill>
                <a:srgbClr val="002060"/>
              </a:solidFill>
              <a:latin typeface="Arial" panose="020B0604020202020204" pitchFamily="34" charset="0"/>
              <a:cs typeface="Arial" panose="020B0604020202020204" pitchFamily="34" charset="0"/>
            </a:rPr>
            <a:t>và</a:t>
          </a:r>
          <a:r>
            <a:rPr lang="en-US" sz="2400" kern="1200" dirty="0">
              <a:solidFill>
                <a:srgbClr val="002060"/>
              </a:solidFill>
              <a:latin typeface="Arial" panose="020B0604020202020204" pitchFamily="34" charset="0"/>
              <a:cs typeface="Arial" panose="020B0604020202020204" pitchFamily="34" charset="0"/>
            </a:rPr>
            <a:t> </a:t>
          </a:r>
          <a:r>
            <a:rPr lang="en-US" sz="2400" kern="1200" dirty="0" err="1">
              <a:solidFill>
                <a:srgbClr val="002060"/>
              </a:solidFill>
              <a:latin typeface="Arial" panose="020B0604020202020204" pitchFamily="34" charset="0"/>
              <a:cs typeface="Arial" panose="020B0604020202020204" pitchFamily="34" charset="0"/>
            </a:rPr>
            <a:t>biết</a:t>
          </a:r>
          <a:r>
            <a:rPr lang="en-US" sz="2400" kern="1200" dirty="0">
              <a:solidFill>
                <a:srgbClr val="002060"/>
              </a:solidFill>
              <a:latin typeface="Arial" panose="020B0604020202020204" pitchFamily="34" charset="0"/>
              <a:cs typeface="Arial" panose="020B0604020202020204" pitchFamily="34" charset="0"/>
            </a:rPr>
            <a:t> </a:t>
          </a:r>
          <a:r>
            <a:rPr lang="en-US" sz="2400" kern="1200" dirty="0" err="1">
              <a:solidFill>
                <a:srgbClr val="002060"/>
              </a:solidFill>
              <a:latin typeface="Arial" panose="020B0604020202020204" pitchFamily="34" charset="0"/>
              <a:cs typeface="Arial" panose="020B0604020202020204" pitchFamily="34" charset="0"/>
            </a:rPr>
            <a:t>cách</a:t>
          </a:r>
          <a:r>
            <a:rPr lang="en-US" sz="2400" kern="1200" dirty="0">
              <a:solidFill>
                <a:srgbClr val="002060"/>
              </a:solidFill>
              <a:latin typeface="Arial" panose="020B0604020202020204" pitchFamily="34" charset="0"/>
              <a:cs typeface="Arial" panose="020B0604020202020204" pitchFamily="34" charset="0"/>
            </a:rPr>
            <a:t> </a:t>
          </a:r>
          <a:r>
            <a:rPr lang="en-US" sz="2400" kern="1200" dirty="0" err="1">
              <a:solidFill>
                <a:srgbClr val="002060"/>
              </a:solidFill>
              <a:latin typeface="Arial" panose="020B0604020202020204" pitchFamily="34" charset="0"/>
              <a:cs typeface="Arial" panose="020B0604020202020204" pitchFamily="34" charset="0"/>
            </a:rPr>
            <a:t>làm</a:t>
          </a:r>
          <a:r>
            <a:rPr lang="en-US" sz="2400" kern="1200" dirty="0">
              <a:solidFill>
                <a:srgbClr val="002060"/>
              </a:solidFill>
              <a:latin typeface="Arial" panose="020B0604020202020204" pitchFamily="34" charset="0"/>
              <a:cs typeface="Arial" panose="020B0604020202020204" pitchFamily="34" charset="0"/>
            </a:rPr>
            <a:t> </a:t>
          </a:r>
          <a:r>
            <a:rPr lang="en-US" sz="2400" kern="1200" dirty="0" err="1">
              <a:solidFill>
                <a:srgbClr val="002060"/>
              </a:solidFill>
              <a:latin typeface="Arial" panose="020B0604020202020204" pitchFamily="34" charset="0"/>
              <a:cs typeface="Arial" panose="020B0604020202020204" pitchFamily="34" charset="0"/>
            </a:rPr>
            <a:t>quen</a:t>
          </a:r>
          <a:r>
            <a:rPr lang="en-US" sz="2400" kern="1200" dirty="0">
              <a:solidFill>
                <a:srgbClr val="002060"/>
              </a:solidFill>
              <a:latin typeface="Arial" panose="020B0604020202020204" pitchFamily="34" charset="0"/>
              <a:cs typeface="Arial" panose="020B0604020202020204" pitchFamily="34" charset="0"/>
            </a:rPr>
            <a:t> </a:t>
          </a:r>
          <a:r>
            <a:rPr lang="en-US" sz="2400" kern="1200" dirty="0" err="1">
              <a:solidFill>
                <a:srgbClr val="002060"/>
              </a:solidFill>
              <a:latin typeface="Arial" panose="020B0604020202020204" pitchFamily="34" charset="0"/>
              <a:cs typeface="Arial" panose="020B0604020202020204" pitchFamily="34" charset="0"/>
            </a:rPr>
            <a:t>với</a:t>
          </a:r>
          <a:r>
            <a:rPr lang="en-US" sz="2400" kern="1200" dirty="0">
              <a:solidFill>
                <a:srgbClr val="002060"/>
              </a:solidFill>
              <a:latin typeface="Arial" panose="020B0604020202020204" pitchFamily="34" charset="0"/>
              <a:cs typeface="Arial" panose="020B0604020202020204" pitchFamily="34" charset="0"/>
            </a:rPr>
            <a:t> </a:t>
          </a:r>
          <a:r>
            <a:rPr lang="vi-VN" sz="2400" b="0" i="0" u="none" kern="1200" dirty="0">
              <a:solidFill>
                <a:srgbClr val="002060"/>
              </a:solidFill>
              <a:latin typeface="Arial" panose="020B0604020202020204" pitchFamily="34" charset="0"/>
              <a:cs typeface="Arial" panose="020B0604020202020204" pitchFamily="34" charset="0"/>
            </a:rPr>
            <a:t>những người bạn mới.</a:t>
          </a:r>
          <a:endParaRPr lang="en-US" sz="2400" kern="1200" dirty="0">
            <a:solidFill>
              <a:srgbClr val="002060"/>
            </a:solidFill>
            <a:latin typeface="Arial" panose="020B0604020202020204" pitchFamily="34" charset="0"/>
            <a:cs typeface="Arial" panose="020B0604020202020204" pitchFamily="34" charset="0"/>
          </a:endParaRPr>
        </a:p>
      </dsp:txBody>
      <dsp:txXfrm>
        <a:off x="502141" y="2150929"/>
        <a:ext cx="6499309" cy="1139643"/>
      </dsp:txXfrm>
    </dsp:sp>
    <dsp:sp modelId="{718995D5-0E28-41B8-A137-3554E60A8C14}">
      <dsp:nvSpPr>
        <dsp:cNvPr id="0" name=""/>
        <dsp:cNvSpPr/>
      </dsp:nvSpPr>
      <dsp:spPr>
        <a:xfrm>
          <a:off x="47848" y="2221136"/>
          <a:ext cx="822643" cy="8226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9/7/2025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extLst>
      <p:ext uri="{BB962C8B-B14F-4D97-AF65-F5344CB8AC3E}">
        <p14:creationId xmlns:p14="http://schemas.microsoft.com/office/powerpoint/2010/main" val="419207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3164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939544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2091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14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367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04718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440963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23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4926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2456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512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212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6627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2328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2951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2025/9/7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6750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2.png"/><Relationship Id="rId9" Type="http://schemas.openxmlformats.org/officeDocument/2006/relationships/image" Target="../media/image30.gif"/></Relationships>
</file>

<file path=ppt/slides/_rels/slide13.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6.png"/><Relationship Id="rId3" Type="http://schemas.openxmlformats.org/officeDocument/2006/relationships/image" Target="../media/image11.png"/><Relationship Id="rId7" Type="http://schemas.microsoft.com/office/2007/relationships/hdphoto" Target="../media/hdphoto3.wdp"/><Relationship Id="rId12"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4.png"/><Relationship Id="rId5" Type="http://schemas.microsoft.com/office/2007/relationships/hdphoto" Target="../media/hdphoto1.wdp"/><Relationship Id="rId10" Type="http://schemas.microsoft.com/office/2007/relationships/hdphoto" Target="../media/hdphoto4.wdp"/><Relationship Id="rId4" Type="http://schemas.openxmlformats.org/officeDocument/2006/relationships/image" Target="../media/image14.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diagramDrawing" Target="../diagrams/drawing1.xml"/><Relationship Id="rId3" Type="http://schemas.openxmlformats.org/officeDocument/2006/relationships/image" Target="../media/image11.png"/><Relationship Id="rId7" Type="http://schemas.microsoft.com/office/2007/relationships/hdphoto" Target="../media/hdphoto6.wdp"/><Relationship Id="rId12" Type="http://schemas.openxmlformats.org/officeDocument/2006/relationships/diagramColors" Target="../diagrams/colors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diagramQuickStyle" Target="../diagrams/quickStyle1.xml"/><Relationship Id="rId5" Type="http://schemas.microsoft.com/office/2007/relationships/hdphoto" Target="../media/hdphoto5.wdp"/><Relationship Id="rId10" Type="http://schemas.openxmlformats.org/officeDocument/2006/relationships/diagramLayout" Target="../diagrams/layout1.xml"/><Relationship Id="rId4" Type="http://schemas.openxmlformats.org/officeDocument/2006/relationships/image" Target="../media/image38.png"/><Relationship Id="rId9"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626C9D12-9981-4602-9C4C-2A6DDEF69639}"/>
              </a:ext>
            </a:extLst>
          </p:cNvPr>
          <p:cNvSpPr txBox="1"/>
          <p:nvPr/>
        </p:nvSpPr>
        <p:spPr>
          <a:xfrm>
            <a:off x="2943225" y="2254695"/>
            <a:ext cx="66390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150" normalizeH="0" baseline="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Khởi</a:t>
            </a:r>
            <a:r>
              <a:rPr kumimoji="0" lang="en-US" sz="9600" b="0" i="0" u="none" strike="noStrike" kern="1200" cap="none" spc="-150" normalizeH="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 </a:t>
            </a:r>
            <a:r>
              <a:rPr kumimoji="0" lang="en-US" sz="9600" b="0" i="0" u="none" strike="noStrike" kern="1200" cap="none" spc="-150" normalizeH="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động</a:t>
            </a:r>
            <a:endParaRPr kumimoji="0" lang="vi-VN" sz="9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a:extLst>
              <a:ext uri="{FF2B5EF4-FFF2-40B4-BE49-F238E27FC236}">
                <a16:creationId xmlns:a16="http://schemas.microsoft.com/office/drawing/2014/main" id="{7FF5C157-04CB-482C-93D9-DE1A27EF0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0471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0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3921" y="329862"/>
            <a:ext cx="11146690" cy="65769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19373" y="209678"/>
            <a:ext cx="11351983" cy="6727174"/>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274321" y="329862"/>
            <a:ext cx="11306290" cy="492443"/>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FF0000"/>
                </a:solidFill>
                <a:latin typeface="Arial" panose="020B0604020202020204" pitchFamily="34" charset="0"/>
                <a:cs typeface="Arial" panose="020B0604020202020204" pitchFamily="34" charset="0"/>
              </a:rPr>
              <a:t>2</a:t>
            </a:r>
            <a:r>
              <a:rPr kumimoji="0" lang="en-US" sz="2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Kể</a:t>
            </a:r>
            <a:r>
              <a:rPr kumimoji="0" lang="en-US" sz="2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lại</a:t>
            </a:r>
            <a:r>
              <a:rPr kumimoji="0" lang="en-US" sz="2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một</a:t>
            </a:r>
            <a:r>
              <a:rPr kumimoji="0" lang="en-US" sz="2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hoạt</a:t>
            </a:r>
            <a:r>
              <a:rPr kumimoji="0" lang="en-US" sz="2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động</a:t>
            </a:r>
            <a:r>
              <a:rPr kumimoji="0" lang="en-US" sz="2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em</a:t>
            </a:r>
            <a:r>
              <a:rPr kumimoji="0" lang="en-US" sz="2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đã</a:t>
            </a:r>
            <a:r>
              <a:rPr kumimoji="0" lang="en-US" sz="26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làm</a:t>
            </a:r>
            <a:r>
              <a:rPr kumimoji="0" lang="en-US" sz="26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cùng</a:t>
            </a:r>
            <a:r>
              <a:rPr kumimoji="0" lang="en-US" sz="26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những</a:t>
            </a:r>
            <a:r>
              <a:rPr kumimoji="0" lang="en-US" sz="26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người</a:t>
            </a:r>
            <a:r>
              <a:rPr kumimoji="0" lang="en-US" sz="26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thân</a:t>
            </a:r>
            <a:r>
              <a:rPr kumimoji="0" lang="en-US" sz="26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trong</a:t>
            </a:r>
            <a:r>
              <a:rPr kumimoji="0" lang="en-US" sz="26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gia</a:t>
            </a:r>
            <a:r>
              <a:rPr kumimoji="0" lang="en-US" sz="26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đình</a:t>
            </a:r>
            <a:r>
              <a:rPr kumimoji="0" lang="en-US" sz="26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a:t>
            </a:r>
            <a:endParaRPr kumimoji="0" lang="en-US" sz="2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E4EEA218-6A2C-46E2-8877-33DD227FA1D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726511" y="1107736"/>
            <a:ext cx="8752458" cy="4921013"/>
          </a:xfrm>
          <a:prstGeom prst="rect">
            <a:avLst/>
          </a:prstGeom>
        </p:spPr>
      </p:pic>
      <p:cxnSp>
        <p:nvCxnSpPr>
          <p:cNvPr id="12" name="Straight Connector 11"/>
          <p:cNvCxnSpPr/>
          <p:nvPr/>
        </p:nvCxnSpPr>
        <p:spPr>
          <a:xfrm flipV="1">
            <a:off x="916912" y="755982"/>
            <a:ext cx="2992478" cy="1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047914" y="749478"/>
            <a:ext cx="4020672" cy="1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descr="Purple text on a black background&#10;&#10;Description automatically generated">
            <a:extLst>
              <a:ext uri="{FF2B5EF4-FFF2-40B4-BE49-F238E27FC236}">
                <a16:creationId xmlns:a16="http://schemas.microsoft.com/office/drawing/2014/main" id="{C697C9E8-3C1D-9E79-831D-0FD878689D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9028" y="773983"/>
            <a:ext cx="3787968" cy="1330034"/>
          </a:xfrm>
          <a:prstGeom prst="rect">
            <a:avLst/>
          </a:prstGeom>
        </p:spPr>
      </p:pic>
      <p:pic>
        <p:nvPicPr>
          <p:cNvPr id="15" name="Picture 14" descr="A cartoon of a child&#10;&#10;Description automatically generated">
            <a:extLst>
              <a:ext uri="{FF2B5EF4-FFF2-40B4-BE49-F238E27FC236}">
                <a16:creationId xmlns:a16="http://schemas.microsoft.com/office/drawing/2014/main" id="{8462454F-6076-F04A-C4A3-6A760A2257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26546" y="1721220"/>
            <a:ext cx="1812931" cy="2820114"/>
          </a:xfrm>
          <a:prstGeom prst="rect">
            <a:avLst/>
          </a:prstGeom>
        </p:spPr>
      </p:pic>
    </p:spTree>
    <p:extLst>
      <p:ext uri="{BB962C8B-B14F-4D97-AF65-F5344CB8AC3E}">
        <p14:creationId xmlns:p14="http://schemas.microsoft.com/office/powerpoint/2010/main" val="1704177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3921" y="329862"/>
            <a:ext cx="11146690" cy="65769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19373" y="209678"/>
            <a:ext cx="11351983" cy="6727174"/>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203140" y="357801"/>
            <a:ext cx="11688168" cy="492443"/>
          </a:xfrm>
          <a:prstGeom prst="rect">
            <a:avLst/>
          </a:prstGeom>
          <a:solidFill>
            <a:schemeClr val="accent6">
              <a:lumMod val="20000"/>
              <a:lumOff val="80000"/>
            </a:schemeClr>
          </a:solidFill>
        </p:spPr>
        <p:txBody>
          <a:bodyPr wrap="square">
            <a:spAutoFit/>
          </a:bodyPr>
          <a:lstStyle/>
          <a:p>
            <a:pPr algn="ctr">
              <a:defRPr/>
            </a:pPr>
            <a:r>
              <a:rPr lang="en-US" sz="2600" dirty="0">
                <a:solidFill>
                  <a:srgbClr val="FF0000"/>
                </a:solidFill>
                <a:latin typeface="Arial" panose="020B0604020202020204" pitchFamily="34" charset="0"/>
                <a:cs typeface="Arial" panose="020B0604020202020204" pitchFamily="34" charset="0"/>
              </a:rPr>
              <a:t>3</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Viết</a:t>
            </a:r>
            <a:r>
              <a:rPr lang="en-US" sz="2600" dirty="0">
                <a:solidFill>
                  <a:srgbClr val="002060"/>
                </a:solidFill>
                <a:latin typeface="Arial" panose="020B0604020202020204" pitchFamily="34" charset="0"/>
                <a:cs typeface="Arial" panose="020B0604020202020204" pitchFamily="34" charset="0"/>
              </a:rPr>
              <a:t> 3 – 4 </a:t>
            </a:r>
            <a:r>
              <a:rPr lang="en-US" sz="2600" dirty="0" err="1">
                <a:solidFill>
                  <a:srgbClr val="002060"/>
                </a:solidFill>
                <a:latin typeface="Arial" panose="020B0604020202020204" pitchFamily="34" charset="0"/>
                <a:cs typeface="Arial" panose="020B0604020202020204" pitchFamily="34" charset="0"/>
              </a:rPr>
              <a:t>câu</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về</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những</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điều</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em</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đã</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kể</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theo</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gợi</a:t>
            </a:r>
            <a:r>
              <a:rPr lang="en-US" sz="2600" dirty="0">
                <a:solidFill>
                  <a:srgbClr val="002060"/>
                </a:solidFill>
                <a:latin typeface="Arial" panose="020B0604020202020204" pitchFamily="34" charset="0"/>
                <a:cs typeface="Arial" panose="020B0604020202020204" pitchFamily="34" charset="0"/>
              </a:rPr>
              <a:t> ý a, b </a:t>
            </a:r>
            <a:r>
              <a:rPr lang="en-US" sz="2600" dirty="0" err="1">
                <a:solidFill>
                  <a:srgbClr val="002060"/>
                </a:solidFill>
                <a:latin typeface="Arial" panose="020B0604020202020204" pitchFamily="34" charset="0"/>
                <a:cs typeface="Arial" panose="020B0604020202020204" pitchFamily="34" charset="0"/>
              </a:rPr>
              <a:t>hoặc</a:t>
            </a:r>
            <a:r>
              <a:rPr lang="en-US" sz="2600" dirty="0">
                <a:solidFill>
                  <a:srgbClr val="002060"/>
                </a:solidFill>
                <a:latin typeface="Arial" panose="020B0604020202020204" pitchFamily="34" charset="0"/>
                <a:cs typeface="Arial" panose="020B0604020202020204" pitchFamily="34" charset="0"/>
              </a:rPr>
              <a:t> c ở </a:t>
            </a:r>
            <a:r>
              <a:rPr lang="en-US" sz="2600" dirty="0" err="1">
                <a:solidFill>
                  <a:srgbClr val="002060"/>
                </a:solidFill>
                <a:latin typeface="Arial" panose="020B0604020202020204" pitchFamily="34" charset="0"/>
                <a:cs typeface="Arial" panose="020B0604020202020204" pitchFamily="34" charset="0"/>
              </a:rPr>
              <a:t>bài</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tập</a:t>
            </a:r>
            <a:r>
              <a:rPr lang="en-US" sz="2600" dirty="0">
                <a:solidFill>
                  <a:srgbClr val="002060"/>
                </a:solidFill>
                <a:latin typeface="Arial" panose="020B0604020202020204" pitchFamily="34" charset="0"/>
                <a:cs typeface="Arial" panose="020B0604020202020204" pitchFamily="34" charset="0"/>
              </a:rPr>
              <a:t> 2</a:t>
            </a:r>
          </a:p>
        </p:txBody>
      </p:sp>
      <p:pic>
        <p:nvPicPr>
          <p:cNvPr id="11" name="Picture 10">
            <a:extLst>
              <a:ext uri="{FF2B5EF4-FFF2-40B4-BE49-F238E27FC236}">
                <a16:creationId xmlns:a16="http://schemas.microsoft.com/office/drawing/2014/main" id="{E4EEA218-6A2C-46E2-8877-33DD227FA1D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2065007" y="1092672"/>
            <a:ext cx="8266395" cy="4647727"/>
          </a:xfrm>
          <a:prstGeom prst="rect">
            <a:avLst/>
          </a:prstGeom>
        </p:spPr>
      </p:pic>
      <p:cxnSp>
        <p:nvCxnSpPr>
          <p:cNvPr id="12" name="Straight Connector 11"/>
          <p:cNvCxnSpPr/>
          <p:nvPr/>
        </p:nvCxnSpPr>
        <p:spPr>
          <a:xfrm flipV="1">
            <a:off x="994306" y="754989"/>
            <a:ext cx="1913486" cy="1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340177" y="764133"/>
            <a:ext cx="2300582" cy="1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5325C05-252E-48D5-A395-14537A6C032C}"/>
              </a:ext>
            </a:extLst>
          </p:cNvPr>
          <p:cNvSpPr txBox="1"/>
          <p:nvPr/>
        </p:nvSpPr>
        <p:spPr>
          <a:xfrm>
            <a:off x="9562081" y="1815261"/>
            <a:ext cx="1935418" cy="523220"/>
          </a:xfrm>
          <a:prstGeom prst="rect">
            <a:avLst/>
          </a:prstGeom>
          <a:noFill/>
        </p:spPr>
        <p:txBody>
          <a:bodyPr wrap="square" rtlCol="0">
            <a:spAutoFit/>
          </a:bodyPr>
          <a:lstStyle/>
          <a:p>
            <a:pPr algn="ctr">
              <a:defRPr/>
            </a:pPr>
            <a:endParaRPr lang="en-US" sz="2800" dirty="0">
              <a:solidFill>
                <a:srgbClr val="70AD47">
                  <a:lumMod val="50000"/>
                </a:srgbClr>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3C2A66A7-D506-46A3-9E39-56464036ADAB}"/>
              </a:ext>
            </a:extLst>
          </p:cNvPr>
          <p:cNvPicPr>
            <a:picLocks noChangeAspect="1"/>
          </p:cNvPicPr>
          <p:nvPr/>
        </p:nvPicPr>
        <p:blipFill>
          <a:blip r:embed="rId7"/>
          <a:stretch>
            <a:fillRect/>
          </a:stretch>
        </p:blipFill>
        <p:spPr>
          <a:xfrm>
            <a:off x="2074601" y="5740399"/>
            <a:ext cx="8157937" cy="1047701"/>
          </a:xfrm>
          <a:prstGeom prst="rect">
            <a:avLst/>
          </a:prstGeom>
        </p:spPr>
      </p:pic>
    </p:spTree>
    <p:extLst>
      <p:ext uri="{BB962C8B-B14F-4D97-AF65-F5344CB8AC3E}">
        <p14:creationId xmlns:p14="http://schemas.microsoft.com/office/powerpoint/2010/main" val="210607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6" presetClass="entr" presetSubtype="0" fill="hold" grpId="0" nodeType="withEffect">
                                  <p:stCondLst>
                                    <p:cond delay="0"/>
                                  </p:stCondLst>
                                  <p:iterate type="lt">
                                    <p:tmPct val="10000"/>
                                  </p:iterate>
                                  <p:childTnLst>
                                    <p:set>
                                      <p:cBhvr>
                                        <p:cTn id="18" dur="1" fill="hold">
                                          <p:stCondLst>
                                            <p:cond delay="0"/>
                                          </p:stCondLst>
                                        </p:cTn>
                                        <p:tgtEl>
                                          <p:spTgt spid="29"/>
                                        </p:tgtEl>
                                        <p:attrNameLst>
                                          <p:attrName>style.visibility</p:attrName>
                                        </p:attrNameLst>
                                      </p:cBhvr>
                                      <p:to>
                                        <p:strVal val="visible"/>
                                      </p:to>
                                    </p:set>
                                    <p:anim by="(-#ppt_w*2)" calcmode="lin" valueType="num">
                                      <p:cBhvr rctx="PPT">
                                        <p:cTn id="19" dur="250" autoRev="1" fill="hold">
                                          <p:stCondLst>
                                            <p:cond delay="0"/>
                                          </p:stCondLst>
                                        </p:cTn>
                                        <p:tgtEl>
                                          <p:spTgt spid="29"/>
                                        </p:tgtEl>
                                        <p:attrNameLst>
                                          <p:attrName>ppt_w</p:attrName>
                                        </p:attrNameLst>
                                      </p:cBhvr>
                                    </p:anim>
                                    <p:anim by="(#ppt_w*0.50)" calcmode="lin" valueType="num">
                                      <p:cBhvr>
                                        <p:cTn id="20" dur="250" decel="50000" autoRev="1" fill="hold">
                                          <p:stCondLst>
                                            <p:cond delay="0"/>
                                          </p:stCondLst>
                                        </p:cTn>
                                        <p:tgtEl>
                                          <p:spTgt spid="29"/>
                                        </p:tgtEl>
                                        <p:attrNameLst>
                                          <p:attrName>ppt_x</p:attrName>
                                        </p:attrNameLst>
                                      </p:cBhvr>
                                    </p:anim>
                                    <p:anim from="(-#ppt_h/2)" to="(#ppt_y)" calcmode="lin" valueType="num">
                                      <p:cBhvr>
                                        <p:cTn id="21" dur="500" fill="hold">
                                          <p:stCondLst>
                                            <p:cond delay="0"/>
                                          </p:stCondLst>
                                        </p:cTn>
                                        <p:tgtEl>
                                          <p:spTgt spid="29"/>
                                        </p:tgtEl>
                                        <p:attrNameLst>
                                          <p:attrName>ppt_y</p:attrName>
                                        </p:attrNameLst>
                                      </p:cBhvr>
                                    </p:anim>
                                    <p:animRot by="21600000">
                                      <p:cBhvr>
                                        <p:cTn id="22" dur="500" fill="hold">
                                          <p:stCondLst>
                                            <p:cond delay="0"/>
                                          </p:stCondLst>
                                        </p:cTn>
                                        <p:tgtEl>
                                          <p:spTgt spid="2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algn="ctr">
                <a:defRPr/>
              </a:pPr>
              <a:r>
                <a:rPr lang="en-US" sz="3200" dirty="0">
                  <a:solidFill>
                    <a:srgbClr val="FF0066"/>
                  </a:solidFill>
                  <a:effectLst>
                    <a:outerShdw blurRad="38100" dist="38100" dir="2700000" algn="tl">
                      <a:srgbClr val="000000">
                        <a:alpha val="43137"/>
                      </a:srgbClr>
                    </a:outerShdw>
                  </a:effectLst>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algn="ctr">
                <a:defRPr/>
              </a:pPr>
              <a:r>
                <a:rPr lang="en-US" sz="3200" dirty="0">
                  <a:solidFill>
                    <a:srgbClr val="FF0066"/>
                  </a:solidFill>
                  <a:effectLst>
                    <a:outerShdw blurRad="38100" dist="38100" dir="2700000" algn="tl">
                      <a:srgbClr val="000000">
                        <a:alpha val="43137"/>
                      </a:srgbClr>
                    </a:outerShdw>
                  </a:effectLst>
                </a:rPr>
                <a:t>NHẬN XÉT</a:t>
              </a:r>
            </a:p>
          </p:txBody>
        </p:sp>
      </p:grpSp>
      <p:pic>
        <p:nvPicPr>
          <p:cNvPr id="10" name="Picture 9">
            <a:extLst>
              <a:ext uri="{FF2B5EF4-FFF2-40B4-BE49-F238E27FC236}">
                <a16:creationId xmlns:a16="http://schemas.microsoft.com/office/drawing/2014/main" id="{C8490F10-5CFC-46F0-9F7F-8308DEA6D6C7}"/>
              </a:ext>
            </a:extLst>
          </p:cNvPr>
          <p:cNvPicPr>
            <a:picLocks noChangeAspect="1"/>
          </p:cNvPicPr>
          <p:nvPr/>
        </p:nvPicPr>
        <p:blipFill>
          <a:blip r:embed="rId13"/>
          <a:stretch>
            <a:fillRect/>
          </a:stretch>
        </p:blipFill>
        <p:spPr>
          <a:xfrm>
            <a:off x="3949934" y="1108432"/>
            <a:ext cx="4176122" cy="1268078"/>
          </a:xfrm>
          <a:prstGeom prst="rect">
            <a:avLst/>
          </a:prstGeom>
        </p:spPr>
      </p:pic>
    </p:spTree>
    <p:extLst>
      <p:ext uri="{BB962C8B-B14F-4D97-AF65-F5344CB8AC3E}">
        <p14:creationId xmlns:p14="http://schemas.microsoft.com/office/powerpoint/2010/main" val="2245244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BBBEB551-C662-4B10-B623-FE91A7487C14}"/>
              </a:ext>
            </a:extLst>
          </p:cNvPr>
          <p:cNvSpPr txBox="1"/>
          <p:nvPr/>
        </p:nvSpPr>
        <p:spPr>
          <a:xfrm>
            <a:off x="2024976" y="938106"/>
            <a:ext cx="65502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48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48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endParaRPr kumimoji="0" lang="en-US" sz="48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18" name="TextBox 17">
            <a:extLst>
              <a:ext uri="{FF2B5EF4-FFF2-40B4-BE49-F238E27FC236}">
                <a16:creationId xmlns:a16="http://schemas.microsoft.com/office/drawing/2014/main" id="{B92FF4BD-B460-4B85-9D4A-E42A5F32CA31}"/>
              </a:ext>
            </a:extLst>
          </p:cNvPr>
          <p:cNvSpPr txBox="1"/>
          <p:nvPr/>
        </p:nvSpPr>
        <p:spPr>
          <a:xfrm>
            <a:off x="1188720" y="1704654"/>
            <a:ext cx="8064246" cy="3970318"/>
          </a:xfrm>
          <a:prstGeom prst="rect">
            <a:avLst/>
          </a:prstGeom>
          <a:noFill/>
        </p:spPr>
        <p:txBody>
          <a:bodyPr wrap="square">
            <a:spAutoFit/>
          </a:bodyPr>
          <a:lstStyle/>
          <a:p>
            <a:pPr lvl="0" algn="just">
              <a:defRPr/>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Hè năm ngoái, cả gia đình em đi tham quan vườn bách thú. Bố lái xe đưa ba mẹ con em đến đó. Sau khi đỗ xe, cả gia đình em cùng nhau đi xem từng loài vật. Sau đó, bố mẹ cho em chơi trò đu quay và tàu lượn. Cuối cùng, cả gia đình em cùng ăn bữa trưa mà mẹ đã chuẩn bị. Em thích nhất là được đi tham quan các con vật quý hiếm trong sở thú. Chúng rất đáng yêu và dễ thương. Em vui vì cả gia đình đã có một chuyến đi ý nghĩa.</a:t>
            </a:r>
          </a:p>
        </p:txBody>
      </p:sp>
      <p:pic>
        <p:nvPicPr>
          <p:cNvPr id="7" name="Picture 6" descr="A picture containing toy, doll&#10;&#10;Description automatically generated">
            <a:extLst>
              <a:ext uri="{FF2B5EF4-FFF2-40B4-BE49-F238E27FC236}">
                <a16:creationId xmlns:a16="http://schemas.microsoft.com/office/drawing/2014/main" id="{1C9A3534-68FF-4548-885F-48F6747B71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8726" y="-252506"/>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1000"/>
                                </p:stCondLst>
                                <p:childTnLst>
                                  <p:par>
                                    <p:cTn id="18" presetID="52"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Scale>
                                          <p:cBhvr>
                                            <p:cTn id="2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6"/>
                                            </p:tgtEl>
                                            <p:attrNameLst>
                                              <p:attrName>ppt_x</p:attrName>
                                              <p:attrName>ppt_y</p:attrName>
                                            </p:attrNameLst>
                                          </p:cBhvr>
                                        </p:animMotion>
                                        <p:animEffect transition="in" filter="fade">
                                          <p:cBhvr>
                                            <p:cTn id="22" dur="1000"/>
                                            <p:tgtEl>
                                              <p:spTgt spid="16"/>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750"/>
                                            <p:tgtEl>
                                              <p:spTgt spid="18"/>
                                            </p:tgtEl>
                                          </p:cBhvr>
                                        </p:animEffect>
                                      </p:childTnLst>
                                    </p:cTn>
                                  </p:par>
                                  <p:par>
                                    <p:cTn id="27" presetID="2" presetClass="entr" presetSubtype="4" fill="hold" nodeType="withEffect" p14:presetBounceEnd="40000">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14:bounceEnd="40000">
                                          <p:cBhvr additive="base">
                                            <p:cTn id="29"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1000"/>
                                </p:stCondLst>
                                <p:childTnLst>
                                  <p:par>
                                    <p:cTn id="18" presetID="52"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Scale>
                                          <p:cBhvr>
                                            <p:cTn id="2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6"/>
                                            </p:tgtEl>
                                            <p:attrNameLst>
                                              <p:attrName>ppt_x</p:attrName>
                                              <p:attrName>ppt_y</p:attrName>
                                            </p:attrNameLst>
                                          </p:cBhvr>
                                        </p:animMotion>
                                        <p:animEffect transition="in" filter="fade">
                                          <p:cBhvr>
                                            <p:cTn id="22" dur="1000"/>
                                            <p:tgtEl>
                                              <p:spTgt spid="16"/>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750"/>
                                            <p:tgtEl>
                                              <p:spTgt spid="18"/>
                                            </p:tgtEl>
                                          </p:cBhvr>
                                        </p:animEffect>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626C9D12-9981-4602-9C4C-2A6DDEF69639}"/>
              </a:ext>
            </a:extLst>
          </p:cNvPr>
          <p:cNvSpPr txBox="1"/>
          <p:nvPr/>
        </p:nvSpPr>
        <p:spPr>
          <a:xfrm>
            <a:off x="3362190" y="2144383"/>
            <a:ext cx="58867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TẠM BIỆT VÀ HẸN GẶP LẠI</a:t>
            </a:r>
            <a:endParaRPr kumimoji="0" lang="vi-VN" sz="6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a:extLst>
              <a:ext uri="{FF2B5EF4-FFF2-40B4-BE49-F238E27FC236}">
                <a16:creationId xmlns:a16="http://schemas.microsoft.com/office/drawing/2014/main" id="{7FF5C157-04CB-482C-93D9-DE1A27EF0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4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2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258547" y="813816"/>
            <a:ext cx="10061725" cy="5653930"/>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5187979"/>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5996480F-EC8F-4F35-92D9-0659063B3CE3}"/>
              </a:ext>
            </a:extLst>
          </p:cNvPr>
          <p:cNvSpPr txBox="1"/>
          <p:nvPr/>
        </p:nvSpPr>
        <p:spPr>
          <a:xfrm>
            <a:off x="4034630" y="1162002"/>
            <a:ext cx="7971813" cy="830997"/>
          </a:xfrm>
          <a:prstGeom prst="rect">
            <a:avLst/>
          </a:prstGeom>
          <a:noFill/>
        </p:spPr>
        <p:txBody>
          <a:bodyPr wrap="square" rtlCol="0">
            <a:spAutoFit/>
          </a:bodyPr>
          <a:lstStyle/>
          <a:p>
            <a:pPr>
              <a:defRPr/>
            </a:pPr>
            <a:r>
              <a:rPr lang="vi-VN" sz="4800">
                <a:solidFill>
                  <a:srgbClr val="FF2543"/>
                </a:solidFill>
                <a:effectLst>
                  <a:outerShdw blurRad="50800" dist="38100" dir="16200000" rotWithShape="0">
                    <a:prstClr val="black">
                      <a:alpha val="40000"/>
                    </a:prstClr>
                  </a:outerShdw>
                </a:effectLst>
                <a:latin typeface="Coiny" panose="02000903060500060000" pitchFamily="2" charset="0"/>
              </a:rPr>
              <a:t>Yêu cầu cần đạt</a:t>
            </a:r>
            <a:endParaRPr lang="en-US" sz="4800" dirty="0">
              <a:solidFill>
                <a:srgbClr val="FF2543"/>
              </a:solidFill>
              <a:effectLst>
                <a:outerShdw blurRad="50800" dist="38100" dir="16200000" rotWithShape="0">
                  <a:prstClr val="black">
                    <a:alpha val="40000"/>
                  </a:prstClr>
                </a:outerShdw>
              </a:effectLst>
              <a:latin typeface="Coiny" panose="02000903060500060000" pitchFamily="2" charset="0"/>
            </a:endParaRP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9662198" y="4113670"/>
            <a:ext cx="2779695" cy="2744330"/>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781362">
            <a:off x="-258154" y="-1084878"/>
            <a:ext cx="4114800" cy="4114800"/>
          </a:xfrm>
          <a:prstGeom prst="rect">
            <a:avLst/>
          </a:prstGeom>
        </p:spPr>
      </p:pic>
      <p:graphicFrame>
        <p:nvGraphicFramePr>
          <p:cNvPr id="15" name="Diagram 14"/>
          <p:cNvGraphicFramePr/>
          <p:nvPr>
            <p:extLst>
              <p:ext uri="{D42A27DB-BD31-4B8C-83A1-F6EECF244321}">
                <p14:modId xmlns:p14="http://schemas.microsoft.com/office/powerpoint/2010/main" val="2262712216"/>
              </p:ext>
            </p:extLst>
          </p:nvPr>
        </p:nvGraphicFramePr>
        <p:xfrm>
          <a:off x="2587017" y="2140963"/>
          <a:ext cx="7001451" cy="32905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6" name="TextBox 15"/>
          <p:cNvSpPr txBox="1"/>
          <p:nvPr/>
        </p:nvSpPr>
        <p:spPr>
          <a:xfrm>
            <a:off x="2904316" y="2555131"/>
            <a:ext cx="667512"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1</a:t>
            </a:r>
          </a:p>
        </p:txBody>
      </p:sp>
      <p:sp>
        <p:nvSpPr>
          <p:cNvPr id="17" name="TextBox 16"/>
          <p:cNvSpPr txBox="1"/>
          <p:nvPr/>
        </p:nvSpPr>
        <p:spPr>
          <a:xfrm>
            <a:off x="3142072" y="3493861"/>
            <a:ext cx="667512"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2</a:t>
            </a:r>
          </a:p>
        </p:txBody>
      </p:sp>
      <p:sp>
        <p:nvSpPr>
          <p:cNvPr id="18" name="TextBox 17"/>
          <p:cNvSpPr txBox="1"/>
          <p:nvPr/>
        </p:nvSpPr>
        <p:spPr>
          <a:xfrm>
            <a:off x="2808316" y="4491938"/>
            <a:ext cx="667512"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4293961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TLV T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04012174"/>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1828800" y="650895"/>
            <a:ext cx="9261229"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6" name="TextBox 25">
            <a:extLst>
              <a:ext uri="{FF2B5EF4-FFF2-40B4-BE49-F238E27FC236}">
                <a16:creationId xmlns:a16="http://schemas.microsoft.com/office/drawing/2014/main" id="{ABA488ED-1316-48B3-856C-C09E4E6DF2B2}"/>
              </a:ext>
            </a:extLst>
          </p:cNvPr>
          <p:cNvSpPr txBox="1"/>
          <p:nvPr/>
        </p:nvSpPr>
        <p:spPr>
          <a:xfrm>
            <a:off x="4813999" y="1924360"/>
            <a:ext cx="33858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TIẾNG VIỆT</a:t>
            </a:r>
          </a:p>
        </p:txBody>
      </p:sp>
      <p:sp>
        <p:nvSpPr>
          <p:cNvPr id="29" name="TextBox 28">
            <a:extLst>
              <a:ext uri="{FF2B5EF4-FFF2-40B4-BE49-F238E27FC236}">
                <a16:creationId xmlns:a16="http://schemas.microsoft.com/office/drawing/2014/main" id="{626C9D12-9981-4602-9C4C-2A6DDEF69639}"/>
              </a:ext>
            </a:extLst>
          </p:cNvPr>
          <p:cNvSpPr txBox="1"/>
          <p:nvPr/>
        </p:nvSpPr>
        <p:spPr>
          <a:xfrm>
            <a:off x="2092303" y="2778747"/>
            <a:ext cx="86391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spc="-150" noProof="0" dirty="0">
                <a:solidFill>
                  <a:srgbClr val="002060"/>
                </a:solidFill>
                <a:latin typeface="Pattaya" panose="00000500000000000000" pitchFamily="2" charset="-34"/>
                <a:ea typeface="LNTH-Kids  Chinese Font 1" panose="02010600030101010101" pitchFamily="2" charset="-128"/>
                <a:cs typeface="Pattaya" panose="00000500000000000000" pitchFamily="2" charset="-34"/>
              </a:rPr>
              <a:t>L</a:t>
            </a:r>
            <a:r>
              <a:rPr kumimoji="0" lang="vi-VN" sz="3600" b="0" i="0" u="none" strike="noStrike" kern="1200" cap="none" spc="-150" normalizeH="0" baseline="0" noProof="0" dirty="0">
                <a:ln>
                  <a:noFill/>
                </a:ln>
                <a:solidFill>
                  <a:srgbClr val="002060"/>
                </a:solidFill>
                <a:effectLst/>
                <a:uLnTx/>
                <a:uFillTx/>
                <a:latin typeface="Pattaya" panose="00000500000000000000" pitchFamily="2" charset="-34"/>
                <a:ea typeface="LNTH-Kids  Chinese Font 1" panose="02010600030101010101" pitchFamily="2" charset="-128"/>
                <a:cs typeface="Pattaya" panose="00000500000000000000" pitchFamily="2" charset="-34"/>
              </a:rPr>
              <a:t>uyện tập: Viết đoạn văn kể lại một hoạt động em đã cùng làm với người thân trong gia đình.</a:t>
            </a:r>
          </a:p>
        </p:txBody>
      </p:sp>
      <p:pic>
        <p:nvPicPr>
          <p:cNvPr id="17" name="Picture 4" descr="Rainbow Sticker for iOS &amp;amp; Android | GIPHY">
            <a:extLst>
              <a:ext uri="{FF2B5EF4-FFF2-40B4-BE49-F238E27FC236}">
                <a16:creationId xmlns:a16="http://schemas.microsoft.com/office/drawing/2014/main" id="{D5E6D97B-9DAD-47BE-A01E-3A7DE5F0B2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89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2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edge">
                                      <p:cBhvr>
                                        <p:cTn id="29" dur="500"/>
                                        <p:tgtEl>
                                          <p:spTgt spid="26"/>
                                        </p:tgtEl>
                                      </p:cBhvr>
                                    </p:animEffect>
                                  </p:childTnLst>
                                </p:cTn>
                              </p:par>
                            </p:childTnLst>
                          </p:cTn>
                        </p:par>
                        <p:par>
                          <p:cTn id="30" fill="hold">
                            <p:stCondLst>
                              <p:cond delay="2000"/>
                            </p:stCondLst>
                            <p:childTnLst>
                              <p:par>
                                <p:cTn id="31" presetID="9" presetClass="entr" presetSubtype="0" fill="hold" grpId="0" nodeType="afterEffect">
                                  <p:stCondLst>
                                    <p:cond delay="0"/>
                                  </p:stCondLst>
                                  <p:iterate type="wd">
                                    <p:tmPct val="10000"/>
                                  </p:iterate>
                                  <p:childTnLst>
                                    <p:set>
                                      <p:cBhvr>
                                        <p:cTn id="32" dur="1" fill="hold">
                                          <p:stCondLst>
                                            <p:cond delay="0"/>
                                          </p:stCondLst>
                                        </p:cTn>
                                        <p:tgtEl>
                                          <p:spTgt spid="29"/>
                                        </p:tgtEl>
                                        <p:attrNameLst>
                                          <p:attrName>style.visibility</p:attrName>
                                        </p:attrNameLst>
                                      </p:cBhvr>
                                      <p:to>
                                        <p:strVal val="visible"/>
                                      </p:to>
                                    </p:set>
                                    <p:animEffect transition="in" filter="dissolve">
                                      <p:cBhvr>
                                        <p:cTn id="33" dur="500"/>
                                        <p:tgtEl>
                                          <p:spTgt spid="29"/>
                                        </p:tgtEl>
                                      </p:cBhvr>
                                    </p:animEffect>
                                  </p:childTnLst>
                                </p:cTn>
                              </p:par>
                            </p:childTnLst>
                          </p:cTn>
                        </p:par>
                        <p:par>
                          <p:cTn id="34" fill="hold">
                            <p:stCondLst>
                              <p:cond delay="355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669373" y="176890"/>
            <a:ext cx="9068987" cy="57796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02336" y="122142"/>
            <a:ext cx="11708599" cy="661308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669371" y="164764"/>
            <a:ext cx="10214029" cy="523220"/>
          </a:xfrm>
          <a:prstGeom prst="rect">
            <a:avLst/>
          </a:prstGeom>
          <a:solidFill>
            <a:schemeClr val="accent6">
              <a:lumMod val="20000"/>
              <a:lumOff val="80000"/>
            </a:schemeClr>
          </a:solidFill>
        </p:spPr>
        <p:txBody>
          <a:bodyPr wrap="square">
            <a:spAutoFit/>
          </a:bodyPr>
          <a:lstStyle/>
          <a:p>
            <a:pPr lvl="0">
              <a:defRPr/>
            </a:pPr>
            <a:r>
              <a:rPr lang="en-US" sz="2800" dirty="0">
                <a:solidFill>
                  <a:srgbClr val="FF0000"/>
                </a:solidFill>
                <a:latin typeface="Arial" panose="020B0604020202020204" pitchFamily="34" charset="0"/>
                <a:cs typeface="Arial" panose="020B0604020202020204" pitchFamily="34" charset="0"/>
              </a:rPr>
              <a:t>1</a:t>
            </a:r>
            <a:r>
              <a:rPr lang="en-US" sz="2800" dirty="0">
                <a:solidFill>
                  <a:srgbClr val="002060"/>
                </a:solidFill>
                <a:latin typeface="Arial" panose="020B0604020202020204" pitchFamily="34" charset="0"/>
                <a:cs typeface="Arial" panose="020B0604020202020204" pitchFamily="34" charset="0"/>
              </a:rPr>
              <a:t>. Quan </a:t>
            </a:r>
            <a:r>
              <a:rPr lang="en-US" sz="2800" dirty="0" err="1">
                <a:solidFill>
                  <a:srgbClr val="002060"/>
                </a:solidFill>
                <a:latin typeface="Arial" panose="020B0604020202020204" pitchFamily="34" charset="0"/>
                <a:cs typeface="Arial" panose="020B0604020202020204" pitchFamily="34" charset="0"/>
              </a:rPr>
              <a:t>sát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tranh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tranh</a:t>
            </a:r>
            <a:endParaRPr lang="en-US" sz="2800" dirty="0">
              <a:solidFill>
                <a:srgbClr val="00206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C35469A-32F1-44CE-9FB2-A7C1947AC100}"/>
              </a:ext>
            </a:extLst>
          </p:cNvPr>
          <p:cNvPicPr>
            <a:picLocks noChangeAspect="1"/>
          </p:cNvPicPr>
          <p:nvPr/>
        </p:nvPicPr>
        <p:blipFill>
          <a:blip r:embed="rId5"/>
          <a:stretch>
            <a:fillRect/>
          </a:stretch>
        </p:blipFill>
        <p:spPr>
          <a:xfrm>
            <a:off x="1307138" y="822888"/>
            <a:ext cx="8938497" cy="5773137"/>
          </a:xfrm>
          <a:prstGeom prst="rect">
            <a:avLst/>
          </a:prstGeom>
        </p:spPr>
      </p:pic>
      <p:cxnSp>
        <p:nvCxnSpPr>
          <p:cNvPr id="7" name="Straight Connector 6"/>
          <p:cNvCxnSpPr/>
          <p:nvPr/>
        </p:nvCxnSpPr>
        <p:spPr>
          <a:xfrm>
            <a:off x="1181275" y="585348"/>
            <a:ext cx="2293445" cy="90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20259" y="585348"/>
            <a:ext cx="31377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54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6" presetClass="entr" presetSubtype="0" fill="hold" grpId="0" nodeType="withEffect">
                                  <p:stCondLst>
                                    <p:cond delay="0"/>
                                  </p:stCondLst>
                                  <p:iterate type="lt">
                                    <p:tmPct val="10000"/>
                                  </p:iterate>
                                  <p:childTnLst>
                                    <p:set>
                                      <p:cBhvr>
                                        <p:cTn id="18" dur="1" fill="hold">
                                          <p:stCondLst>
                                            <p:cond delay="0"/>
                                          </p:stCondLst>
                                        </p:cTn>
                                        <p:tgtEl>
                                          <p:spTgt spid="29"/>
                                        </p:tgtEl>
                                        <p:attrNameLst>
                                          <p:attrName>style.visibility</p:attrName>
                                        </p:attrNameLst>
                                      </p:cBhvr>
                                      <p:to>
                                        <p:strVal val="visible"/>
                                      </p:to>
                                    </p:set>
                                    <p:anim by="(-#ppt_w*2)" calcmode="lin" valueType="num">
                                      <p:cBhvr rctx="PPT">
                                        <p:cTn id="19" dur="250" autoRev="1" fill="hold">
                                          <p:stCondLst>
                                            <p:cond delay="0"/>
                                          </p:stCondLst>
                                        </p:cTn>
                                        <p:tgtEl>
                                          <p:spTgt spid="29"/>
                                        </p:tgtEl>
                                        <p:attrNameLst>
                                          <p:attrName>ppt_w</p:attrName>
                                        </p:attrNameLst>
                                      </p:cBhvr>
                                    </p:anim>
                                    <p:anim by="(#ppt_w*0.50)" calcmode="lin" valueType="num">
                                      <p:cBhvr>
                                        <p:cTn id="20" dur="250" decel="50000" autoRev="1" fill="hold">
                                          <p:stCondLst>
                                            <p:cond delay="0"/>
                                          </p:stCondLst>
                                        </p:cTn>
                                        <p:tgtEl>
                                          <p:spTgt spid="29"/>
                                        </p:tgtEl>
                                        <p:attrNameLst>
                                          <p:attrName>ppt_x</p:attrName>
                                        </p:attrNameLst>
                                      </p:cBhvr>
                                    </p:anim>
                                    <p:anim from="(-#ppt_h/2)" to="(#ppt_y)" calcmode="lin" valueType="num">
                                      <p:cBhvr>
                                        <p:cTn id="21" dur="500" fill="hold">
                                          <p:stCondLst>
                                            <p:cond delay="0"/>
                                          </p:stCondLst>
                                        </p:cTn>
                                        <p:tgtEl>
                                          <p:spTgt spid="29"/>
                                        </p:tgtEl>
                                        <p:attrNameLst>
                                          <p:attrName>ppt_y</p:attrName>
                                        </p:attrNameLst>
                                      </p:cBhvr>
                                    </p:anim>
                                    <p:animRot by="21600000">
                                      <p:cBhvr>
                                        <p:cTn id="22" dur="500" fill="hold">
                                          <p:stCondLst>
                                            <p:cond delay="0"/>
                                          </p:stCondLst>
                                        </p:cTn>
                                        <p:tgtEl>
                                          <p:spTgt spid="2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02336" y="122142"/>
            <a:ext cx="11708599" cy="661308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cxnSp>
        <p:nvCxnSpPr>
          <p:cNvPr id="7" name="Straight Connector 6"/>
          <p:cNvCxnSpPr/>
          <p:nvPr/>
        </p:nvCxnSpPr>
        <p:spPr>
          <a:xfrm>
            <a:off x="1181275" y="585348"/>
            <a:ext cx="2293445" cy="90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20259" y="585348"/>
            <a:ext cx="31377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Picture 19"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36935" t="6368" r="38115" b="57043"/>
          <a:stretch/>
        </p:blipFill>
        <p:spPr>
          <a:xfrm>
            <a:off x="10231903" y="4356838"/>
            <a:ext cx="1483314" cy="2349413"/>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14B9BDFF-3851-4FF9-8967-C3A2AC46E62B}"/>
              </a:ext>
            </a:extLst>
          </p:cNvPr>
          <p:cNvPicPr>
            <a:picLocks noChangeAspect="1"/>
          </p:cNvPicPr>
          <p:nvPr/>
        </p:nvPicPr>
        <p:blipFill>
          <a:blip r:embed="rId7"/>
          <a:stretch>
            <a:fillRect/>
          </a:stretch>
        </p:blipFill>
        <p:spPr>
          <a:xfrm>
            <a:off x="895184" y="1080163"/>
            <a:ext cx="5893141" cy="3901078"/>
          </a:xfrm>
          <a:prstGeom prst="rect">
            <a:avLst/>
          </a:prstGeom>
        </p:spPr>
      </p:pic>
      <p:sp>
        <p:nvSpPr>
          <p:cNvPr id="3" name="Rounded Rectangle 2"/>
          <p:cNvSpPr/>
          <p:nvPr/>
        </p:nvSpPr>
        <p:spPr>
          <a:xfrm>
            <a:off x="7214396" y="1097164"/>
            <a:ext cx="4161435" cy="31079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51780" y="1269242"/>
            <a:ext cx="3598962" cy="2677656"/>
          </a:xfrm>
          <a:prstGeom prst="rect">
            <a:avLst/>
          </a:prstGeom>
          <a:noFill/>
        </p:spPr>
        <p:txBody>
          <a:bodyPr wrap="square" rtlCol="0">
            <a:spAutoFit/>
          </a:bodyPr>
          <a:lstStyle/>
          <a:p>
            <a:r>
              <a:rPr lang="en-US" sz="2400" dirty="0" err="1">
                <a:solidFill>
                  <a:srgbClr val="FF0000"/>
                </a:solidFill>
                <a:latin typeface="Arial" panose="020B0604020202020204" pitchFamily="34" charset="0"/>
                <a:cs typeface="Arial" panose="020B0604020202020204" pitchFamily="34" charset="0"/>
              </a:rPr>
              <a:t>Gợi</a:t>
            </a:r>
            <a:r>
              <a:rPr lang="en-US" sz="2400" dirty="0">
                <a:solidFill>
                  <a:srgbClr val="FF0000"/>
                </a:solidFill>
                <a:latin typeface="Arial" panose="020B0604020202020204" pitchFamily="34" charset="0"/>
                <a:cs typeface="Arial" panose="020B0604020202020204" pitchFamily="34" charset="0"/>
              </a:rPr>
              <a:t> ý: </a:t>
            </a:r>
          </a:p>
          <a:p>
            <a:pPr marL="285750" indent="-285750">
              <a:buFontTx/>
              <a:buChar char="-"/>
            </a:pPr>
            <a:r>
              <a:rPr lang="en-US" sz="2400" dirty="0" err="1">
                <a:solidFill>
                  <a:srgbClr val="002060"/>
                </a:solidFill>
                <a:latin typeface="Arial" panose="020B0604020202020204" pitchFamily="34" charset="0"/>
                <a:cs typeface="Arial" panose="020B0604020202020204" pitchFamily="34" charset="0"/>
              </a:rPr>
              <a:t>Trong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tranh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những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ai</a:t>
            </a:r>
            <a:r>
              <a:rPr lang="en-US" sz="2400" dirty="0">
                <a:solidFill>
                  <a:srgbClr val="002060"/>
                </a:solidFill>
                <a:latin typeface="Arial" panose="020B0604020202020204" pitchFamily="34" charset="0"/>
                <a:cs typeface="Arial" panose="020B0604020202020204" pitchFamily="34" charset="0"/>
              </a:rPr>
              <a:t>? </a:t>
            </a:r>
          </a:p>
          <a:p>
            <a:pPr marL="285750" indent="-285750">
              <a:buFontTx/>
              <a:buChar char="-"/>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động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từng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người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gì</a:t>
            </a:r>
            <a:r>
              <a:rPr lang="en-US" sz="2400" dirty="0">
                <a:solidFill>
                  <a:srgbClr val="002060"/>
                </a:solidFill>
                <a:latin typeface="Arial" panose="020B0604020202020204" pitchFamily="34" charset="0"/>
                <a:cs typeface="Arial" panose="020B0604020202020204" pitchFamily="34" charset="0"/>
              </a:rPr>
              <a:t>?</a:t>
            </a:r>
          </a:p>
          <a:p>
            <a:pPr marL="285750" indent="-285750">
              <a:buFontTx/>
              <a:buChar char="-"/>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động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diễn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ra</a:t>
            </a:r>
            <a:r>
              <a:rPr lang="en-US" sz="2400" dirty="0">
                <a:solidFill>
                  <a:srgbClr val="002060"/>
                </a:solidFill>
                <a:latin typeface="Arial" panose="020B0604020202020204" pitchFamily="34" charset="0"/>
                <a:cs typeface="Arial" panose="020B0604020202020204" pitchFamily="34" charset="0"/>
              </a:rPr>
              <a:t> ở </a:t>
            </a:r>
            <a:r>
              <a:rPr lang="en-US" sz="2400" dirty="0" err="1">
                <a:solidFill>
                  <a:srgbClr val="002060"/>
                </a:solidFill>
                <a:latin typeface="Arial" panose="020B0604020202020204" pitchFamily="34" charset="0"/>
                <a:cs typeface="Arial" panose="020B0604020202020204" pitchFamily="34" charset="0"/>
              </a:rPr>
              <a:t>đâu</a:t>
            </a:r>
            <a:r>
              <a:rPr lang="en-US" sz="2400" dirty="0">
                <a:solidFill>
                  <a:srgbClr val="002060"/>
                </a:solidFill>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2C91287F-6FD2-412A-95A7-21632CCE99C7}"/>
              </a:ext>
            </a:extLst>
          </p:cNvPr>
          <p:cNvSpPr txBox="1"/>
          <p:nvPr/>
        </p:nvSpPr>
        <p:spPr>
          <a:xfrm>
            <a:off x="887547" y="306315"/>
            <a:ext cx="10214029" cy="523220"/>
          </a:xfrm>
          <a:prstGeom prst="rect">
            <a:avLst/>
          </a:prstGeom>
          <a:solidFill>
            <a:schemeClr val="accent6">
              <a:lumMod val="20000"/>
              <a:lumOff val="80000"/>
            </a:schemeClr>
          </a:solidFill>
        </p:spPr>
        <p:txBody>
          <a:bodyPr wrap="square">
            <a:spAutoFit/>
          </a:bodyPr>
          <a:lstStyle/>
          <a:p>
            <a:pPr lvl="0">
              <a:defRPr/>
            </a:pPr>
            <a:r>
              <a:rPr lang="en-US" sz="2800" dirty="0">
                <a:solidFill>
                  <a:srgbClr val="FF0000"/>
                </a:solidFill>
                <a:latin typeface="Arial" panose="020B0604020202020204" pitchFamily="34" charset="0"/>
                <a:cs typeface="Arial" panose="020B0604020202020204" pitchFamily="34" charset="0"/>
              </a:rPr>
              <a:t>1</a:t>
            </a:r>
            <a:r>
              <a:rPr lang="en-US" sz="2800" dirty="0">
                <a:solidFill>
                  <a:srgbClr val="002060"/>
                </a:solidFill>
                <a:latin typeface="Arial" panose="020B0604020202020204" pitchFamily="34" charset="0"/>
                <a:cs typeface="Arial" panose="020B0604020202020204" pitchFamily="34" charset="0"/>
              </a:rPr>
              <a:t>. Quan </a:t>
            </a:r>
            <a:r>
              <a:rPr lang="en-US" sz="2800" dirty="0" err="1">
                <a:solidFill>
                  <a:srgbClr val="002060"/>
                </a:solidFill>
                <a:latin typeface="Arial" panose="020B0604020202020204" pitchFamily="34" charset="0"/>
                <a:cs typeface="Arial" panose="020B0604020202020204" pitchFamily="34" charset="0"/>
              </a:rPr>
              <a:t>sát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tranh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tranh</a:t>
            </a:r>
            <a:endParaRPr lang="en-US" sz="2800" dirty="0">
              <a:solidFill>
                <a:srgbClr val="002060"/>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B7E8A516-5F50-4888-9312-7026E07DDD85}"/>
              </a:ext>
            </a:extLst>
          </p:cNvPr>
          <p:cNvGrpSpPr/>
          <p:nvPr/>
        </p:nvGrpSpPr>
        <p:grpSpPr>
          <a:xfrm>
            <a:off x="2073969" y="5157127"/>
            <a:ext cx="8052865" cy="1243985"/>
            <a:chOff x="5381626" y="627264"/>
            <a:chExt cx="5581650" cy="1243985"/>
          </a:xfrm>
        </p:grpSpPr>
        <p:sp>
          <p:nvSpPr>
            <p:cNvPr id="28" name="Rectangle: Rounded Corners 11">
              <a:extLst>
                <a:ext uri="{FF2B5EF4-FFF2-40B4-BE49-F238E27FC236}">
                  <a16:creationId xmlns:a16="http://schemas.microsoft.com/office/drawing/2014/main" id="{4898E856-C8CB-4AA5-AF30-4C80BD41C6DD}"/>
                </a:ext>
              </a:extLst>
            </p:cNvPr>
            <p:cNvSpPr/>
            <p:nvPr/>
          </p:nvSpPr>
          <p:spPr>
            <a:xfrm>
              <a:off x="5381626" y="627264"/>
              <a:ext cx="5581650" cy="1243985"/>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BA39642-0AC4-4A20-8B29-E4AFF8675896}"/>
                </a:ext>
              </a:extLst>
            </p:cNvPr>
            <p:cNvSpPr txBox="1"/>
            <p:nvPr/>
          </p:nvSpPr>
          <p:spPr>
            <a:xfrm>
              <a:off x="5600699" y="659672"/>
              <a:ext cx="5143500" cy="1200329"/>
            </a:xfrm>
            <a:prstGeom prst="rect">
              <a:avLst/>
            </a:prstGeom>
            <a:noFill/>
          </p:spPr>
          <p:txBody>
            <a:bodyPr wrap="square" rtlCol="0">
              <a:spAutoFit/>
            </a:bodyPr>
            <a:lstStyle/>
            <a:p>
              <a:pPr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tàu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du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lịch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400" dirty="0">
                  <a:latin typeface="Arial-Rounded" panose="020B0500000000000000" pitchFamily="34" charset="0"/>
                  <a:ea typeface="Arial-Rounded" panose="020B0500000000000000" pitchFamily="34" charset="0"/>
                  <a:cs typeface="Arial-Rounded" panose="020B0500000000000000" pitchFamily="34" charset="0"/>
                </a:rPr>
                <a:t> vali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đựng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sau</a:t>
              </a:r>
              <a:r>
                <a:rPr lang="en-US" sz="2400" dirty="0">
                  <a:latin typeface="Arial-Rounded" panose="020B0500000000000000" pitchFamily="34" charset="0"/>
                  <a:ea typeface="Arial-Rounded" panose="020B0500000000000000" pitchFamily="34" charset="0"/>
                  <a:cs typeface="Arial-Rounded" panose="020B0500000000000000" pitchFamily="34" charset="0"/>
                </a:rPr>
                <a:t>. 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hứng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4584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02336" y="122142"/>
            <a:ext cx="11708599" cy="661308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5C35469A-32F1-44CE-9FB2-A7C1947AC100}"/>
              </a:ext>
            </a:extLst>
          </p:cNvPr>
          <p:cNvPicPr>
            <a:picLocks noChangeAspect="1"/>
          </p:cNvPicPr>
          <p:nvPr/>
        </p:nvPicPr>
        <p:blipFill>
          <a:blip r:embed="rId5"/>
          <a:stretch>
            <a:fillRect/>
          </a:stretch>
        </p:blipFill>
        <p:spPr>
          <a:xfrm>
            <a:off x="572097" y="887291"/>
            <a:ext cx="8028686" cy="5185514"/>
          </a:xfrm>
          <a:prstGeom prst="rect">
            <a:avLst/>
          </a:prstGeom>
        </p:spPr>
      </p:pic>
      <p:sp>
        <p:nvSpPr>
          <p:cNvPr id="15" name="TextBox 14">
            <a:extLst>
              <a:ext uri="{FF2B5EF4-FFF2-40B4-BE49-F238E27FC236}">
                <a16:creationId xmlns:a16="http://schemas.microsoft.com/office/drawing/2014/main" id="{2C91287F-6FD2-412A-95A7-21632CCE99C7}"/>
              </a:ext>
            </a:extLst>
          </p:cNvPr>
          <p:cNvSpPr txBox="1"/>
          <p:nvPr/>
        </p:nvSpPr>
        <p:spPr>
          <a:xfrm>
            <a:off x="669371" y="164764"/>
            <a:ext cx="10214029" cy="523220"/>
          </a:xfrm>
          <a:prstGeom prst="rect">
            <a:avLst/>
          </a:prstGeom>
          <a:solidFill>
            <a:schemeClr val="accent6">
              <a:lumMod val="20000"/>
              <a:lumOff val="80000"/>
            </a:schemeClr>
          </a:solidFill>
        </p:spPr>
        <p:txBody>
          <a:bodyPr wrap="square">
            <a:spAutoFit/>
          </a:bodyPr>
          <a:lstStyle/>
          <a:p>
            <a:pPr lvl="0">
              <a:defRPr/>
            </a:pPr>
            <a:r>
              <a:rPr lang="en-US" sz="2800" dirty="0">
                <a:solidFill>
                  <a:srgbClr val="FF0000"/>
                </a:solidFill>
                <a:latin typeface="Arial" panose="020B0604020202020204" pitchFamily="34" charset="0"/>
                <a:cs typeface="Arial" panose="020B0604020202020204" pitchFamily="34" charset="0"/>
              </a:rPr>
              <a:t>1</a:t>
            </a:r>
            <a:r>
              <a:rPr lang="en-US" sz="2800" dirty="0">
                <a:solidFill>
                  <a:srgbClr val="002060"/>
                </a:solidFill>
                <a:latin typeface="Arial" panose="020B0604020202020204" pitchFamily="34" charset="0"/>
                <a:cs typeface="Arial" panose="020B0604020202020204" pitchFamily="34" charset="0"/>
              </a:rPr>
              <a:t>. Quan </a:t>
            </a:r>
            <a:r>
              <a:rPr lang="en-US" sz="2800" dirty="0" err="1">
                <a:solidFill>
                  <a:srgbClr val="002060"/>
                </a:solidFill>
                <a:latin typeface="Arial" panose="020B0604020202020204" pitchFamily="34" charset="0"/>
                <a:cs typeface="Arial" panose="020B0604020202020204" pitchFamily="34" charset="0"/>
              </a:rPr>
              <a:t>sát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tranh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tranh</a:t>
            </a:r>
            <a:endParaRPr lang="en-US" sz="2800" dirty="0">
              <a:solidFill>
                <a:srgbClr val="002060"/>
              </a:solidFill>
              <a:latin typeface="Arial" panose="020B0604020202020204" pitchFamily="34" charset="0"/>
              <a:cs typeface="Arial" panose="020B0604020202020204" pitchFamily="34" charset="0"/>
            </a:endParaRPr>
          </a:p>
        </p:txBody>
      </p:sp>
      <p:pic>
        <p:nvPicPr>
          <p:cNvPr id="7" name="Picture 6" descr="A group of kids sitting at a table with books&#10;&#10;Description automatically generated">
            <a:extLst>
              <a:ext uri="{FF2B5EF4-FFF2-40B4-BE49-F238E27FC236}">
                <a16:creationId xmlns:a16="http://schemas.microsoft.com/office/drawing/2014/main" id="{91EA16F1-C6C2-26CD-E8F2-28539D8DAAB3}"/>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322371" y="974653"/>
            <a:ext cx="3442554" cy="1907620"/>
          </a:xfrm>
          <a:prstGeom prst="rect">
            <a:avLst/>
          </a:prstGeom>
        </p:spPr>
      </p:pic>
    </p:spTree>
    <p:extLst>
      <p:ext uri="{BB962C8B-B14F-4D97-AF65-F5344CB8AC3E}">
        <p14:creationId xmlns:p14="http://schemas.microsoft.com/office/powerpoint/2010/main" val="2691118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02336" y="122142"/>
            <a:ext cx="11708599" cy="661308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5C35469A-32F1-44CE-9FB2-A7C1947AC100}"/>
              </a:ext>
            </a:extLst>
          </p:cNvPr>
          <p:cNvPicPr>
            <a:picLocks noChangeAspect="1"/>
          </p:cNvPicPr>
          <p:nvPr/>
        </p:nvPicPr>
        <p:blipFill>
          <a:blip r:embed="rId5"/>
          <a:stretch>
            <a:fillRect/>
          </a:stretch>
        </p:blipFill>
        <p:spPr>
          <a:xfrm>
            <a:off x="572097" y="887291"/>
            <a:ext cx="8028686" cy="5185514"/>
          </a:xfrm>
          <a:prstGeom prst="rect">
            <a:avLst/>
          </a:prstGeom>
        </p:spPr>
      </p:pic>
      <p:sp>
        <p:nvSpPr>
          <p:cNvPr id="15" name="TextBox 14">
            <a:extLst>
              <a:ext uri="{FF2B5EF4-FFF2-40B4-BE49-F238E27FC236}">
                <a16:creationId xmlns:a16="http://schemas.microsoft.com/office/drawing/2014/main" id="{2C91287F-6FD2-412A-95A7-21632CCE99C7}"/>
              </a:ext>
            </a:extLst>
          </p:cNvPr>
          <p:cNvSpPr txBox="1"/>
          <p:nvPr/>
        </p:nvSpPr>
        <p:spPr>
          <a:xfrm>
            <a:off x="669371" y="164764"/>
            <a:ext cx="10214029" cy="523220"/>
          </a:xfrm>
          <a:prstGeom prst="rect">
            <a:avLst/>
          </a:prstGeom>
          <a:solidFill>
            <a:schemeClr val="accent6">
              <a:lumMod val="20000"/>
              <a:lumOff val="80000"/>
            </a:schemeClr>
          </a:solidFill>
        </p:spPr>
        <p:txBody>
          <a:bodyPr wrap="square">
            <a:spAutoFit/>
          </a:bodyPr>
          <a:lstStyle/>
          <a:p>
            <a:pPr lvl="0">
              <a:defRPr/>
            </a:pPr>
            <a:r>
              <a:rPr lang="en-US" sz="2800" dirty="0">
                <a:solidFill>
                  <a:srgbClr val="FF0000"/>
                </a:solidFill>
                <a:latin typeface="Arial" panose="020B0604020202020204" pitchFamily="34" charset="0"/>
                <a:cs typeface="Arial" panose="020B0604020202020204" pitchFamily="34" charset="0"/>
              </a:rPr>
              <a:t>1</a:t>
            </a:r>
            <a:r>
              <a:rPr lang="en-US" sz="2800" dirty="0">
                <a:solidFill>
                  <a:srgbClr val="002060"/>
                </a:solidFill>
                <a:latin typeface="Arial" panose="020B0604020202020204" pitchFamily="34" charset="0"/>
                <a:cs typeface="Arial" panose="020B0604020202020204" pitchFamily="34" charset="0"/>
              </a:rPr>
              <a:t>. Quan </a:t>
            </a:r>
            <a:r>
              <a:rPr lang="en-US" sz="2800" dirty="0" err="1">
                <a:solidFill>
                  <a:srgbClr val="002060"/>
                </a:solidFill>
                <a:latin typeface="Arial" panose="020B0604020202020204" pitchFamily="34" charset="0"/>
                <a:cs typeface="Arial" panose="020B0604020202020204" pitchFamily="34" charset="0"/>
              </a:rPr>
              <a:t>sát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tranh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tranh</a:t>
            </a:r>
            <a:endParaRPr lang="en-US" sz="2800" dirty="0">
              <a:solidFill>
                <a:srgbClr val="002060"/>
              </a:solidFill>
              <a:latin typeface="Arial" panose="020B0604020202020204" pitchFamily="34" charset="0"/>
              <a:cs typeface="Arial" panose="020B0604020202020204" pitchFamily="34" charset="0"/>
            </a:endParaRPr>
          </a:p>
        </p:txBody>
      </p:sp>
      <p:pic>
        <p:nvPicPr>
          <p:cNvPr id="10" name="Picture 9" descr="A screenshot of a phone&#10;&#10;Description automatically generated">
            <a:extLst>
              <a:ext uri="{FF2B5EF4-FFF2-40B4-BE49-F238E27FC236}">
                <a16:creationId xmlns:a16="http://schemas.microsoft.com/office/drawing/2014/main" id="{65F08986-0F84-1C7A-C33A-3155DF9823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2484" y="1067152"/>
            <a:ext cx="2322777" cy="4127350"/>
          </a:xfrm>
          <a:prstGeom prst="rect">
            <a:avLst/>
          </a:prstGeom>
        </p:spPr>
      </p:pic>
    </p:spTree>
    <p:extLst>
      <p:ext uri="{BB962C8B-B14F-4D97-AF65-F5344CB8AC3E}">
        <p14:creationId xmlns:p14="http://schemas.microsoft.com/office/powerpoint/2010/main" val="158955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0"/>
            <a:ext cx="10860708" cy="64198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5" name="Picture 14">
            <a:extLst>
              <a:ext uri="{FF2B5EF4-FFF2-40B4-BE49-F238E27FC236}">
                <a16:creationId xmlns:a16="http://schemas.microsoft.com/office/drawing/2014/main" id="{49183D4C-C7EE-4663-BDF7-CC44CA412350}"/>
              </a:ext>
            </a:extLst>
          </p:cNvPr>
          <p:cNvPicPr>
            <a:picLocks noChangeAspect="1"/>
          </p:cNvPicPr>
          <p:nvPr/>
        </p:nvPicPr>
        <p:blipFill>
          <a:blip r:embed="rId4"/>
          <a:stretch>
            <a:fillRect/>
          </a:stretch>
        </p:blipFill>
        <p:spPr>
          <a:xfrm>
            <a:off x="1027176" y="171450"/>
            <a:ext cx="3495409" cy="2021577"/>
          </a:xfrm>
          <a:prstGeom prst="rect">
            <a:avLst/>
          </a:prstGeom>
        </p:spPr>
      </p:pic>
      <p:grpSp>
        <p:nvGrpSpPr>
          <p:cNvPr id="25" name="Group 24">
            <a:extLst>
              <a:ext uri="{FF2B5EF4-FFF2-40B4-BE49-F238E27FC236}">
                <a16:creationId xmlns:a16="http://schemas.microsoft.com/office/drawing/2014/main" id="{BD951CE6-C19A-4ACD-A16E-E54EA7C2D3E9}"/>
              </a:ext>
            </a:extLst>
          </p:cNvPr>
          <p:cNvGrpSpPr/>
          <p:nvPr/>
        </p:nvGrpSpPr>
        <p:grpSpPr>
          <a:xfrm>
            <a:off x="4757598" y="524042"/>
            <a:ext cx="6167905" cy="1149399"/>
            <a:chOff x="5367879" y="701533"/>
            <a:chExt cx="5581650" cy="1271322"/>
          </a:xfrm>
        </p:grpSpPr>
        <p:sp>
          <p:nvSpPr>
            <p:cNvPr id="26" name="Rectangle: Rounded Corners 25">
              <a:extLst>
                <a:ext uri="{FF2B5EF4-FFF2-40B4-BE49-F238E27FC236}">
                  <a16:creationId xmlns:a16="http://schemas.microsoft.com/office/drawing/2014/main" id="{55182F5E-75A9-4E34-837D-0B9537A4BB21}"/>
                </a:ext>
              </a:extLst>
            </p:cNvPr>
            <p:cNvSpPr/>
            <p:nvPr/>
          </p:nvSpPr>
          <p:spPr>
            <a:xfrm>
              <a:off x="5367879" y="701533"/>
              <a:ext cx="5581650" cy="1271322"/>
            </a:xfrm>
            <a:prstGeom prst="roundRect">
              <a:avLst/>
            </a:prstGeom>
            <a:solidFill>
              <a:srgbClr val="FFE38B"/>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1ADBACA-2034-4A88-874F-5D47A41A80F7}"/>
                </a:ext>
              </a:extLst>
            </p:cNvPr>
            <p:cNvSpPr txBox="1"/>
            <p:nvPr/>
          </p:nvSpPr>
          <p:spPr>
            <a:xfrm>
              <a:off x="5469336" y="818656"/>
              <a:ext cx="5178761" cy="919146"/>
            </a:xfrm>
            <a:prstGeom prst="rect">
              <a:avLst/>
            </a:prstGeom>
            <a:noFill/>
          </p:spPr>
          <p:txBody>
            <a:bodyPr wrap="square" rtlCol="0">
              <a:spAutoFit/>
            </a:bodyPr>
            <a:lstStyle/>
            <a:p>
              <a:pPr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lâu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đài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6" name="Picture 15">
            <a:extLst>
              <a:ext uri="{FF2B5EF4-FFF2-40B4-BE49-F238E27FC236}">
                <a16:creationId xmlns:a16="http://schemas.microsoft.com/office/drawing/2014/main" id="{14B9BDFF-3851-4FF9-8967-C3A2AC46E6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3747" y="2307390"/>
            <a:ext cx="3560231" cy="1973695"/>
          </a:xfrm>
          <a:prstGeom prst="rect">
            <a:avLst/>
          </a:prstGeom>
        </p:spPr>
      </p:pic>
      <p:grpSp>
        <p:nvGrpSpPr>
          <p:cNvPr id="17" name="Group 16">
            <a:extLst>
              <a:ext uri="{FF2B5EF4-FFF2-40B4-BE49-F238E27FC236}">
                <a16:creationId xmlns:a16="http://schemas.microsoft.com/office/drawing/2014/main" id="{B7E8A516-5F50-4888-9312-7026E07DDD85}"/>
              </a:ext>
            </a:extLst>
          </p:cNvPr>
          <p:cNvGrpSpPr/>
          <p:nvPr/>
        </p:nvGrpSpPr>
        <p:grpSpPr>
          <a:xfrm>
            <a:off x="4736579" y="2521290"/>
            <a:ext cx="6209941" cy="1305275"/>
            <a:chOff x="5957324" y="2512147"/>
            <a:chExt cx="5079484" cy="2018559"/>
          </a:xfrm>
        </p:grpSpPr>
        <p:sp>
          <p:nvSpPr>
            <p:cNvPr id="18" name="Rectangle: Rounded Corners 11">
              <a:extLst>
                <a:ext uri="{FF2B5EF4-FFF2-40B4-BE49-F238E27FC236}">
                  <a16:creationId xmlns:a16="http://schemas.microsoft.com/office/drawing/2014/main" id="{4898E856-C8CB-4AA5-AF30-4C80BD41C6DD}"/>
                </a:ext>
              </a:extLst>
            </p:cNvPr>
            <p:cNvSpPr/>
            <p:nvPr/>
          </p:nvSpPr>
          <p:spPr>
            <a:xfrm>
              <a:off x="5957324" y="2512147"/>
              <a:ext cx="5079484" cy="2018559"/>
            </a:xfrm>
            <a:prstGeom prst="roundRect">
              <a:avLst/>
            </a:prstGeom>
            <a:solidFill>
              <a:srgbClr val="FFE38B"/>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9BA39642-0AC4-4A20-8B29-E4AFF8675896}"/>
                </a:ext>
              </a:extLst>
            </p:cNvPr>
            <p:cNvSpPr txBox="1"/>
            <p:nvPr/>
          </p:nvSpPr>
          <p:spPr>
            <a:xfrm>
              <a:off x="6166339" y="2582482"/>
              <a:ext cx="466145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bóng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20" name="Picture 19">
            <a:extLst>
              <a:ext uri="{FF2B5EF4-FFF2-40B4-BE49-F238E27FC236}">
                <a16:creationId xmlns:a16="http://schemas.microsoft.com/office/drawing/2014/main" id="{49183D4C-C7EE-4663-BDF7-CC44CA41235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1039" y="4361023"/>
            <a:ext cx="3560230" cy="2275381"/>
          </a:xfrm>
          <a:prstGeom prst="rect">
            <a:avLst/>
          </a:prstGeom>
        </p:spPr>
      </p:pic>
      <p:grpSp>
        <p:nvGrpSpPr>
          <p:cNvPr id="21" name="Group 20">
            <a:extLst>
              <a:ext uri="{FF2B5EF4-FFF2-40B4-BE49-F238E27FC236}">
                <a16:creationId xmlns:a16="http://schemas.microsoft.com/office/drawing/2014/main" id="{BD951CE6-C19A-4ACD-A16E-E54EA7C2D3E9}"/>
              </a:ext>
            </a:extLst>
          </p:cNvPr>
          <p:cNvGrpSpPr/>
          <p:nvPr/>
        </p:nvGrpSpPr>
        <p:grpSpPr>
          <a:xfrm>
            <a:off x="4827675" y="4654331"/>
            <a:ext cx="6423286" cy="1305276"/>
            <a:chOff x="5438654" y="656814"/>
            <a:chExt cx="5581650" cy="2018559"/>
          </a:xfrm>
        </p:grpSpPr>
        <p:sp>
          <p:nvSpPr>
            <p:cNvPr id="22" name="Rectangle: Rounded Corners 25">
              <a:extLst>
                <a:ext uri="{FF2B5EF4-FFF2-40B4-BE49-F238E27FC236}">
                  <a16:creationId xmlns:a16="http://schemas.microsoft.com/office/drawing/2014/main" id="{55182F5E-75A9-4E34-837D-0B9537A4BB21}"/>
                </a:ext>
              </a:extLst>
            </p:cNvPr>
            <p:cNvSpPr/>
            <p:nvPr/>
          </p:nvSpPr>
          <p:spPr>
            <a:xfrm>
              <a:off x="5438654" y="656814"/>
              <a:ext cx="5581650" cy="2018559"/>
            </a:xfrm>
            <a:prstGeom prst="roundRect">
              <a:avLst/>
            </a:prstGeom>
            <a:solidFill>
              <a:srgbClr val="FFE38B"/>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C1ADBACA-2034-4A88-874F-5D47A41A80F7}"/>
                </a:ext>
              </a:extLst>
            </p:cNvPr>
            <p:cNvSpPr txBox="1"/>
            <p:nvPr/>
          </p:nvSpPr>
          <p:spPr>
            <a:xfrm>
              <a:off x="5582007" y="687872"/>
              <a:ext cx="5181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dắt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15863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3921" y="329862"/>
            <a:ext cx="11146690" cy="65769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19373" y="209678"/>
            <a:ext cx="11351983" cy="6727174"/>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274321" y="329862"/>
            <a:ext cx="11306290" cy="492443"/>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FF0000"/>
                </a:solidFill>
                <a:latin typeface="Arial" panose="020B0604020202020204" pitchFamily="34" charset="0"/>
                <a:cs typeface="Arial" panose="020B0604020202020204" pitchFamily="34" charset="0"/>
              </a:rPr>
              <a:t>2</a:t>
            </a:r>
            <a:r>
              <a:rPr kumimoji="0" lang="en-US" sz="2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Kể</a:t>
            </a:r>
            <a:r>
              <a:rPr kumimoji="0" lang="en-US" sz="2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lại</a:t>
            </a:r>
            <a:r>
              <a:rPr kumimoji="0" lang="en-US" sz="2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một</a:t>
            </a:r>
            <a:r>
              <a:rPr kumimoji="0" lang="en-US" sz="2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hoạt</a:t>
            </a:r>
            <a:r>
              <a:rPr kumimoji="0" lang="en-US" sz="2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động</a:t>
            </a:r>
            <a:r>
              <a:rPr kumimoji="0" lang="en-US" sz="2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em</a:t>
            </a:r>
            <a:r>
              <a:rPr kumimoji="0" lang="en-US" sz="2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đã</a:t>
            </a:r>
            <a:r>
              <a:rPr kumimoji="0" lang="en-US" sz="26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làm</a:t>
            </a:r>
            <a:r>
              <a:rPr kumimoji="0" lang="en-US" sz="26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cùng</a:t>
            </a:r>
            <a:r>
              <a:rPr kumimoji="0" lang="en-US" sz="26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những</a:t>
            </a:r>
            <a:r>
              <a:rPr kumimoji="0" lang="en-US" sz="26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người</a:t>
            </a:r>
            <a:r>
              <a:rPr kumimoji="0" lang="en-US" sz="26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thân</a:t>
            </a:r>
            <a:r>
              <a:rPr kumimoji="0" lang="en-US" sz="26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trong</a:t>
            </a:r>
            <a:r>
              <a:rPr kumimoji="0" lang="en-US" sz="26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gia</a:t>
            </a:r>
            <a:r>
              <a:rPr kumimoji="0" lang="en-US" sz="26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60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đình</a:t>
            </a:r>
            <a:r>
              <a:rPr kumimoji="0" lang="en-US" sz="260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a:t>
            </a:r>
            <a:endParaRPr kumimoji="0" lang="en-US" sz="2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E4EEA218-6A2C-46E2-8877-33DD227FA1D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726511" y="1107736"/>
            <a:ext cx="8752458" cy="4921013"/>
          </a:xfrm>
          <a:prstGeom prst="rect">
            <a:avLst/>
          </a:prstGeom>
        </p:spPr>
      </p:pic>
      <p:cxnSp>
        <p:nvCxnSpPr>
          <p:cNvPr id="12" name="Straight Connector 11"/>
          <p:cNvCxnSpPr/>
          <p:nvPr/>
        </p:nvCxnSpPr>
        <p:spPr>
          <a:xfrm flipV="1">
            <a:off x="916912" y="755982"/>
            <a:ext cx="2992478" cy="1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047914" y="749478"/>
            <a:ext cx="4020672" cy="1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descr="A cartoon of a child and child&#10;&#10;Description automatically generated">
            <a:extLst>
              <a:ext uri="{FF2B5EF4-FFF2-40B4-BE49-F238E27FC236}">
                <a16:creationId xmlns:a16="http://schemas.microsoft.com/office/drawing/2014/main" id="{56BA7D8E-DA3C-23B8-C72D-1D2A70F724D5}"/>
              </a:ext>
            </a:extLst>
          </p:cNvPr>
          <p:cNvPicPr>
            <a:picLocks noChangeAspect="1"/>
          </p:cNvPicPr>
          <p:nvPr/>
        </p:nvPicPr>
        <p:blipFill>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769030" y="1058355"/>
            <a:ext cx="2696459" cy="3064534"/>
          </a:xfrm>
          <a:prstGeom prst="rect">
            <a:avLst/>
          </a:prstGeom>
        </p:spPr>
      </p:pic>
    </p:spTree>
    <p:extLst>
      <p:ext uri="{BB962C8B-B14F-4D97-AF65-F5344CB8AC3E}">
        <p14:creationId xmlns:p14="http://schemas.microsoft.com/office/powerpoint/2010/main" val="1448192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TotalTime>
  <Words>508</Words>
  <Application>Microsoft Office PowerPoint</Application>
  <PresentationFormat>Widescreen</PresentationFormat>
  <Paragraphs>36</Paragraphs>
  <Slides>16</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SVN-Roselina Script</vt:lpstr>
      <vt:lpstr>Coiny</vt:lpstr>
      <vt:lpstr>Arial-Rounded</vt:lpstr>
      <vt:lpstr>SVN-Dumpling</vt:lpstr>
      <vt:lpstr>Calibri</vt:lpstr>
      <vt:lpstr>Pattaya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NGUYEN MINH NGOC 1</cp:lastModifiedBy>
  <cp:revision>37</cp:revision>
  <dcterms:created xsi:type="dcterms:W3CDTF">2022-06-11T00:25:14Z</dcterms:created>
  <dcterms:modified xsi:type="dcterms:W3CDTF">2025-09-07T11:40:51Z</dcterms:modified>
</cp:coreProperties>
</file>