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  <p:sldMasterId id="2147483676" r:id="rId6"/>
    <p:sldMasterId id="2147483688" r:id="rId7"/>
    <p:sldMasterId id="214748370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y="6858000" cx="12192000"/>
  <p:notesSz cx="6858000" cy="9144000"/>
  <p:embeddedFontLst>
    <p:embeddedFont>
      <p:font typeface="Nunito Black"/>
      <p:bold r:id="rId37"/>
      <p:boldItalic r:id="rId38"/>
    </p:embeddedFont>
    <p:embeddedFont>
      <p:font typeface="Sigmar One"/>
      <p:regular r:id="rId39"/>
    </p:embeddedFont>
    <p:embeddedFont>
      <p:font typeface="Open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4" roundtripDataSignature="AMtx7mgmmdeX3irUeHTyLBCadDQnhRPG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23EBF46-F3E2-4A77-98B9-3F1B8424F654}">
  <a:tblStyle styleId="{123EBF46-F3E2-4A77-98B9-3F1B8424F65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regular.fntdata"/><Relationship Id="rId20" Type="http://schemas.openxmlformats.org/officeDocument/2006/relationships/slide" Target="slides/slide11.xml"/><Relationship Id="rId42" Type="http://schemas.openxmlformats.org/officeDocument/2006/relationships/font" Target="fonts/OpenSans-italic.fntdata"/><Relationship Id="rId41" Type="http://schemas.openxmlformats.org/officeDocument/2006/relationships/font" Target="fonts/OpenSans-bold.fntdata"/><Relationship Id="rId22" Type="http://schemas.openxmlformats.org/officeDocument/2006/relationships/slide" Target="slides/slide13.xml"/><Relationship Id="rId44" Type="http://customschemas.google.com/relationships/presentationmetadata" Target="metadata"/><Relationship Id="rId21" Type="http://schemas.openxmlformats.org/officeDocument/2006/relationships/slide" Target="slides/slide12.xml"/><Relationship Id="rId43" Type="http://schemas.openxmlformats.org/officeDocument/2006/relationships/font" Target="fonts/OpenSans-boldItalic.fnt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font" Target="fonts/NunitoBlack-bold.fntdata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font" Target="fonts/SigmarOne-regular.fntdata"/><Relationship Id="rId16" Type="http://schemas.openxmlformats.org/officeDocument/2006/relationships/slide" Target="slides/slide7.xml"/><Relationship Id="rId38" Type="http://schemas.openxmlformats.org/officeDocument/2006/relationships/font" Target="fonts/NunitoBlack-boldItalic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9" name="Google Shape;11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37c582bcc6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5" name="Google Shape;1395;g37c582bcc6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g37c582bcc6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8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8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8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9"/>
          <p:cNvSpPr txBox="1"/>
          <p:nvPr>
            <p:ph type="title"/>
          </p:nvPr>
        </p:nvSpPr>
        <p:spPr>
          <a:xfrm>
            <a:off x="304802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9"/>
          <p:cNvSpPr txBox="1"/>
          <p:nvPr>
            <p:ph idx="1" type="body"/>
          </p:nvPr>
        </p:nvSpPr>
        <p:spPr>
          <a:xfrm>
            <a:off x="2383368" y="182037"/>
            <a:ext cx="3407834" cy="390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indent="-347154" lvl="1" marL="9144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3245" lvl="3" marL="1828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indent="-313245" lvl="4" marL="22860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indent="-313245" lvl="5" marL="27432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indent="-313245" lvl="6" marL="3200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indent="-313245" lvl="7" marL="3657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indent="-313245" lvl="8" marL="4114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/>
        </p:txBody>
      </p:sp>
      <p:sp>
        <p:nvSpPr>
          <p:cNvPr id="79" name="Google Shape;79;p59"/>
          <p:cNvSpPr txBox="1"/>
          <p:nvPr>
            <p:ph idx="2" type="body"/>
          </p:nvPr>
        </p:nvSpPr>
        <p:spPr>
          <a:xfrm>
            <a:off x="304802" y="956737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80" name="Google Shape;80;p59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9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9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0"/>
          <p:cNvSpPr txBox="1"/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0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60"/>
          <p:cNvSpPr txBox="1"/>
          <p:nvPr>
            <p:ph idx="1" type="body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87" name="Google Shape;87;p60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0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0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1"/>
          <p:cNvSpPr txBox="1"/>
          <p:nvPr>
            <p:ph idx="1" type="body"/>
          </p:nvPr>
        </p:nvSpPr>
        <p:spPr>
          <a:xfrm rot="5400000">
            <a:off x="1539345" y="-167742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61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1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1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2"/>
          <p:cNvSpPr txBox="1"/>
          <p:nvPr>
            <p:ph type="title"/>
          </p:nvPr>
        </p:nvSpPr>
        <p:spPr>
          <a:xfrm rot="5400000">
            <a:off x="3154892" y="1447804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2"/>
          <p:cNvSpPr txBox="1"/>
          <p:nvPr>
            <p:ph idx="1" type="body"/>
          </p:nvPr>
        </p:nvSpPr>
        <p:spPr>
          <a:xfrm rot="5400000">
            <a:off x="360892" y="127003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62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2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2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" name="Google Shape;13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7" name="Google Shape;147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4" name="Google Shape;154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5" name="Google Shape;15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2" name="Google Shape;16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Table of contents 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0"/>
          <p:cNvSpPr txBox="1"/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79" name="Google Shape;179;p50"/>
          <p:cNvSpPr txBox="1"/>
          <p:nvPr>
            <p:ph idx="1" type="subTitle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0" name="Google Shape;180;p50"/>
          <p:cNvSpPr txBox="1"/>
          <p:nvPr>
            <p:ph idx="2" type="subTitle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" name="Google Shape;181;p50"/>
          <p:cNvSpPr txBox="1"/>
          <p:nvPr>
            <p:ph idx="3" type="title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2" name="Google Shape;182;p50"/>
          <p:cNvSpPr txBox="1"/>
          <p:nvPr>
            <p:ph idx="4" type="subTitle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3" name="Google Shape;183;p50"/>
          <p:cNvSpPr txBox="1"/>
          <p:nvPr>
            <p:ph idx="5" type="subTitle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4" name="Google Shape;184;p50"/>
          <p:cNvSpPr txBox="1"/>
          <p:nvPr>
            <p:ph idx="6" type="title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5" name="Google Shape;185;p50"/>
          <p:cNvSpPr txBox="1"/>
          <p:nvPr>
            <p:ph idx="7" type="subTitle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6" name="Google Shape;186;p50"/>
          <p:cNvSpPr txBox="1"/>
          <p:nvPr>
            <p:ph idx="8" type="subTitle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" name="Google Shape;187;p50"/>
          <p:cNvSpPr txBox="1"/>
          <p:nvPr>
            <p:ph idx="9" type="title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8" name="Google Shape;188;p50"/>
          <p:cNvSpPr txBox="1"/>
          <p:nvPr>
            <p:ph idx="13" type="subTitle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9" name="Google Shape;189;p50"/>
          <p:cNvSpPr txBox="1"/>
          <p:nvPr>
            <p:ph idx="14" type="subTitle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0" name="Google Shape;190;p50"/>
          <p:cNvSpPr txBox="1"/>
          <p:nvPr>
            <p:ph idx="15" type="title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1" name="Google Shape;191;p50"/>
          <p:cNvSpPr txBox="1"/>
          <p:nvPr>
            <p:ph idx="16" type="subTitle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2" name="Google Shape;192;p50"/>
          <p:cNvSpPr txBox="1"/>
          <p:nvPr>
            <p:ph idx="17" type="subTitle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3" name="Google Shape;193;p50"/>
          <p:cNvSpPr txBox="1"/>
          <p:nvPr>
            <p:ph idx="18" type="title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4" name="Google Shape;194;p50"/>
          <p:cNvSpPr txBox="1"/>
          <p:nvPr>
            <p:ph idx="19" type="subTitle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95" name="Google Shape;195;p50"/>
          <p:cNvSpPr txBox="1"/>
          <p:nvPr>
            <p:ph idx="20" type="subTitle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50"/>
          <p:cNvSpPr txBox="1"/>
          <p:nvPr>
            <p:ph idx="21" type="title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8" name="Google Shape;20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7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7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1" name="Google Shape;221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1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51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1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1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7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7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7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4" name="Google Shape;234;p7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7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6" name="Google Shape;236;p7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7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2" name="Google Shape;252;p7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3" name="Google Shape;253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Logo&#10;&#10;Description automatically generated" id="256" name="Google Shape;25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45466" y="492833"/>
            <a:ext cx="1584259" cy="158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8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8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61" name="Google Shape;261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8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Logo&#10;&#10;Description automatically generated" id="270" name="Google Shape;270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45466" y="492833"/>
            <a:ext cx="1584259" cy="158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8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0" name="Google Shape;290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2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2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2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2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2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8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2" name="Google Shape;302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8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8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5" name="Google Shape;315;p8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7" name="Google Shape;317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9" name="Google Shape;329;p8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30" name="Google Shape;330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9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37" name="Google Shape;337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9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40"/>
          <p:cNvSpPr txBox="1"/>
          <p:nvPr>
            <p:ph idx="1" type="body"/>
          </p:nvPr>
        </p:nvSpPr>
        <p:spPr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07" name="Google Shape;407;p40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40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40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3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3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53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3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3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4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413" name="Google Shape;413;p41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41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41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6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419" name="Google Shape;419;p63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63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63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4"/>
          <p:cNvSpPr txBox="1"/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4"/>
          <p:cNvSpPr txBox="1"/>
          <p:nvPr>
            <p:ph idx="1" type="body"/>
          </p:nvPr>
        </p:nvSpPr>
        <p:spPr>
          <a:xfrm>
            <a:off x="914400" y="1828800"/>
            <a:ext cx="5029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425" name="Google Shape;425;p64"/>
          <p:cNvSpPr txBox="1"/>
          <p:nvPr>
            <p:ph idx="2" type="body"/>
          </p:nvPr>
        </p:nvSpPr>
        <p:spPr>
          <a:xfrm>
            <a:off x="6146800" y="1828800"/>
            <a:ext cx="5029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426" name="Google Shape;426;p64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4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4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65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432" name="Google Shape;432;p6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433" name="Google Shape;433;p65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434" name="Google Shape;434;p65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435" name="Google Shape;435;p65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65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65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6"/>
          <p:cNvSpPr txBox="1"/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66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66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66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7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67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67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8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68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450" name="Google Shape;450;p68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451" name="Google Shape;451;p68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68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68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9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6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7" name="Google Shape;457;p69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458" name="Google Shape;458;p69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69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69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0"/>
          <p:cNvSpPr txBox="1"/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70"/>
          <p:cNvSpPr txBox="1"/>
          <p:nvPr>
            <p:ph idx="1" type="body"/>
          </p:nvPr>
        </p:nvSpPr>
        <p:spPr>
          <a:xfrm rot="5400000">
            <a:off x="4216400" y="-1473200"/>
            <a:ext cx="3657600" cy="10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4" name="Google Shape;464;p70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70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70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1"/>
          <p:cNvSpPr txBox="1"/>
          <p:nvPr>
            <p:ph type="title"/>
          </p:nvPr>
        </p:nvSpPr>
        <p:spPr>
          <a:xfrm rot="5400000">
            <a:off x="7226300" y="1536700"/>
            <a:ext cx="5334000" cy="256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1"/>
          <p:cNvSpPr txBox="1"/>
          <p:nvPr>
            <p:ph idx="1" type="body"/>
          </p:nvPr>
        </p:nvSpPr>
        <p:spPr>
          <a:xfrm rot="5400000">
            <a:off x="1993900" y="-927100"/>
            <a:ext cx="5334000" cy="74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70" name="Google Shape;470;p71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71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71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4"/>
          <p:cNvSpPr txBox="1"/>
          <p:nvPr>
            <p:ph idx="1" type="body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4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4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4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2"/>
          <p:cNvSpPr txBox="1"/>
          <p:nvPr>
            <p:ph idx="1" type="body"/>
          </p:nvPr>
        </p:nvSpPr>
        <p:spPr>
          <a:xfrm>
            <a:off x="914400" y="152400"/>
            <a:ext cx="10261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75" name="Google Shape;475;p72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72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72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5"/>
          <p:cNvSpPr txBox="1"/>
          <p:nvPr>
            <p:ph type="title"/>
          </p:nvPr>
        </p:nvSpPr>
        <p:spPr>
          <a:xfrm>
            <a:off x="481542" y="2937936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5"/>
          <p:cNvSpPr txBox="1"/>
          <p:nvPr>
            <p:ph idx="1" type="body"/>
          </p:nvPr>
        </p:nvSpPr>
        <p:spPr>
          <a:xfrm>
            <a:off x="481542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55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5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5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6"/>
          <p:cNvSpPr txBox="1"/>
          <p:nvPr>
            <p:ph idx="1" type="body"/>
          </p:nvPr>
        </p:nvSpPr>
        <p:spPr>
          <a:xfrm>
            <a:off x="304800" y="1066803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58" name="Google Shape;58;p56"/>
          <p:cNvSpPr txBox="1"/>
          <p:nvPr>
            <p:ph idx="2" type="body"/>
          </p:nvPr>
        </p:nvSpPr>
        <p:spPr>
          <a:xfrm>
            <a:off x="3098800" y="1066803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59" name="Google Shape;59;p56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6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6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7"/>
          <p:cNvSpPr txBox="1"/>
          <p:nvPr>
            <p:ph idx="1" type="body"/>
          </p:nvPr>
        </p:nvSpPr>
        <p:spPr>
          <a:xfrm>
            <a:off x="304801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65" name="Google Shape;65;p57"/>
          <p:cNvSpPr txBox="1"/>
          <p:nvPr>
            <p:ph idx="2" type="body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66" name="Google Shape;66;p57"/>
          <p:cNvSpPr txBox="1"/>
          <p:nvPr>
            <p:ph idx="3" type="body"/>
          </p:nvPr>
        </p:nvSpPr>
        <p:spPr>
          <a:xfrm>
            <a:off x="3096685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67" name="Google Shape;67;p57"/>
          <p:cNvSpPr txBox="1"/>
          <p:nvPr>
            <p:ph idx="4" type="body"/>
          </p:nvPr>
        </p:nvSpPr>
        <p:spPr>
          <a:xfrm>
            <a:off x="3096685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68" name="Google Shape;68;p57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7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7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p14:dur="1500">
    <p:random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b="0" i="0" sz="29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marR="0" rtl="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7154" lvl="1" marL="9144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3245" lvl="3" marL="1828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3245" lvl="4" marL="22860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3245" lvl="5" marL="27432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3245" lvl="6" marL="32004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3245" lvl="7" marL="3657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3245" lvl="8" marL="4114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6438900" y="4581753"/>
            <a:ext cx="4827814" cy="929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SimSun"/>
                <a:ea typeface="SimSun"/>
                <a:cs typeface="SimSun"/>
                <a:sym typeface="SimSun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感谢您下载包图网平台上提供的PPT作品，为了您和包图网以及原创作者的利益，请勿复制、传播、销售，否则将承担法律责任！包图网将对作品进行维权，按照传播下载次数进行十倍索取赔偿！Ibaotu.com</a:t>
            </a:r>
            <a:endParaRPr b="0" i="0" sz="1400" u="none" cap="none" strike="noStrike">
              <a:solidFill>
                <a:srgbClr val="FFFFFF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/>
          <p:nvPr/>
        </p:nvSpPr>
        <p:spPr>
          <a:xfrm rot="-3172564">
            <a:off x="10564284" y="-362479"/>
            <a:ext cx="1162050" cy="2779183"/>
          </a:xfrm>
          <a:custGeom>
            <a:rect b="b" l="l" r="r" t="t"/>
            <a:pathLst>
              <a:path extrusionOk="0" h="3686" w="2903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39"/>
          <p:cNvSpPr txBox="1"/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5" name="Google Shape;355;p39"/>
          <p:cNvSpPr txBox="1"/>
          <p:nvPr>
            <p:ph idx="1" type="body"/>
          </p:nvPr>
        </p:nvSpPr>
        <p:spPr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6" name="Google Shape;356;p39"/>
          <p:cNvSpPr txBox="1"/>
          <p:nvPr>
            <p:ph idx="10" type="dt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7" name="Google Shape;357;p39"/>
          <p:cNvSpPr txBox="1"/>
          <p:nvPr>
            <p:ph idx="11" type="ftr"/>
          </p:nvPr>
        </p:nvSpPr>
        <p:spPr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8" name="Google Shape;358;p39"/>
          <p:cNvSpPr txBox="1"/>
          <p:nvPr>
            <p:ph idx="12" type="sldNum"/>
          </p:nvPr>
        </p:nvSpPr>
        <p:spPr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39"/>
          <p:cNvSpPr/>
          <p:nvPr/>
        </p:nvSpPr>
        <p:spPr>
          <a:xfrm rot="-3172564">
            <a:off x="10681230" y="-324907"/>
            <a:ext cx="1165225" cy="2796116"/>
          </a:xfrm>
          <a:custGeom>
            <a:rect b="b" l="l" r="r" t="t"/>
            <a:pathLst>
              <a:path extrusionOk="0" h="3703" w="2911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p39"/>
          <p:cNvSpPr/>
          <p:nvPr/>
        </p:nvSpPr>
        <p:spPr>
          <a:xfrm rot="-3172564">
            <a:off x="10612439" y="-69849"/>
            <a:ext cx="1025525" cy="2095500"/>
          </a:xfrm>
          <a:custGeom>
            <a:rect b="b" l="l" r="r" t="t"/>
            <a:pathLst>
              <a:path extrusionOk="0" h="2777" w="2561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1" name="Google Shape;361;p39"/>
          <p:cNvGrpSpPr/>
          <p:nvPr/>
        </p:nvGrpSpPr>
        <p:grpSpPr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362" name="Google Shape;362;p39"/>
            <p:cNvSpPr/>
            <p:nvPr/>
          </p:nvSpPr>
          <p:spPr>
            <a:xfrm>
              <a:off x="24" y="3505"/>
              <a:ext cx="1089" cy="649"/>
            </a:xfrm>
            <a:custGeom>
              <a:rect b="b" l="l" r="r" t="t"/>
              <a:pathLst>
                <a:path extrusionOk="0" h="1298" w="2177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1022" y="3582"/>
              <a:ext cx="71" cy="129"/>
            </a:xfrm>
            <a:custGeom>
              <a:rect b="b" l="l" r="r" t="t"/>
              <a:pathLst>
                <a:path extrusionOk="0" h="258" w="143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20" y="3774"/>
              <a:ext cx="792" cy="410"/>
            </a:xfrm>
            <a:custGeom>
              <a:rect b="b" l="l" r="r" t="t"/>
              <a:pathLst>
                <a:path extrusionOk="0" h="821" w="1586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129" y="3808"/>
              <a:ext cx="525" cy="374"/>
            </a:xfrm>
            <a:custGeom>
              <a:rect b="b" l="l" r="r" t="t"/>
              <a:pathLst>
                <a:path extrusionOk="0" h="747" w="1049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85" y="3532"/>
              <a:ext cx="135" cy="121"/>
            </a:xfrm>
            <a:custGeom>
              <a:rect b="b" l="l" r="r" t="t"/>
              <a:pathLst>
                <a:path extrusionOk="0" h="241" w="272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641" y="4163"/>
              <a:ext cx="76" cy="112"/>
            </a:xfrm>
            <a:custGeom>
              <a:rect b="b" l="l" r="r" t="t"/>
              <a:pathLst>
                <a:path extrusionOk="0" h="224" w="152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504" y="3607"/>
              <a:ext cx="193" cy="383"/>
            </a:xfrm>
            <a:custGeom>
              <a:rect b="b" l="l" r="r" t="t"/>
              <a:pathLst>
                <a:path extrusionOk="0" h="764" w="386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668" y="3590"/>
              <a:ext cx="364" cy="174"/>
            </a:xfrm>
            <a:custGeom>
              <a:rect b="b" l="l" r="r" t="t"/>
              <a:pathLst>
                <a:path extrusionOk="0" h="348" w="72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347" y="3693"/>
              <a:ext cx="156" cy="67"/>
            </a:xfrm>
            <a:custGeom>
              <a:rect b="b" l="l" r="r" t="t"/>
              <a:pathLst>
                <a:path extrusionOk="0" h="135" w="312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71" name="Google Shape;371;p39"/>
            <p:cNvGrpSpPr/>
            <p:nvPr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72" name="Google Shape;372;p39"/>
              <p:cNvGrpSpPr/>
              <p:nvPr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73" name="Google Shape;373;p39"/>
                <p:cNvSpPr/>
                <p:nvPr/>
              </p:nvSpPr>
              <p:spPr>
                <a:xfrm>
                  <a:off x="499" y="3587"/>
                  <a:ext cx="157" cy="87"/>
                </a:xfrm>
                <a:custGeom>
                  <a:rect b="b" l="l" r="r" t="t"/>
                  <a:pathLst>
                    <a:path extrusionOk="0" h="175" w="313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74" name="Google Shape;374;p39"/>
                <p:cNvSpPr/>
                <p:nvPr/>
              </p:nvSpPr>
              <p:spPr>
                <a:xfrm>
                  <a:off x="636" y="4137"/>
                  <a:ext cx="115" cy="133"/>
                </a:xfrm>
                <a:custGeom>
                  <a:rect b="b" l="l" r="r" t="t"/>
                  <a:pathLst>
                    <a:path extrusionOk="0" h="266" w="23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75" name="Google Shape;375;p39"/>
                <p:cNvSpPr/>
                <p:nvPr/>
              </p:nvSpPr>
              <p:spPr>
                <a:xfrm>
                  <a:off x="1004" y="3562"/>
                  <a:ext cx="43" cy="117"/>
                </a:xfrm>
                <a:custGeom>
                  <a:rect b="b" l="l" r="r" t="t"/>
                  <a:pathLst>
                    <a:path extrusionOk="0" h="234" w="87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376" name="Google Shape;376;p39"/>
              <p:cNvSpPr/>
              <p:nvPr/>
            </p:nvSpPr>
            <p:spPr>
              <a:xfrm>
                <a:off x="76" y="3732"/>
                <a:ext cx="595" cy="250"/>
              </a:xfrm>
              <a:custGeom>
                <a:rect b="b" l="l" r="r" t="t"/>
                <a:pathLst>
                  <a:path extrusionOk="0" h="500" w="119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77" name="Google Shape;377;p39"/>
              <p:cNvSpPr/>
              <p:nvPr/>
            </p:nvSpPr>
            <p:spPr>
              <a:xfrm>
                <a:off x="260" y="3886"/>
                <a:ext cx="244" cy="148"/>
              </a:xfrm>
              <a:custGeom>
                <a:rect b="b" l="l" r="r" t="t"/>
                <a:pathLst>
                  <a:path extrusionOk="0" h="296" w="489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78" name="Google Shape;378;p39"/>
              <p:cNvSpPr/>
              <p:nvPr/>
            </p:nvSpPr>
            <p:spPr>
              <a:xfrm>
                <a:off x="565" y="3680"/>
                <a:ext cx="107" cy="238"/>
              </a:xfrm>
              <a:custGeom>
                <a:rect b="b" l="l" r="r" t="t"/>
                <a:pathLst>
                  <a:path extrusionOk="0" h="478" w="213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379" name="Google Shape;379;p39"/>
              <p:cNvGrpSpPr/>
              <p:nvPr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80" name="Google Shape;380;p39"/>
                <p:cNvSpPr/>
                <p:nvPr/>
              </p:nvSpPr>
              <p:spPr>
                <a:xfrm>
                  <a:off x="669" y="4048"/>
                  <a:ext cx="75" cy="87"/>
                </a:xfrm>
                <a:custGeom>
                  <a:rect b="b" l="l" r="r" t="t"/>
                  <a:pathLst>
                    <a:path extrusionOk="0" h="173" w="15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1" name="Google Shape;381;p39"/>
                <p:cNvSpPr/>
                <p:nvPr/>
              </p:nvSpPr>
              <p:spPr>
                <a:xfrm>
                  <a:off x="5" y="3728"/>
                  <a:ext cx="842" cy="440"/>
                </a:xfrm>
                <a:custGeom>
                  <a:rect b="b" l="l" r="r" t="t"/>
                  <a:pathLst>
                    <a:path extrusionOk="0" h="880" w="1684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2" name="Google Shape;382;p39"/>
                <p:cNvSpPr/>
                <p:nvPr/>
              </p:nvSpPr>
              <p:spPr>
                <a:xfrm>
                  <a:off x="106" y="3770"/>
                  <a:ext cx="80" cy="167"/>
                </a:xfrm>
                <a:custGeom>
                  <a:rect b="b" l="l" r="r" t="t"/>
                  <a:pathLst>
                    <a:path extrusionOk="0" h="335" w="16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3" name="Google Shape;383;p39"/>
                <p:cNvSpPr/>
                <p:nvPr/>
              </p:nvSpPr>
              <p:spPr>
                <a:xfrm>
                  <a:off x="449" y="3490"/>
                  <a:ext cx="322" cy="594"/>
                </a:xfrm>
                <a:custGeom>
                  <a:rect b="b" l="l" r="r" t="t"/>
                  <a:pathLst>
                    <a:path extrusionOk="0" h="1188" w="642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4" name="Google Shape;384;p39"/>
                <p:cNvSpPr/>
                <p:nvPr/>
              </p:nvSpPr>
              <p:spPr>
                <a:xfrm>
                  <a:off x="578" y="3650"/>
                  <a:ext cx="96" cy="252"/>
                </a:xfrm>
                <a:custGeom>
                  <a:rect b="b" l="l" r="r" t="t"/>
                  <a:pathLst>
                    <a:path extrusionOk="0" h="504" w="192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5" name="Google Shape;385;p39"/>
                <p:cNvSpPr/>
                <p:nvPr/>
              </p:nvSpPr>
              <p:spPr>
                <a:xfrm>
                  <a:off x="328" y="3630"/>
                  <a:ext cx="195" cy="135"/>
                </a:xfrm>
                <a:custGeom>
                  <a:rect b="b" l="l" r="r" t="t"/>
                  <a:pathLst>
                    <a:path extrusionOk="0" h="269" w="39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6" name="Google Shape;386;p39"/>
                <p:cNvSpPr/>
                <p:nvPr/>
              </p:nvSpPr>
              <p:spPr>
                <a:xfrm>
                  <a:off x="658" y="3538"/>
                  <a:ext cx="471" cy="212"/>
                </a:xfrm>
                <a:custGeom>
                  <a:rect b="b" l="l" r="r" t="t"/>
                  <a:pathLst>
                    <a:path extrusionOk="0" h="424" w="941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87" name="Google Shape;387;p39"/>
                <p:cNvSpPr/>
                <p:nvPr/>
              </p:nvSpPr>
              <p:spPr>
                <a:xfrm>
                  <a:off x="717" y="3606"/>
                  <a:ext cx="245" cy="86"/>
                </a:xfrm>
                <a:custGeom>
                  <a:rect b="b" l="l" r="r" t="t"/>
                  <a:pathLst>
                    <a:path extrusionOk="0" h="173" w="488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</p:grpSp>
      <p:grpSp>
        <p:nvGrpSpPr>
          <p:cNvPr id="388" name="Google Shape;388;p39"/>
          <p:cNvGrpSpPr/>
          <p:nvPr/>
        </p:nvGrpSpPr>
        <p:grpSpPr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389" name="Google Shape;389;p39"/>
            <p:cNvSpPr/>
            <p:nvPr/>
          </p:nvSpPr>
          <p:spPr>
            <a:xfrm flipH="1">
              <a:off x="5468" y="2620"/>
              <a:ext cx="205" cy="1427"/>
            </a:xfrm>
            <a:custGeom>
              <a:rect b="b" l="l" r="r" t="t"/>
              <a:pathLst>
                <a:path extrusionOk="0" h="3266" w="772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 flipH="1">
              <a:off x="5506" y="1333"/>
              <a:ext cx="205" cy="1633"/>
            </a:xfrm>
            <a:custGeom>
              <a:rect b="b" l="l" r="r" t="t"/>
              <a:pathLst>
                <a:path extrusionOk="0" h="3266" w="772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91" name="Google Shape;391;p39"/>
          <p:cNvGrpSpPr/>
          <p:nvPr/>
        </p:nvGrpSpPr>
        <p:grpSpPr>
          <a:xfrm>
            <a:off x="9561937" y="-86944"/>
            <a:ext cx="3236591" cy="2247165"/>
            <a:chOff x="4517" y="-55"/>
            <a:chExt cx="1529" cy="1416"/>
          </a:xfrm>
        </p:grpSpPr>
        <p:grpSp>
          <p:nvGrpSpPr>
            <p:cNvPr id="392" name="Google Shape;392;p39"/>
            <p:cNvGrpSpPr/>
            <p:nvPr/>
          </p:nvGrpSpPr>
          <p:grpSpPr>
            <a:xfrm>
              <a:off x="4517" y="-55"/>
              <a:ext cx="1529" cy="1416"/>
              <a:chOff x="4517" y="-55"/>
              <a:chExt cx="1529" cy="1416"/>
            </a:xfrm>
          </p:grpSpPr>
          <p:sp>
            <p:nvSpPr>
              <p:cNvPr id="393" name="Google Shape;393;p39"/>
              <p:cNvSpPr/>
              <p:nvPr/>
            </p:nvSpPr>
            <p:spPr>
              <a:xfrm rot="-3172564">
                <a:off x="5430" y="1086"/>
                <a:ext cx="62" cy="288"/>
              </a:xfrm>
              <a:custGeom>
                <a:rect b="b" l="l" r="r" t="t"/>
                <a:pathLst>
                  <a:path extrusionOk="0" h="806" w="245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394" name="Google Shape;394;p39"/>
              <p:cNvGrpSpPr/>
              <p:nvPr/>
            </p:nvGrpSpPr>
            <p:grpSpPr>
              <a:xfrm>
                <a:off x="4517" y="-55"/>
                <a:ext cx="1529" cy="1416"/>
                <a:chOff x="4517" y="-55"/>
                <a:chExt cx="1529" cy="1416"/>
              </a:xfrm>
            </p:grpSpPr>
            <p:sp>
              <p:nvSpPr>
                <p:cNvPr id="395" name="Google Shape;395;p39"/>
                <p:cNvSpPr/>
                <p:nvPr/>
              </p:nvSpPr>
              <p:spPr>
                <a:xfrm rot="-3172564">
                  <a:off x="4966" y="71"/>
                  <a:ext cx="153" cy="125"/>
                </a:xfrm>
                <a:custGeom>
                  <a:rect b="b" l="l" r="r" t="t"/>
                  <a:pathLst>
                    <a:path extrusionOk="0" h="349" w="604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96" name="Google Shape;396;p39"/>
                <p:cNvSpPr/>
                <p:nvPr/>
              </p:nvSpPr>
              <p:spPr>
                <a:xfrm rot="-3172564">
                  <a:off x="5062" y="318"/>
                  <a:ext cx="269" cy="438"/>
                </a:xfrm>
                <a:custGeom>
                  <a:rect b="b" l="l" r="r" t="t"/>
                  <a:pathLst>
                    <a:path extrusionOk="0" h="1230" w="1064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97" name="Google Shape;397;p39"/>
                <p:cNvSpPr/>
                <p:nvPr/>
              </p:nvSpPr>
              <p:spPr>
                <a:xfrm rot="-3172564">
                  <a:off x="4872" y="168"/>
                  <a:ext cx="505" cy="898"/>
                </a:xfrm>
                <a:custGeom>
                  <a:rect b="b" l="l" r="r" t="t"/>
                  <a:pathLst>
                    <a:path extrusionOk="0" h="2521" w="2002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98" name="Google Shape;398;p39"/>
                <p:cNvSpPr/>
                <p:nvPr/>
              </p:nvSpPr>
              <p:spPr>
                <a:xfrm rot="-3172564">
                  <a:off x="4903" y="-19"/>
                  <a:ext cx="758" cy="1344"/>
                </a:xfrm>
                <a:custGeom>
                  <a:rect b="b" l="l" r="r" t="t"/>
                  <a:pathLst>
                    <a:path extrusionOk="0" h="3771" w="3007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399" name="Google Shape;399;p39"/>
                <p:cNvSpPr/>
                <p:nvPr/>
              </p:nvSpPr>
              <p:spPr>
                <a:xfrm rot="-3172564">
                  <a:off x="5311" y="883"/>
                  <a:ext cx="169" cy="122"/>
                </a:xfrm>
                <a:custGeom>
                  <a:rect b="b" l="l" r="r" t="t"/>
                  <a:pathLst>
                    <a:path extrusionOk="0" h="342" w="673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00" name="Google Shape;400;p39"/>
                <p:cNvSpPr/>
                <p:nvPr/>
              </p:nvSpPr>
              <p:spPr>
                <a:xfrm rot="-3172564">
                  <a:off x="5253" y="792"/>
                  <a:ext cx="181" cy="144"/>
                </a:xfrm>
                <a:custGeom>
                  <a:rect b="b" l="l" r="r" t="t"/>
                  <a:pathLst>
                    <a:path extrusionOk="0" h="403" w="716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01" name="Google Shape;401;p39"/>
                <p:cNvSpPr/>
                <p:nvPr/>
              </p:nvSpPr>
              <p:spPr>
                <a:xfrm rot="-3172564">
                  <a:off x="4985" y="210"/>
                  <a:ext cx="181" cy="147"/>
                </a:xfrm>
                <a:custGeom>
                  <a:rect b="b" l="l" r="r" t="t"/>
                  <a:pathLst>
                    <a:path extrusionOk="0" h="411" w="717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02" name="Google Shape;402;p39"/>
                <p:cNvSpPr/>
                <p:nvPr/>
              </p:nvSpPr>
              <p:spPr>
                <a:xfrm rot="-3172564">
                  <a:off x="4961" y="128"/>
                  <a:ext cx="179" cy="138"/>
                </a:xfrm>
                <a:custGeom>
                  <a:rect b="b" l="l" r="r" t="t"/>
                  <a:pathLst>
                    <a:path extrusionOk="0" h="386" w="709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Times New Roman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cxnSp>
          <p:nvCxnSpPr>
            <p:cNvPr id="403" name="Google Shape;403;p39"/>
            <p:cNvCxnSpPr/>
            <p:nvPr/>
          </p:nvCxnSpPr>
          <p:spPr>
            <a:xfrm>
              <a:off x="4870" y="84"/>
              <a:ext cx="42" cy="96"/>
            </a:xfrm>
            <a:prstGeom prst="straightConnector1">
              <a:avLst/>
            </a:prstGeom>
            <a:noFill/>
            <a:ln cap="flat" cmpd="sng" w="38100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2.png"/><Relationship Id="rId4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2.png"/><Relationship Id="rId4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8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8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70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5" Type="http://schemas.openxmlformats.org/officeDocument/2006/relationships/image" Target="../media/image46.png"/><Relationship Id="rId6" Type="http://schemas.openxmlformats.org/officeDocument/2006/relationships/image" Target="../media/image54.png"/><Relationship Id="rId7" Type="http://schemas.openxmlformats.org/officeDocument/2006/relationships/image" Target="../media/image50.png"/><Relationship Id="rId8" Type="http://schemas.openxmlformats.org/officeDocument/2006/relationships/image" Target="../media/image6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9.jpg"/><Relationship Id="rId4" Type="http://schemas.openxmlformats.org/officeDocument/2006/relationships/image" Target="../media/image7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jpg"/><Relationship Id="rId4" Type="http://schemas.openxmlformats.org/officeDocument/2006/relationships/image" Target="../media/image7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2.png"/><Relationship Id="rId4" Type="http://schemas.openxmlformats.org/officeDocument/2006/relationships/image" Target="../media/image77.png"/><Relationship Id="rId5" Type="http://schemas.openxmlformats.org/officeDocument/2006/relationships/image" Target="../media/image71.jpg"/><Relationship Id="rId6" Type="http://schemas.openxmlformats.org/officeDocument/2006/relationships/image" Target="../media/image8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4" Type="http://schemas.openxmlformats.org/officeDocument/2006/relationships/image" Target="../media/image78.png"/><Relationship Id="rId5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12.png"/><Relationship Id="rId5" Type="http://schemas.openxmlformats.org/officeDocument/2006/relationships/image" Target="../media/image94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6.png"/><Relationship Id="rId13" Type="http://schemas.openxmlformats.org/officeDocument/2006/relationships/image" Target="../media/image1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Relationship Id="rId15" Type="http://schemas.openxmlformats.org/officeDocument/2006/relationships/image" Target="../media/image48.png"/><Relationship Id="rId14" Type="http://schemas.openxmlformats.org/officeDocument/2006/relationships/image" Target="../media/image92.png"/><Relationship Id="rId17" Type="http://schemas.openxmlformats.org/officeDocument/2006/relationships/image" Target="../media/image87.png"/><Relationship Id="rId16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91.png"/><Relationship Id="rId6" Type="http://schemas.openxmlformats.org/officeDocument/2006/relationships/image" Target="../media/image97.png"/><Relationship Id="rId7" Type="http://schemas.openxmlformats.org/officeDocument/2006/relationships/image" Target="../media/image133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3.png"/><Relationship Id="rId13" Type="http://schemas.openxmlformats.org/officeDocument/2006/relationships/image" Target="../media/image101.pn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0.gif"/><Relationship Id="rId4" Type="http://schemas.openxmlformats.org/officeDocument/2006/relationships/image" Target="../media/image98.png"/><Relationship Id="rId9" Type="http://schemas.openxmlformats.org/officeDocument/2006/relationships/image" Target="../media/image105.png"/><Relationship Id="rId15" Type="http://schemas.openxmlformats.org/officeDocument/2006/relationships/image" Target="../media/image108.png"/><Relationship Id="rId14" Type="http://schemas.openxmlformats.org/officeDocument/2006/relationships/image" Target="../media/image126.gif"/><Relationship Id="rId16" Type="http://schemas.openxmlformats.org/officeDocument/2006/relationships/image" Target="../media/image113.png"/><Relationship Id="rId5" Type="http://schemas.openxmlformats.org/officeDocument/2006/relationships/image" Target="../media/image96.gif"/><Relationship Id="rId6" Type="http://schemas.openxmlformats.org/officeDocument/2006/relationships/image" Target="../media/image104.gif"/><Relationship Id="rId7" Type="http://schemas.openxmlformats.org/officeDocument/2006/relationships/image" Target="../media/image117.png"/><Relationship Id="rId8" Type="http://schemas.openxmlformats.org/officeDocument/2006/relationships/image" Target="../media/image99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3.png"/><Relationship Id="rId13" Type="http://schemas.openxmlformats.org/officeDocument/2006/relationships/image" Target="../media/image101.pn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0.gif"/><Relationship Id="rId4" Type="http://schemas.openxmlformats.org/officeDocument/2006/relationships/image" Target="../media/image98.png"/><Relationship Id="rId9" Type="http://schemas.openxmlformats.org/officeDocument/2006/relationships/image" Target="../media/image105.png"/><Relationship Id="rId15" Type="http://schemas.openxmlformats.org/officeDocument/2006/relationships/image" Target="../media/image108.png"/><Relationship Id="rId14" Type="http://schemas.openxmlformats.org/officeDocument/2006/relationships/image" Target="../media/image126.gif"/><Relationship Id="rId16" Type="http://schemas.openxmlformats.org/officeDocument/2006/relationships/image" Target="../media/image113.png"/><Relationship Id="rId5" Type="http://schemas.openxmlformats.org/officeDocument/2006/relationships/image" Target="../media/image96.gif"/><Relationship Id="rId6" Type="http://schemas.openxmlformats.org/officeDocument/2006/relationships/image" Target="../media/image104.gif"/><Relationship Id="rId7" Type="http://schemas.openxmlformats.org/officeDocument/2006/relationships/image" Target="../media/image117.png"/><Relationship Id="rId8" Type="http://schemas.openxmlformats.org/officeDocument/2006/relationships/image" Target="../media/image99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3.png"/><Relationship Id="rId13" Type="http://schemas.openxmlformats.org/officeDocument/2006/relationships/image" Target="../media/image101.pn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0.gif"/><Relationship Id="rId4" Type="http://schemas.openxmlformats.org/officeDocument/2006/relationships/image" Target="../media/image98.png"/><Relationship Id="rId9" Type="http://schemas.openxmlformats.org/officeDocument/2006/relationships/image" Target="../media/image105.png"/><Relationship Id="rId15" Type="http://schemas.openxmlformats.org/officeDocument/2006/relationships/image" Target="../media/image108.png"/><Relationship Id="rId14" Type="http://schemas.openxmlformats.org/officeDocument/2006/relationships/image" Target="../media/image126.gif"/><Relationship Id="rId16" Type="http://schemas.openxmlformats.org/officeDocument/2006/relationships/image" Target="../media/image113.png"/><Relationship Id="rId5" Type="http://schemas.openxmlformats.org/officeDocument/2006/relationships/image" Target="../media/image96.gif"/><Relationship Id="rId6" Type="http://schemas.openxmlformats.org/officeDocument/2006/relationships/image" Target="../media/image104.gif"/><Relationship Id="rId7" Type="http://schemas.openxmlformats.org/officeDocument/2006/relationships/image" Target="../media/image117.png"/><Relationship Id="rId8" Type="http://schemas.openxmlformats.org/officeDocument/2006/relationships/image" Target="../media/image99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3.png"/><Relationship Id="rId13" Type="http://schemas.openxmlformats.org/officeDocument/2006/relationships/image" Target="../media/image101.pn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0.gif"/><Relationship Id="rId4" Type="http://schemas.openxmlformats.org/officeDocument/2006/relationships/image" Target="../media/image98.png"/><Relationship Id="rId9" Type="http://schemas.openxmlformats.org/officeDocument/2006/relationships/image" Target="../media/image105.png"/><Relationship Id="rId15" Type="http://schemas.openxmlformats.org/officeDocument/2006/relationships/image" Target="../media/image108.png"/><Relationship Id="rId14" Type="http://schemas.openxmlformats.org/officeDocument/2006/relationships/image" Target="../media/image126.gif"/><Relationship Id="rId16" Type="http://schemas.openxmlformats.org/officeDocument/2006/relationships/image" Target="../media/image113.png"/><Relationship Id="rId5" Type="http://schemas.openxmlformats.org/officeDocument/2006/relationships/image" Target="../media/image96.gif"/><Relationship Id="rId6" Type="http://schemas.openxmlformats.org/officeDocument/2006/relationships/image" Target="../media/image104.gif"/><Relationship Id="rId7" Type="http://schemas.openxmlformats.org/officeDocument/2006/relationships/image" Target="../media/image117.png"/><Relationship Id="rId8" Type="http://schemas.openxmlformats.org/officeDocument/2006/relationships/image" Target="../media/image99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3.png"/><Relationship Id="rId13" Type="http://schemas.openxmlformats.org/officeDocument/2006/relationships/image" Target="../media/image101.pn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0.gif"/><Relationship Id="rId4" Type="http://schemas.openxmlformats.org/officeDocument/2006/relationships/image" Target="../media/image98.png"/><Relationship Id="rId9" Type="http://schemas.openxmlformats.org/officeDocument/2006/relationships/image" Target="../media/image105.png"/><Relationship Id="rId15" Type="http://schemas.openxmlformats.org/officeDocument/2006/relationships/image" Target="../media/image126.gif"/><Relationship Id="rId14" Type="http://schemas.openxmlformats.org/officeDocument/2006/relationships/image" Target="../media/image128.png"/><Relationship Id="rId17" Type="http://schemas.openxmlformats.org/officeDocument/2006/relationships/image" Target="../media/image113.png"/><Relationship Id="rId16" Type="http://schemas.openxmlformats.org/officeDocument/2006/relationships/image" Target="../media/image108.png"/><Relationship Id="rId5" Type="http://schemas.openxmlformats.org/officeDocument/2006/relationships/image" Target="../media/image96.gif"/><Relationship Id="rId6" Type="http://schemas.openxmlformats.org/officeDocument/2006/relationships/image" Target="../media/image104.gif"/><Relationship Id="rId7" Type="http://schemas.openxmlformats.org/officeDocument/2006/relationships/image" Target="../media/image117.png"/><Relationship Id="rId8" Type="http://schemas.openxmlformats.org/officeDocument/2006/relationships/image" Target="../media/image99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5" Type="http://schemas.openxmlformats.org/officeDocument/2006/relationships/image" Target="../media/image121.png"/><Relationship Id="rId6" Type="http://schemas.openxmlformats.org/officeDocument/2006/relationships/image" Target="../media/image94.png"/><Relationship Id="rId7" Type="http://schemas.openxmlformats.org/officeDocument/2006/relationships/image" Target="../media/image4.png"/><Relationship Id="rId8" Type="http://schemas.openxmlformats.org/officeDocument/2006/relationships/image" Target="../media/image125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8.png"/><Relationship Id="rId13" Type="http://schemas.openxmlformats.org/officeDocument/2006/relationships/image" Target="../media/image14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6.png"/><Relationship Id="rId13" Type="http://schemas.openxmlformats.org/officeDocument/2006/relationships/image" Target="../media/image1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Relationship Id="rId15" Type="http://schemas.openxmlformats.org/officeDocument/2006/relationships/image" Target="../media/image31.png"/><Relationship Id="rId14" Type="http://schemas.openxmlformats.org/officeDocument/2006/relationships/image" Target="../media/image48.png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g"/><Relationship Id="rId4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5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06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"/>
          <p:cNvSpPr txBox="1"/>
          <p:nvPr/>
        </p:nvSpPr>
        <p:spPr>
          <a:xfrm>
            <a:off x="1507612" y="1436715"/>
            <a:ext cx="981914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EM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VỚI BUỔI HỌC HÔM NAY</a:t>
            </a:r>
            <a:endParaRPr/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4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53" name="Google Shape;6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24" y="0"/>
            <a:ext cx="121567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1"/>
          <p:cNvPicPr preferRelativeResize="0"/>
          <p:nvPr/>
        </p:nvPicPr>
        <p:blipFill rotWithShape="1">
          <a:blip r:embed="rId4">
            <a:alphaModFix/>
          </a:blip>
          <a:srcRect b="65953" l="0" r="66876" t="0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1"/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unito Bl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1</a:t>
            </a:r>
            <a:endParaRPr/>
          </a:p>
        </p:txBody>
      </p:sp>
      <p:sp>
        <p:nvSpPr>
          <p:cNvPr id="656" name="Google Shape;656;p11"/>
          <p:cNvSpPr/>
          <p:nvPr/>
        </p:nvSpPr>
        <p:spPr>
          <a:xfrm>
            <a:off x="1322646" y="892256"/>
            <a:ext cx="1361734" cy="783193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4000"/>
              <a:buFont typeface="Nunito Black"/>
              <a:buNone/>
            </a:pPr>
            <a:r>
              <a:rPr b="1" i="0" lang="en-US" sz="4000" u="none" cap="none" strike="noStrike">
                <a:solidFill>
                  <a:srgbClr val="538CD5"/>
                </a:solidFill>
                <a:latin typeface="Nunito Black"/>
                <a:ea typeface="Nunito Black"/>
                <a:cs typeface="Nunito Black"/>
                <a:sym typeface="Nunito Black"/>
              </a:rPr>
              <a:t>Số ?</a:t>
            </a:r>
            <a:endParaRPr/>
          </a:p>
        </p:txBody>
      </p:sp>
      <p:graphicFrame>
        <p:nvGraphicFramePr>
          <p:cNvPr id="657" name="Google Shape;657;p11"/>
          <p:cNvGraphicFramePr/>
          <p:nvPr/>
        </p:nvGraphicFramePr>
        <p:xfrm>
          <a:off x="494477" y="22006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{123EBF46-F3E2-4A77-98B9-3F1B8424F654}</a:tableStyleId>
              </a:tblPr>
              <a:tblGrid>
                <a:gridCol w="2269475"/>
                <a:gridCol w="1461275"/>
                <a:gridCol w="1420475"/>
                <a:gridCol w="1551075"/>
                <a:gridCol w="1510275"/>
                <a:gridCol w="1502100"/>
                <a:gridCol w="1488375"/>
              </a:tblGrid>
              <a:tr h="137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 bị chia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2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 chia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2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Thương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4000" u="none" cap="none" strike="noStrike">
                        <a:solidFill>
                          <a:srgbClr val="FF006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58" name="Google Shape;658;p11"/>
          <p:cNvSpPr txBox="1"/>
          <p:nvPr/>
        </p:nvSpPr>
        <p:spPr>
          <a:xfrm>
            <a:off x="3055717" y="4390107"/>
            <a:ext cx="8449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grpSp>
        <p:nvGrpSpPr>
          <p:cNvPr id="659" name="Google Shape;659;p11"/>
          <p:cNvGrpSpPr/>
          <p:nvPr/>
        </p:nvGrpSpPr>
        <p:grpSpPr>
          <a:xfrm>
            <a:off x="7892204" y="114502"/>
            <a:ext cx="2935163" cy="1563461"/>
            <a:chOff x="3722255" y="1490091"/>
            <a:chExt cx="5046772" cy="2074468"/>
          </a:xfrm>
        </p:grpSpPr>
        <p:grpSp>
          <p:nvGrpSpPr>
            <p:cNvPr id="660" name="Google Shape;660;p11"/>
            <p:cNvGrpSpPr/>
            <p:nvPr/>
          </p:nvGrpSpPr>
          <p:grpSpPr>
            <a:xfrm>
              <a:off x="3722255" y="1490091"/>
              <a:ext cx="5046772" cy="2074468"/>
              <a:chOff x="609584" y="2133703"/>
              <a:chExt cx="7161964" cy="3608931"/>
            </a:xfrm>
          </p:grpSpPr>
          <p:sp>
            <p:nvSpPr>
              <p:cNvPr id="661" name="Google Shape;661;p11"/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rect b="b" l="l" r="r" t="t"/>
                <a:pathLst>
                  <a:path extrusionOk="0" h="3087469" w="6404664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2" name="Google Shape;662;p11"/>
              <p:cNvGrpSpPr/>
              <p:nvPr/>
            </p:nvGrpSpPr>
            <p:grpSpPr>
              <a:xfrm>
                <a:off x="609584" y="2133703"/>
                <a:ext cx="7161964" cy="3608931"/>
                <a:chOff x="609584" y="2133703"/>
                <a:chExt cx="7161964" cy="3608931"/>
              </a:xfrm>
            </p:grpSpPr>
            <p:grpSp>
              <p:nvGrpSpPr>
                <p:cNvPr id="663" name="Google Shape;663;p11"/>
                <p:cNvGrpSpPr/>
                <p:nvPr/>
              </p:nvGrpSpPr>
              <p:grpSpPr>
                <a:xfrm>
                  <a:off x="776118" y="2133703"/>
                  <a:ext cx="6995430" cy="3608931"/>
                  <a:chOff x="776118" y="2133703"/>
                  <a:chExt cx="6995430" cy="3608931"/>
                </a:xfrm>
              </p:grpSpPr>
              <p:sp>
                <p:nvSpPr>
                  <p:cNvPr id="664" name="Google Shape;664;p11"/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rect b="b" l="l" r="r" t="t"/>
                    <a:pathLst>
                      <a:path extrusionOk="0" h="2422745" w="5793643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5" name="Google Shape;665;p11"/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rect b="b" l="l" r="r" t="t"/>
                    <a:pathLst>
                      <a:path extrusionOk="0" h="2178874" w="5984075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6" name="Google Shape;666;p11"/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</p:grpSpPr>
              <p:sp>
                <p:nvSpPr>
                  <p:cNvPr id="667" name="Google Shape;667;p11"/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8" name="Google Shape;668;p11"/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9" name="Google Shape;669;p11"/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</p:grpSpPr>
              <p:sp>
                <p:nvSpPr>
                  <p:cNvPr id="670" name="Google Shape;670;p11"/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rect b="b" l="l" r="r" t="t"/>
                    <a:pathLst>
                      <a:path extrusionOk="0" h="312398" w="341237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1" name="Google Shape;671;p11"/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rect b="b" l="l" r="r" t="t"/>
                    <a:pathLst>
                      <a:path extrusionOk="0" h="229777" w="363560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11"/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rect b="b" l="l" r="r" t="t"/>
                    <a:pathLst>
                      <a:path extrusionOk="0" h="134576" w="301925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11"/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rect b="b" l="l" r="r" t="t"/>
                    <a:pathLst>
                      <a:path extrusionOk="0" h="105827" w="259448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4" name="Google Shape;674;p11"/>
            <p:cNvSpPr txBox="1"/>
            <p:nvPr/>
          </p:nvSpPr>
          <p:spPr>
            <a:xfrm>
              <a:off x="5200452" y="1617920"/>
              <a:ext cx="2539039" cy="1633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Làm vào</a:t>
              </a:r>
              <a:endParaRPr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SGK</a:t>
              </a:r>
              <a:endParaRPr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79" name="Google Shape;6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24" y="0"/>
            <a:ext cx="121567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12"/>
          <p:cNvPicPr preferRelativeResize="0"/>
          <p:nvPr/>
        </p:nvPicPr>
        <p:blipFill rotWithShape="1">
          <a:blip r:embed="rId4">
            <a:alphaModFix/>
          </a:blip>
          <a:srcRect b="65953" l="0" r="66876" t="0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2"/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unito Black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1</a:t>
            </a:r>
            <a:endParaRPr/>
          </a:p>
        </p:txBody>
      </p:sp>
      <p:sp>
        <p:nvSpPr>
          <p:cNvPr id="682" name="Google Shape;682;p12"/>
          <p:cNvSpPr/>
          <p:nvPr/>
        </p:nvSpPr>
        <p:spPr>
          <a:xfrm>
            <a:off x="1322646" y="892256"/>
            <a:ext cx="1361734" cy="783193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4000"/>
              <a:buFont typeface="Nunito Black"/>
              <a:buNone/>
            </a:pPr>
            <a:r>
              <a:rPr b="1" i="0" lang="en-US" sz="4000" u="none" cap="none" strike="noStrike">
                <a:solidFill>
                  <a:srgbClr val="538CD5"/>
                </a:solidFill>
                <a:latin typeface="Nunito Black"/>
                <a:ea typeface="Nunito Black"/>
                <a:cs typeface="Nunito Black"/>
                <a:sym typeface="Nunito Black"/>
              </a:rPr>
              <a:t>Số ?</a:t>
            </a:r>
            <a:endParaRPr/>
          </a:p>
        </p:txBody>
      </p:sp>
      <p:sp>
        <p:nvSpPr>
          <p:cNvPr id="683" name="Google Shape;683;p12"/>
          <p:cNvSpPr/>
          <p:nvPr/>
        </p:nvSpPr>
        <p:spPr>
          <a:xfrm>
            <a:off x="2788866" y="293609"/>
            <a:ext cx="7361632" cy="1639788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Nunito Black"/>
                <a:ea typeface="Nunito Black"/>
                <a:cs typeface="Nunito Black"/>
                <a:sym typeface="Nunito Black"/>
              </a:rPr>
              <a:t>Để tìm thương ta lấy số bị chia chia cho số chia.</a:t>
            </a:r>
            <a:endParaRPr b="0" i="0" sz="3200" u="none" cap="none" strike="noStrike">
              <a:solidFill>
                <a:srgbClr val="FFFFFF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graphicFrame>
        <p:nvGraphicFramePr>
          <p:cNvPr id="684" name="Google Shape;684;p12"/>
          <p:cNvGraphicFramePr/>
          <p:nvPr/>
        </p:nvGraphicFramePr>
        <p:xfrm>
          <a:off x="494477" y="22006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{123EBF46-F3E2-4A77-98B9-3F1B8424F654}</a:tableStyleId>
              </a:tblPr>
              <a:tblGrid>
                <a:gridCol w="2269475"/>
                <a:gridCol w="1461275"/>
                <a:gridCol w="1420475"/>
                <a:gridCol w="1551075"/>
                <a:gridCol w="1510275"/>
                <a:gridCol w="1502100"/>
                <a:gridCol w="1488375"/>
              </a:tblGrid>
              <a:tr h="137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 bị chia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2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 chia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2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Thương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b="1" sz="4000" u="none" cap="none" strike="noStrike">
                        <a:solidFill>
                          <a:srgbClr val="FF006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b="1" sz="4000" u="none" cap="none" strike="noStrike">
                        <a:solidFill>
                          <a:srgbClr val="FF006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00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85" name="Google Shape;685;p12"/>
          <p:cNvSpPr txBox="1"/>
          <p:nvPr/>
        </p:nvSpPr>
        <p:spPr>
          <a:xfrm>
            <a:off x="4363656" y="4334354"/>
            <a:ext cx="8449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686" name="Google Shape;686;p12"/>
          <p:cNvSpPr txBox="1"/>
          <p:nvPr/>
        </p:nvSpPr>
        <p:spPr>
          <a:xfrm>
            <a:off x="5883798" y="4328300"/>
            <a:ext cx="8449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687" name="Google Shape;687;p12"/>
          <p:cNvSpPr txBox="1"/>
          <p:nvPr/>
        </p:nvSpPr>
        <p:spPr>
          <a:xfrm>
            <a:off x="7403940" y="4328300"/>
            <a:ext cx="8449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688" name="Google Shape;688;p12"/>
          <p:cNvSpPr txBox="1"/>
          <p:nvPr/>
        </p:nvSpPr>
        <p:spPr>
          <a:xfrm>
            <a:off x="8989673" y="4348044"/>
            <a:ext cx="8449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689" name="Google Shape;689;p12"/>
          <p:cNvSpPr txBox="1"/>
          <p:nvPr/>
        </p:nvSpPr>
        <p:spPr>
          <a:xfrm>
            <a:off x="10458044" y="4357912"/>
            <a:ext cx="84495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3"/>
          <p:cNvPicPr preferRelativeResize="0"/>
          <p:nvPr/>
        </p:nvPicPr>
        <p:blipFill rotWithShape="1">
          <a:blip r:embed="rId4">
            <a:alphaModFix/>
          </a:blip>
          <a:srcRect b="0" l="11947" r="11947" t="0"/>
          <a:stretch/>
        </p:blipFill>
        <p:spPr>
          <a:xfrm rot="-5400000">
            <a:off x="2666999" y="-2667001"/>
            <a:ext cx="6858002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3"/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fmla="val 22758" name="adj"/>
            </a:avLst>
          </a:prstGeom>
          <a:solidFill>
            <a:schemeClr val="lt1"/>
          </a:solidFill>
          <a:ln cap="flat" cmpd="sng" w="57150">
            <a:solidFill>
              <a:srgbClr val="F3E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DA9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13"/>
          <p:cNvPicPr preferRelativeResize="0"/>
          <p:nvPr/>
        </p:nvPicPr>
        <p:blipFill rotWithShape="1">
          <a:blip r:embed="rId5">
            <a:alphaModFix/>
          </a:blip>
          <a:srcRect b="39287" l="0" r="81075" t="2877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200" y="4283629"/>
            <a:ext cx="2264774" cy="241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80938" y="4657266"/>
            <a:ext cx="3047457" cy="1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66534" y="5652461"/>
            <a:ext cx="1180023" cy="120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3"/>
          <p:cNvPicPr preferRelativeResize="0"/>
          <p:nvPr/>
        </p:nvPicPr>
        <p:blipFill rotWithShape="1">
          <a:blip r:embed="rId9">
            <a:alphaModFix/>
          </a:blip>
          <a:srcRect b="0" l="0" r="68033" t="50365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3"/>
          <p:cNvPicPr preferRelativeResize="0"/>
          <p:nvPr/>
        </p:nvPicPr>
        <p:blipFill rotWithShape="1">
          <a:blip r:embed="rId5">
            <a:alphaModFix/>
          </a:blip>
          <a:srcRect b="67013" l="82887" r="-1812" t="-2375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3"/>
          <p:cNvPicPr preferRelativeResize="0"/>
          <p:nvPr/>
        </p:nvPicPr>
        <p:blipFill rotWithShape="1">
          <a:blip r:embed="rId10">
            <a:alphaModFix/>
          </a:blip>
          <a:srcRect b="65953" l="0" r="66876" t="0"/>
          <a:stretch/>
        </p:blipFill>
        <p:spPr>
          <a:xfrm>
            <a:off x="0" y="0"/>
            <a:ext cx="2363153" cy="110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13"/>
          <p:cNvPicPr preferRelativeResize="0"/>
          <p:nvPr/>
        </p:nvPicPr>
        <p:blipFill rotWithShape="1">
          <a:blip r:embed="rId11">
            <a:alphaModFix/>
          </a:blip>
          <a:srcRect b="0" l="6520" r="4373" t="13130"/>
          <a:stretch/>
        </p:blipFill>
        <p:spPr>
          <a:xfrm>
            <a:off x="987068" y="1792465"/>
            <a:ext cx="10470182" cy="385585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3"/>
          <p:cNvSpPr/>
          <p:nvPr/>
        </p:nvSpPr>
        <p:spPr>
          <a:xfrm>
            <a:off x="493766" y="1023386"/>
            <a:ext cx="670614" cy="706076"/>
          </a:xfrm>
          <a:prstGeom prst="ellipse">
            <a:avLst/>
          </a:prstGeom>
          <a:solidFill>
            <a:srgbClr val="7030A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2</a:t>
            </a:r>
            <a:endParaRPr/>
          </a:p>
        </p:txBody>
      </p:sp>
      <p:sp>
        <p:nvSpPr>
          <p:cNvPr id="706" name="Google Shape;706;p13"/>
          <p:cNvSpPr/>
          <p:nvPr/>
        </p:nvSpPr>
        <p:spPr>
          <a:xfrm>
            <a:off x="1164380" y="1064989"/>
            <a:ext cx="8025285" cy="64698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70C0"/>
                </a:solidFill>
                <a:latin typeface="Nunito Black"/>
                <a:ea typeface="Nunito Black"/>
                <a:cs typeface="Nunito Black"/>
                <a:sym typeface="Nunito Black"/>
              </a:rPr>
              <a:t>Chọn kết quả cho mỗi phép tính</a:t>
            </a:r>
            <a:r>
              <a:rPr b="1" lang="en-US" sz="3200">
                <a:solidFill>
                  <a:srgbClr val="0070C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/>
          </a:p>
        </p:txBody>
      </p:sp>
      <p:grpSp>
        <p:nvGrpSpPr>
          <p:cNvPr id="707" name="Google Shape;707;p13"/>
          <p:cNvGrpSpPr/>
          <p:nvPr/>
        </p:nvGrpSpPr>
        <p:grpSpPr>
          <a:xfrm>
            <a:off x="7892204" y="114502"/>
            <a:ext cx="2935163" cy="1563461"/>
            <a:chOff x="3722255" y="1490091"/>
            <a:chExt cx="5046772" cy="2074468"/>
          </a:xfrm>
        </p:grpSpPr>
        <p:grpSp>
          <p:nvGrpSpPr>
            <p:cNvPr id="708" name="Google Shape;708;p13"/>
            <p:cNvGrpSpPr/>
            <p:nvPr/>
          </p:nvGrpSpPr>
          <p:grpSpPr>
            <a:xfrm>
              <a:off x="3722255" y="1490091"/>
              <a:ext cx="5046772" cy="2074468"/>
              <a:chOff x="609584" y="2133703"/>
              <a:chExt cx="7161964" cy="3608931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rect b="b" l="l" r="r" t="t"/>
                <a:pathLst>
                  <a:path extrusionOk="0" h="3087469" w="6404664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10" name="Google Shape;710;p13"/>
              <p:cNvGrpSpPr/>
              <p:nvPr/>
            </p:nvGrpSpPr>
            <p:grpSpPr>
              <a:xfrm>
                <a:off x="609584" y="2133703"/>
                <a:ext cx="7161964" cy="3608931"/>
                <a:chOff x="609584" y="2133703"/>
                <a:chExt cx="7161964" cy="3608931"/>
              </a:xfrm>
            </p:grpSpPr>
            <p:grpSp>
              <p:nvGrpSpPr>
                <p:cNvPr id="711" name="Google Shape;711;p13"/>
                <p:cNvGrpSpPr/>
                <p:nvPr/>
              </p:nvGrpSpPr>
              <p:grpSpPr>
                <a:xfrm>
                  <a:off x="776118" y="2133703"/>
                  <a:ext cx="6995430" cy="3608931"/>
                  <a:chOff x="776118" y="2133703"/>
                  <a:chExt cx="6995430" cy="3608931"/>
                </a:xfrm>
              </p:grpSpPr>
              <p:sp>
                <p:nvSpPr>
                  <p:cNvPr id="712" name="Google Shape;712;p13"/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rect b="b" l="l" r="r" t="t"/>
                    <a:pathLst>
                      <a:path extrusionOk="0" h="2422745" w="5793643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3" name="Google Shape;713;p13"/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rect b="b" l="l" r="r" t="t"/>
                    <a:pathLst>
                      <a:path extrusionOk="0" h="2178874" w="5984075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14" name="Google Shape;714;p13"/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</p:grpSpPr>
              <p:sp>
                <p:nvSpPr>
                  <p:cNvPr id="715" name="Google Shape;715;p13"/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6" name="Google Shape;716;p13"/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17" name="Google Shape;717;p13"/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</p:grpSpPr>
              <p:sp>
                <p:nvSpPr>
                  <p:cNvPr id="718" name="Google Shape;718;p13"/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rect b="b" l="l" r="r" t="t"/>
                    <a:pathLst>
                      <a:path extrusionOk="0" h="312398" w="341237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9" name="Google Shape;719;p13"/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rect b="b" l="l" r="r" t="t"/>
                    <a:pathLst>
                      <a:path extrusionOk="0" h="229777" w="363560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0" name="Google Shape;720;p13"/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rect b="b" l="l" r="r" t="t"/>
                    <a:pathLst>
                      <a:path extrusionOk="0" h="134576" w="301925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1" name="Google Shape;721;p13"/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rect b="b" l="l" r="r" t="t"/>
                    <a:pathLst>
                      <a:path extrusionOk="0" h="105827" w="259448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22" name="Google Shape;722;p13"/>
            <p:cNvSpPr txBox="1"/>
            <p:nvPr/>
          </p:nvSpPr>
          <p:spPr>
            <a:xfrm>
              <a:off x="5200452" y="1617920"/>
              <a:ext cx="2539039" cy="16334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Làm vào</a:t>
              </a:r>
              <a:endParaRPr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SGK</a:t>
              </a:r>
              <a:endParaRPr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25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4"/>
          <p:cNvPicPr preferRelativeResize="0"/>
          <p:nvPr/>
        </p:nvPicPr>
        <p:blipFill rotWithShape="1">
          <a:blip r:embed="rId4">
            <a:alphaModFix/>
          </a:blip>
          <a:srcRect b="0" l="11947" r="11947" t="0"/>
          <a:stretch/>
        </p:blipFill>
        <p:spPr>
          <a:xfrm rot="-5400000">
            <a:off x="2666999" y="-2667001"/>
            <a:ext cx="6858002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4"/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fmla="val 22758" name="adj"/>
            </a:avLst>
          </a:prstGeom>
          <a:solidFill>
            <a:schemeClr val="lt1"/>
          </a:solidFill>
          <a:ln cap="flat" cmpd="sng" w="57150">
            <a:solidFill>
              <a:srgbClr val="F3E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DA9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p14"/>
          <p:cNvPicPr preferRelativeResize="0"/>
          <p:nvPr/>
        </p:nvPicPr>
        <p:blipFill rotWithShape="1">
          <a:blip r:embed="rId5">
            <a:alphaModFix/>
          </a:blip>
          <a:srcRect b="39287" l="0" r="81075" t="2877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200" y="4283629"/>
            <a:ext cx="2264774" cy="241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80938" y="4657266"/>
            <a:ext cx="3047457" cy="1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66534" y="5652461"/>
            <a:ext cx="1180023" cy="120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4"/>
          <p:cNvPicPr preferRelativeResize="0"/>
          <p:nvPr/>
        </p:nvPicPr>
        <p:blipFill rotWithShape="1">
          <a:blip r:embed="rId9">
            <a:alphaModFix/>
          </a:blip>
          <a:srcRect b="0" l="0" r="68033" t="50365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4"/>
          <p:cNvPicPr preferRelativeResize="0"/>
          <p:nvPr/>
        </p:nvPicPr>
        <p:blipFill rotWithShape="1">
          <a:blip r:embed="rId5">
            <a:alphaModFix/>
          </a:blip>
          <a:srcRect b="67013" l="82887" r="-1812" t="-2375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4"/>
          <p:cNvPicPr preferRelativeResize="0"/>
          <p:nvPr/>
        </p:nvPicPr>
        <p:blipFill rotWithShape="1">
          <a:blip r:embed="rId10">
            <a:alphaModFix/>
          </a:blip>
          <a:srcRect b="65953" l="0" r="66876" t="0"/>
          <a:stretch/>
        </p:blipFill>
        <p:spPr>
          <a:xfrm>
            <a:off x="0" y="0"/>
            <a:ext cx="2363153" cy="110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4"/>
          <p:cNvPicPr preferRelativeResize="0"/>
          <p:nvPr/>
        </p:nvPicPr>
        <p:blipFill rotWithShape="1">
          <a:blip r:embed="rId11">
            <a:alphaModFix/>
          </a:blip>
          <a:srcRect b="0" l="6520" r="4373" t="13130"/>
          <a:stretch/>
        </p:blipFill>
        <p:spPr>
          <a:xfrm>
            <a:off x="987068" y="1792465"/>
            <a:ext cx="10470182" cy="38558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8" name="Google Shape;738;p14"/>
          <p:cNvCxnSpPr/>
          <p:nvPr/>
        </p:nvCxnSpPr>
        <p:spPr>
          <a:xfrm>
            <a:off x="4038600" y="2484120"/>
            <a:ext cx="1600200" cy="365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p14"/>
          <p:cNvCxnSpPr/>
          <p:nvPr/>
        </p:nvCxnSpPr>
        <p:spPr>
          <a:xfrm flipH="1" rot="10800000">
            <a:off x="2682240" y="3688042"/>
            <a:ext cx="3550800" cy="195300"/>
          </a:xfrm>
          <a:prstGeom prst="curvedConnector3">
            <a:avLst>
              <a:gd fmla="val 31546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0" name="Google Shape;740;p14"/>
          <p:cNvCxnSpPr/>
          <p:nvPr/>
        </p:nvCxnSpPr>
        <p:spPr>
          <a:xfrm flipH="1" rot="10800000">
            <a:off x="3840480" y="3428880"/>
            <a:ext cx="1691700" cy="1630800"/>
          </a:xfrm>
          <a:prstGeom prst="curvedConnector3">
            <a:avLst>
              <a:gd fmla="val 49998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1" name="Google Shape;741;p14"/>
          <p:cNvCxnSpPr/>
          <p:nvPr/>
        </p:nvCxnSpPr>
        <p:spPr>
          <a:xfrm flipH="1" rot="10800000">
            <a:off x="7151370" y="2331720"/>
            <a:ext cx="986700" cy="9144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2" name="Google Shape;742;p14"/>
          <p:cNvCxnSpPr/>
          <p:nvPr/>
        </p:nvCxnSpPr>
        <p:spPr>
          <a:xfrm>
            <a:off x="6827520" y="2484120"/>
            <a:ext cx="3017400" cy="865800"/>
          </a:xfrm>
          <a:prstGeom prst="curvedConnector3">
            <a:avLst>
              <a:gd fmla="val 44951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3" name="Google Shape;743;p14"/>
          <p:cNvCxnSpPr/>
          <p:nvPr/>
        </p:nvCxnSpPr>
        <p:spPr>
          <a:xfrm>
            <a:off x="7406640" y="2917031"/>
            <a:ext cx="1897500" cy="1829400"/>
          </a:xfrm>
          <a:prstGeom prst="curvedConnector3">
            <a:avLst>
              <a:gd fmla="val 5823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4" name="Google Shape;744;p14"/>
          <p:cNvSpPr/>
          <p:nvPr/>
        </p:nvSpPr>
        <p:spPr>
          <a:xfrm>
            <a:off x="493766" y="1023386"/>
            <a:ext cx="670614" cy="706076"/>
          </a:xfrm>
          <a:prstGeom prst="ellipse">
            <a:avLst/>
          </a:prstGeom>
          <a:solidFill>
            <a:srgbClr val="7030A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2</a:t>
            </a:r>
            <a:endParaRPr/>
          </a:p>
        </p:txBody>
      </p:sp>
      <p:sp>
        <p:nvSpPr>
          <p:cNvPr id="745" name="Google Shape;745;p14"/>
          <p:cNvSpPr/>
          <p:nvPr/>
        </p:nvSpPr>
        <p:spPr>
          <a:xfrm>
            <a:off x="1164380" y="1064989"/>
            <a:ext cx="8025285" cy="64698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70C0"/>
                </a:solidFill>
                <a:latin typeface="Nunito Black"/>
                <a:ea typeface="Nunito Black"/>
                <a:cs typeface="Nunito Black"/>
                <a:sym typeface="Nunito Black"/>
              </a:rPr>
              <a:t>Chọn kết quả cho mỗi phép tính</a:t>
            </a:r>
            <a:r>
              <a:rPr b="1" lang="en-US" sz="3200">
                <a:solidFill>
                  <a:srgbClr val="0070C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endParaRPr/>
          </a:p>
        </p:txBody>
      </p:sp>
    </p:spTree>
  </p:cSld>
  <p:clrMapOvr>
    <a:masterClrMapping/>
  </p:clrMapOvr>
  <p:transition spd="slow" p14:dur="125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5"/>
          <p:cNvPicPr preferRelativeResize="0"/>
          <p:nvPr/>
        </p:nvPicPr>
        <p:blipFill rotWithShape="1">
          <a:blip r:embed="rId4">
            <a:alphaModFix/>
          </a:blip>
          <a:srcRect b="0" l="11947" r="11947" t="0"/>
          <a:stretch/>
        </p:blipFill>
        <p:spPr>
          <a:xfrm flipH="1" rot="-5400000">
            <a:off x="2666999" y="-2667001"/>
            <a:ext cx="6858002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6534" y="5652461"/>
            <a:ext cx="1180023" cy="120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5"/>
          <p:cNvPicPr preferRelativeResize="0"/>
          <p:nvPr/>
        </p:nvPicPr>
        <p:blipFill rotWithShape="1">
          <a:blip r:embed="rId6">
            <a:alphaModFix/>
          </a:blip>
          <a:srcRect b="0" l="0" r="68033" t="50365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5"/>
          <p:cNvPicPr preferRelativeResize="0"/>
          <p:nvPr/>
        </p:nvPicPr>
        <p:blipFill rotWithShape="1">
          <a:blip r:embed="rId7">
            <a:alphaModFix/>
          </a:blip>
          <a:srcRect b="67013" l="82887" r="-1812" t="-2375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6534" y="4712733"/>
            <a:ext cx="2903698" cy="213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51803" y="4914256"/>
            <a:ext cx="3047457" cy="1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15"/>
          <p:cNvPicPr preferRelativeResize="0"/>
          <p:nvPr/>
        </p:nvPicPr>
        <p:blipFill rotWithShape="1">
          <a:blip r:embed="rId7">
            <a:alphaModFix/>
          </a:blip>
          <a:srcRect b="39287" l="0" r="81075" t="2877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62759" y="584538"/>
            <a:ext cx="5334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5"/>
          <p:cNvPicPr preferRelativeResize="0"/>
          <p:nvPr/>
        </p:nvPicPr>
        <p:blipFill rotWithShape="1">
          <a:blip r:embed="rId11">
            <a:alphaModFix/>
          </a:blip>
          <a:srcRect b="63339" l="0" r="68883" t="8293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0" name="Google Shape;760;p15"/>
          <p:cNvGrpSpPr/>
          <p:nvPr/>
        </p:nvGrpSpPr>
        <p:grpSpPr>
          <a:xfrm>
            <a:off x="813633" y="1156016"/>
            <a:ext cx="8784908" cy="3422724"/>
            <a:chOff x="1942989" y="2099452"/>
            <a:chExt cx="2616000" cy="1828800"/>
          </a:xfrm>
        </p:grpSpPr>
        <p:pic>
          <p:nvPicPr>
            <p:cNvPr descr="Shape&#10;&#10;Description automatically generated" id="761" name="Google Shape;761;p15"/>
            <p:cNvPicPr preferRelativeResize="0"/>
            <p:nvPr/>
          </p:nvPicPr>
          <p:blipFill rotWithShape="1">
            <a:blip r:embed="rId12">
              <a:alphaModFix/>
            </a:blip>
            <a:srcRect b="69375" l="5617" r="44333" t="4453"/>
            <a:stretch/>
          </p:blipFill>
          <p:spPr>
            <a:xfrm flipH="1">
              <a:off x="1942989" y="2099452"/>
              <a:ext cx="2616000" cy="1828800"/>
            </a:xfrm>
            <a:prstGeom prst="rect">
              <a:avLst/>
            </a:prstGeom>
            <a:noFill/>
            <a:ln>
              <a:noFill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</p:pic>
        <p:sp>
          <p:nvSpPr>
            <p:cNvPr id="762" name="Google Shape;762;p15"/>
            <p:cNvSpPr txBox="1"/>
            <p:nvPr/>
          </p:nvSpPr>
          <p:spPr>
            <a:xfrm>
              <a:off x="2149274" y="2736414"/>
              <a:ext cx="1836052" cy="59694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rgbClr val="002060"/>
                  </a:solidFill>
                  <a:latin typeface="Sigmar One"/>
                  <a:ea typeface="Sigmar One"/>
                  <a:cs typeface="Sigmar One"/>
                  <a:sym typeface="Sigmar One"/>
                </a:rPr>
                <a:t>Luyện tập</a:t>
              </a:r>
              <a:endParaRPr/>
            </a:p>
          </p:txBody>
        </p:sp>
      </p:grpSp>
    </p:spTree>
  </p:cSld>
  <p:clrMapOvr>
    <a:masterClrMapping/>
  </p:clrMapOvr>
  <p:transition spd="slow" p14:dur="125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5F1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6"/>
          <p:cNvPicPr preferRelativeResize="0"/>
          <p:nvPr/>
        </p:nvPicPr>
        <p:blipFill rotWithShape="1">
          <a:blip r:embed="rId3">
            <a:alphaModFix/>
          </a:blip>
          <a:srcRect b="58541" l="0" r="0" t="5022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6"/>
          <p:cNvPicPr preferRelativeResize="0"/>
          <p:nvPr/>
        </p:nvPicPr>
        <p:blipFill rotWithShape="1">
          <a:blip r:embed="rId4">
            <a:alphaModFix/>
          </a:blip>
          <a:srcRect b="75283" l="0" r="75281" t="0"/>
          <a:stretch/>
        </p:blipFill>
        <p:spPr>
          <a:xfrm>
            <a:off x="0" y="-169819"/>
            <a:ext cx="2220278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6"/>
          <p:cNvPicPr preferRelativeResize="0"/>
          <p:nvPr/>
        </p:nvPicPr>
        <p:blipFill rotWithShape="1">
          <a:blip r:embed="rId4">
            <a:alphaModFix/>
          </a:blip>
          <a:srcRect b="308" l="20" r="-19" t="39948"/>
          <a:stretch/>
        </p:blipFill>
        <p:spPr>
          <a:xfrm>
            <a:off x="214807" y="2430232"/>
            <a:ext cx="11760518" cy="351282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6"/>
          <p:cNvSpPr txBox="1"/>
          <p:nvPr/>
        </p:nvSpPr>
        <p:spPr>
          <a:xfrm>
            <a:off x="1379219" y="1025433"/>
            <a:ext cx="82042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>
                <a:solidFill>
                  <a:srgbClr val="002060"/>
                </a:solidFill>
                <a:latin typeface="Nunito Black"/>
                <a:ea typeface="Nunito Black"/>
                <a:cs typeface="Nunito Black"/>
                <a:sym typeface="Nunito Black"/>
              </a:rPr>
              <a:t>Hai phép tính nào dưới đây có cùng kết quả</a:t>
            </a:r>
            <a:endParaRPr sz="2800">
              <a:solidFill>
                <a:srgbClr val="00206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772" name="Google Shape;772;p16"/>
          <p:cNvSpPr/>
          <p:nvPr/>
        </p:nvSpPr>
        <p:spPr>
          <a:xfrm>
            <a:off x="550379" y="852409"/>
            <a:ext cx="828880" cy="774503"/>
          </a:xfrm>
          <a:prstGeom prst="ellipse">
            <a:avLst/>
          </a:prstGeom>
          <a:solidFill>
            <a:srgbClr val="7030A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1</a:t>
            </a:r>
            <a:endParaRPr/>
          </a:p>
        </p:txBody>
      </p:sp>
      <p:grpSp>
        <p:nvGrpSpPr>
          <p:cNvPr id="773" name="Google Shape;773;p16"/>
          <p:cNvGrpSpPr/>
          <p:nvPr/>
        </p:nvGrpSpPr>
        <p:grpSpPr>
          <a:xfrm>
            <a:off x="8321159" y="59604"/>
            <a:ext cx="3689751" cy="1025433"/>
            <a:chOff x="3722255" y="1490091"/>
            <a:chExt cx="5046772" cy="2074468"/>
          </a:xfrm>
        </p:grpSpPr>
        <p:grpSp>
          <p:nvGrpSpPr>
            <p:cNvPr id="774" name="Google Shape;774;p16"/>
            <p:cNvGrpSpPr/>
            <p:nvPr/>
          </p:nvGrpSpPr>
          <p:grpSpPr>
            <a:xfrm>
              <a:off x="3722255" y="1490091"/>
              <a:ext cx="5046772" cy="2074468"/>
              <a:chOff x="609584" y="2133703"/>
              <a:chExt cx="7161964" cy="3608931"/>
            </a:xfrm>
          </p:grpSpPr>
          <p:sp>
            <p:nvSpPr>
              <p:cNvPr id="775" name="Google Shape;775;p16"/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rect b="b" l="l" r="r" t="t"/>
                <a:pathLst>
                  <a:path extrusionOk="0" h="3087469" w="6404664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4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6" name="Google Shape;776;p16"/>
              <p:cNvGrpSpPr/>
              <p:nvPr/>
            </p:nvGrpSpPr>
            <p:grpSpPr>
              <a:xfrm>
                <a:off x="609584" y="2133703"/>
                <a:ext cx="7161964" cy="3608931"/>
                <a:chOff x="609584" y="2133703"/>
                <a:chExt cx="7161964" cy="3608931"/>
              </a:xfrm>
            </p:grpSpPr>
            <p:grpSp>
              <p:nvGrpSpPr>
                <p:cNvPr id="777" name="Google Shape;777;p16"/>
                <p:cNvGrpSpPr/>
                <p:nvPr/>
              </p:nvGrpSpPr>
              <p:grpSpPr>
                <a:xfrm>
                  <a:off x="776118" y="2133703"/>
                  <a:ext cx="6995430" cy="3608931"/>
                  <a:chOff x="776118" y="2133703"/>
                  <a:chExt cx="6995430" cy="3608931"/>
                </a:xfrm>
              </p:grpSpPr>
              <p:sp>
                <p:nvSpPr>
                  <p:cNvPr id="778" name="Google Shape;778;p16"/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rect b="b" l="l" r="r" t="t"/>
                    <a:pathLst>
                      <a:path extrusionOk="0" h="2422745" w="5793643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9" name="Google Shape;779;p16"/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rect b="b" l="l" r="r" t="t"/>
                    <a:pathLst>
                      <a:path extrusionOk="0" h="2178874" w="5984075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80" name="Google Shape;780;p16"/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</p:grpSpPr>
              <p:sp>
                <p:nvSpPr>
                  <p:cNvPr id="781" name="Google Shape;781;p16"/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2" name="Google Shape;782;p16"/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rect b="b" l="l" r="r" t="t"/>
                    <a:pathLst>
                      <a:path extrusionOk="0" h="703431" w="62569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83" name="Google Shape;783;p16"/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</p:grpSpPr>
              <p:sp>
                <p:nvSpPr>
                  <p:cNvPr id="784" name="Google Shape;784;p16"/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rect b="b" l="l" r="r" t="t"/>
                    <a:pathLst>
                      <a:path extrusionOk="0" h="312398" w="341237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5" name="Google Shape;785;p16"/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rect b="b" l="l" r="r" t="t"/>
                    <a:pathLst>
                      <a:path extrusionOk="0" h="229777" w="363560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6" name="Google Shape;786;p16"/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rect b="b" l="l" r="r" t="t"/>
                    <a:pathLst>
                      <a:path extrusionOk="0" h="134576" w="301925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7" name="Google Shape;787;p16"/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rect b="b" l="l" r="r" t="t"/>
                    <a:pathLst>
                      <a:path extrusionOk="0" h="105827" w="259448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88" name="Google Shape;788;p16"/>
            <p:cNvSpPr txBox="1"/>
            <p:nvPr/>
          </p:nvSpPr>
          <p:spPr>
            <a:xfrm>
              <a:off x="4131910" y="1893318"/>
              <a:ext cx="4507075" cy="1143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Làm vào SGK</a:t>
              </a:r>
              <a:endParaRPr sz="4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5F1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7"/>
          <p:cNvPicPr preferRelativeResize="0"/>
          <p:nvPr/>
        </p:nvPicPr>
        <p:blipFill rotWithShape="1">
          <a:blip r:embed="rId3">
            <a:alphaModFix/>
          </a:blip>
          <a:srcRect b="58541" l="0" r="0" t="5022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7"/>
          <p:cNvPicPr preferRelativeResize="0"/>
          <p:nvPr/>
        </p:nvPicPr>
        <p:blipFill rotWithShape="1">
          <a:blip r:embed="rId4">
            <a:alphaModFix/>
          </a:blip>
          <a:srcRect b="75283" l="0" r="75281" t="0"/>
          <a:stretch/>
        </p:blipFill>
        <p:spPr>
          <a:xfrm>
            <a:off x="0" y="-169819"/>
            <a:ext cx="2220278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7"/>
          <p:cNvPicPr preferRelativeResize="0"/>
          <p:nvPr/>
        </p:nvPicPr>
        <p:blipFill rotWithShape="1">
          <a:blip r:embed="rId4">
            <a:alphaModFix/>
          </a:blip>
          <a:srcRect b="308" l="20" r="-19" t="39948"/>
          <a:stretch/>
        </p:blipFill>
        <p:spPr>
          <a:xfrm>
            <a:off x="214807" y="2430232"/>
            <a:ext cx="11760518" cy="351282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7"/>
          <p:cNvSpPr/>
          <p:nvPr/>
        </p:nvSpPr>
        <p:spPr>
          <a:xfrm>
            <a:off x="1325147" y="1643740"/>
            <a:ext cx="1163956" cy="944880"/>
          </a:xfrm>
          <a:prstGeom prst="sun">
            <a:avLst>
              <a:gd fmla="val 25000" name="adj"/>
            </a:avLst>
          </a:prstGeom>
          <a:solidFill>
            <a:srgbClr val="92D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98" name="Google Shape;798;p17"/>
          <p:cNvSpPr/>
          <p:nvPr/>
        </p:nvSpPr>
        <p:spPr>
          <a:xfrm>
            <a:off x="3587026" y="1714118"/>
            <a:ext cx="1163956" cy="944880"/>
          </a:xfrm>
          <a:prstGeom prst="sun">
            <a:avLst>
              <a:gd fmla="val 25000" name="adj"/>
            </a:avLst>
          </a:prstGeom>
          <a:solidFill>
            <a:srgbClr val="92D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799" name="Google Shape;799;p17"/>
          <p:cNvSpPr/>
          <p:nvPr/>
        </p:nvSpPr>
        <p:spPr>
          <a:xfrm>
            <a:off x="5744526" y="1613261"/>
            <a:ext cx="1163956" cy="944880"/>
          </a:xfrm>
          <a:prstGeom prst="sun">
            <a:avLst>
              <a:gd fmla="val 25000" name="adj"/>
            </a:avLst>
          </a:prstGeom>
          <a:solidFill>
            <a:srgbClr val="92D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800" name="Google Shape;800;p17"/>
          <p:cNvSpPr/>
          <p:nvPr/>
        </p:nvSpPr>
        <p:spPr>
          <a:xfrm>
            <a:off x="7871706" y="1685813"/>
            <a:ext cx="1163956" cy="944880"/>
          </a:xfrm>
          <a:prstGeom prst="sun">
            <a:avLst>
              <a:gd fmla="val 25000" name="adj"/>
            </a:avLst>
          </a:prstGeom>
          <a:solidFill>
            <a:srgbClr val="92D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801" name="Google Shape;801;p17"/>
          <p:cNvSpPr/>
          <p:nvPr/>
        </p:nvSpPr>
        <p:spPr>
          <a:xfrm>
            <a:off x="9748515" y="1571351"/>
            <a:ext cx="1691640" cy="1066800"/>
          </a:xfrm>
          <a:prstGeom prst="sun">
            <a:avLst>
              <a:gd fmla="val 25000" name="adj"/>
            </a:avLst>
          </a:prstGeom>
          <a:solidFill>
            <a:srgbClr val="92D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802" name="Google Shape;802;p17"/>
          <p:cNvSpPr/>
          <p:nvPr/>
        </p:nvSpPr>
        <p:spPr>
          <a:xfrm>
            <a:off x="1226796" y="5853791"/>
            <a:ext cx="1163956" cy="944880"/>
          </a:xfrm>
          <a:prstGeom prst="sun">
            <a:avLst>
              <a:gd fmla="val 25000" name="adj"/>
            </a:avLst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803" name="Google Shape;803;p17"/>
          <p:cNvSpPr/>
          <p:nvPr/>
        </p:nvSpPr>
        <p:spPr>
          <a:xfrm>
            <a:off x="3369785" y="5543003"/>
            <a:ext cx="1557362" cy="1379220"/>
          </a:xfrm>
          <a:prstGeom prst="sun">
            <a:avLst>
              <a:gd fmla="val 25000" name="adj"/>
            </a:avLst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804" name="Google Shape;804;p17"/>
          <p:cNvSpPr/>
          <p:nvPr/>
        </p:nvSpPr>
        <p:spPr>
          <a:xfrm>
            <a:off x="5763578" y="5714286"/>
            <a:ext cx="1163956" cy="944880"/>
          </a:xfrm>
          <a:prstGeom prst="sun">
            <a:avLst>
              <a:gd fmla="val 25000" name="adj"/>
            </a:avLst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805" name="Google Shape;805;p17"/>
          <p:cNvSpPr/>
          <p:nvPr/>
        </p:nvSpPr>
        <p:spPr>
          <a:xfrm>
            <a:off x="7940236" y="5784664"/>
            <a:ext cx="1163956" cy="944880"/>
          </a:xfrm>
          <a:prstGeom prst="sun">
            <a:avLst>
              <a:gd fmla="val 25000" name="adj"/>
            </a:avLst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806" name="Google Shape;806;p17"/>
          <p:cNvSpPr/>
          <p:nvPr/>
        </p:nvSpPr>
        <p:spPr>
          <a:xfrm>
            <a:off x="10218898" y="5737308"/>
            <a:ext cx="1163956" cy="944880"/>
          </a:xfrm>
          <a:prstGeom prst="sun">
            <a:avLst>
              <a:gd fmla="val 25000" name="adj"/>
            </a:avLst>
          </a:prstGeom>
          <a:solidFill>
            <a:srgbClr val="00B0F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807" name="Google Shape;807;p17"/>
          <p:cNvSpPr txBox="1"/>
          <p:nvPr/>
        </p:nvSpPr>
        <p:spPr>
          <a:xfrm>
            <a:off x="1379219" y="1025433"/>
            <a:ext cx="82042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>
                <a:solidFill>
                  <a:srgbClr val="002060"/>
                </a:solidFill>
                <a:latin typeface="Nunito Black"/>
                <a:ea typeface="Nunito Black"/>
                <a:cs typeface="Nunito Black"/>
                <a:sym typeface="Nunito Black"/>
              </a:rPr>
              <a:t>Hai phép tính nào dưới đây có cùng kết quả</a:t>
            </a:r>
            <a:endParaRPr sz="2800">
              <a:solidFill>
                <a:srgbClr val="00206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808" name="Google Shape;808;p17"/>
          <p:cNvSpPr/>
          <p:nvPr/>
        </p:nvSpPr>
        <p:spPr>
          <a:xfrm>
            <a:off x="550379" y="852409"/>
            <a:ext cx="828880" cy="774503"/>
          </a:xfrm>
          <a:prstGeom prst="ellipse">
            <a:avLst/>
          </a:prstGeom>
          <a:solidFill>
            <a:srgbClr val="7030A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1</a:t>
            </a:r>
            <a:endParaRPr/>
          </a:p>
        </p:txBody>
      </p:sp>
      <p:cxnSp>
        <p:nvCxnSpPr>
          <p:cNvPr id="809" name="Google Shape;809;p17"/>
          <p:cNvCxnSpPr/>
          <p:nvPr/>
        </p:nvCxnSpPr>
        <p:spPr>
          <a:xfrm>
            <a:off x="1907125" y="3611514"/>
            <a:ext cx="4187941" cy="1310297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10" name="Google Shape;810;p17"/>
          <p:cNvCxnSpPr/>
          <p:nvPr/>
        </p:nvCxnSpPr>
        <p:spPr>
          <a:xfrm>
            <a:off x="4169004" y="3596328"/>
            <a:ext cx="4187941" cy="1310297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11" name="Google Shape;811;p17"/>
          <p:cNvCxnSpPr/>
          <p:nvPr/>
        </p:nvCxnSpPr>
        <p:spPr>
          <a:xfrm flipH="1">
            <a:off x="2053883" y="3559988"/>
            <a:ext cx="4121340" cy="1415162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12" name="Google Shape;812;p17"/>
          <p:cNvCxnSpPr/>
          <p:nvPr/>
        </p:nvCxnSpPr>
        <p:spPr>
          <a:xfrm>
            <a:off x="8453684" y="3596327"/>
            <a:ext cx="2018382" cy="1332718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13" name="Google Shape;813;p17"/>
          <p:cNvCxnSpPr/>
          <p:nvPr/>
        </p:nvCxnSpPr>
        <p:spPr>
          <a:xfrm flipH="1">
            <a:off x="4403188" y="3660845"/>
            <a:ext cx="6068878" cy="1289971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818" name="Google Shape;8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24" y="0"/>
            <a:ext cx="121567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8"/>
          <p:cNvSpPr txBox="1"/>
          <p:nvPr/>
        </p:nvSpPr>
        <p:spPr>
          <a:xfrm>
            <a:off x="1039390" y="969141"/>
            <a:ext cx="1091359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>
                <a:solidFill>
                  <a:srgbClr val="002060"/>
                </a:solidFill>
                <a:latin typeface="Nunito Black"/>
                <a:ea typeface="Nunito Black"/>
                <a:cs typeface="Nunito Black"/>
                <a:sym typeface="Nunito Black"/>
              </a:rPr>
              <a:t>Chia đều 30 que tính thành 3 bó. Hỏi mỗi bó có bao nhiêu que tính?</a:t>
            </a:r>
            <a:endParaRPr sz="2600">
              <a:solidFill>
                <a:srgbClr val="00206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820" name="Google Shape;820;p18"/>
          <p:cNvSpPr/>
          <p:nvPr/>
        </p:nvSpPr>
        <p:spPr>
          <a:xfrm>
            <a:off x="368776" y="846936"/>
            <a:ext cx="670614" cy="706076"/>
          </a:xfrm>
          <a:prstGeom prst="ellipse">
            <a:avLst/>
          </a:prstGeom>
          <a:solidFill>
            <a:srgbClr val="7030A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2</a:t>
            </a:r>
            <a:endParaRPr/>
          </a:p>
        </p:txBody>
      </p:sp>
      <p:pic>
        <p:nvPicPr>
          <p:cNvPr id="821" name="Google Shape;821;p18"/>
          <p:cNvPicPr preferRelativeResize="0"/>
          <p:nvPr/>
        </p:nvPicPr>
        <p:blipFill rotWithShape="1">
          <a:blip r:embed="rId4">
            <a:alphaModFix/>
          </a:blip>
          <a:srcRect b="75283" l="0" r="75281" t="0"/>
          <a:stretch/>
        </p:blipFill>
        <p:spPr>
          <a:xfrm>
            <a:off x="108513" y="102694"/>
            <a:ext cx="2220278" cy="8039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18"/>
          <p:cNvCxnSpPr/>
          <p:nvPr/>
        </p:nvCxnSpPr>
        <p:spPr>
          <a:xfrm>
            <a:off x="1210429" y="1381468"/>
            <a:ext cx="494697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18"/>
          <p:cNvCxnSpPr/>
          <p:nvPr/>
        </p:nvCxnSpPr>
        <p:spPr>
          <a:xfrm>
            <a:off x="7019171" y="1389143"/>
            <a:ext cx="4604892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Sách Khánh Hòa" id="824" name="Google Shape;824;p18"/>
          <p:cNvPicPr preferRelativeResize="0"/>
          <p:nvPr/>
        </p:nvPicPr>
        <p:blipFill rotWithShape="1">
          <a:blip r:embed="rId5">
            <a:alphaModFix/>
          </a:blip>
          <a:srcRect b="12902" l="29025" r="48337" t="22645"/>
          <a:stretch/>
        </p:blipFill>
        <p:spPr>
          <a:xfrm>
            <a:off x="544822" y="2641860"/>
            <a:ext cx="906299" cy="2580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ách Khánh Hòa" id="825" name="Google Shape;825;p18"/>
          <p:cNvPicPr preferRelativeResize="0"/>
          <p:nvPr/>
        </p:nvPicPr>
        <p:blipFill rotWithShape="1">
          <a:blip r:embed="rId5">
            <a:alphaModFix/>
          </a:blip>
          <a:srcRect b="12902" l="29025" r="48337" t="22645"/>
          <a:stretch/>
        </p:blipFill>
        <p:spPr>
          <a:xfrm>
            <a:off x="2790109" y="2641860"/>
            <a:ext cx="906299" cy="258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ách Khánh Hòa" id="826" name="Google Shape;826;p18"/>
          <p:cNvPicPr preferRelativeResize="0"/>
          <p:nvPr/>
        </p:nvPicPr>
        <p:blipFill rotWithShape="1">
          <a:blip r:embed="rId5">
            <a:alphaModFix/>
          </a:blip>
          <a:srcRect b="13599" l="50284" r="27077" t="21948"/>
          <a:stretch/>
        </p:blipFill>
        <p:spPr>
          <a:xfrm>
            <a:off x="1671420" y="2641860"/>
            <a:ext cx="906299" cy="25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8"/>
          <p:cNvSpPr/>
          <p:nvPr/>
        </p:nvSpPr>
        <p:spPr>
          <a:xfrm>
            <a:off x="5120214" y="2484831"/>
            <a:ext cx="6509343" cy="2894409"/>
          </a:xfrm>
          <a:prstGeom prst="roundRect">
            <a:avLst>
              <a:gd fmla="val 16667" name="adj"/>
            </a:avLst>
          </a:prstGeom>
          <a:solidFill>
            <a:srgbClr val="FBE4D4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làm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Mỗi bó có số que tính là</a:t>
            </a:r>
            <a:endParaRPr b="0" i="0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30 : 3 = 10 (que tính)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Đáp số: 10 que tính</a:t>
            </a:r>
            <a:endParaRPr b="0" i="0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8" name="Google Shape;828;p18"/>
          <p:cNvGrpSpPr/>
          <p:nvPr/>
        </p:nvGrpSpPr>
        <p:grpSpPr>
          <a:xfrm>
            <a:off x="6496187" y="1881586"/>
            <a:ext cx="2358390" cy="2633980"/>
            <a:chOff x="70" y="5049"/>
            <a:chExt cx="3714" cy="4148"/>
          </a:xfrm>
        </p:grpSpPr>
        <p:pic>
          <p:nvPicPr>
            <p:cNvPr descr="Cute girl cartoon writing on a book Royalty Free Vector" id="829" name="Google Shape;829;p18"/>
            <p:cNvPicPr preferRelativeResize="0"/>
            <p:nvPr/>
          </p:nvPicPr>
          <p:blipFill rotWithShape="1">
            <a:blip r:embed="rId6">
              <a:alphaModFix/>
            </a:blip>
            <a:srcRect b="3061" l="0" r="0" t="0"/>
            <a:stretch/>
          </p:blipFill>
          <p:spPr>
            <a:xfrm>
              <a:off x="490" y="5049"/>
              <a:ext cx="2651" cy="2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0" name="Google Shape;830;p18"/>
            <p:cNvSpPr/>
            <p:nvPr/>
          </p:nvSpPr>
          <p:spPr>
            <a:xfrm>
              <a:off x="70" y="7685"/>
              <a:ext cx="3714" cy="151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5FF98"/>
                </a:gs>
                <a:gs pos="50000">
                  <a:srgbClr val="F8FFBE"/>
                </a:gs>
                <a:gs pos="100000">
                  <a:srgbClr val="FBFFDF"/>
                </a:gs>
              </a:gsLst>
              <a:lin ang="81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Các con làm</a:t>
              </a: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vào vở nhé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" id="835" name="Google Shape;8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45" y="-103188"/>
            <a:ext cx="12075825" cy="6684963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9"/>
          <p:cNvSpPr txBox="1"/>
          <p:nvPr/>
        </p:nvSpPr>
        <p:spPr>
          <a:xfrm>
            <a:off x="6087291" y="2618721"/>
            <a:ext cx="5487539" cy="6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0"/>
          <p:cNvSpPr txBox="1"/>
          <p:nvPr>
            <p:ph idx="1" type="body"/>
          </p:nvPr>
        </p:nvSpPr>
        <p:spPr>
          <a:xfrm>
            <a:off x="914400" y="1828800"/>
            <a:ext cx="10261600" cy="365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0" y="0"/>
            <a:ext cx="12096206" cy="6858000"/>
            <a:chOff x="0" y="0"/>
            <a:chExt cx="5760" cy="4320"/>
          </a:xfrm>
        </p:grpSpPr>
        <p:pic>
          <p:nvPicPr>
            <p:cNvPr id="843" name="Google Shape;84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4" name="Google Shape;844;p20"/>
            <p:cNvGrpSpPr/>
            <p:nvPr/>
          </p:nvGrpSpPr>
          <p:grpSpPr>
            <a:xfrm>
              <a:off x="96" y="3272"/>
              <a:ext cx="859" cy="952"/>
              <a:chOff x="2794" y="2160"/>
              <a:chExt cx="1154" cy="1279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2912" y="2780"/>
                <a:ext cx="30" cy="30"/>
              </a:xfrm>
              <a:custGeom>
                <a:rect b="b" l="l" r="r" t="t"/>
                <a:pathLst>
                  <a:path extrusionOk="0" h="60" w="61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2893" y="2680"/>
                <a:ext cx="67" cy="91"/>
              </a:xfrm>
              <a:custGeom>
                <a:rect b="b" l="l" r="r" t="t"/>
                <a:pathLst>
                  <a:path extrusionOk="0" h="182" w="13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48" name="Google Shape;848;p20"/>
              <p:cNvSpPr/>
              <p:nvPr/>
            </p:nvSpPr>
            <p:spPr>
              <a:xfrm>
                <a:off x="2893" y="2680"/>
                <a:ext cx="67" cy="91"/>
              </a:xfrm>
              <a:custGeom>
                <a:rect b="b" l="l" r="r" t="t"/>
                <a:pathLst>
                  <a:path extrusionOk="0" h="182" w="13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49" name="Google Shape;849;p20"/>
              <p:cNvSpPr/>
              <p:nvPr/>
            </p:nvSpPr>
            <p:spPr>
              <a:xfrm>
                <a:off x="2821" y="2718"/>
                <a:ext cx="89" cy="73"/>
              </a:xfrm>
              <a:custGeom>
                <a:rect b="b" l="l" r="r" t="t"/>
                <a:pathLst>
                  <a:path extrusionOk="0" h="146" w="177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0" name="Google Shape;850;p20"/>
              <p:cNvSpPr/>
              <p:nvPr/>
            </p:nvSpPr>
            <p:spPr>
              <a:xfrm>
                <a:off x="2821" y="2800"/>
                <a:ext cx="89" cy="71"/>
              </a:xfrm>
              <a:custGeom>
                <a:rect b="b" l="l" r="r" t="t"/>
                <a:pathLst>
                  <a:path extrusionOk="0" h="143" w="178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1" name="Google Shape;851;p20"/>
              <p:cNvSpPr/>
              <p:nvPr/>
            </p:nvSpPr>
            <p:spPr>
              <a:xfrm>
                <a:off x="2894" y="2818"/>
                <a:ext cx="66" cy="90"/>
              </a:xfrm>
              <a:custGeom>
                <a:rect b="b" l="l" r="r" t="t"/>
                <a:pathLst>
                  <a:path extrusionOk="0" h="181" w="132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2944" y="2799"/>
                <a:ext cx="88" cy="72"/>
              </a:xfrm>
              <a:custGeom>
                <a:rect b="b" l="l" r="r" t="t"/>
                <a:pathLst>
                  <a:path extrusionOk="0" h="144" w="177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3" name="Google Shape;853;p20"/>
              <p:cNvSpPr/>
              <p:nvPr/>
            </p:nvSpPr>
            <p:spPr>
              <a:xfrm>
                <a:off x="2943" y="2718"/>
                <a:ext cx="90" cy="72"/>
              </a:xfrm>
              <a:custGeom>
                <a:rect b="b" l="l" r="r" t="t"/>
                <a:pathLst>
                  <a:path extrusionOk="0" h="143" w="180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4" name="Google Shape;854;p20"/>
              <p:cNvSpPr/>
              <p:nvPr/>
            </p:nvSpPr>
            <p:spPr>
              <a:xfrm>
                <a:off x="3116" y="2261"/>
                <a:ext cx="12" cy="12"/>
              </a:xfrm>
              <a:custGeom>
                <a:rect b="b" l="l" r="r" t="t"/>
                <a:pathLst>
                  <a:path extrusionOk="0" h="24" w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3109" y="2221"/>
                <a:ext cx="26" cy="37"/>
              </a:xfrm>
              <a:custGeom>
                <a:rect b="b" l="l" r="r" t="t"/>
                <a:pathLst>
                  <a:path extrusionOk="0" h="73" w="52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3109" y="2221"/>
                <a:ext cx="26" cy="37"/>
              </a:xfrm>
              <a:custGeom>
                <a:rect b="b" l="l" r="r" t="t"/>
                <a:pathLst>
                  <a:path extrusionOk="0" h="73" w="52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3080" y="2236"/>
                <a:ext cx="36" cy="29"/>
              </a:xfrm>
              <a:custGeom>
                <a:rect b="b" l="l" r="r" t="t"/>
                <a:pathLst>
                  <a:path extrusionOk="0" h="58" w="71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3080" y="2269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3109" y="2277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0" name="Google Shape;860;p20"/>
              <p:cNvSpPr/>
              <p:nvPr/>
            </p:nvSpPr>
            <p:spPr>
              <a:xfrm>
                <a:off x="3129" y="2269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1" name="Google Shape;861;p20"/>
              <p:cNvSpPr/>
              <p:nvPr/>
            </p:nvSpPr>
            <p:spPr>
              <a:xfrm>
                <a:off x="3129" y="2236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2" name="Google Shape;862;p20"/>
              <p:cNvSpPr/>
              <p:nvPr/>
            </p:nvSpPr>
            <p:spPr>
              <a:xfrm>
                <a:off x="3830" y="3106"/>
                <a:ext cx="12" cy="12"/>
              </a:xfrm>
              <a:custGeom>
                <a:rect b="b" l="l" r="r" t="t"/>
                <a:pathLst>
                  <a:path extrusionOk="0" h="24" w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3" name="Google Shape;863;p20"/>
              <p:cNvSpPr/>
              <p:nvPr/>
            </p:nvSpPr>
            <p:spPr>
              <a:xfrm>
                <a:off x="3823" y="3066"/>
                <a:ext cx="26" cy="36"/>
              </a:xfrm>
              <a:custGeom>
                <a:rect b="b" l="l" r="r" t="t"/>
                <a:pathLst>
                  <a:path extrusionOk="0" h="73" w="5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4" name="Google Shape;864;p20"/>
              <p:cNvSpPr/>
              <p:nvPr/>
            </p:nvSpPr>
            <p:spPr>
              <a:xfrm>
                <a:off x="3823" y="3066"/>
                <a:ext cx="26" cy="36"/>
              </a:xfrm>
              <a:custGeom>
                <a:rect b="b" l="l" r="r" t="t"/>
                <a:pathLst>
                  <a:path extrusionOk="0" h="73" w="5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5" name="Google Shape;865;p20"/>
              <p:cNvSpPr/>
              <p:nvPr/>
            </p:nvSpPr>
            <p:spPr>
              <a:xfrm>
                <a:off x="3793" y="3081"/>
                <a:ext cx="36" cy="29"/>
              </a:xfrm>
              <a:custGeom>
                <a:rect b="b" l="l" r="r" t="t"/>
                <a:pathLst>
                  <a:path extrusionOk="0" h="58" w="71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6" name="Google Shape;866;p20"/>
              <p:cNvSpPr/>
              <p:nvPr/>
            </p:nvSpPr>
            <p:spPr>
              <a:xfrm>
                <a:off x="3793" y="3114"/>
                <a:ext cx="37" cy="28"/>
              </a:xfrm>
              <a:custGeom>
                <a:rect b="b" l="l" r="r" t="t"/>
                <a:pathLst>
                  <a:path extrusionOk="0" h="56" w="72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7" name="Google Shape;867;p20"/>
              <p:cNvSpPr/>
              <p:nvPr/>
            </p:nvSpPr>
            <p:spPr>
              <a:xfrm>
                <a:off x="3823" y="3121"/>
                <a:ext cx="26" cy="37"/>
              </a:xfrm>
              <a:custGeom>
                <a:rect b="b" l="l" r="r" t="t"/>
                <a:pathLst>
                  <a:path extrusionOk="0" h="72" w="53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8" name="Google Shape;868;p20"/>
              <p:cNvSpPr/>
              <p:nvPr/>
            </p:nvSpPr>
            <p:spPr>
              <a:xfrm>
                <a:off x="3843" y="3114"/>
                <a:ext cx="36" cy="28"/>
              </a:xfrm>
              <a:custGeom>
                <a:rect b="b" l="l" r="r" t="t"/>
                <a:pathLst>
                  <a:path extrusionOk="0" h="56" w="71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69" name="Google Shape;869;p20"/>
              <p:cNvSpPr/>
              <p:nvPr/>
            </p:nvSpPr>
            <p:spPr>
              <a:xfrm>
                <a:off x="3842" y="3081"/>
                <a:ext cx="37" cy="28"/>
              </a:xfrm>
              <a:custGeom>
                <a:rect b="b" l="l" r="r" t="t"/>
                <a:pathLst>
                  <a:path extrusionOk="0" h="57" w="72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0" name="Google Shape;870;p20"/>
              <p:cNvSpPr/>
              <p:nvPr/>
            </p:nvSpPr>
            <p:spPr>
              <a:xfrm>
                <a:off x="3134" y="3087"/>
                <a:ext cx="11" cy="12"/>
              </a:xfrm>
              <a:custGeom>
                <a:rect b="b" l="l" r="r" t="t"/>
                <a:pathLst>
                  <a:path extrusionOk="0" h="24" w="23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1" name="Google Shape;871;p20"/>
              <p:cNvSpPr/>
              <p:nvPr/>
            </p:nvSpPr>
            <p:spPr>
              <a:xfrm>
                <a:off x="3126" y="3048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2" name="Google Shape;872;p20"/>
              <p:cNvSpPr/>
              <p:nvPr/>
            </p:nvSpPr>
            <p:spPr>
              <a:xfrm>
                <a:off x="3126" y="3048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3" name="Google Shape;873;p20"/>
              <p:cNvSpPr/>
              <p:nvPr/>
            </p:nvSpPr>
            <p:spPr>
              <a:xfrm>
                <a:off x="3097" y="3063"/>
                <a:ext cx="35" cy="28"/>
              </a:xfrm>
              <a:custGeom>
                <a:rect b="b" l="l" r="r" t="t"/>
                <a:pathLst>
                  <a:path extrusionOk="0" h="58" w="72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4" name="Google Shape;874;p20"/>
              <p:cNvSpPr/>
              <p:nvPr/>
            </p:nvSpPr>
            <p:spPr>
              <a:xfrm>
                <a:off x="3097" y="3095"/>
                <a:ext cx="35" cy="29"/>
              </a:xfrm>
              <a:custGeom>
                <a:rect b="b" l="l" r="r" t="t"/>
                <a:pathLst>
                  <a:path extrusionOk="0" h="56" w="72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5" name="Google Shape;875;p20"/>
              <p:cNvSpPr/>
              <p:nvPr/>
            </p:nvSpPr>
            <p:spPr>
              <a:xfrm>
                <a:off x="3126" y="3102"/>
                <a:ext cx="27" cy="37"/>
              </a:xfrm>
              <a:custGeom>
                <a:rect b="b" l="l" r="r" t="t"/>
                <a:pathLst>
                  <a:path extrusionOk="0" h="72" w="53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6" name="Google Shape;876;p20"/>
              <p:cNvSpPr/>
              <p:nvPr/>
            </p:nvSpPr>
            <p:spPr>
              <a:xfrm>
                <a:off x="3146" y="3095"/>
                <a:ext cx="35" cy="29"/>
              </a:xfrm>
              <a:custGeom>
                <a:rect b="b" l="l" r="r" t="t"/>
                <a:pathLst>
                  <a:path extrusionOk="0" h="57" w="72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7" name="Google Shape;877;p20"/>
              <p:cNvSpPr/>
              <p:nvPr/>
            </p:nvSpPr>
            <p:spPr>
              <a:xfrm>
                <a:off x="3146" y="3062"/>
                <a:ext cx="35" cy="29"/>
              </a:xfrm>
              <a:custGeom>
                <a:rect b="b" l="l" r="r" t="t"/>
                <a:pathLst>
                  <a:path extrusionOk="0" h="58" w="72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8" name="Google Shape;878;p20"/>
              <p:cNvSpPr/>
              <p:nvPr/>
            </p:nvSpPr>
            <p:spPr>
              <a:xfrm>
                <a:off x="2933" y="2482"/>
                <a:ext cx="72" cy="84"/>
              </a:xfrm>
              <a:custGeom>
                <a:rect b="b" l="l" r="r" t="t"/>
                <a:pathLst>
                  <a:path extrusionOk="0" h="167" w="144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9" name="Google Shape;879;p20"/>
              <p:cNvSpPr/>
              <p:nvPr/>
            </p:nvSpPr>
            <p:spPr>
              <a:xfrm>
                <a:off x="2898" y="2478"/>
                <a:ext cx="102" cy="40"/>
              </a:xfrm>
              <a:custGeom>
                <a:rect b="b" l="l" r="r" t="t"/>
                <a:pathLst>
                  <a:path extrusionOk="0" h="82" w="204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0" name="Google Shape;880;p20"/>
              <p:cNvSpPr/>
              <p:nvPr/>
            </p:nvSpPr>
            <p:spPr>
              <a:xfrm>
                <a:off x="2996" y="2482"/>
                <a:ext cx="42" cy="104"/>
              </a:xfrm>
              <a:custGeom>
                <a:rect b="b" l="l" r="r" t="t"/>
                <a:pathLst>
                  <a:path extrusionOk="0" h="208" w="84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1" name="Google Shape;881;p20"/>
              <p:cNvSpPr/>
              <p:nvPr/>
            </p:nvSpPr>
            <p:spPr>
              <a:xfrm>
                <a:off x="3013" y="2479"/>
                <a:ext cx="72" cy="84"/>
              </a:xfrm>
              <a:custGeom>
                <a:rect b="b" l="l" r="r" t="t"/>
                <a:pathLst>
                  <a:path extrusionOk="0" h="170" w="144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2" name="Google Shape;882;p20"/>
              <p:cNvSpPr/>
              <p:nvPr/>
            </p:nvSpPr>
            <p:spPr>
              <a:xfrm>
                <a:off x="3020" y="2460"/>
                <a:ext cx="99" cy="51"/>
              </a:xfrm>
              <a:custGeom>
                <a:rect b="b" l="l" r="r" t="t"/>
                <a:pathLst>
                  <a:path extrusionOk="0" h="103" w="199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3" name="Google Shape;883;p20"/>
              <p:cNvSpPr/>
              <p:nvPr/>
            </p:nvSpPr>
            <p:spPr>
              <a:xfrm>
                <a:off x="3093" y="3326"/>
                <a:ext cx="53" cy="98"/>
              </a:xfrm>
              <a:custGeom>
                <a:rect b="b" l="l" r="r" t="t"/>
                <a:pathLst>
                  <a:path extrusionOk="0" h="195" w="107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4" name="Google Shape;884;p20"/>
              <p:cNvSpPr/>
              <p:nvPr/>
            </p:nvSpPr>
            <p:spPr>
              <a:xfrm>
                <a:off x="3043" y="3323"/>
                <a:ext cx="91" cy="63"/>
              </a:xfrm>
              <a:custGeom>
                <a:rect b="b" l="l" r="r" t="t"/>
                <a:pathLst>
                  <a:path extrusionOk="0" h="126" w="183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5" name="Google Shape;885;p20"/>
              <p:cNvSpPr/>
              <p:nvPr/>
            </p:nvSpPr>
            <p:spPr>
              <a:xfrm>
                <a:off x="3143" y="3325"/>
                <a:ext cx="52" cy="98"/>
              </a:xfrm>
              <a:custGeom>
                <a:rect b="b" l="l" r="r" t="t"/>
                <a:pathLst>
                  <a:path extrusionOk="0" h="197" w="102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6" name="Google Shape;886;p20"/>
              <p:cNvSpPr/>
              <p:nvPr/>
            </p:nvSpPr>
            <p:spPr>
              <a:xfrm>
                <a:off x="3146" y="3319"/>
                <a:ext cx="90" cy="64"/>
              </a:xfrm>
              <a:custGeom>
                <a:rect b="b" l="l" r="r" t="t"/>
                <a:pathLst>
                  <a:path extrusionOk="0" h="129" w="180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7" name="Google Shape;887;p20"/>
              <p:cNvSpPr/>
              <p:nvPr/>
            </p:nvSpPr>
            <p:spPr>
              <a:xfrm>
                <a:off x="3150" y="3281"/>
                <a:ext cx="103" cy="42"/>
              </a:xfrm>
              <a:custGeom>
                <a:rect b="b" l="l" r="r" t="t"/>
                <a:pathLst>
                  <a:path extrusionOk="0" h="85" w="206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8" name="Google Shape;888;p20"/>
              <p:cNvSpPr/>
              <p:nvPr/>
            </p:nvSpPr>
            <p:spPr>
              <a:xfrm>
                <a:off x="2822" y="3075"/>
                <a:ext cx="74" cy="47"/>
              </a:xfrm>
              <a:custGeom>
                <a:rect b="b" l="l" r="r" t="t"/>
                <a:pathLst>
                  <a:path extrusionOk="0" h="95" w="147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9" name="Google Shape;889;p20"/>
              <p:cNvSpPr/>
              <p:nvPr/>
            </p:nvSpPr>
            <p:spPr>
              <a:xfrm>
                <a:off x="2819" y="3081"/>
                <a:ext cx="43" cy="77"/>
              </a:xfrm>
              <a:custGeom>
                <a:rect b="b" l="l" r="r" t="t"/>
                <a:pathLst>
                  <a:path extrusionOk="0" h="154" w="87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0" name="Google Shape;890;p20"/>
              <p:cNvSpPr/>
              <p:nvPr/>
            </p:nvSpPr>
            <p:spPr>
              <a:xfrm>
                <a:off x="2821" y="3040"/>
                <a:ext cx="81" cy="34"/>
              </a:xfrm>
              <a:custGeom>
                <a:rect b="b" l="l" r="r" t="t"/>
                <a:pathLst>
                  <a:path extrusionOk="0" h="69" w="161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1" name="Google Shape;891;p20"/>
              <p:cNvSpPr/>
              <p:nvPr/>
            </p:nvSpPr>
            <p:spPr>
              <a:xfrm>
                <a:off x="2818" y="3005"/>
                <a:ext cx="57" cy="66"/>
              </a:xfrm>
              <a:custGeom>
                <a:rect b="b" l="l" r="r" t="t"/>
                <a:pathLst>
                  <a:path extrusionOk="0" h="133" w="114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2" name="Google Shape;892;p20"/>
              <p:cNvSpPr/>
              <p:nvPr/>
            </p:nvSpPr>
            <p:spPr>
              <a:xfrm>
                <a:off x="2794" y="2985"/>
                <a:ext cx="35" cy="82"/>
              </a:xfrm>
              <a:custGeom>
                <a:rect b="b" l="l" r="r" t="t"/>
                <a:pathLst>
                  <a:path extrusionOk="0" h="163" w="70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3" name="Google Shape;893;p20"/>
              <p:cNvSpPr/>
              <p:nvPr/>
            </p:nvSpPr>
            <p:spPr>
              <a:xfrm>
                <a:off x="2838" y="2266"/>
                <a:ext cx="180" cy="174"/>
              </a:xfrm>
              <a:custGeom>
                <a:rect b="b" l="l" r="r" t="t"/>
                <a:pathLst>
                  <a:path extrusionOk="0" h="348" w="361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4" name="Google Shape;894;p20"/>
              <p:cNvSpPr/>
              <p:nvPr/>
            </p:nvSpPr>
            <p:spPr>
              <a:xfrm>
                <a:off x="2794" y="3106"/>
                <a:ext cx="63" cy="171"/>
              </a:xfrm>
              <a:custGeom>
                <a:rect b="b" l="l" r="r" t="t"/>
                <a:pathLst>
                  <a:path extrusionOk="0" h="343" w="126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5" name="Google Shape;895;p20"/>
              <p:cNvSpPr/>
              <p:nvPr/>
            </p:nvSpPr>
            <p:spPr>
              <a:xfrm>
                <a:off x="3146" y="3147"/>
                <a:ext cx="165" cy="80"/>
              </a:xfrm>
              <a:custGeom>
                <a:rect b="b" l="l" r="r" t="t"/>
                <a:pathLst>
                  <a:path extrusionOk="0" h="160" w="332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6" name="Google Shape;896;p20"/>
              <p:cNvSpPr/>
              <p:nvPr/>
            </p:nvSpPr>
            <p:spPr>
              <a:xfrm>
                <a:off x="2926" y="2651"/>
                <a:ext cx="186" cy="670"/>
              </a:xfrm>
              <a:custGeom>
                <a:rect b="b" l="l" r="r" t="t"/>
                <a:pathLst>
                  <a:path extrusionOk="0" h="1340" w="373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7" name="Google Shape;897;p20"/>
              <p:cNvSpPr/>
              <p:nvPr/>
            </p:nvSpPr>
            <p:spPr>
              <a:xfrm>
                <a:off x="3348" y="3352"/>
                <a:ext cx="55" cy="62"/>
              </a:xfrm>
              <a:custGeom>
                <a:rect b="b" l="l" r="r" t="t"/>
                <a:pathLst>
                  <a:path extrusionOk="0" h="123" w="110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8" name="Google Shape;898;p20"/>
              <p:cNvSpPr/>
              <p:nvPr/>
            </p:nvSpPr>
            <p:spPr>
              <a:xfrm>
                <a:off x="3367" y="3375"/>
                <a:ext cx="16" cy="16"/>
              </a:xfrm>
              <a:custGeom>
                <a:rect b="b" l="l" r="r" t="t"/>
                <a:pathLst>
                  <a:path extrusionOk="0" h="33" w="31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9" name="Google Shape;899;p20"/>
              <p:cNvSpPr/>
              <p:nvPr/>
            </p:nvSpPr>
            <p:spPr>
              <a:xfrm>
                <a:off x="2828" y="3366"/>
                <a:ext cx="56" cy="61"/>
              </a:xfrm>
              <a:custGeom>
                <a:rect b="b" l="l" r="r" t="t"/>
                <a:pathLst>
                  <a:path extrusionOk="0" h="122" w="111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0" name="Google Shape;900;p20"/>
              <p:cNvSpPr/>
              <p:nvPr/>
            </p:nvSpPr>
            <p:spPr>
              <a:xfrm>
                <a:off x="2847" y="3388"/>
                <a:ext cx="16" cy="16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1" name="Google Shape;901;p20"/>
              <p:cNvSpPr/>
              <p:nvPr/>
            </p:nvSpPr>
            <p:spPr>
              <a:xfrm>
                <a:off x="2862" y="2353"/>
                <a:ext cx="68" cy="74"/>
              </a:xfrm>
              <a:custGeom>
                <a:rect b="b" l="l" r="r" t="t"/>
                <a:pathLst>
                  <a:path extrusionOk="0" h="149" w="136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2" name="Google Shape;902;p20"/>
              <p:cNvSpPr/>
              <p:nvPr/>
            </p:nvSpPr>
            <p:spPr>
              <a:xfrm>
                <a:off x="2885" y="2380"/>
                <a:ext cx="20" cy="20"/>
              </a:xfrm>
              <a:custGeom>
                <a:rect b="b" l="l" r="r" t="t"/>
                <a:pathLst>
                  <a:path extrusionOk="0" h="40" w="39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3" name="Google Shape;903;p20"/>
              <p:cNvSpPr/>
              <p:nvPr/>
            </p:nvSpPr>
            <p:spPr>
              <a:xfrm>
                <a:off x="3744" y="3196"/>
                <a:ext cx="64" cy="90"/>
              </a:xfrm>
              <a:custGeom>
                <a:rect b="b" l="l" r="r" t="t"/>
                <a:pathLst>
                  <a:path extrusionOk="0" h="181" w="129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4" name="Google Shape;904;p20"/>
              <p:cNvSpPr/>
              <p:nvPr/>
            </p:nvSpPr>
            <p:spPr>
              <a:xfrm>
                <a:off x="3713" y="3180"/>
                <a:ext cx="45" cy="103"/>
              </a:xfrm>
              <a:custGeom>
                <a:rect b="b" l="l" r="r" t="t"/>
                <a:pathLst>
                  <a:path extrusionOk="0" h="206" w="90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5" name="Google Shape;905;p20"/>
              <p:cNvSpPr/>
              <p:nvPr/>
            </p:nvSpPr>
            <p:spPr>
              <a:xfrm>
                <a:off x="3745" y="3250"/>
                <a:ext cx="100" cy="50"/>
              </a:xfrm>
              <a:custGeom>
                <a:rect b="b" l="l" r="r" t="t"/>
                <a:pathLst>
                  <a:path extrusionOk="0" h="99" w="201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6" name="Google Shape;906;p20"/>
              <p:cNvSpPr/>
              <p:nvPr/>
            </p:nvSpPr>
            <p:spPr>
              <a:xfrm>
                <a:off x="3743" y="3295"/>
                <a:ext cx="99" cy="50"/>
              </a:xfrm>
              <a:custGeom>
                <a:rect b="b" l="l" r="r" t="t"/>
                <a:pathLst>
                  <a:path extrusionOk="0" h="100" w="198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7" name="Google Shape;907;p20"/>
              <p:cNvSpPr/>
              <p:nvPr/>
            </p:nvSpPr>
            <p:spPr>
              <a:xfrm>
                <a:off x="3735" y="3304"/>
                <a:ext cx="68" cy="87"/>
              </a:xfrm>
              <a:custGeom>
                <a:rect b="b" l="l" r="r" t="t"/>
                <a:pathLst>
                  <a:path extrusionOk="0" h="174" w="136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8" name="Google Shape;908;p20"/>
              <p:cNvSpPr/>
              <p:nvPr/>
            </p:nvSpPr>
            <p:spPr>
              <a:xfrm>
                <a:off x="3490" y="3260"/>
                <a:ext cx="234" cy="81"/>
              </a:xfrm>
              <a:custGeom>
                <a:rect b="b" l="l" r="r" t="t"/>
                <a:pathLst>
                  <a:path extrusionOk="0" h="163" w="469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9" name="Google Shape;909;p20"/>
              <p:cNvSpPr/>
              <p:nvPr/>
            </p:nvSpPr>
            <p:spPr>
              <a:xfrm>
                <a:off x="3587" y="3175"/>
                <a:ext cx="71" cy="73"/>
              </a:xfrm>
              <a:custGeom>
                <a:rect b="b" l="l" r="r" t="t"/>
                <a:pathLst>
                  <a:path extrusionOk="0" h="145" w="142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0" name="Google Shape;910;p20"/>
              <p:cNvSpPr/>
              <p:nvPr/>
            </p:nvSpPr>
            <p:spPr>
              <a:xfrm>
                <a:off x="3611" y="3201"/>
                <a:ext cx="21" cy="20"/>
              </a:xfrm>
              <a:custGeom>
                <a:rect b="b" l="l" r="r" t="t"/>
                <a:pathLst>
                  <a:path extrusionOk="0" h="39" w="40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1" name="Google Shape;911;p20"/>
              <p:cNvSpPr/>
              <p:nvPr/>
            </p:nvSpPr>
            <p:spPr>
              <a:xfrm>
                <a:off x="3406" y="3166"/>
                <a:ext cx="26" cy="26"/>
              </a:xfrm>
              <a:custGeom>
                <a:rect b="b" l="l" r="r" t="t"/>
                <a:pathLst>
                  <a:path extrusionOk="0" h="50" w="52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2" name="Google Shape;912;p20"/>
              <p:cNvSpPr/>
              <p:nvPr/>
            </p:nvSpPr>
            <p:spPr>
              <a:xfrm>
                <a:off x="3392" y="3081"/>
                <a:ext cx="56" cy="78"/>
              </a:xfrm>
              <a:custGeom>
                <a:rect b="b" l="l" r="r" t="t"/>
                <a:pathLst>
                  <a:path extrusionOk="0" h="156" w="113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3" name="Google Shape;913;p20"/>
              <p:cNvSpPr/>
              <p:nvPr/>
            </p:nvSpPr>
            <p:spPr>
              <a:xfrm>
                <a:off x="3392" y="3081"/>
                <a:ext cx="56" cy="78"/>
              </a:xfrm>
              <a:custGeom>
                <a:rect b="b" l="l" r="r" t="t"/>
                <a:pathLst>
                  <a:path extrusionOk="0" h="156" w="113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4" name="Google Shape;914;p20"/>
              <p:cNvSpPr/>
              <p:nvPr/>
            </p:nvSpPr>
            <p:spPr>
              <a:xfrm>
                <a:off x="3434" y="3114"/>
                <a:ext cx="76" cy="61"/>
              </a:xfrm>
              <a:custGeom>
                <a:rect b="b" l="l" r="r" t="t"/>
                <a:pathLst>
                  <a:path extrusionOk="0" h="123" w="152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5" name="Google Shape;915;p20"/>
              <p:cNvSpPr/>
              <p:nvPr/>
            </p:nvSpPr>
            <p:spPr>
              <a:xfrm>
                <a:off x="3434" y="3184"/>
                <a:ext cx="76" cy="61"/>
              </a:xfrm>
              <a:custGeom>
                <a:rect b="b" l="l" r="r" t="t"/>
                <a:pathLst>
                  <a:path extrusionOk="0" h="122" w="153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6" name="Google Shape;916;p20"/>
              <p:cNvSpPr/>
              <p:nvPr/>
            </p:nvSpPr>
            <p:spPr>
              <a:xfrm>
                <a:off x="3392" y="3199"/>
                <a:ext cx="55" cy="78"/>
              </a:xfrm>
              <a:custGeom>
                <a:rect b="b" l="l" r="r" t="t"/>
                <a:pathLst>
                  <a:path extrusionOk="0" h="156" w="112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7" name="Google Shape;917;p20"/>
              <p:cNvSpPr/>
              <p:nvPr/>
            </p:nvSpPr>
            <p:spPr>
              <a:xfrm>
                <a:off x="3330" y="3182"/>
                <a:ext cx="75" cy="62"/>
              </a:xfrm>
              <a:custGeom>
                <a:rect b="b" l="l" r="r" t="t"/>
                <a:pathLst>
                  <a:path extrusionOk="0" h="123" w="151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8" name="Google Shape;918;p20"/>
              <p:cNvSpPr/>
              <p:nvPr/>
            </p:nvSpPr>
            <p:spPr>
              <a:xfrm>
                <a:off x="3329" y="3113"/>
                <a:ext cx="76" cy="62"/>
              </a:xfrm>
              <a:custGeom>
                <a:rect b="b" l="l" r="r" t="t"/>
                <a:pathLst>
                  <a:path extrusionOk="0" h="123" w="152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9" name="Google Shape;919;p20"/>
              <p:cNvSpPr/>
              <p:nvPr/>
            </p:nvSpPr>
            <p:spPr>
              <a:xfrm>
                <a:off x="3017" y="3114"/>
                <a:ext cx="68" cy="74"/>
              </a:xfrm>
              <a:custGeom>
                <a:rect b="b" l="l" r="r" t="t"/>
                <a:pathLst>
                  <a:path extrusionOk="0" h="148" w="136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0" name="Google Shape;920;p20"/>
              <p:cNvSpPr/>
              <p:nvPr/>
            </p:nvSpPr>
            <p:spPr>
              <a:xfrm>
                <a:off x="3041" y="3140"/>
                <a:ext cx="20" cy="21"/>
              </a:xfrm>
              <a:custGeom>
                <a:rect b="b" l="l" r="r" t="t"/>
                <a:pathLst>
                  <a:path extrusionOk="0" h="40" w="39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1" name="Google Shape;921;p20"/>
              <p:cNvSpPr/>
              <p:nvPr/>
            </p:nvSpPr>
            <p:spPr>
              <a:xfrm>
                <a:off x="3104" y="2590"/>
                <a:ext cx="68" cy="74"/>
              </a:xfrm>
              <a:custGeom>
                <a:rect b="b" l="l" r="r" t="t"/>
                <a:pathLst>
                  <a:path extrusionOk="0" h="147" w="136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2" name="Google Shape;922;p20"/>
              <p:cNvSpPr/>
              <p:nvPr/>
            </p:nvSpPr>
            <p:spPr>
              <a:xfrm>
                <a:off x="3129" y="2616"/>
                <a:ext cx="20" cy="20"/>
              </a:xfrm>
              <a:custGeom>
                <a:rect b="b" l="l" r="r" t="t"/>
                <a:pathLst>
                  <a:path extrusionOk="0" h="39" w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3" name="Google Shape;923;p20"/>
              <p:cNvSpPr/>
              <p:nvPr/>
            </p:nvSpPr>
            <p:spPr>
              <a:xfrm>
                <a:off x="3055" y="2362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4" name="Google Shape;924;p20"/>
              <p:cNvSpPr/>
              <p:nvPr/>
            </p:nvSpPr>
            <p:spPr>
              <a:xfrm>
                <a:off x="3063" y="2369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5" name="Google Shape;925;p20"/>
              <p:cNvSpPr/>
              <p:nvPr/>
            </p:nvSpPr>
            <p:spPr>
              <a:xfrm>
                <a:off x="2814" y="2479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6" name="Google Shape;926;p20"/>
              <p:cNvSpPr/>
              <p:nvPr/>
            </p:nvSpPr>
            <p:spPr>
              <a:xfrm>
                <a:off x="2821" y="2486"/>
                <a:ext cx="15" cy="15"/>
              </a:xfrm>
              <a:custGeom>
                <a:rect b="b" l="l" r="r" t="t"/>
                <a:pathLst>
                  <a:path extrusionOk="0" h="30" w="29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7" name="Google Shape;927;p20"/>
              <p:cNvSpPr/>
              <p:nvPr/>
            </p:nvSpPr>
            <p:spPr>
              <a:xfrm>
                <a:off x="2798" y="2274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8" name="Google Shape;928;p20"/>
              <p:cNvSpPr/>
              <p:nvPr/>
            </p:nvSpPr>
            <p:spPr>
              <a:xfrm>
                <a:off x="2805" y="2281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9" name="Google Shape;929;p20"/>
              <p:cNvSpPr/>
              <p:nvPr/>
            </p:nvSpPr>
            <p:spPr>
              <a:xfrm>
                <a:off x="2918" y="259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0" name="Google Shape;930;p20"/>
              <p:cNvSpPr/>
              <p:nvPr/>
            </p:nvSpPr>
            <p:spPr>
              <a:xfrm>
                <a:off x="2925" y="260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1" name="Google Shape;931;p20"/>
              <p:cNvSpPr/>
              <p:nvPr/>
            </p:nvSpPr>
            <p:spPr>
              <a:xfrm>
                <a:off x="2819" y="2655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827" y="2662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3120" y="2711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3128" y="2718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136" y="2454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6" name="Google Shape;936;p20"/>
              <p:cNvSpPr/>
              <p:nvPr/>
            </p:nvSpPr>
            <p:spPr>
              <a:xfrm>
                <a:off x="3144" y="2462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7" name="Google Shape;937;p20"/>
              <p:cNvSpPr/>
              <p:nvPr/>
            </p:nvSpPr>
            <p:spPr>
              <a:xfrm>
                <a:off x="3139" y="2831"/>
                <a:ext cx="30" cy="29"/>
              </a:xfrm>
              <a:custGeom>
                <a:rect b="b" l="l" r="r" t="t"/>
                <a:pathLst>
                  <a:path extrusionOk="0" h="60" w="58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147" y="2838"/>
                <a:ext cx="14" cy="15"/>
              </a:xfrm>
              <a:custGeom>
                <a:rect b="b" l="l" r="r" t="t"/>
                <a:pathLst>
                  <a:path extrusionOk="0" h="30" w="28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9" name="Google Shape;939;p20"/>
              <p:cNvSpPr/>
              <p:nvPr/>
            </p:nvSpPr>
            <p:spPr>
              <a:xfrm>
                <a:off x="3001" y="2926"/>
                <a:ext cx="29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0" name="Google Shape;940;p20"/>
              <p:cNvSpPr/>
              <p:nvPr/>
            </p:nvSpPr>
            <p:spPr>
              <a:xfrm>
                <a:off x="3008" y="293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2878" y="2958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2" name="Google Shape;942;p20"/>
              <p:cNvSpPr/>
              <p:nvPr/>
            </p:nvSpPr>
            <p:spPr>
              <a:xfrm>
                <a:off x="2885" y="2965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3" name="Google Shape;943;p20"/>
              <p:cNvSpPr/>
              <p:nvPr/>
            </p:nvSpPr>
            <p:spPr>
              <a:xfrm>
                <a:off x="2806" y="2879"/>
                <a:ext cx="30" cy="29"/>
              </a:xfrm>
              <a:custGeom>
                <a:rect b="b" l="l" r="r" t="t"/>
                <a:pathLst>
                  <a:path extrusionOk="0" h="57" w="60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4" name="Google Shape;944;p20"/>
              <p:cNvSpPr/>
              <p:nvPr/>
            </p:nvSpPr>
            <p:spPr>
              <a:xfrm>
                <a:off x="2813" y="2886"/>
                <a:ext cx="15" cy="14"/>
              </a:xfrm>
              <a:custGeom>
                <a:rect b="b" l="l" r="r" t="t"/>
                <a:pathLst>
                  <a:path extrusionOk="0" h="27" w="30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5" name="Google Shape;945;p20"/>
              <p:cNvSpPr/>
              <p:nvPr/>
            </p:nvSpPr>
            <p:spPr>
              <a:xfrm>
                <a:off x="2920" y="307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6" name="Google Shape;946;p20"/>
              <p:cNvSpPr/>
              <p:nvPr/>
            </p:nvSpPr>
            <p:spPr>
              <a:xfrm>
                <a:off x="2928" y="3078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7" name="Google Shape;947;p20"/>
              <p:cNvSpPr/>
              <p:nvPr/>
            </p:nvSpPr>
            <p:spPr>
              <a:xfrm>
                <a:off x="2865" y="320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8" name="Google Shape;948;p20"/>
              <p:cNvSpPr/>
              <p:nvPr/>
            </p:nvSpPr>
            <p:spPr>
              <a:xfrm>
                <a:off x="2872" y="3213"/>
                <a:ext cx="15" cy="15"/>
              </a:xfrm>
              <a:custGeom>
                <a:rect b="b" l="l" r="r" t="t"/>
                <a:pathLst>
                  <a:path extrusionOk="0" h="30" w="29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9" name="Google Shape;949;p20"/>
              <p:cNvSpPr/>
              <p:nvPr/>
            </p:nvSpPr>
            <p:spPr>
              <a:xfrm>
                <a:off x="2942" y="3332"/>
                <a:ext cx="30" cy="29"/>
              </a:xfrm>
              <a:custGeom>
                <a:rect b="b" l="l" r="r" t="t"/>
                <a:pathLst>
                  <a:path extrusionOk="0" h="59" w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0" name="Google Shape;950;p20"/>
              <p:cNvSpPr/>
              <p:nvPr/>
            </p:nvSpPr>
            <p:spPr>
              <a:xfrm>
                <a:off x="2949" y="3339"/>
                <a:ext cx="15" cy="14"/>
              </a:xfrm>
              <a:custGeom>
                <a:rect b="b" l="l" r="r" t="t"/>
                <a:pathLst>
                  <a:path extrusionOk="0" h="29" w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1" name="Google Shape;951;p20"/>
              <p:cNvSpPr/>
              <p:nvPr/>
            </p:nvSpPr>
            <p:spPr>
              <a:xfrm>
                <a:off x="3086" y="3252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2" name="Google Shape;952;p20"/>
              <p:cNvSpPr/>
              <p:nvPr/>
            </p:nvSpPr>
            <p:spPr>
              <a:xfrm>
                <a:off x="3093" y="3259"/>
                <a:ext cx="15" cy="14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3" name="Google Shape;953;p20"/>
              <p:cNvSpPr/>
              <p:nvPr/>
            </p:nvSpPr>
            <p:spPr>
              <a:xfrm>
                <a:off x="3083" y="300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4" name="Google Shape;954;p20"/>
              <p:cNvSpPr/>
              <p:nvPr/>
            </p:nvSpPr>
            <p:spPr>
              <a:xfrm>
                <a:off x="3090" y="3008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5" name="Google Shape;955;p20"/>
              <p:cNvSpPr/>
              <p:nvPr/>
            </p:nvSpPr>
            <p:spPr>
              <a:xfrm>
                <a:off x="3171" y="3193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6" name="Google Shape;956;p20"/>
              <p:cNvSpPr/>
              <p:nvPr/>
            </p:nvSpPr>
            <p:spPr>
              <a:xfrm>
                <a:off x="3178" y="3200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7" name="Google Shape;957;p20"/>
              <p:cNvSpPr/>
              <p:nvPr/>
            </p:nvSpPr>
            <p:spPr>
              <a:xfrm>
                <a:off x="3283" y="3094"/>
                <a:ext cx="30" cy="30"/>
              </a:xfrm>
              <a:custGeom>
                <a:rect b="b" l="l" r="r" t="t"/>
                <a:pathLst>
                  <a:path extrusionOk="0" h="58" w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8" name="Google Shape;958;p20"/>
              <p:cNvSpPr/>
              <p:nvPr/>
            </p:nvSpPr>
            <p:spPr>
              <a:xfrm>
                <a:off x="3291" y="3102"/>
                <a:ext cx="14" cy="14"/>
              </a:xfrm>
              <a:custGeom>
                <a:rect b="b" l="l" r="r" t="t"/>
                <a:pathLst>
                  <a:path extrusionOk="0" h="28" w="29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9" name="Google Shape;959;p20"/>
              <p:cNvSpPr/>
              <p:nvPr/>
            </p:nvSpPr>
            <p:spPr>
              <a:xfrm>
                <a:off x="3280" y="3273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0" name="Google Shape;960;p20"/>
              <p:cNvSpPr/>
              <p:nvPr/>
            </p:nvSpPr>
            <p:spPr>
              <a:xfrm>
                <a:off x="3288" y="3280"/>
                <a:ext cx="15" cy="15"/>
              </a:xfrm>
              <a:custGeom>
                <a:rect b="b" l="l" r="r" t="t"/>
                <a:pathLst>
                  <a:path extrusionOk="0" h="28" w="30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1" name="Google Shape;961;p20"/>
              <p:cNvSpPr/>
              <p:nvPr/>
            </p:nvSpPr>
            <p:spPr>
              <a:xfrm>
                <a:off x="3264" y="3390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2" name="Google Shape;962;p20"/>
              <p:cNvSpPr/>
              <p:nvPr/>
            </p:nvSpPr>
            <p:spPr>
              <a:xfrm>
                <a:off x="3272" y="339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3" name="Google Shape;963;p20"/>
              <p:cNvSpPr/>
              <p:nvPr/>
            </p:nvSpPr>
            <p:spPr>
              <a:xfrm>
                <a:off x="3480" y="3319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4" name="Google Shape;964;p20"/>
              <p:cNvSpPr/>
              <p:nvPr/>
            </p:nvSpPr>
            <p:spPr>
              <a:xfrm>
                <a:off x="3487" y="332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5" name="Google Shape;965;p20"/>
              <p:cNvSpPr/>
              <p:nvPr/>
            </p:nvSpPr>
            <p:spPr>
              <a:xfrm>
                <a:off x="3586" y="3398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6" name="Google Shape;966;p20"/>
              <p:cNvSpPr/>
              <p:nvPr/>
            </p:nvSpPr>
            <p:spPr>
              <a:xfrm>
                <a:off x="3594" y="3405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7" name="Google Shape;967;p20"/>
              <p:cNvSpPr/>
              <p:nvPr/>
            </p:nvSpPr>
            <p:spPr>
              <a:xfrm>
                <a:off x="3541" y="3129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8" name="Google Shape;968;p20"/>
              <p:cNvSpPr/>
              <p:nvPr/>
            </p:nvSpPr>
            <p:spPr>
              <a:xfrm>
                <a:off x="3549" y="3136"/>
                <a:ext cx="14" cy="15"/>
              </a:xfrm>
              <a:custGeom>
                <a:rect b="b" l="l" r="r" t="t"/>
                <a:pathLst>
                  <a:path extrusionOk="0" h="28" w="29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9" name="Google Shape;969;p20"/>
              <p:cNvSpPr/>
              <p:nvPr/>
            </p:nvSpPr>
            <p:spPr>
              <a:xfrm>
                <a:off x="3696" y="311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0" name="Google Shape;970;p20"/>
              <p:cNvSpPr/>
              <p:nvPr/>
            </p:nvSpPr>
            <p:spPr>
              <a:xfrm>
                <a:off x="3703" y="311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1" name="Google Shape;971;p20"/>
              <p:cNvSpPr/>
              <p:nvPr/>
            </p:nvSpPr>
            <p:spPr>
              <a:xfrm>
                <a:off x="3669" y="3257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2" name="Google Shape;972;p20"/>
              <p:cNvSpPr/>
              <p:nvPr/>
            </p:nvSpPr>
            <p:spPr>
              <a:xfrm>
                <a:off x="3677" y="326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3" name="Google Shape;973;p20"/>
              <p:cNvSpPr/>
              <p:nvPr/>
            </p:nvSpPr>
            <p:spPr>
              <a:xfrm>
                <a:off x="3693" y="3382"/>
                <a:ext cx="30" cy="30"/>
              </a:xfrm>
              <a:custGeom>
                <a:rect b="b" l="l" r="r" t="t"/>
                <a:pathLst>
                  <a:path extrusionOk="0" h="59" w="58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4" name="Google Shape;974;p20"/>
              <p:cNvSpPr/>
              <p:nvPr/>
            </p:nvSpPr>
            <p:spPr>
              <a:xfrm>
                <a:off x="3701" y="3390"/>
                <a:ext cx="14" cy="14"/>
              </a:xfrm>
              <a:custGeom>
                <a:rect b="b" l="l" r="r" t="t"/>
                <a:pathLst>
                  <a:path extrusionOk="0" h="29" w="28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3842" y="3409"/>
                <a:ext cx="30" cy="30"/>
              </a:xfrm>
              <a:custGeom>
                <a:rect b="b" l="l" r="r" t="t"/>
                <a:pathLst>
                  <a:path extrusionOk="0" h="58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3850" y="3417"/>
                <a:ext cx="15" cy="14"/>
              </a:xfrm>
              <a:custGeom>
                <a:rect b="b" l="l" r="r" t="t"/>
                <a:pathLst>
                  <a:path extrusionOk="0" h="28" w="30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3869" y="3310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8" name="Google Shape;978;p20"/>
              <p:cNvSpPr/>
              <p:nvPr/>
            </p:nvSpPr>
            <p:spPr>
              <a:xfrm>
                <a:off x="3876" y="3318"/>
                <a:ext cx="15" cy="14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9" name="Google Shape;979;p20"/>
              <p:cNvSpPr/>
              <p:nvPr/>
            </p:nvSpPr>
            <p:spPr>
              <a:xfrm>
                <a:off x="3869" y="3182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0" name="Google Shape;980;p20"/>
              <p:cNvSpPr/>
              <p:nvPr/>
            </p:nvSpPr>
            <p:spPr>
              <a:xfrm>
                <a:off x="3876" y="3189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2809" y="3310"/>
                <a:ext cx="29" cy="30"/>
              </a:xfrm>
              <a:custGeom>
                <a:rect b="b" l="l" r="r" t="t"/>
                <a:pathLst>
                  <a:path extrusionOk="0" h="59" w="58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2" name="Google Shape;982;p20"/>
              <p:cNvSpPr/>
              <p:nvPr/>
            </p:nvSpPr>
            <p:spPr>
              <a:xfrm>
                <a:off x="2816" y="3318"/>
                <a:ext cx="15" cy="14"/>
              </a:xfrm>
              <a:custGeom>
                <a:rect b="b" l="l" r="r" t="t"/>
                <a:pathLst>
                  <a:path extrusionOk="0" h="29" w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2947" y="223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2954" y="224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85" name="Google Shape;985;p20"/>
            <p:cNvGrpSpPr/>
            <p:nvPr/>
          </p:nvGrpSpPr>
          <p:grpSpPr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986" name="Google Shape;986;p20"/>
              <p:cNvSpPr/>
              <p:nvPr/>
            </p:nvSpPr>
            <p:spPr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2912" y="2780"/>
                <a:ext cx="30" cy="30"/>
              </a:xfrm>
              <a:custGeom>
                <a:rect b="b" l="l" r="r" t="t"/>
                <a:pathLst>
                  <a:path extrusionOk="0" h="60" w="61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8" name="Google Shape;988;p20"/>
              <p:cNvSpPr/>
              <p:nvPr/>
            </p:nvSpPr>
            <p:spPr>
              <a:xfrm>
                <a:off x="2893" y="2680"/>
                <a:ext cx="67" cy="91"/>
              </a:xfrm>
              <a:custGeom>
                <a:rect b="b" l="l" r="r" t="t"/>
                <a:pathLst>
                  <a:path extrusionOk="0" h="182" w="13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9" name="Google Shape;989;p20"/>
              <p:cNvSpPr/>
              <p:nvPr/>
            </p:nvSpPr>
            <p:spPr>
              <a:xfrm>
                <a:off x="2893" y="2680"/>
                <a:ext cx="67" cy="91"/>
              </a:xfrm>
              <a:custGeom>
                <a:rect b="b" l="l" r="r" t="t"/>
                <a:pathLst>
                  <a:path extrusionOk="0" h="182" w="13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0" name="Google Shape;990;p20"/>
              <p:cNvSpPr/>
              <p:nvPr/>
            </p:nvSpPr>
            <p:spPr>
              <a:xfrm>
                <a:off x="2821" y="2718"/>
                <a:ext cx="89" cy="73"/>
              </a:xfrm>
              <a:custGeom>
                <a:rect b="b" l="l" r="r" t="t"/>
                <a:pathLst>
                  <a:path extrusionOk="0" h="146" w="177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1" name="Google Shape;991;p20"/>
              <p:cNvSpPr/>
              <p:nvPr/>
            </p:nvSpPr>
            <p:spPr>
              <a:xfrm>
                <a:off x="2821" y="2800"/>
                <a:ext cx="89" cy="71"/>
              </a:xfrm>
              <a:custGeom>
                <a:rect b="b" l="l" r="r" t="t"/>
                <a:pathLst>
                  <a:path extrusionOk="0" h="143" w="178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2" name="Google Shape;992;p20"/>
              <p:cNvSpPr/>
              <p:nvPr/>
            </p:nvSpPr>
            <p:spPr>
              <a:xfrm>
                <a:off x="2894" y="2818"/>
                <a:ext cx="66" cy="90"/>
              </a:xfrm>
              <a:custGeom>
                <a:rect b="b" l="l" r="r" t="t"/>
                <a:pathLst>
                  <a:path extrusionOk="0" h="181" w="132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3" name="Google Shape;993;p20"/>
              <p:cNvSpPr/>
              <p:nvPr/>
            </p:nvSpPr>
            <p:spPr>
              <a:xfrm>
                <a:off x="2944" y="2799"/>
                <a:ext cx="88" cy="72"/>
              </a:xfrm>
              <a:custGeom>
                <a:rect b="b" l="l" r="r" t="t"/>
                <a:pathLst>
                  <a:path extrusionOk="0" h="144" w="177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4" name="Google Shape;994;p20"/>
              <p:cNvSpPr/>
              <p:nvPr/>
            </p:nvSpPr>
            <p:spPr>
              <a:xfrm>
                <a:off x="2943" y="2718"/>
                <a:ext cx="90" cy="72"/>
              </a:xfrm>
              <a:custGeom>
                <a:rect b="b" l="l" r="r" t="t"/>
                <a:pathLst>
                  <a:path extrusionOk="0" h="143" w="180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5" name="Google Shape;995;p20"/>
              <p:cNvSpPr/>
              <p:nvPr/>
            </p:nvSpPr>
            <p:spPr>
              <a:xfrm>
                <a:off x="3116" y="2261"/>
                <a:ext cx="12" cy="12"/>
              </a:xfrm>
              <a:custGeom>
                <a:rect b="b" l="l" r="r" t="t"/>
                <a:pathLst>
                  <a:path extrusionOk="0" h="24" w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6" name="Google Shape;996;p20"/>
              <p:cNvSpPr/>
              <p:nvPr/>
            </p:nvSpPr>
            <p:spPr>
              <a:xfrm>
                <a:off x="3109" y="2221"/>
                <a:ext cx="26" cy="37"/>
              </a:xfrm>
              <a:custGeom>
                <a:rect b="b" l="l" r="r" t="t"/>
                <a:pathLst>
                  <a:path extrusionOk="0" h="73" w="52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7" name="Google Shape;997;p20"/>
              <p:cNvSpPr/>
              <p:nvPr/>
            </p:nvSpPr>
            <p:spPr>
              <a:xfrm>
                <a:off x="3109" y="2221"/>
                <a:ext cx="26" cy="37"/>
              </a:xfrm>
              <a:custGeom>
                <a:rect b="b" l="l" r="r" t="t"/>
                <a:pathLst>
                  <a:path extrusionOk="0" h="73" w="52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8" name="Google Shape;998;p20"/>
              <p:cNvSpPr/>
              <p:nvPr/>
            </p:nvSpPr>
            <p:spPr>
              <a:xfrm>
                <a:off x="3080" y="2236"/>
                <a:ext cx="36" cy="29"/>
              </a:xfrm>
              <a:custGeom>
                <a:rect b="b" l="l" r="r" t="t"/>
                <a:pathLst>
                  <a:path extrusionOk="0" h="58" w="71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9" name="Google Shape;999;p20"/>
              <p:cNvSpPr/>
              <p:nvPr/>
            </p:nvSpPr>
            <p:spPr>
              <a:xfrm>
                <a:off x="3080" y="2269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0" name="Google Shape;1000;p20"/>
              <p:cNvSpPr/>
              <p:nvPr/>
            </p:nvSpPr>
            <p:spPr>
              <a:xfrm>
                <a:off x="3109" y="2277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1" name="Google Shape;1001;p20"/>
              <p:cNvSpPr/>
              <p:nvPr/>
            </p:nvSpPr>
            <p:spPr>
              <a:xfrm>
                <a:off x="3129" y="2269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2" name="Google Shape;1002;p20"/>
              <p:cNvSpPr/>
              <p:nvPr/>
            </p:nvSpPr>
            <p:spPr>
              <a:xfrm>
                <a:off x="3129" y="2236"/>
                <a:ext cx="36" cy="28"/>
              </a:xfrm>
              <a:custGeom>
                <a:rect b="b" l="l" r="r" t="t"/>
                <a:pathLst>
                  <a:path extrusionOk="0" h="57" w="71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3" name="Google Shape;1003;p20"/>
              <p:cNvSpPr/>
              <p:nvPr/>
            </p:nvSpPr>
            <p:spPr>
              <a:xfrm>
                <a:off x="3830" y="3106"/>
                <a:ext cx="12" cy="12"/>
              </a:xfrm>
              <a:custGeom>
                <a:rect b="b" l="l" r="r" t="t"/>
                <a:pathLst>
                  <a:path extrusionOk="0" h="24" w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4" name="Google Shape;1004;p20"/>
              <p:cNvSpPr/>
              <p:nvPr/>
            </p:nvSpPr>
            <p:spPr>
              <a:xfrm>
                <a:off x="3823" y="3066"/>
                <a:ext cx="26" cy="36"/>
              </a:xfrm>
              <a:custGeom>
                <a:rect b="b" l="l" r="r" t="t"/>
                <a:pathLst>
                  <a:path extrusionOk="0" h="73" w="5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5" name="Google Shape;1005;p20"/>
              <p:cNvSpPr/>
              <p:nvPr/>
            </p:nvSpPr>
            <p:spPr>
              <a:xfrm>
                <a:off x="3823" y="3066"/>
                <a:ext cx="26" cy="36"/>
              </a:xfrm>
              <a:custGeom>
                <a:rect b="b" l="l" r="r" t="t"/>
                <a:pathLst>
                  <a:path extrusionOk="0" h="73" w="5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6" name="Google Shape;1006;p20"/>
              <p:cNvSpPr/>
              <p:nvPr/>
            </p:nvSpPr>
            <p:spPr>
              <a:xfrm>
                <a:off x="3793" y="3081"/>
                <a:ext cx="36" cy="29"/>
              </a:xfrm>
              <a:custGeom>
                <a:rect b="b" l="l" r="r" t="t"/>
                <a:pathLst>
                  <a:path extrusionOk="0" h="58" w="71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7" name="Google Shape;1007;p20"/>
              <p:cNvSpPr/>
              <p:nvPr/>
            </p:nvSpPr>
            <p:spPr>
              <a:xfrm>
                <a:off x="3793" y="3114"/>
                <a:ext cx="37" cy="28"/>
              </a:xfrm>
              <a:custGeom>
                <a:rect b="b" l="l" r="r" t="t"/>
                <a:pathLst>
                  <a:path extrusionOk="0" h="56" w="72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8" name="Google Shape;1008;p20"/>
              <p:cNvSpPr/>
              <p:nvPr/>
            </p:nvSpPr>
            <p:spPr>
              <a:xfrm>
                <a:off x="3823" y="3121"/>
                <a:ext cx="26" cy="37"/>
              </a:xfrm>
              <a:custGeom>
                <a:rect b="b" l="l" r="r" t="t"/>
                <a:pathLst>
                  <a:path extrusionOk="0" h="72" w="53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9" name="Google Shape;1009;p20"/>
              <p:cNvSpPr/>
              <p:nvPr/>
            </p:nvSpPr>
            <p:spPr>
              <a:xfrm>
                <a:off x="3843" y="3114"/>
                <a:ext cx="36" cy="28"/>
              </a:xfrm>
              <a:custGeom>
                <a:rect b="b" l="l" r="r" t="t"/>
                <a:pathLst>
                  <a:path extrusionOk="0" h="56" w="71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0" name="Google Shape;1010;p20"/>
              <p:cNvSpPr/>
              <p:nvPr/>
            </p:nvSpPr>
            <p:spPr>
              <a:xfrm>
                <a:off x="3842" y="3081"/>
                <a:ext cx="37" cy="28"/>
              </a:xfrm>
              <a:custGeom>
                <a:rect b="b" l="l" r="r" t="t"/>
                <a:pathLst>
                  <a:path extrusionOk="0" h="57" w="72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1" name="Google Shape;1011;p20"/>
              <p:cNvSpPr/>
              <p:nvPr/>
            </p:nvSpPr>
            <p:spPr>
              <a:xfrm>
                <a:off x="3134" y="3087"/>
                <a:ext cx="11" cy="12"/>
              </a:xfrm>
              <a:custGeom>
                <a:rect b="b" l="l" r="r" t="t"/>
                <a:pathLst>
                  <a:path extrusionOk="0" h="24" w="23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>
                <a:off x="3126" y="3048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3" name="Google Shape;1013;p20"/>
              <p:cNvSpPr/>
              <p:nvPr/>
            </p:nvSpPr>
            <p:spPr>
              <a:xfrm>
                <a:off x="3126" y="3048"/>
                <a:ext cx="26" cy="36"/>
              </a:xfrm>
              <a:custGeom>
                <a:rect b="b" l="l" r="r" t="t"/>
                <a:pathLst>
                  <a:path extrusionOk="0" h="73" w="52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4" name="Google Shape;1014;p20"/>
              <p:cNvSpPr/>
              <p:nvPr/>
            </p:nvSpPr>
            <p:spPr>
              <a:xfrm>
                <a:off x="3097" y="3063"/>
                <a:ext cx="35" cy="28"/>
              </a:xfrm>
              <a:custGeom>
                <a:rect b="b" l="l" r="r" t="t"/>
                <a:pathLst>
                  <a:path extrusionOk="0" h="58" w="72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5" name="Google Shape;1015;p20"/>
              <p:cNvSpPr/>
              <p:nvPr/>
            </p:nvSpPr>
            <p:spPr>
              <a:xfrm>
                <a:off x="3097" y="3095"/>
                <a:ext cx="35" cy="29"/>
              </a:xfrm>
              <a:custGeom>
                <a:rect b="b" l="l" r="r" t="t"/>
                <a:pathLst>
                  <a:path extrusionOk="0" h="56" w="72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6" name="Google Shape;1016;p20"/>
              <p:cNvSpPr/>
              <p:nvPr/>
            </p:nvSpPr>
            <p:spPr>
              <a:xfrm>
                <a:off x="3126" y="3102"/>
                <a:ext cx="27" cy="37"/>
              </a:xfrm>
              <a:custGeom>
                <a:rect b="b" l="l" r="r" t="t"/>
                <a:pathLst>
                  <a:path extrusionOk="0" h="72" w="53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7" name="Google Shape;1017;p20"/>
              <p:cNvSpPr/>
              <p:nvPr/>
            </p:nvSpPr>
            <p:spPr>
              <a:xfrm>
                <a:off x="3146" y="3095"/>
                <a:ext cx="35" cy="29"/>
              </a:xfrm>
              <a:custGeom>
                <a:rect b="b" l="l" r="r" t="t"/>
                <a:pathLst>
                  <a:path extrusionOk="0" h="57" w="72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8" name="Google Shape;1018;p20"/>
              <p:cNvSpPr/>
              <p:nvPr/>
            </p:nvSpPr>
            <p:spPr>
              <a:xfrm>
                <a:off x="3146" y="3062"/>
                <a:ext cx="35" cy="29"/>
              </a:xfrm>
              <a:custGeom>
                <a:rect b="b" l="l" r="r" t="t"/>
                <a:pathLst>
                  <a:path extrusionOk="0" h="58" w="72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9" name="Google Shape;1019;p20"/>
              <p:cNvSpPr/>
              <p:nvPr/>
            </p:nvSpPr>
            <p:spPr>
              <a:xfrm>
                <a:off x="2933" y="2482"/>
                <a:ext cx="72" cy="84"/>
              </a:xfrm>
              <a:custGeom>
                <a:rect b="b" l="l" r="r" t="t"/>
                <a:pathLst>
                  <a:path extrusionOk="0" h="167" w="144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0" name="Google Shape;1020;p20"/>
              <p:cNvSpPr/>
              <p:nvPr/>
            </p:nvSpPr>
            <p:spPr>
              <a:xfrm>
                <a:off x="2898" y="2478"/>
                <a:ext cx="102" cy="40"/>
              </a:xfrm>
              <a:custGeom>
                <a:rect b="b" l="l" r="r" t="t"/>
                <a:pathLst>
                  <a:path extrusionOk="0" h="82" w="204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1" name="Google Shape;1021;p20"/>
              <p:cNvSpPr/>
              <p:nvPr/>
            </p:nvSpPr>
            <p:spPr>
              <a:xfrm>
                <a:off x="2996" y="2482"/>
                <a:ext cx="42" cy="104"/>
              </a:xfrm>
              <a:custGeom>
                <a:rect b="b" l="l" r="r" t="t"/>
                <a:pathLst>
                  <a:path extrusionOk="0" h="208" w="84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2" name="Google Shape;1022;p20"/>
              <p:cNvSpPr/>
              <p:nvPr/>
            </p:nvSpPr>
            <p:spPr>
              <a:xfrm>
                <a:off x="3013" y="2479"/>
                <a:ext cx="72" cy="84"/>
              </a:xfrm>
              <a:custGeom>
                <a:rect b="b" l="l" r="r" t="t"/>
                <a:pathLst>
                  <a:path extrusionOk="0" h="170" w="144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3" name="Google Shape;1023;p20"/>
              <p:cNvSpPr/>
              <p:nvPr/>
            </p:nvSpPr>
            <p:spPr>
              <a:xfrm>
                <a:off x="3020" y="2460"/>
                <a:ext cx="99" cy="51"/>
              </a:xfrm>
              <a:custGeom>
                <a:rect b="b" l="l" r="r" t="t"/>
                <a:pathLst>
                  <a:path extrusionOk="0" h="103" w="199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4" name="Google Shape;1024;p20"/>
              <p:cNvSpPr/>
              <p:nvPr/>
            </p:nvSpPr>
            <p:spPr>
              <a:xfrm>
                <a:off x="3093" y="3326"/>
                <a:ext cx="53" cy="98"/>
              </a:xfrm>
              <a:custGeom>
                <a:rect b="b" l="l" r="r" t="t"/>
                <a:pathLst>
                  <a:path extrusionOk="0" h="195" w="107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5" name="Google Shape;1025;p20"/>
              <p:cNvSpPr/>
              <p:nvPr/>
            </p:nvSpPr>
            <p:spPr>
              <a:xfrm>
                <a:off x="3043" y="3323"/>
                <a:ext cx="91" cy="63"/>
              </a:xfrm>
              <a:custGeom>
                <a:rect b="b" l="l" r="r" t="t"/>
                <a:pathLst>
                  <a:path extrusionOk="0" h="126" w="183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6" name="Google Shape;1026;p20"/>
              <p:cNvSpPr/>
              <p:nvPr/>
            </p:nvSpPr>
            <p:spPr>
              <a:xfrm>
                <a:off x="3143" y="3325"/>
                <a:ext cx="52" cy="98"/>
              </a:xfrm>
              <a:custGeom>
                <a:rect b="b" l="l" r="r" t="t"/>
                <a:pathLst>
                  <a:path extrusionOk="0" h="197" w="102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7" name="Google Shape;1027;p20"/>
              <p:cNvSpPr/>
              <p:nvPr/>
            </p:nvSpPr>
            <p:spPr>
              <a:xfrm>
                <a:off x="3146" y="3319"/>
                <a:ext cx="90" cy="64"/>
              </a:xfrm>
              <a:custGeom>
                <a:rect b="b" l="l" r="r" t="t"/>
                <a:pathLst>
                  <a:path extrusionOk="0" h="129" w="180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8" name="Google Shape;1028;p20"/>
              <p:cNvSpPr/>
              <p:nvPr/>
            </p:nvSpPr>
            <p:spPr>
              <a:xfrm>
                <a:off x="3150" y="3281"/>
                <a:ext cx="103" cy="42"/>
              </a:xfrm>
              <a:custGeom>
                <a:rect b="b" l="l" r="r" t="t"/>
                <a:pathLst>
                  <a:path extrusionOk="0" h="85" w="206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9" name="Google Shape;1029;p20"/>
              <p:cNvSpPr/>
              <p:nvPr/>
            </p:nvSpPr>
            <p:spPr>
              <a:xfrm>
                <a:off x="2822" y="3075"/>
                <a:ext cx="74" cy="47"/>
              </a:xfrm>
              <a:custGeom>
                <a:rect b="b" l="l" r="r" t="t"/>
                <a:pathLst>
                  <a:path extrusionOk="0" h="95" w="147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0" name="Google Shape;1030;p20"/>
              <p:cNvSpPr/>
              <p:nvPr/>
            </p:nvSpPr>
            <p:spPr>
              <a:xfrm>
                <a:off x="2819" y="3081"/>
                <a:ext cx="43" cy="77"/>
              </a:xfrm>
              <a:custGeom>
                <a:rect b="b" l="l" r="r" t="t"/>
                <a:pathLst>
                  <a:path extrusionOk="0" h="154" w="87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1" name="Google Shape;1031;p20"/>
              <p:cNvSpPr/>
              <p:nvPr/>
            </p:nvSpPr>
            <p:spPr>
              <a:xfrm>
                <a:off x="2821" y="3040"/>
                <a:ext cx="81" cy="34"/>
              </a:xfrm>
              <a:custGeom>
                <a:rect b="b" l="l" r="r" t="t"/>
                <a:pathLst>
                  <a:path extrusionOk="0" h="69" w="161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2" name="Google Shape;1032;p20"/>
              <p:cNvSpPr/>
              <p:nvPr/>
            </p:nvSpPr>
            <p:spPr>
              <a:xfrm>
                <a:off x="2818" y="3005"/>
                <a:ext cx="57" cy="66"/>
              </a:xfrm>
              <a:custGeom>
                <a:rect b="b" l="l" r="r" t="t"/>
                <a:pathLst>
                  <a:path extrusionOk="0" h="133" w="114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3" name="Google Shape;1033;p20"/>
              <p:cNvSpPr/>
              <p:nvPr/>
            </p:nvSpPr>
            <p:spPr>
              <a:xfrm>
                <a:off x="2794" y="2985"/>
                <a:ext cx="35" cy="82"/>
              </a:xfrm>
              <a:custGeom>
                <a:rect b="b" l="l" r="r" t="t"/>
                <a:pathLst>
                  <a:path extrusionOk="0" h="163" w="70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4" name="Google Shape;1034;p20"/>
              <p:cNvSpPr/>
              <p:nvPr/>
            </p:nvSpPr>
            <p:spPr>
              <a:xfrm>
                <a:off x="2838" y="2266"/>
                <a:ext cx="180" cy="174"/>
              </a:xfrm>
              <a:custGeom>
                <a:rect b="b" l="l" r="r" t="t"/>
                <a:pathLst>
                  <a:path extrusionOk="0" h="348" w="361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5" name="Google Shape;1035;p20"/>
              <p:cNvSpPr/>
              <p:nvPr/>
            </p:nvSpPr>
            <p:spPr>
              <a:xfrm>
                <a:off x="2794" y="3106"/>
                <a:ext cx="63" cy="171"/>
              </a:xfrm>
              <a:custGeom>
                <a:rect b="b" l="l" r="r" t="t"/>
                <a:pathLst>
                  <a:path extrusionOk="0" h="343" w="126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6" name="Google Shape;1036;p20"/>
              <p:cNvSpPr/>
              <p:nvPr/>
            </p:nvSpPr>
            <p:spPr>
              <a:xfrm>
                <a:off x="3146" y="3147"/>
                <a:ext cx="165" cy="80"/>
              </a:xfrm>
              <a:custGeom>
                <a:rect b="b" l="l" r="r" t="t"/>
                <a:pathLst>
                  <a:path extrusionOk="0" h="160" w="332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7" name="Google Shape;1037;p20"/>
              <p:cNvSpPr/>
              <p:nvPr/>
            </p:nvSpPr>
            <p:spPr>
              <a:xfrm>
                <a:off x="2926" y="2651"/>
                <a:ext cx="186" cy="670"/>
              </a:xfrm>
              <a:custGeom>
                <a:rect b="b" l="l" r="r" t="t"/>
                <a:pathLst>
                  <a:path extrusionOk="0" h="1340" w="373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8" name="Google Shape;1038;p20"/>
              <p:cNvSpPr/>
              <p:nvPr/>
            </p:nvSpPr>
            <p:spPr>
              <a:xfrm>
                <a:off x="3348" y="3352"/>
                <a:ext cx="55" cy="62"/>
              </a:xfrm>
              <a:custGeom>
                <a:rect b="b" l="l" r="r" t="t"/>
                <a:pathLst>
                  <a:path extrusionOk="0" h="123" w="110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9" name="Google Shape;1039;p20"/>
              <p:cNvSpPr/>
              <p:nvPr/>
            </p:nvSpPr>
            <p:spPr>
              <a:xfrm>
                <a:off x="3367" y="3375"/>
                <a:ext cx="16" cy="16"/>
              </a:xfrm>
              <a:custGeom>
                <a:rect b="b" l="l" r="r" t="t"/>
                <a:pathLst>
                  <a:path extrusionOk="0" h="33" w="31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0" name="Google Shape;1040;p20"/>
              <p:cNvSpPr/>
              <p:nvPr/>
            </p:nvSpPr>
            <p:spPr>
              <a:xfrm>
                <a:off x="2828" y="3366"/>
                <a:ext cx="56" cy="61"/>
              </a:xfrm>
              <a:custGeom>
                <a:rect b="b" l="l" r="r" t="t"/>
                <a:pathLst>
                  <a:path extrusionOk="0" h="122" w="111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1" name="Google Shape;1041;p20"/>
              <p:cNvSpPr/>
              <p:nvPr/>
            </p:nvSpPr>
            <p:spPr>
              <a:xfrm>
                <a:off x="2847" y="3388"/>
                <a:ext cx="16" cy="16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2" name="Google Shape;1042;p20"/>
              <p:cNvSpPr/>
              <p:nvPr/>
            </p:nvSpPr>
            <p:spPr>
              <a:xfrm>
                <a:off x="2862" y="2353"/>
                <a:ext cx="68" cy="74"/>
              </a:xfrm>
              <a:custGeom>
                <a:rect b="b" l="l" r="r" t="t"/>
                <a:pathLst>
                  <a:path extrusionOk="0" h="149" w="136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3" name="Google Shape;1043;p20"/>
              <p:cNvSpPr/>
              <p:nvPr/>
            </p:nvSpPr>
            <p:spPr>
              <a:xfrm>
                <a:off x="2885" y="2380"/>
                <a:ext cx="20" cy="20"/>
              </a:xfrm>
              <a:custGeom>
                <a:rect b="b" l="l" r="r" t="t"/>
                <a:pathLst>
                  <a:path extrusionOk="0" h="40" w="39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4" name="Google Shape;1044;p20"/>
              <p:cNvSpPr/>
              <p:nvPr/>
            </p:nvSpPr>
            <p:spPr>
              <a:xfrm>
                <a:off x="3744" y="3196"/>
                <a:ext cx="64" cy="90"/>
              </a:xfrm>
              <a:custGeom>
                <a:rect b="b" l="l" r="r" t="t"/>
                <a:pathLst>
                  <a:path extrusionOk="0" h="181" w="129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5" name="Google Shape;1045;p20"/>
              <p:cNvSpPr/>
              <p:nvPr/>
            </p:nvSpPr>
            <p:spPr>
              <a:xfrm>
                <a:off x="3713" y="3180"/>
                <a:ext cx="45" cy="103"/>
              </a:xfrm>
              <a:custGeom>
                <a:rect b="b" l="l" r="r" t="t"/>
                <a:pathLst>
                  <a:path extrusionOk="0" h="206" w="90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6" name="Google Shape;1046;p20"/>
              <p:cNvSpPr/>
              <p:nvPr/>
            </p:nvSpPr>
            <p:spPr>
              <a:xfrm>
                <a:off x="3745" y="3250"/>
                <a:ext cx="100" cy="50"/>
              </a:xfrm>
              <a:custGeom>
                <a:rect b="b" l="l" r="r" t="t"/>
                <a:pathLst>
                  <a:path extrusionOk="0" h="99" w="201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7" name="Google Shape;1047;p20"/>
              <p:cNvSpPr/>
              <p:nvPr/>
            </p:nvSpPr>
            <p:spPr>
              <a:xfrm>
                <a:off x="3743" y="3295"/>
                <a:ext cx="99" cy="50"/>
              </a:xfrm>
              <a:custGeom>
                <a:rect b="b" l="l" r="r" t="t"/>
                <a:pathLst>
                  <a:path extrusionOk="0" h="100" w="198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8" name="Google Shape;1048;p20"/>
              <p:cNvSpPr/>
              <p:nvPr/>
            </p:nvSpPr>
            <p:spPr>
              <a:xfrm>
                <a:off x="3735" y="3304"/>
                <a:ext cx="68" cy="87"/>
              </a:xfrm>
              <a:custGeom>
                <a:rect b="b" l="l" r="r" t="t"/>
                <a:pathLst>
                  <a:path extrusionOk="0" h="174" w="136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9" name="Google Shape;1049;p20"/>
              <p:cNvSpPr/>
              <p:nvPr/>
            </p:nvSpPr>
            <p:spPr>
              <a:xfrm>
                <a:off x="3490" y="3260"/>
                <a:ext cx="234" cy="81"/>
              </a:xfrm>
              <a:custGeom>
                <a:rect b="b" l="l" r="r" t="t"/>
                <a:pathLst>
                  <a:path extrusionOk="0" h="163" w="469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0" name="Google Shape;1050;p20"/>
              <p:cNvSpPr/>
              <p:nvPr/>
            </p:nvSpPr>
            <p:spPr>
              <a:xfrm>
                <a:off x="3587" y="3175"/>
                <a:ext cx="71" cy="73"/>
              </a:xfrm>
              <a:custGeom>
                <a:rect b="b" l="l" r="r" t="t"/>
                <a:pathLst>
                  <a:path extrusionOk="0" h="145" w="142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1" name="Google Shape;1051;p20"/>
              <p:cNvSpPr/>
              <p:nvPr/>
            </p:nvSpPr>
            <p:spPr>
              <a:xfrm>
                <a:off x="3611" y="3201"/>
                <a:ext cx="21" cy="20"/>
              </a:xfrm>
              <a:custGeom>
                <a:rect b="b" l="l" r="r" t="t"/>
                <a:pathLst>
                  <a:path extrusionOk="0" h="39" w="40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2" name="Google Shape;1052;p20"/>
              <p:cNvSpPr/>
              <p:nvPr/>
            </p:nvSpPr>
            <p:spPr>
              <a:xfrm>
                <a:off x="3406" y="3166"/>
                <a:ext cx="26" cy="26"/>
              </a:xfrm>
              <a:custGeom>
                <a:rect b="b" l="l" r="r" t="t"/>
                <a:pathLst>
                  <a:path extrusionOk="0" h="50" w="52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3" name="Google Shape;1053;p20"/>
              <p:cNvSpPr/>
              <p:nvPr/>
            </p:nvSpPr>
            <p:spPr>
              <a:xfrm>
                <a:off x="3392" y="3081"/>
                <a:ext cx="56" cy="78"/>
              </a:xfrm>
              <a:custGeom>
                <a:rect b="b" l="l" r="r" t="t"/>
                <a:pathLst>
                  <a:path extrusionOk="0" h="156" w="113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4" name="Google Shape;1054;p20"/>
              <p:cNvSpPr/>
              <p:nvPr/>
            </p:nvSpPr>
            <p:spPr>
              <a:xfrm>
                <a:off x="3392" y="3081"/>
                <a:ext cx="56" cy="78"/>
              </a:xfrm>
              <a:custGeom>
                <a:rect b="b" l="l" r="r" t="t"/>
                <a:pathLst>
                  <a:path extrusionOk="0" h="156" w="113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5" name="Google Shape;1055;p20"/>
              <p:cNvSpPr/>
              <p:nvPr/>
            </p:nvSpPr>
            <p:spPr>
              <a:xfrm>
                <a:off x="3434" y="3114"/>
                <a:ext cx="76" cy="61"/>
              </a:xfrm>
              <a:custGeom>
                <a:rect b="b" l="l" r="r" t="t"/>
                <a:pathLst>
                  <a:path extrusionOk="0" h="123" w="152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6" name="Google Shape;1056;p20"/>
              <p:cNvSpPr/>
              <p:nvPr/>
            </p:nvSpPr>
            <p:spPr>
              <a:xfrm>
                <a:off x="3434" y="3184"/>
                <a:ext cx="76" cy="61"/>
              </a:xfrm>
              <a:custGeom>
                <a:rect b="b" l="l" r="r" t="t"/>
                <a:pathLst>
                  <a:path extrusionOk="0" h="122" w="153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7" name="Google Shape;1057;p20"/>
              <p:cNvSpPr/>
              <p:nvPr/>
            </p:nvSpPr>
            <p:spPr>
              <a:xfrm>
                <a:off x="3392" y="3199"/>
                <a:ext cx="55" cy="78"/>
              </a:xfrm>
              <a:custGeom>
                <a:rect b="b" l="l" r="r" t="t"/>
                <a:pathLst>
                  <a:path extrusionOk="0" h="156" w="112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8" name="Google Shape;1058;p20"/>
              <p:cNvSpPr/>
              <p:nvPr/>
            </p:nvSpPr>
            <p:spPr>
              <a:xfrm>
                <a:off x="3330" y="3182"/>
                <a:ext cx="75" cy="62"/>
              </a:xfrm>
              <a:custGeom>
                <a:rect b="b" l="l" r="r" t="t"/>
                <a:pathLst>
                  <a:path extrusionOk="0" h="123" w="151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9" name="Google Shape;1059;p20"/>
              <p:cNvSpPr/>
              <p:nvPr/>
            </p:nvSpPr>
            <p:spPr>
              <a:xfrm>
                <a:off x="3329" y="3113"/>
                <a:ext cx="76" cy="62"/>
              </a:xfrm>
              <a:custGeom>
                <a:rect b="b" l="l" r="r" t="t"/>
                <a:pathLst>
                  <a:path extrusionOk="0" h="123" w="152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0" name="Google Shape;1060;p20"/>
              <p:cNvSpPr/>
              <p:nvPr/>
            </p:nvSpPr>
            <p:spPr>
              <a:xfrm>
                <a:off x="3017" y="3114"/>
                <a:ext cx="68" cy="74"/>
              </a:xfrm>
              <a:custGeom>
                <a:rect b="b" l="l" r="r" t="t"/>
                <a:pathLst>
                  <a:path extrusionOk="0" h="148" w="136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1" name="Google Shape;1061;p20"/>
              <p:cNvSpPr/>
              <p:nvPr/>
            </p:nvSpPr>
            <p:spPr>
              <a:xfrm>
                <a:off x="3041" y="3140"/>
                <a:ext cx="20" cy="21"/>
              </a:xfrm>
              <a:custGeom>
                <a:rect b="b" l="l" r="r" t="t"/>
                <a:pathLst>
                  <a:path extrusionOk="0" h="40" w="39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2" name="Google Shape;1062;p20"/>
              <p:cNvSpPr/>
              <p:nvPr/>
            </p:nvSpPr>
            <p:spPr>
              <a:xfrm>
                <a:off x="3104" y="2590"/>
                <a:ext cx="68" cy="74"/>
              </a:xfrm>
              <a:custGeom>
                <a:rect b="b" l="l" r="r" t="t"/>
                <a:pathLst>
                  <a:path extrusionOk="0" h="147" w="136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3" name="Google Shape;1063;p20"/>
              <p:cNvSpPr/>
              <p:nvPr/>
            </p:nvSpPr>
            <p:spPr>
              <a:xfrm>
                <a:off x="3129" y="2616"/>
                <a:ext cx="20" cy="20"/>
              </a:xfrm>
              <a:custGeom>
                <a:rect b="b" l="l" r="r" t="t"/>
                <a:pathLst>
                  <a:path extrusionOk="0" h="39" w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4" name="Google Shape;1064;p20"/>
              <p:cNvSpPr/>
              <p:nvPr/>
            </p:nvSpPr>
            <p:spPr>
              <a:xfrm>
                <a:off x="3055" y="2362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5" name="Google Shape;1065;p20"/>
              <p:cNvSpPr/>
              <p:nvPr/>
            </p:nvSpPr>
            <p:spPr>
              <a:xfrm>
                <a:off x="3063" y="2369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2814" y="2479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7" name="Google Shape;1067;p20"/>
              <p:cNvSpPr/>
              <p:nvPr/>
            </p:nvSpPr>
            <p:spPr>
              <a:xfrm>
                <a:off x="2821" y="2486"/>
                <a:ext cx="15" cy="15"/>
              </a:xfrm>
              <a:custGeom>
                <a:rect b="b" l="l" r="r" t="t"/>
                <a:pathLst>
                  <a:path extrusionOk="0" h="30" w="29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8" name="Google Shape;1068;p20"/>
              <p:cNvSpPr/>
              <p:nvPr/>
            </p:nvSpPr>
            <p:spPr>
              <a:xfrm>
                <a:off x="2798" y="2274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2805" y="2281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0" name="Google Shape;1070;p20"/>
              <p:cNvSpPr/>
              <p:nvPr/>
            </p:nvSpPr>
            <p:spPr>
              <a:xfrm>
                <a:off x="2918" y="259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1" name="Google Shape;1071;p20"/>
              <p:cNvSpPr/>
              <p:nvPr/>
            </p:nvSpPr>
            <p:spPr>
              <a:xfrm>
                <a:off x="2925" y="260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2" name="Google Shape;1072;p20"/>
              <p:cNvSpPr/>
              <p:nvPr/>
            </p:nvSpPr>
            <p:spPr>
              <a:xfrm>
                <a:off x="2819" y="2655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2827" y="2662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4" name="Google Shape;1074;p20"/>
              <p:cNvSpPr/>
              <p:nvPr/>
            </p:nvSpPr>
            <p:spPr>
              <a:xfrm>
                <a:off x="3120" y="2711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5" name="Google Shape;1075;p20"/>
              <p:cNvSpPr/>
              <p:nvPr/>
            </p:nvSpPr>
            <p:spPr>
              <a:xfrm>
                <a:off x="3128" y="2718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3136" y="2454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3144" y="2462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8" name="Google Shape;1078;p20"/>
              <p:cNvSpPr/>
              <p:nvPr/>
            </p:nvSpPr>
            <p:spPr>
              <a:xfrm>
                <a:off x="3139" y="2831"/>
                <a:ext cx="30" cy="29"/>
              </a:xfrm>
              <a:custGeom>
                <a:rect b="b" l="l" r="r" t="t"/>
                <a:pathLst>
                  <a:path extrusionOk="0" h="60" w="58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9" name="Google Shape;1079;p20"/>
              <p:cNvSpPr/>
              <p:nvPr/>
            </p:nvSpPr>
            <p:spPr>
              <a:xfrm>
                <a:off x="3147" y="2838"/>
                <a:ext cx="14" cy="15"/>
              </a:xfrm>
              <a:custGeom>
                <a:rect b="b" l="l" r="r" t="t"/>
                <a:pathLst>
                  <a:path extrusionOk="0" h="30" w="28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3001" y="2926"/>
                <a:ext cx="29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3008" y="293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2" name="Google Shape;1082;p20"/>
              <p:cNvSpPr/>
              <p:nvPr/>
            </p:nvSpPr>
            <p:spPr>
              <a:xfrm>
                <a:off x="2878" y="2958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3" name="Google Shape;1083;p20"/>
              <p:cNvSpPr/>
              <p:nvPr/>
            </p:nvSpPr>
            <p:spPr>
              <a:xfrm>
                <a:off x="2885" y="2965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2806" y="2879"/>
                <a:ext cx="30" cy="29"/>
              </a:xfrm>
              <a:custGeom>
                <a:rect b="b" l="l" r="r" t="t"/>
                <a:pathLst>
                  <a:path extrusionOk="0" h="57" w="60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2813" y="2886"/>
                <a:ext cx="15" cy="14"/>
              </a:xfrm>
              <a:custGeom>
                <a:rect b="b" l="l" r="r" t="t"/>
                <a:pathLst>
                  <a:path extrusionOk="0" h="27" w="30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6" name="Google Shape;1086;p20"/>
              <p:cNvSpPr/>
              <p:nvPr/>
            </p:nvSpPr>
            <p:spPr>
              <a:xfrm>
                <a:off x="2920" y="307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7" name="Google Shape;1087;p20"/>
              <p:cNvSpPr/>
              <p:nvPr/>
            </p:nvSpPr>
            <p:spPr>
              <a:xfrm>
                <a:off x="2928" y="3078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8" name="Google Shape;1088;p20"/>
              <p:cNvSpPr/>
              <p:nvPr/>
            </p:nvSpPr>
            <p:spPr>
              <a:xfrm>
                <a:off x="2865" y="320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9" name="Google Shape;1089;p20"/>
              <p:cNvSpPr/>
              <p:nvPr/>
            </p:nvSpPr>
            <p:spPr>
              <a:xfrm>
                <a:off x="2872" y="3213"/>
                <a:ext cx="15" cy="15"/>
              </a:xfrm>
              <a:custGeom>
                <a:rect b="b" l="l" r="r" t="t"/>
                <a:pathLst>
                  <a:path extrusionOk="0" h="30" w="29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0" name="Google Shape;1090;p20"/>
              <p:cNvSpPr/>
              <p:nvPr/>
            </p:nvSpPr>
            <p:spPr>
              <a:xfrm>
                <a:off x="2942" y="3332"/>
                <a:ext cx="30" cy="29"/>
              </a:xfrm>
              <a:custGeom>
                <a:rect b="b" l="l" r="r" t="t"/>
                <a:pathLst>
                  <a:path extrusionOk="0" h="59" w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1" name="Google Shape;1091;p20"/>
              <p:cNvSpPr/>
              <p:nvPr/>
            </p:nvSpPr>
            <p:spPr>
              <a:xfrm>
                <a:off x="2949" y="3339"/>
                <a:ext cx="15" cy="14"/>
              </a:xfrm>
              <a:custGeom>
                <a:rect b="b" l="l" r="r" t="t"/>
                <a:pathLst>
                  <a:path extrusionOk="0" h="29" w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2" name="Google Shape;1092;p20"/>
              <p:cNvSpPr/>
              <p:nvPr/>
            </p:nvSpPr>
            <p:spPr>
              <a:xfrm>
                <a:off x="3086" y="3252"/>
                <a:ext cx="30" cy="29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3" name="Google Shape;1093;p20"/>
              <p:cNvSpPr/>
              <p:nvPr/>
            </p:nvSpPr>
            <p:spPr>
              <a:xfrm>
                <a:off x="3093" y="3259"/>
                <a:ext cx="15" cy="14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4" name="Google Shape;1094;p20"/>
              <p:cNvSpPr/>
              <p:nvPr/>
            </p:nvSpPr>
            <p:spPr>
              <a:xfrm>
                <a:off x="3083" y="300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5" name="Google Shape;1095;p20"/>
              <p:cNvSpPr/>
              <p:nvPr/>
            </p:nvSpPr>
            <p:spPr>
              <a:xfrm>
                <a:off x="3090" y="3008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6" name="Google Shape;1096;p20"/>
              <p:cNvSpPr/>
              <p:nvPr/>
            </p:nvSpPr>
            <p:spPr>
              <a:xfrm>
                <a:off x="3171" y="3193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7" name="Google Shape;1097;p20"/>
              <p:cNvSpPr/>
              <p:nvPr/>
            </p:nvSpPr>
            <p:spPr>
              <a:xfrm>
                <a:off x="3178" y="3200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8" name="Google Shape;1098;p20"/>
              <p:cNvSpPr/>
              <p:nvPr/>
            </p:nvSpPr>
            <p:spPr>
              <a:xfrm>
                <a:off x="3283" y="3094"/>
                <a:ext cx="30" cy="30"/>
              </a:xfrm>
              <a:custGeom>
                <a:rect b="b" l="l" r="r" t="t"/>
                <a:pathLst>
                  <a:path extrusionOk="0" h="58" w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9" name="Google Shape;1099;p20"/>
              <p:cNvSpPr/>
              <p:nvPr/>
            </p:nvSpPr>
            <p:spPr>
              <a:xfrm>
                <a:off x="3291" y="3102"/>
                <a:ext cx="14" cy="14"/>
              </a:xfrm>
              <a:custGeom>
                <a:rect b="b" l="l" r="r" t="t"/>
                <a:pathLst>
                  <a:path extrusionOk="0" h="28" w="29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0" name="Google Shape;1100;p20"/>
              <p:cNvSpPr/>
              <p:nvPr/>
            </p:nvSpPr>
            <p:spPr>
              <a:xfrm>
                <a:off x="3280" y="3273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1" name="Google Shape;1101;p20"/>
              <p:cNvSpPr/>
              <p:nvPr/>
            </p:nvSpPr>
            <p:spPr>
              <a:xfrm>
                <a:off x="3288" y="3280"/>
                <a:ext cx="15" cy="15"/>
              </a:xfrm>
              <a:custGeom>
                <a:rect b="b" l="l" r="r" t="t"/>
                <a:pathLst>
                  <a:path extrusionOk="0" h="28" w="30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2" name="Google Shape;1102;p20"/>
              <p:cNvSpPr/>
              <p:nvPr/>
            </p:nvSpPr>
            <p:spPr>
              <a:xfrm>
                <a:off x="3264" y="3390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3" name="Google Shape;1103;p20"/>
              <p:cNvSpPr/>
              <p:nvPr/>
            </p:nvSpPr>
            <p:spPr>
              <a:xfrm>
                <a:off x="3272" y="339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4" name="Google Shape;1104;p20"/>
              <p:cNvSpPr/>
              <p:nvPr/>
            </p:nvSpPr>
            <p:spPr>
              <a:xfrm>
                <a:off x="3480" y="3319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5" name="Google Shape;1105;p20"/>
              <p:cNvSpPr/>
              <p:nvPr/>
            </p:nvSpPr>
            <p:spPr>
              <a:xfrm>
                <a:off x="3487" y="332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6" name="Google Shape;1106;p20"/>
              <p:cNvSpPr/>
              <p:nvPr/>
            </p:nvSpPr>
            <p:spPr>
              <a:xfrm>
                <a:off x="3586" y="3398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7" name="Google Shape;1107;p20"/>
              <p:cNvSpPr/>
              <p:nvPr/>
            </p:nvSpPr>
            <p:spPr>
              <a:xfrm>
                <a:off x="3594" y="3405"/>
                <a:ext cx="15" cy="15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8" name="Google Shape;1108;p20"/>
              <p:cNvSpPr/>
              <p:nvPr/>
            </p:nvSpPr>
            <p:spPr>
              <a:xfrm>
                <a:off x="3541" y="3129"/>
                <a:ext cx="30" cy="30"/>
              </a:xfrm>
              <a:custGeom>
                <a:rect b="b" l="l" r="r" t="t"/>
                <a:pathLst>
                  <a:path extrusionOk="0" h="60" w="59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9" name="Google Shape;1109;p20"/>
              <p:cNvSpPr/>
              <p:nvPr/>
            </p:nvSpPr>
            <p:spPr>
              <a:xfrm>
                <a:off x="3549" y="3136"/>
                <a:ext cx="14" cy="15"/>
              </a:xfrm>
              <a:custGeom>
                <a:rect b="b" l="l" r="r" t="t"/>
                <a:pathLst>
                  <a:path extrusionOk="0" h="28" w="29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0" name="Google Shape;1110;p20"/>
              <p:cNvSpPr/>
              <p:nvPr/>
            </p:nvSpPr>
            <p:spPr>
              <a:xfrm>
                <a:off x="3696" y="3110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3703" y="3117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3669" y="3257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677" y="326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3693" y="3382"/>
                <a:ext cx="30" cy="30"/>
              </a:xfrm>
              <a:custGeom>
                <a:rect b="b" l="l" r="r" t="t"/>
                <a:pathLst>
                  <a:path extrusionOk="0" h="59" w="58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701" y="3390"/>
                <a:ext cx="14" cy="14"/>
              </a:xfrm>
              <a:custGeom>
                <a:rect b="b" l="l" r="r" t="t"/>
                <a:pathLst>
                  <a:path extrusionOk="0" h="29" w="28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842" y="3409"/>
                <a:ext cx="30" cy="30"/>
              </a:xfrm>
              <a:custGeom>
                <a:rect b="b" l="l" r="r" t="t"/>
                <a:pathLst>
                  <a:path extrusionOk="0" h="58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850" y="3417"/>
                <a:ext cx="15" cy="14"/>
              </a:xfrm>
              <a:custGeom>
                <a:rect b="b" l="l" r="r" t="t"/>
                <a:pathLst>
                  <a:path extrusionOk="0" h="28" w="30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869" y="3310"/>
                <a:ext cx="30" cy="30"/>
              </a:xfrm>
              <a:custGeom>
                <a:rect b="b" l="l" r="r" t="t"/>
                <a:pathLst>
                  <a:path extrusionOk="0" h="59" w="60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3876" y="3318"/>
                <a:ext cx="15" cy="14"/>
              </a:xfrm>
              <a:custGeom>
                <a:rect b="b" l="l" r="r" t="t"/>
                <a:pathLst>
                  <a:path extrusionOk="0" h="29" w="30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3869" y="3182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876" y="3189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2809" y="3310"/>
                <a:ext cx="29" cy="30"/>
              </a:xfrm>
              <a:custGeom>
                <a:rect b="b" l="l" r="r" t="t"/>
                <a:pathLst>
                  <a:path extrusionOk="0" h="59" w="58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2816" y="3318"/>
                <a:ext cx="15" cy="14"/>
              </a:xfrm>
              <a:custGeom>
                <a:rect b="b" l="l" r="r" t="t"/>
                <a:pathLst>
                  <a:path extrusionOk="0" h="29" w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2947" y="2236"/>
                <a:ext cx="30" cy="30"/>
              </a:xfrm>
              <a:custGeom>
                <a:rect b="b" l="l" r="r" t="t"/>
                <a:pathLst>
                  <a:path extrusionOk="0" h="60" w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2954" y="2244"/>
                <a:ext cx="15" cy="15"/>
              </a:xfrm>
              <a:custGeom>
                <a:rect b="b" l="l" r="r" t="t"/>
                <a:pathLst>
                  <a:path extrusionOk="0" h="30" w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126" name="Google Shape;1126;p20"/>
          <p:cNvGrpSpPr/>
          <p:nvPr/>
        </p:nvGrpSpPr>
        <p:grpSpPr>
          <a:xfrm>
            <a:off x="1524000" y="2895600"/>
            <a:ext cx="1676400" cy="1295400"/>
            <a:chOff x="46037" y="1438274"/>
            <a:chExt cx="1371600" cy="1371601"/>
          </a:xfrm>
        </p:grpSpPr>
        <p:pic>
          <p:nvPicPr>
            <p:cNvPr descr="flower015" id="1127" name="Google Shape;1127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037" y="1438274"/>
              <a:ext cx="1371600" cy="137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8" name="Google Shape;1128;p20"/>
            <p:cNvSpPr txBox="1"/>
            <p:nvPr/>
          </p:nvSpPr>
          <p:spPr>
            <a:xfrm>
              <a:off x="427037" y="1743074"/>
              <a:ext cx="685800" cy="684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5</a:t>
              </a:r>
              <a:endParaRPr/>
            </a:p>
          </p:txBody>
        </p:sp>
      </p:grpSp>
      <p:grpSp>
        <p:nvGrpSpPr>
          <p:cNvPr id="1129" name="Google Shape;1129;p20"/>
          <p:cNvGrpSpPr/>
          <p:nvPr/>
        </p:nvGrpSpPr>
        <p:grpSpPr>
          <a:xfrm>
            <a:off x="1524000" y="304800"/>
            <a:ext cx="1371600" cy="1295400"/>
            <a:chOff x="3011487" y="223835"/>
            <a:chExt cx="1371600" cy="1524001"/>
          </a:xfrm>
        </p:grpSpPr>
        <p:pic>
          <p:nvPicPr>
            <p:cNvPr descr="flower015" id="1130" name="Google Shape;1130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1487" y="223835"/>
              <a:ext cx="1371600" cy="1524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1" name="Google Shape;1131;p20"/>
            <p:cNvSpPr txBox="1"/>
            <p:nvPr/>
          </p:nvSpPr>
          <p:spPr>
            <a:xfrm>
              <a:off x="3468687" y="528635"/>
              <a:ext cx="914400" cy="7603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9</a:t>
              </a:r>
              <a:endParaRPr/>
            </a:p>
          </p:txBody>
        </p:sp>
      </p:grpSp>
      <p:grpSp>
        <p:nvGrpSpPr>
          <p:cNvPr id="1132" name="Google Shape;1132;p20"/>
          <p:cNvGrpSpPr/>
          <p:nvPr/>
        </p:nvGrpSpPr>
        <p:grpSpPr>
          <a:xfrm>
            <a:off x="1828800" y="4267200"/>
            <a:ext cx="1371600" cy="1371600"/>
            <a:chOff x="6418262" y="1401761"/>
            <a:chExt cx="1371600" cy="1371601"/>
          </a:xfrm>
        </p:grpSpPr>
        <p:pic>
          <p:nvPicPr>
            <p:cNvPr descr="flower015" id="1133" name="Google Shape;1133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18262" y="1401761"/>
              <a:ext cx="1371600" cy="137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4" name="Google Shape;1134;p20"/>
            <p:cNvSpPr txBox="1"/>
            <p:nvPr/>
          </p:nvSpPr>
          <p:spPr>
            <a:xfrm>
              <a:off x="6646862" y="1782761"/>
              <a:ext cx="762000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2743200" y="5715000"/>
            <a:ext cx="1371600" cy="1143000"/>
            <a:chOff x="228600" y="3109913"/>
            <a:chExt cx="1371600" cy="1371600"/>
          </a:xfrm>
        </p:grpSpPr>
        <p:pic>
          <p:nvPicPr>
            <p:cNvPr descr="flower015" id="1136" name="Google Shape;1136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8600" y="3109913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7" name="Google Shape;1137;p20"/>
            <p:cNvSpPr txBox="1"/>
            <p:nvPr/>
          </p:nvSpPr>
          <p:spPr>
            <a:xfrm>
              <a:off x="609600" y="3292793"/>
              <a:ext cx="762000" cy="775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6</a:t>
              </a:r>
              <a:endParaRPr/>
            </a:p>
          </p:txBody>
        </p:sp>
      </p:grpSp>
      <p:grpSp>
        <p:nvGrpSpPr>
          <p:cNvPr id="1138" name="Google Shape;1138;p20"/>
          <p:cNvGrpSpPr/>
          <p:nvPr/>
        </p:nvGrpSpPr>
        <p:grpSpPr>
          <a:xfrm>
            <a:off x="1524000" y="1676400"/>
            <a:ext cx="1524000" cy="1219200"/>
            <a:chOff x="1890395" y="2849563"/>
            <a:chExt cx="1371600" cy="1219200"/>
          </a:xfrm>
        </p:grpSpPr>
        <p:pic>
          <p:nvPicPr>
            <p:cNvPr descr="flower015" id="1139" name="Google Shape;113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0395" y="2849563"/>
              <a:ext cx="1371600" cy="121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0" name="Google Shape;1140;p20"/>
            <p:cNvSpPr txBox="1"/>
            <p:nvPr/>
          </p:nvSpPr>
          <p:spPr>
            <a:xfrm>
              <a:off x="2301875" y="3154363"/>
              <a:ext cx="762000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8</a:t>
              </a:r>
              <a:endParaRPr/>
            </a:p>
          </p:txBody>
        </p:sp>
      </p:grpSp>
      <p:grpSp>
        <p:nvGrpSpPr>
          <p:cNvPr id="1141" name="Google Shape;1141;p20"/>
          <p:cNvGrpSpPr/>
          <p:nvPr/>
        </p:nvGrpSpPr>
        <p:grpSpPr>
          <a:xfrm rot="-504208">
            <a:off x="8046950" y="2693907"/>
            <a:ext cx="2719566" cy="2033751"/>
            <a:chOff x="-108039" y="4311569"/>
            <a:chExt cx="2719567" cy="2033750"/>
          </a:xfrm>
        </p:grpSpPr>
        <p:pic>
          <p:nvPicPr>
            <p:cNvPr descr="i" id="1142" name="Google Shape;1142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4907791">
              <a:off x="404813" y="4076700"/>
              <a:ext cx="1693862" cy="2503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3" name="Google Shape;1143;p20"/>
            <p:cNvSpPr txBox="1"/>
            <p:nvPr/>
          </p:nvSpPr>
          <p:spPr>
            <a:xfrm>
              <a:off x="381000" y="4997451"/>
              <a:ext cx="1524001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 : 3</a:t>
              </a:r>
              <a:endParaRPr/>
            </a:p>
          </p:txBody>
        </p:sp>
      </p:grpSp>
      <p:grpSp>
        <p:nvGrpSpPr>
          <p:cNvPr id="1144" name="Google Shape;1144;p20"/>
          <p:cNvGrpSpPr/>
          <p:nvPr/>
        </p:nvGrpSpPr>
        <p:grpSpPr>
          <a:xfrm rot="-525789">
            <a:off x="7653992" y="1419144"/>
            <a:ext cx="2900641" cy="2033750"/>
            <a:chOff x="2558684" y="4210665"/>
            <a:chExt cx="2719567" cy="2033750"/>
          </a:xfrm>
        </p:grpSpPr>
        <p:pic>
          <p:nvPicPr>
            <p:cNvPr descr="i" id="1145" name="Google Shape;1145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4907791">
              <a:off x="3071536" y="3975796"/>
              <a:ext cx="1693862" cy="2503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" name="Google Shape;1146;p20"/>
            <p:cNvSpPr txBox="1"/>
            <p:nvPr/>
          </p:nvSpPr>
          <p:spPr>
            <a:xfrm>
              <a:off x="3047723" y="4896546"/>
              <a:ext cx="1524000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27 : 3</a:t>
              </a:r>
              <a:endParaRPr/>
            </a:p>
          </p:txBody>
        </p:sp>
      </p:grpSp>
      <p:grpSp>
        <p:nvGrpSpPr>
          <p:cNvPr id="1147" name="Google Shape;1147;p20"/>
          <p:cNvGrpSpPr/>
          <p:nvPr/>
        </p:nvGrpSpPr>
        <p:grpSpPr>
          <a:xfrm rot="-760559">
            <a:off x="6183225" y="3511469"/>
            <a:ext cx="2719566" cy="2033750"/>
            <a:chOff x="5467518" y="4117181"/>
            <a:chExt cx="2719567" cy="2033750"/>
          </a:xfrm>
        </p:grpSpPr>
        <p:pic>
          <p:nvPicPr>
            <p:cNvPr descr="i" id="1148" name="Google Shape;1148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4907791">
              <a:off x="5980370" y="3882312"/>
              <a:ext cx="1693862" cy="2503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9" name="Google Shape;1149;p20"/>
            <p:cNvSpPr txBox="1"/>
            <p:nvPr/>
          </p:nvSpPr>
          <p:spPr>
            <a:xfrm>
              <a:off x="5956557" y="4803062"/>
              <a:ext cx="1524001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 : 3</a:t>
              </a:r>
              <a:endParaRPr/>
            </a:p>
          </p:txBody>
        </p:sp>
      </p:grpSp>
      <p:grpSp>
        <p:nvGrpSpPr>
          <p:cNvPr id="1150" name="Google Shape;1150;p20"/>
          <p:cNvGrpSpPr/>
          <p:nvPr/>
        </p:nvGrpSpPr>
        <p:grpSpPr>
          <a:xfrm rot="-784446">
            <a:off x="5946686" y="2193844"/>
            <a:ext cx="2719567" cy="2033750"/>
            <a:chOff x="2558684" y="4210665"/>
            <a:chExt cx="2719567" cy="2033750"/>
          </a:xfrm>
        </p:grpSpPr>
        <p:pic>
          <p:nvPicPr>
            <p:cNvPr descr="i" id="1151" name="Google Shape;1151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4907791">
              <a:off x="3071536" y="3975796"/>
              <a:ext cx="1693862" cy="2503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2" name="Google Shape;1152;p20"/>
            <p:cNvSpPr txBox="1"/>
            <p:nvPr/>
          </p:nvSpPr>
          <p:spPr>
            <a:xfrm>
              <a:off x="3047723" y="4896546"/>
              <a:ext cx="1524000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18 : 3</a:t>
              </a:r>
              <a:endParaRPr/>
            </a:p>
          </p:txBody>
        </p:sp>
      </p:grpSp>
      <p:grpSp>
        <p:nvGrpSpPr>
          <p:cNvPr id="1153" name="Google Shape;1153;p20"/>
          <p:cNvGrpSpPr/>
          <p:nvPr/>
        </p:nvGrpSpPr>
        <p:grpSpPr>
          <a:xfrm rot="-257823">
            <a:off x="7789775" y="4308394"/>
            <a:ext cx="2719566" cy="2033750"/>
            <a:chOff x="2558684" y="4210665"/>
            <a:chExt cx="2719567" cy="2033750"/>
          </a:xfrm>
        </p:grpSpPr>
        <p:pic>
          <p:nvPicPr>
            <p:cNvPr descr="i" id="1154" name="Google Shape;1154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4907791">
              <a:off x="3071536" y="3975796"/>
              <a:ext cx="1693862" cy="2503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5" name="Google Shape;1155;p20"/>
            <p:cNvSpPr txBox="1"/>
            <p:nvPr/>
          </p:nvSpPr>
          <p:spPr>
            <a:xfrm rot="-329628">
              <a:off x="3047723" y="4896546"/>
              <a:ext cx="1524001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CC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 : 3</a:t>
              </a:r>
              <a:endParaRPr/>
            </a:p>
          </p:txBody>
        </p:sp>
      </p:grpSp>
      <p:sp>
        <p:nvSpPr>
          <p:cNvPr id="1156" name="Google Shape;1156;p20"/>
          <p:cNvSpPr/>
          <p:nvPr/>
        </p:nvSpPr>
        <p:spPr>
          <a:xfrm>
            <a:off x="4114800" y="274323"/>
            <a:ext cx="6553200" cy="10985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rnd" cmpd="sng" w="12700">
                  <a:solidFill>
                    <a:srgbClr val="339966"/>
                  </a:solidFill>
                  <a:prstDash val="dot"/>
                  <a:round/>
                  <a:headEnd len="sm" w="sm" type="none"/>
                  <a:tailEnd len="sm" w="sm" type="none"/>
                </a:ln>
                <a:solidFill>
                  <a:srgbClr val="C00000"/>
                </a:solidFill>
                <a:latin typeface="Times New Roman"/>
              </a:rPr>
              <a:t> * Tìm  lá cho  hoa *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1530" y="-455139"/>
            <a:ext cx="6070032" cy="136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5" y="45306"/>
            <a:ext cx="2552369" cy="11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868" y="5506037"/>
            <a:ext cx="12196868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36668" y="0"/>
            <a:ext cx="4541901" cy="687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68108" y="5820713"/>
            <a:ext cx="3585157" cy="9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0" y="5877618"/>
            <a:ext cx="710753" cy="89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132418">
            <a:off x="11118135" y="3048988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51272" y="2570922"/>
            <a:ext cx="5417240" cy="426887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"/>
          <p:cNvSpPr/>
          <p:nvPr/>
        </p:nvSpPr>
        <p:spPr>
          <a:xfrm>
            <a:off x="355376" y="438628"/>
            <a:ext cx="6935751" cy="1550504"/>
          </a:xfrm>
          <a:prstGeom prst="cloud">
            <a:avLst/>
          </a:prstGeom>
          <a:solidFill>
            <a:srgbClr val="B7CCE4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760" y="-1"/>
            <a:ext cx="8075929" cy="550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7712349" y="637820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30816" y="2334638"/>
            <a:ext cx="1777771" cy="309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0" name="Google Shape;1170;p2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1171" name="Google Shape;1171;p2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2" name="Google Shape;1172;p2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" y="5039804"/>
              <a:ext cx="12212988" cy="18287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3" name="Google Shape;1173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11931" y="5033630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21"/>
          <p:cNvPicPr preferRelativeResize="0"/>
          <p:nvPr/>
        </p:nvPicPr>
        <p:blipFill rotWithShape="1">
          <a:blip r:embed="rId14">
            <a:alphaModFix/>
          </a:blip>
          <a:srcRect b="0" l="0" r="0" t="21126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20281" y="3308884"/>
            <a:ext cx="1185801" cy="82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547983" y="3171861"/>
            <a:ext cx="1003254" cy="154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430165" y="1100133"/>
            <a:ext cx="5547841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3" name="Google Shape;1183;p22"/>
          <p:cNvGrpSpPr/>
          <p:nvPr/>
        </p:nvGrpSpPr>
        <p:grpSpPr>
          <a:xfrm>
            <a:off x="0" y="-83266"/>
            <a:ext cx="12405125" cy="6941266"/>
            <a:chOff x="0" y="-83266"/>
            <a:chExt cx="12405125" cy="6941266"/>
          </a:xfrm>
        </p:grpSpPr>
        <p:sp>
          <p:nvSpPr>
            <p:cNvPr id="1184" name="Google Shape;1184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lt1"/>
            </a:solidFill>
            <a:ln cap="flat" cmpd="sng" w="762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5" name="Google Shape;1185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757708">
              <a:off x="10993035" y="42026"/>
              <a:ext cx="1287775" cy="12797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6" name="Google Shape;118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341"/>
            <a:ext cx="2295525" cy="1095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7" name="Google Shape;1187;p22"/>
          <p:cNvGraphicFramePr/>
          <p:nvPr/>
        </p:nvGraphicFramePr>
        <p:xfrm>
          <a:off x="5070231" y="12925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{123EBF46-F3E2-4A77-98B9-3F1B8424F654}</a:tableStyleId>
              </a:tblPr>
              <a:tblGrid>
                <a:gridCol w="2456175"/>
              </a:tblGrid>
              <a:tr h="444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BẢNG NHÂN 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1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3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2    =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6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3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4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12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9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5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15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10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6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18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Nunito Black"/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7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21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8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24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9  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27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206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 X 10  =  </a:t>
                      </a: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30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88" name="Google Shape;1188;p22"/>
          <p:cNvGrpSpPr/>
          <p:nvPr/>
        </p:nvGrpSpPr>
        <p:grpSpPr>
          <a:xfrm>
            <a:off x="-719744" y="975343"/>
            <a:ext cx="4506716" cy="4907313"/>
            <a:chOff x="-707683" y="6887"/>
            <a:chExt cx="4506716" cy="4907313"/>
          </a:xfrm>
        </p:grpSpPr>
        <p:pic>
          <p:nvPicPr>
            <p:cNvPr descr="A picture containing text&#10;&#10;Description automatically generated" id="1189" name="Google Shape;1189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07683" y="6887"/>
              <a:ext cx="4506716" cy="4907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0" name="Google Shape;1190;p22"/>
            <p:cNvSpPr txBox="1"/>
            <p:nvPr/>
          </p:nvSpPr>
          <p:spPr>
            <a:xfrm>
              <a:off x="392293" y="2210456"/>
              <a:ext cx="249661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600"/>
                <a:buFont typeface="Nunito Black"/>
                <a:buNone/>
              </a:pPr>
              <a:r>
                <a:rPr b="0" i="0" lang="en-US" sz="3600" u="none" cap="none" strike="noStrike">
                  <a:solidFill>
                    <a:srgbClr val="002060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Thảo luận nhóm đôi</a:t>
              </a:r>
              <a:endParaRPr/>
            </a:p>
          </p:txBody>
        </p:sp>
      </p:grpSp>
      <p:graphicFrame>
        <p:nvGraphicFramePr>
          <p:cNvPr id="1191" name="Google Shape;1191;p22"/>
          <p:cNvGraphicFramePr/>
          <p:nvPr/>
        </p:nvGraphicFramePr>
        <p:xfrm>
          <a:off x="8546124" y="12925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{123EBF46-F3E2-4A77-98B9-3F1B8424F654}</a:tableStyleId>
              </a:tblPr>
              <a:tblGrid>
                <a:gridCol w="2297425"/>
              </a:tblGrid>
              <a:tr h="466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BẢNG CHIA 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  3 : 3    =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  6 : 3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  9 : 3    =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12 : 3    = 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4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15 : 3    = 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5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18 : 3    = 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6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21 : 3    = 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7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24 : 3    = 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8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27 : 3    =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9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0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cap="none" strike="noStrike">
                          <a:solidFill>
                            <a:srgbClr val="0070C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30 : 3    = </a:t>
                      </a:r>
                      <a:r>
                        <a:rPr b="0" i="0" lang="en-US" sz="2400" u="none" cap="none" strike="noStrike">
                          <a:solidFill>
                            <a:srgbClr val="FF0000"/>
                          </a:solidFill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 10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B0F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92" name="Google Shape;1192;p22"/>
          <p:cNvSpPr/>
          <p:nvPr/>
        </p:nvSpPr>
        <p:spPr>
          <a:xfrm>
            <a:off x="6660343" y="1760613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3" name="Google Shape;1193;p22"/>
          <p:cNvSpPr/>
          <p:nvPr/>
        </p:nvSpPr>
        <p:spPr>
          <a:xfrm>
            <a:off x="10121678" y="1794608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4" name="Google Shape;1194;p22"/>
          <p:cNvSpPr/>
          <p:nvPr/>
        </p:nvSpPr>
        <p:spPr>
          <a:xfrm>
            <a:off x="6636221" y="2229874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5" name="Google Shape;1195;p22"/>
          <p:cNvSpPr/>
          <p:nvPr/>
        </p:nvSpPr>
        <p:spPr>
          <a:xfrm>
            <a:off x="10128256" y="2249529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6" name="Google Shape;1196;p22"/>
          <p:cNvSpPr/>
          <p:nvPr/>
        </p:nvSpPr>
        <p:spPr>
          <a:xfrm>
            <a:off x="6649377" y="2697986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7" name="Google Shape;1197;p22"/>
          <p:cNvSpPr/>
          <p:nvPr/>
        </p:nvSpPr>
        <p:spPr>
          <a:xfrm>
            <a:off x="10165676" y="2736432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8" name="Google Shape;1198;p22"/>
          <p:cNvSpPr/>
          <p:nvPr/>
        </p:nvSpPr>
        <p:spPr>
          <a:xfrm>
            <a:off x="6660343" y="3140147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199" name="Google Shape;1199;p22"/>
          <p:cNvSpPr/>
          <p:nvPr/>
        </p:nvSpPr>
        <p:spPr>
          <a:xfrm>
            <a:off x="10178832" y="3199770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0" name="Google Shape;1200;p22"/>
          <p:cNvSpPr/>
          <p:nvPr/>
        </p:nvSpPr>
        <p:spPr>
          <a:xfrm>
            <a:off x="6673963" y="3621801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1" name="Google Shape;1201;p22"/>
          <p:cNvSpPr/>
          <p:nvPr/>
        </p:nvSpPr>
        <p:spPr>
          <a:xfrm>
            <a:off x="10185410" y="3663108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2" name="Google Shape;1202;p22"/>
          <p:cNvSpPr/>
          <p:nvPr/>
        </p:nvSpPr>
        <p:spPr>
          <a:xfrm>
            <a:off x="6654689" y="4116701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3" name="Google Shape;1203;p22"/>
          <p:cNvSpPr/>
          <p:nvPr/>
        </p:nvSpPr>
        <p:spPr>
          <a:xfrm>
            <a:off x="10191988" y="4110957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4" name="Google Shape;1204;p22"/>
          <p:cNvSpPr/>
          <p:nvPr/>
        </p:nvSpPr>
        <p:spPr>
          <a:xfrm>
            <a:off x="6660343" y="4600655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5" name="Google Shape;1205;p22"/>
          <p:cNvSpPr/>
          <p:nvPr/>
        </p:nvSpPr>
        <p:spPr>
          <a:xfrm>
            <a:off x="10191988" y="4620389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6" name="Google Shape;1206;p22"/>
          <p:cNvSpPr/>
          <p:nvPr/>
        </p:nvSpPr>
        <p:spPr>
          <a:xfrm>
            <a:off x="6681002" y="5051182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7" name="Google Shape;1207;p22"/>
          <p:cNvSpPr/>
          <p:nvPr/>
        </p:nvSpPr>
        <p:spPr>
          <a:xfrm>
            <a:off x="10211722" y="5119685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8" name="Google Shape;1208;p22"/>
          <p:cNvSpPr/>
          <p:nvPr/>
        </p:nvSpPr>
        <p:spPr>
          <a:xfrm>
            <a:off x="6680541" y="5506075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09" name="Google Shape;1209;p22"/>
          <p:cNvSpPr/>
          <p:nvPr/>
        </p:nvSpPr>
        <p:spPr>
          <a:xfrm>
            <a:off x="10224305" y="5513126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10" name="Google Shape;1210;p22"/>
          <p:cNvSpPr/>
          <p:nvPr/>
        </p:nvSpPr>
        <p:spPr>
          <a:xfrm>
            <a:off x="6681750" y="5988555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sp>
        <p:nvSpPr>
          <p:cNvPr id="1211" name="Google Shape;1211;p22"/>
          <p:cNvSpPr/>
          <p:nvPr/>
        </p:nvSpPr>
        <p:spPr>
          <a:xfrm>
            <a:off x="10249848" y="5988555"/>
            <a:ext cx="429610" cy="4220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Nunito Black"/>
              <a:buNone/>
            </a:pPr>
            <a:r>
              <a:rPr b="0" i="0" lang="en-US" sz="3200" u="none" cap="none" strike="noStrike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?</a:t>
            </a:r>
            <a:endParaRPr/>
          </a:p>
        </p:txBody>
      </p:sp>
      <p:grpSp>
        <p:nvGrpSpPr>
          <p:cNvPr id="1212" name="Google Shape;1212;p22"/>
          <p:cNvGrpSpPr/>
          <p:nvPr/>
        </p:nvGrpSpPr>
        <p:grpSpPr>
          <a:xfrm>
            <a:off x="-120073" y="1571275"/>
            <a:ext cx="4331443" cy="3934800"/>
            <a:chOff x="1741975" y="1560338"/>
            <a:chExt cx="4331443" cy="3934800"/>
          </a:xfrm>
        </p:grpSpPr>
        <p:pic>
          <p:nvPicPr>
            <p:cNvPr descr="A picture containing text&#10;&#10;Description automatically generated" id="1213" name="Google Shape;1213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41975" y="1560338"/>
              <a:ext cx="4331443" cy="393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4" name="Google Shape;1214;p22"/>
            <p:cNvSpPr txBox="1"/>
            <p:nvPr/>
          </p:nvSpPr>
          <p:spPr>
            <a:xfrm>
              <a:off x="2478842" y="1815992"/>
              <a:ext cx="2980626" cy="1815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2800"/>
                <a:buFont typeface="Nunito Black"/>
                <a:buNone/>
              </a:pPr>
              <a:r>
                <a:rPr b="1" i="0" lang="en-US" sz="2800" u="none" cap="none" strike="noStrike">
                  <a:solidFill>
                    <a:srgbClr val="00B0F0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Em dựa vào bảng nhân 3 để lập các phép tính chia 3.</a:t>
              </a:r>
              <a:endParaRPr b="0" i="0" sz="2800" u="none" cap="none" strike="noStrike">
                <a:solidFill>
                  <a:srgbClr val="00B0F0"/>
                </a:solidFill>
                <a:latin typeface="Nunito Black"/>
                <a:ea typeface="Nunito Black"/>
                <a:cs typeface="Nunito Black"/>
                <a:sym typeface="Nunito Black"/>
              </a:endParaRPr>
            </a:p>
          </p:txBody>
        </p:sp>
      </p:grpSp>
      <p:pic>
        <p:nvPicPr>
          <p:cNvPr id="1215" name="Google Shape;1215;p22"/>
          <p:cNvPicPr preferRelativeResize="0"/>
          <p:nvPr/>
        </p:nvPicPr>
        <p:blipFill rotWithShape="1">
          <a:blip r:embed="rId7">
            <a:alphaModFix/>
          </a:blip>
          <a:srcRect b="0" l="0" r="0" t="1615"/>
          <a:stretch/>
        </p:blipFill>
        <p:spPr>
          <a:xfrm>
            <a:off x="4679797" y="447415"/>
            <a:ext cx="3299823" cy="96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22"/>
          <p:cNvPicPr preferRelativeResize="0"/>
          <p:nvPr/>
        </p:nvPicPr>
        <p:blipFill rotWithShape="1">
          <a:blip r:embed="rId7">
            <a:alphaModFix/>
          </a:blip>
          <a:srcRect b="0" l="0" r="0" t="1615"/>
          <a:stretch/>
        </p:blipFill>
        <p:spPr>
          <a:xfrm>
            <a:off x="8004785" y="424867"/>
            <a:ext cx="3299823" cy="963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2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2" name="Google Shape;12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23" y="2445485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616015"/>
            <a:ext cx="5236308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23"/>
          <p:cNvSpPr/>
          <p:nvPr/>
        </p:nvSpPr>
        <p:spPr>
          <a:xfrm>
            <a:off x="0" y="-25400"/>
            <a:ext cx="12192000" cy="3320467"/>
          </a:xfrm>
          <a:custGeom>
            <a:rect b="b" l="l" r="r" t="t"/>
            <a:pathLst>
              <a:path extrusionOk="0" h="3404828" w="914400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FDE9D8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5" name="Google Shape;122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98" y="3523090"/>
            <a:ext cx="3310565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84698" y="3615950"/>
            <a:ext cx="448734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3393" y="3056600"/>
            <a:ext cx="3046729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4593" y="1197938"/>
            <a:ext cx="3153403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9" name="Google Shape;1229;p23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1230" name="Google Shape;1230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1" name="Google Shape;1231;p23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23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33" name="Google Shape;1233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4" name="Google Shape;1234;p23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5" name="Google Shape;1235;p2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236" name="Google Shape;1236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7" name="Google Shape;1237;p23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8" name="Google Shape;1238;p23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239" name="Google Shape;1239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0" name="Google Shape;1240;p23"/>
            <p:cNvSpPr txBox="1"/>
            <p:nvPr/>
          </p:nvSpPr>
          <p:spPr>
            <a:xfrm>
              <a:off x="10120275" y="4665786"/>
              <a:ext cx="335802" cy="73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1" name="Google Shape;1241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63813" y="937919"/>
            <a:ext cx="5634948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2" name="Google Shape;1242;p23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1243" name="Google Shape;1243;p2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4" name="Google Shape;1244;p23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5" name="Google Shape;12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5680" y="4352665"/>
            <a:ext cx="36044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201" y="3429000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74347" y="2503687"/>
            <a:ext cx="99024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8030" y="2213277"/>
            <a:ext cx="827758" cy="620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23"/>
          <p:cNvSpPr txBox="1"/>
          <p:nvPr/>
        </p:nvSpPr>
        <p:spPr>
          <a:xfrm>
            <a:off x="94264" y="-107520"/>
            <a:ext cx="7169825" cy="3101214"/>
          </a:xfrm>
          <a:prstGeom prst="rect">
            <a:avLst/>
          </a:prstGeom>
          <a:noFill/>
          <a:ln>
            <a:noFill/>
          </a:ln>
        </p:spPr>
        <p:txBody>
          <a:bodyPr anchorCtr="0" anchor="t" bIns="72550" lIns="145125" spcFirstLastPara="1" rIns="145125" wrap="square" tIns="72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CÁ</a:t>
            </a:r>
            <a:endParaRPr sz="96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0" name="Google Shape;1250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83566" y="2534067"/>
            <a:ext cx="609874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9479" y="3596284"/>
            <a:ext cx="460071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24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7" name="Google Shape;12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23" y="2445485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616015"/>
            <a:ext cx="5236308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4"/>
          <p:cNvSpPr/>
          <p:nvPr/>
        </p:nvSpPr>
        <p:spPr>
          <a:xfrm>
            <a:off x="0" y="-25400"/>
            <a:ext cx="12192000" cy="3320467"/>
          </a:xfrm>
          <a:custGeom>
            <a:rect b="b" l="l" r="r" t="t"/>
            <a:pathLst>
              <a:path extrusionOk="0" h="3404828" w="914400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FDE9D8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0" name="Google Shape;126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98" y="3523090"/>
            <a:ext cx="3310565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84698" y="3615950"/>
            <a:ext cx="448734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3393" y="3056600"/>
            <a:ext cx="3046729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4593" y="1197938"/>
            <a:ext cx="3153403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4" name="Google Shape;1264;p24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1265" name="Google Shape;1265;p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6" name="Google Shape;1266;p24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7" name="Google Shape;1267;p24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68" name="Google Shape;1268;p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9" name="Google Shape;1269;p24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0" name="Google Shape;1270;p24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271" name="Google Shape;1271;p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2" name="Google Shape;1272;p24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3" name="Google Shape;1273;p24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274" name="Google Shape;1274;p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5" name="Google Shape;1275;p24"/>
            <p:cNvSpPr txBox="1"/>
            <p:nvPr/>
          </p:nvSpPr>
          <p:spPr>
            <a:xfrm>
              <a:off x="9916411" y="4665786"/>
              <a:ext cx="539666" cy="73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76" name="Google Shape;1276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63813" y="937919"/>
            <a:ext cx="5634948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7" name="Google Shape;1277;p24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1278" name="Google Shape;1278;p2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9" name="Google Shape;1279;p24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80" name="Google Shape;128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5680" y="4352665"/>
            <a:ext cx="36044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201" y="3429000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74347" y="2503687"/>
            <a:ext cx="99024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8030" y="2213277"/>
            <a:ext cx="827758" cy="620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24"/>
          <p:cNvSpPr/>
          <p:nvPr/>
        </p:nvSpPr>
        <p:spPr>
          <a:xfrm>
            <a:off x="2209550" y="548101"/>
            <a:ext cx="2112666" cy="9112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550" lIns="145125" spcFirstLastPara="1" rIns="145125" wrap="square" tIns="72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 x 4 =?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5" name="Google Shape;1285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83566" y="2534067"/>
            <a:ext cx="609874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9479" y="3596284"/>
            <a:ext cx="460071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25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2" name="Google Shape;129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23" y="2445485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616015"/>
            <a:ext cx="5236308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25"/>
          <p:cNvSpPr/>
          <p:nvPr/>
        </p:nvSpPr>
        <p:spPr>
          <a:xfrm>
            <a:off x="0" y="-25400"/>
            <a:ext cx="12192000" cy="3320467"/>
          </a:xfrm>
          <a:custGeom>
            <a:rect b="b" l="l" r="r" t="t"/>
            <a:pathLst>
              <a:path extrusionOk="0" h="3404828" w="914400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FDE9D8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5" name="Google Shape;129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98" y="3523090"/>
            <a:ext cx="3310565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84698" y="3615950"/>
            <a:ext cx="448734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3393" y="3056600"/>
            <a:ext cx="3046729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4593" y="1197938"/>
            <a:ext cx="3153403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9" name="Google Shape;1299;p25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1300" name="Google Shape;1300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1" name="Google Shape;1301;p25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2" name="Google Shape;1302;p25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303" name="Google Shape;1303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4" name="Google Shape;1304;p25"/>
            <p:cNvSpPr txBox="1"/>
            <p:nvPr/>
          </p:nvSpPr>
          <p:spPr>
            <a:xfrm>
              <a:off x="10211385" y="4590511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5" name="Google Shape;1305;p25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306" name="Google Shape;1306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7" name="Google Shape;1307;p25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8" name="Google Shape;1308;p25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309" name="Google Shape;1309;p2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0" name="Google Shape;1310;p25"/>
            <p:cNvSpPr txBox="1"/>
            <p:nvPr/>
          </p:nvSpPr>
          <p:spPr>
            <a:xfrm>
              <a:off x="9989405" y="4665786"/>
              <a:ext cx="335802" cy="73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1" name="Google Shape;1311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63813" y="937919"/>
            <a:ext cx="5634948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2" name="Google Shape;1312;p25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1313" name="Google Shape;1313;p2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4" name="Google Shape;1314;p25"/>
            <p:cNvSpPr txBox="1"/>
            <p:nvPr/>
          </p:nvSpPr>
          <p:spPr>
            <a:xfrm>
              <a:off x="10231495" y="4557691"/>
              <a:ext cx="386715" cy="775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b="1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5" name="Google Shape;131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5680" y="4352665"/>
            <a:ext cx="36044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201" y="3429000"/>
            <a:ext cx="491067" cy="3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25"/>
          <p:cNvSpPr/>
          <p:nvPr/>
        </p:nvSpPr>
        <p:spPr>
          <a:xfrm>
            <a:off x="2171962" y="665168"/>
            <a:ext cx="2112666" cy="9112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550" lIns="145125" spcFirstLastPara="1" rIns="145125" wrap="square" tIns="72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 x 2 =?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8" name="Google Shape;1318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74347" y="2503687"/>
            <a:ext cx="99024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8030" y="2213277"/>
            <a:ext cx="827758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83566" y="2534067"/>
            <a:ext cx="609874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9479" y="3596284"/>
            <a:ext cx="460071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6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7" name="Google Shape;13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23" y="2445485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616015"/>
            <a:ext cx="5236308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26"/>
          <p:cNvSpPr/>
          <p:nvPr/>
        </p:nvSpPr>
        <p:spPr>
          <a:xfrm>
            <a:off x="0" y="-25400"/>
            <a:ext cx="12192000" cy="3320467"/>
          </a:xfrm>
          <a:custGeom>
            <a:rect b="b" l="l" r="r" t="t"/>
            <a:pathLst>
              <a:path extrusionOk="0" h="3404828" w="914400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FDE9D8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0" name="Google Shape;133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98" y="3523090"/>
            <a:ext cx="3310565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84698" y="3615950"/>
            <a:ext cx="448734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3393" y="3056600"/>
            <a:ext cx="3046729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4593" y="1197938"/>
            <a:ext cx="3153403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4" name="Google Shape;1334;p26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1335" name="Google Shape;1335;p2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6" name="Google Shape;1336;p26"/>
            <p:cNvSpPr txBox="1"/>
            <p:nvPr/>
          </p:nvSpPr>
          <p:spPr>
            <a:xfrm>
              <a:off x="10094177" y="4633824"/>
              <a:ext cx="510769" cy="693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7" name="Google Shape;1337;p26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338" name="Google Shape;1338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9" name="Google Shape;1339;p26"/>
            <p:cNvSpPr txBox="1"/>
            <p:nvPr/>
          </p:nvSpPr>
          <p:spPr>
            <a:xfrm>
              <a:off x="9992115" y="4590511"/>
              <a:ext cx="58044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0" name="Google Shape;1340;p26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341" name="Google Shape;1341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2" name="Google Shape;1342;p26"/>
            <p:cNvSpPr txBox="1"/>
            <p:nvPr/>
          </p:nvSpPr>
          <p:spPr>
            <a:xfrm>
              <a:off x="10247867" y="4619525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3" name="Google Shape;1343;p2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344" name="Google Shape;1344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5" name="Google Shape;1345;p26"/>
            <p:cNvSpPr txBox="1"/>
            <p:nvPr/>
          </p:nvSpPr>
          <p:spPr>
            <a:xfrm>
              <a:off x="9989405" y="4665786"/>
              <a:ext cx="539666" cy="73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6" name="Google Shape;1346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63813" y="937919"/>
            <a:ext cx="5634948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7" name="Google Shape;1347;p26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1348" name="Google Shape;1348;p2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9" name="Google Shape;1349;p26"/>
            <p:cNvSpPr txBox="1"/>
            <p:nvPr/>
          </p:nvSpPr>
          <p:spPr>
            <a:xfrm>
              <a:off x="10026464" y="4557691"/>
              <a:ext cx="591745" cy="775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50" name="Google Shape;135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5680" y="4352665"/>
            <a:ext cx="36044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201" y="3429000"/>
            <a:ext cx="491067" cy="3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26"/>
          <p:cNvSpPr/>
          <p:nvPr/>
        </p:nvSpPr>
        <p:spPr>
          <a:xfrm>
            <a:off x="2175574" y="583592"/>
            <a:ext cx="2112666" cy="9112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550" lIns="145125" spcFirstLastPara="1" rIns="145125" wrap="square" tIns="72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 x 7 =?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3" name="Google Shape;1353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74347" y="2503687"/>
            <a:ext cx="99024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8030" y="2213277"/>
            <a:ext cx="827758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83566" y="2534067"/>
            <a:ext cx="609874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9479" y="3596284"/>
            <a:ext cx="460071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27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2" name="Google Shape;13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23" y="2445485"/>
            <a:ext cx="491067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616015"/>
            <a:ext cx="5236308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27"/>
          <p:cNvSpPr/>
          <p:nvPr/>
        </p:nvSpPr>
        <p:spPr>
          <a:xfrm>
            <a:off x="0" y="-25400"/>
            <a:ext cx="12192000" cy="3320467"/>
          </a:xfrm>
          <a:custGeom>
            <a:rect b="b" l="l" r="r" t="t"/>
            <a:pathLst>
              <a:path extrusionOk="0" h="3404828" w="914400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FDE9D8"/>
          </a:solidFill>
          <a:ln>
            <a:noFill/>
          </a:ln>
        </p:spPr>
        <p:txBody>
          <a:bodyPr anchorCtr="0" anchor="ctr" bIns="72550" lIns="145125" spcFirstLastPara="1" rIns="145125" wrap="square" tIns="72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5" name="Google Shape;136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98" y="3523090"/>
            <a:ext cx="3310565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8084698" y="3615950"/>
            <a:ext cx="448734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3393" y="3056600"/>
            <a:ext cx="3046729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9479" y="3596284"/>
            <a:ext cx="460071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4593" y="1197938"/>
            <a:ext cx="3153403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0" name="Google Shape;1370;p2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1371" name="Google Shape;1371;p2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2" name="Google Shape;1372;p27"/>
            <p:cNvSpPr txBox="1"/>
            <p:nvPr/>
          </p:nvSpPr>
          <p:spPr>
            <a:xfrm>
              <a:off x="10094177" y="4633824"/>
              <a:ext cx="317821" cy="693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3" name="Google Shape;1373;p27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374" name="Google Shape;1374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5" name="Google Shape;1375;p27"/>
            <p:cNvSpPr txBox="1"/>
            <p:nvPr/>
          </p:nvSpPr>
          <p:spPr>
            <a:xfrm>
              <a:off x="10070625" y="4590511"/>
              <a:ext cx="36117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6" name="Google Shape;1376;p27"/>
          <p:cNvGrpSpPr/>
          <p:nvPr/>
        </p:nvGrpSpPr>
        <p:grpSpPr>
          <a:xfrm flipH="1">
            <a:off x="-2230491" y="3900111"/>
            <a:ext cx="2107669" cy="963565"/>
            <a:chOff x="9540552" y="4420621"/>
            <a:chExt cx="1619672" cy="987289"/>
          </a:xfrm>
        </p:grpSpPr>
        <p:pic>
          <p:nvPicPr>
            <p:cNvPr id="1377" name="Google Shape;1377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8" name="Google Shape;1378;p27"/>
            <p:cNvSpPr txBox="1"/>
            <p:nvPr/>
          </p:nvSpPr>
          <p:spPr>
            <a:xfrm>
              <a:off x="10028597" y="4619525"/>
              <a:ext cx="580449" cy="788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9" name="Google Shape;1379;p27"/>
          <p:cNvGrpSpPr/>
          <p:nvPr/>
        </p:nvGrpSpPr>
        <p:grpSpPr>
          <a:xfrm flipH="1">
            <a:off x="-2431842" y="5304846"/>
            <a:ext cx="2266948" cy="1030895"/>
            <a:chOff x="9540552" y="4420621"/>
            <a:chExt cx="1619672" cy="982061"/>
          </a:xfrm>
        </p:grpSpPr>
        <p:pic>
          <p:nvPicPr>
            <p:cNvPr id="1380" name="Google Shape;1380;p2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1" name="Google Shape;1381;p27"/>
            <p:cNvSpPr txBox="1"/>
            <p:nvPr/>
          </p:nvSpPr>
          <p:spPr>
            <a:xfrm>
              <a:off x="9916411" y="4665786"/>
              <a:ext cx="539666" cy="73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2" name="Google Shape;1382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63813" y="937919"/>
            <a:ext cx="5634948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3" name="Google Shape;1383;p27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1384" name="Google Shape;1384;p2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5" name="Google Shape;1385;p27"/>
            <p:cNvSpPr txBox="1"/>
            <p:nvPr/>
          </p:nvSpPr>
          <p:spPr>
            <a:xfrm>
              <a:off x="10026465" y="4557691"/>
              <a:ext cx="591745" cy="775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6" name="Google Shape;13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5680" y="4352665"/>
            <a:ext cx="36044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201" y="3429000"/>
            <a:ext cx="491067" cy="3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27"/>
          <p:cNvSpPr/>
          <p:nvPr/>
        </p:nvSpPr>
        <p:spPr>
          <a:xfrm>
            <a:off x="1949786" y="712721"/>
            <a:ext cx="2386608" cy="9112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550" lIns="145125" spcFirstLastPara="1" rIns="145125" wrap="square" tIns="72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 x 10 =?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9" name="Google Shape;1389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000664" y="2101369"/>
            <a:ext cx="1173765" cy="8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774347" y="2503687"/>
            <a:ext cx="99024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38030" y="2213277"/>
            <a:ext cx="827758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283566" y="2534067"/>
            <a:ext cx="609874" cy="45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g37c582bcc62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1530" y="-455139"/>
            <a:ext cx="6070032" cy="136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37c582bcc62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5" y="45306"/>
            <a:ext cx="2552370" cy="11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g37c582bcc62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984" y="68980"/>
            <a:ext cx="10166032" cy="543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g37c582bcc62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868" y="5506037"/>
            <a:ext cx="12196866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g37c582bcc62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82262" y="4070685"/>
            <a:ext cx="1840054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g37c582bcc62_1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6354" y="5411263"/>
            <a:ext cx="4328771" cy="135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g37c582bcc62_1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68108" y="5820713"/>
            <a:ext cx="3585157" cy="9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37c582bcc62_1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0" y="5877618"/>
            <a:ext cx="710753" cy="89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g37c582bcc62_1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132418">
            <a:off x="11118135" y="3048988"/>
            <a:ext cx="787224" cy="46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g37c582bcc62_1_0"/>
          <p:cNvSpPr/>
          <p:nvPr/>
        </p:nvSpPr>
        <p:spPr>
          <a:xfrm>
            <a:off x="4133450" y="111671"/>
            <a:ext cx="3348900" cy="6744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/>
          </a:p>
        </p:txBody>
      </p:sp>
      <p:grpSp>
        <p:nvGrpSpPr>
          <p:cNvPr id="1408" name="Google Shape;1408;g37c582bcc62_1_0"/>
          <p:cNvGrpSpPr/>
          <p:nvPr/>
        </p:nvGrpSpPr>
        <p:grpSpPr>
          <a:xfrm>
            <a:off x="2341282" y="905833"/>
            <a:ext cx="7880495" cy="1843500"/>
            <a:chOff x="1" y="0"/>
            <a:chExt cx="7880495" cy="1843500"/>
          </a:xfrm>
        </p:grpSpPr>
        <p:sp>
          <p:nvSpPr>
            <p:cNvPr id="1409" name="Google Shape;1409;g37c582bcc62_1_0"/>
            <p:cNvSpPr/>
            <p:nvPr/>
          </p:nvSpPr>
          <p:spPr>
            <a:xfrm rot="5400000">
              <a:off x="-276516" y="276600"/>
              <a:ext cx="1843500" cy="12903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g37c582bcc62_1_0"/>
            <p:cNvSpPr txBox="1"/>
            <p:nvPr/>
          </p:nvSpPr>
          <p:spPr>
            <a:xfrm>
              <a:off x="1" y="645191"/>
              <a:ext cx="1290300" cy="55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411" name="Google Shape;1411;g37c582bcc62_1_0"/>
            <p:cNvSpPr/>
            <p:nvPr/>
          </p:nvSpPr>
          <p:spPr>
            <a:xfrm rot="5400000">
              <a:off x="3986346" y="-2695949"/>
              <a:ext cx="1198200" cy="65901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g37c582bcc62_1_0"/>
            <p:cNvSpPr txBox="1"/>
            <p:nvPr/>
          </p:nvSpPr>
          <p:spPr>
            <a:xfrm>
              <a:off x="1290384" y="58493"/>
              <a:ext cx="6531600" cy="108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Hình thành được bảng chia 3</a:t>
              </a:r>
              <a:endParaRPr/>
            </a:p>
          </p:txBody>
        </p:sp>
      </p:grpSp>
      <p:grpSp>
        <p:nvGrpSpPr>
          <p:cNvPr id="1413" name="Google Shape;1413;g37c582bcc62_1_0"/>
          <p:cNvGrpSpPr/>
          <p:nvPr/>
        </p:nvGrpSpPr>
        <p:grpSpPr>
          <a:xfrm>
            <a:off x="2386241" y="2539707"/>
            <a:ext cx="7790564" cy="1656300"/>
            <a:chOff x="-11" y="-1"/>
            <a:chExt cx="7790564" cy="1656300"/>
          </a:xfrm>
        </p:grpSpPr>
        <p:sp>
          <p:nvSpPr>
            <p:cNvPr id="1414" name="Google Shape;1414;g37c582bcc62_1_0"/>
            <p:cNvSpPr/>
            <p:nvPr/>
          </p:nvSpPr>
          <p:spPr>
            <a:xfrm rot="5400000">
              <a:off x="-248411" y="248399"/>
              <a:ext cx="1656300" cy="1159500"/>
            </a:xfrm>
            <a:prstGeom prst="chevron">
              <a:avLst>
                <a:gd fmla="val 50000" name="adj"/>
              </a:avLst>
            </a:prstGeom>
            <a:solidFill>
              <a:srgbClr val="92D050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g37c582bcc62_1_0"/>
            <p:cNvSpPr txBox="1"/>
            <p:nvPr/>
          </p:nvSpPr>
          <p:spPr>
            <a:xfrm>
              <a:off x="1" y="579743"/>
              <a:ext cx="11595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16" name="Google Shape;1416;g37c582bcc62_1_0"/>
            <p:cNvSpPr/>
            <p:nvPr/>
          </p:nvSpPr>
          <p:spPr>
            <a:xfrm rot="5400000">
              <a:off x="3936603" y="-2717301"/>
              <a:ext cx="1076700" cy="6631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g37c582bcc62_1_0"/>
            <p:cNvSpPr txBox="1"/>
            <p:nvPr/>
          </p:nvSpPr>
          <p:spPr>
            <a:xfrm>
              <a:off x="1159489" y="112507"/>
              <a:ext cx="6578400" cy="9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Thuộc bảng chia 3</a:t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g37c582bcc62_1_0"/>
          <p:cNvGrpSpPr/>
          <p:nvPr/>
        </p:nvGrpSpPr>
        <p:grpSpPr>
          <a:xfrm>
            <a:off x="2403282" y="3996007"/>
            <a:ext cx="7790564" cy="1656300"/>
            <a:chOff x="-11" y="-1"/>
            <a:chExt cx="7790564" cy="1656300"/>
          </a:xfrm>
        </p:grpSpPr>
        <p:sp>
          <p:nvSpPr>
            <p:cNvPr id="1419" name="Google Shape;1419;g37c582bcc62_1_0"/>
            <p:cNvSpPr/>
            <p:nvPr/>
          </p:nvSpPr>
          <p:spPr>
            <a:xfrm rot="5400000">
              <a:off x="-248411" y="248399"/>
              <a:ext cx="1656300" cy="1159500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g37c582bcc62_1_0"/>
            <p:cNvSpPr txBox="1"/>
            <p:nvPr/>
          </p:nvSpPr>
          <p:spPr>
            <a:xfrm>
              <a:off x="1" y="579743"/>
              <a:ext cx="11595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g37c582bcc62_1_0"/>
            <p:cNvSpPr/>
            <p:nvPr/>
          </p:nvSpPr>
          <p:spPr>
            <a:xfrm rot="5400000">
              <a:off x="3936603" y="-2777249"/>
              <a:ext cx="1076700" cy="6631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0"/>
              </a:schemeClr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g37c582bcc62_1_0"/>
            <p:cNvSpPr txBox="1"/>
            <p:nvPr/>
          </p:nvSpPr>
          <p:spPr>
            <a:xfrm>
              <a:off x="1159489" y="52559"/>
              <a:ext cx="6578400" cy="9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70675" spcFirstLastPara="1" rIns="15225" wrap="square" tIns="152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Vận dụng được vào tính nhẩm, giải các bài tập, bài toán thực tế có liên quan.</a:t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9315" y="64859"/>
            <a:ext cx="9966960" cy="679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2516249" y="1379448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" y="5039804"/>
            <a:ext cx="12212988" cy="182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614" y="1482119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8068" y="71769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ậu Bé Học Bài, Cậu Bé Đọc Sách 5 - KhoThietKe.Net" id="513" name="Google Shape;513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55227" y="4285731"/>
            <a:ext cx="4385012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ậu Bé Học Bài, Cậu Bé Đọc Sách 5 - KhoThietKe.Net" id="514" name="Google Shape;514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355373" y="4212834"/>
            <a:ext cx="438501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"/>
          <p:cNvSpPr txBox="1"/>
          <p:nvPr/>
        </p:nvSpPr>
        <p:spPr>
          <a:xfrm>
            <a:off x="3260387" y="2849947"/>
            <a:ext cx="578906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CHIA 3</a:t>
            </a:r>
            <a:endParaRPr/>
          </a:p>
        </p:txBody>
      </p:sp>
      <p:pic>
        <p:nvPicPr>
          <p:cNvPr id="516" name="Google Shape;516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943378">
            <a:off x="1749338" y="1189526"/>
            <a:ext cx="1862908" cy="170143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"/>
          <p:cNvSpPr txBox="1"/>
          <p:nvPr/>
        </p:nvSpPr>
        <p:spPr>
          <a:xfrm>
            <a:off x="2239636" y="1982851"/>
            <a:ext cx="132397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690"/>
            <a:ext cx="12215465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91"/>
            <a:ext cx="12215464" cy="68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760" y="-1"/>
            <a:ext cx="8075929" cy="550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37798">
            <a:off x="7712349" y="637820"/>
            <a:ext cx="787224" cy="46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096" y="-49981"/>
            <a:ext cx="7131981" cy="5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9148" y="3266558"/>
            <a:ext cx="762091" cy="85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30816" y="2334638"/>
            <a:ext cx="1777771" cy="309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296275" y="165187"/>
            <a:ext cx="916711" cy="1148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5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532" name="Google Shape;532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" y="5039804"/>
              <a:ext cx="12212988" cy="18287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4" name="Google Shape;534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11931" y="5033630"/>
            <a:ext cx="2017147" cy="165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20281" y="3308884"/>
            <a:ext cx="1185801" cy="82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547983" y="3171861"/>
            <a:ext cx="1003254" cy="154071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6"/>
          <p:cNvGrpSpPr/>
          <p:nvPr/>
        </p:nvGrpSpPr>
        <p:grpSpPr>
          <a:xfrm>
            <a:off x="0" y="-83266"/>
            <a:ext cx="12405125" cy="6941266"/>
            <a:chOff x="0" y="-83266"/>
            <a:chExt cx="12405125" cy="6941266"/>
          </a:xfrm>
        </p:grpSpPr>
        <p:sp>
          <p:nvSpPr>
            <p:cNvPr id="543" name="Google Shape;543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lt1"/>
            </a:solidFill>
            <a:ln cap="flat" cmpd="sng" w="762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4" name="Google Shape;544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757708">
              <a:off x="10993035" y="42026"/>
              <a:ext cx="1287775" cy="12797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5" name="Google Shape;545;p6"/>
          <p:cNvGrpSpPr/>
          <p:nvPr/>
        </p:nvGrpSpPr>
        <p:grpSpPr>
          <a:xfrm>
            <a:off x="1184564" y="1196875"/>
            <a:ext cx="2195945" cy="2001291"/>
            <a:chOff x="1184564" y="1196875"/>
            <a:chExt cx="2195945" cy="2001291"/>
          </a:xfrm>
        </p:grpSpPr>
        <p:sp>
          <p:nvSpPr>
            <p:cNvPr id="546" name="Google Shape;546;p6"/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318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341"/>
            <a:ext cx="2295525" cy="109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6"/>
          <p:cNvGrpSpPr/>
          <p:nvPr/>
        </p:nvGrpSpPr>
        <p:grpSpPr>
          <a:xfrm>
            <a:off x="3999639" y="1222709"/>
            <a:ext cx="2195945" cy="2001291"/>
            <a:chOff x="1184564" y="1196875"/>
            <a:chExt cx="2195945" cy="2001291"/>
          </a:xfrm>
        </p:grpSpPr>
        <p:sp>
          <p:nvSpPr>
            <p:cNvPr id="552" name="Google Shape;552;p6"/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318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6"/>
          <p:cNvGrpSpPr/>
          <p:nvPr/>
        </p:nvGrpSpPr>
        <p:grpSpPr>
          <a:xfrm>
            <a:off x="1184564" y="3394395"/>
            <a:ext cx="2195945" cy="2001291"/>
            <a:chOff x="1184564" y="1196875"/>
            <a:chExt cx="2195945" cy="2001291"/>
          </a:xfrm>
        </p:grpSpPr>
        <p:sp>
          <p:nvSpPr>
            <p:cNvPr id="557" name="Google Shape;557;p6"/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318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6"/>
          <p:cNvGrpSpPr/>
          <p:nvPr/>
        </p:nvGrpSpPr>
        <p:grpSpPr>
          <a:xfrm>
            <a:off x="3984172" y="3399182"/>
            <a:ext cx="2195945" cy="2001291"/>
            <a:chOff x="1184564" y="1196875"/>
            <a:chExt cx="2195945" cy="2001291"/>
          </a:xfrm>
        </p:grpSpPr>
        <p:sp>
          <p:nvSpPr>
            <p:cNvPr id="562" name="Google Shape;562;p6"/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318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6"/>
          <p:cNvSpPr/>
          <p:nvPr/>
        </p:nvSpPr>
        <p:spPr>
          <a:xfrm>
            <a:off x="6277019" y="2848712"/>
            <a:ext cx="2548631" cy="822305"/>
          </a:xfrm>
          <a:prstGeom prst="flowChartTerminator">
            <a:avLst/>
          </a:prstGeom>
          <a:solidFill>
            <a:srgbClr val="DAEDF3"/>
          </a:solidFill>
          <a:ln cap="flat" cmpd="sng" w="38100">
            <a:solidFill>
              <a:srgbClr val="FF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Nunito Black"/>
              <a:buNone/>
            </a:pPr>
            <a:r>
              <a:rPr b="1" i="0" lang="en-US" sz="3200" u="none" cap="none" strike="noStrike">
                <a:solidFill>
                  <a:srgbClr val="00B0F0"/>
                </a:solidFill>
                <a:latin typeface="Nunito Black"/>
                <a:ea typeface="Nunito Black"/>
                <a:cs typeface="Nunito Black"/>
                <a:sym typeface="Nunito Black"/>
              </a:rPr>
              <a:t>3 x 4  = 12</a:t>
            </a:r>
            <a:endParaRPr/>
          </a:p>
        </p:txBody>
      </p:sp>
      <p:sp>
        <p:nvSpPr>
          <p:cNvPr id="567" name="Google Shape;567;p6"/>
          <p:cNvSpPr/>
          <p:nvPr/>
        </p:nvSpPr>
        <p:spPr>
          <a:xfrm>
            <a:off x="9467522" y="2848712"/>
            <a:ext cx="2548631" cy="822305"/>
          </a:xfrm>
          <a:prstGeom prst="flowChartTerminator">
            <a:avLst/>
          </a:prstGeom>
          <a:solidFill>
            <a:srgbClr val="F2DADA"/>
          </a:solidFill>
          <a:ln cap="flat" cmpd="sng" w="38100">
            <a:solidFill>
              <a:srgbClr val="FF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Nunito Black"/>
              <a:buNone/>
            </a:pPr>
            <a:r>
              <a:rPr b="1" i="0" lang="en-US" sz="3200" u="none" cap="none" strike="noStrike">
                <a:solidFill>
                  <a:srgbClr val="00B0F0"/>
                </a:solidFill>
                <a:latin typeface="Nunito Black"/>
                <a:ea typeface="Nunito Black"/>
                <a:cs typeface="Nunito Black"/>
                <a:sym typeface="Nunito Black"/>
              </a:rPr>
              <a:t>12 : 3 = 4</a:t>
            </a:r>
            <a:endParaRPr/>
          </a:p>
        </p:txBody>
      </p:sp>
      <p:cxnSp>
        <p:nvCxnSpPr>
          <p:cNvPr id="568" name="Google Shape;568;p6"/>
          <p:cNvCxnSpPr>
            <a:stCxn id="566" idx="3"/>
            <a:endCxn id="567" idx="1"/>
          </p:cNvCxnSpPr>
          <p:nvPr/>
        </p:nvCxnSpPr>
        <p:spPr>
          <a:xfrm>
            <a:off x="8825650" y="3259865"/>
            <a:ext cx="642000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picture containing toy, LEGO&#10;&#10;Description automatically generated" id="569" name="Google Shape;569;p6"/>
          <p:cNvPicPr preferRelativeResize="0"/>
          <p:nvPr/>
        </p:nvPicPr>
        <p:blipFill rotWithShape="1">
          <a:blip r:embed="rId5">
            <a:alphaModFix/>
          </a:blip>
          <a:srcRect b="0" l="0" r="19195" t="0"/>
          <a:stretch/>
        </p:blipFill>
        <p:spPr>
          <a:xfrm>
            <a:off x="8350635" y="3824092"/>
            <a:ext cx="3951897" cy="329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room, doll, gambling house&#10;&#10;Description automatically generated" id="574" name="Google Shape;57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64591" y="1728216"/>
            <a:ext cx="7759070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"/>
          <p:cNvSpPr txBox="1"/>
          <p:nvPr/>
        </p:nvSpPr>
        <p:spPr>
          <a:xfrm>
            <a:off x="2752215" y="2209933"/>
            <a:ext cx="4440643" cy="119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5D3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045D3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b="1" i="0" lang="en-US" sz="3200" u="none" cap="none" strike="noStrike">
                <a:solidFill>
                  <a:srgbClr val="045D31"/>
                </a:solidFill>
                <a:latin typeface="Calibri"/>
                <a:ea typeface="Calibri"/>
                <a:cs typeface="Calibri"/>
                <a:sym typeface="Calibri"/>
              </a:rPr>
              <a:t> bị chia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là các số thêm 3, từ 3 đến 30</a:t>
            </a:r>
            <a:endParaRPr/>
          </a:p>
        </p:txBody>
      </p:sp>
      <p:sp>
        <p:nvSpPr>
          <p:cNvPr id="576" name="Google Shape;576;p7"/>
          <p:cNvSpPr txBox="1"/>
          <p:nvPr/>
        </p:nvSpPr>
        <p:spPr>
          <a:xfrm>
            <a:off x="3033304" y="4384360"/>
            <a:ext cx="4058520" cy="1191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B2F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025B2F"/>
                </a:solidFill>
                <a:latin typeface="Calibri"/>
                <a:ea typeface="Calibri"/>
                <a:cs typeface="Calibri"/>
                <a:sym typeface="Calibri"/>
              </a:rPr>
              <a:t>- Thương 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là các số từ 1 đến 10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7"/>
          <p:cNvSpPr txBox="1"/>
          <p:nvPr/>
        </p:nvSpPr>
        <p:spPr>
          <a:xfrm>
            <a:off x="3956629" y="3710889"/>
            <a:ext cx="2172711" cy="62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329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005329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đều là 3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oy&#10;&#10;Description automatically generated" id="578" name="Google Shape;57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5156" y="4469166"/>
            <a:ext cx="2881086" cy="2881086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"/>
          <p:cNvSpPr txBox="1"/>
          <p:nvPr/>
        </p:nvSpPr>
        <p:spPr>
          <a:xfrm>
            <a:off x="3141367" y="4374304"/>
            <a:ext cx="2019076" cy="625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Thương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7"/>
          <p:cNvSpPr/>
          <p:nvPr/>
        </p:nvSpPr>
        <p:spPr>
          <a:xfrm>
            <a:off x="7829603" y="559016"/>
            <a:ext cx="610487" cy="596922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0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7"/>
          <p:cNvSpPr/>
          <p:nvPr/>
        </p:nvSpPr>
        <p:spPr>
          <a:xfrm>
            <a:off x="8704300" y="601736"/>
            <a:ext cx="429164" cy="59265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"/>
          <p:cNvSpPr/>
          <p:nvPr/>
        </p:nvSpPr>
        <p:spPr>
          <a:xfrm>
            <a:off x="9544196" y="634120"/>
            <a:ext cx="675616" cy="5802084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7"/>
          <p:cNvSpPr txBox="1"/>
          <p:nvPr/>
        </p:nvSpPr>
        <p:spPr>
          <a:xfrm>
            <a:off x="2527269" y="2209933"/>
            <a:ext cx="2114180" cy="62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n-US" sz="32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Số</a:t>
            </a:r>
            <a:r>
              <a:rPr b="1" i="0" lang="en-US" sz="32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bị chia</a:t>
            </a:r>
            <a:endParaRPr b="1" i="0" sz="32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84" name="Google Shape;584;p7"/>
          <p:cNvSpPr txBox="1"/>
          <p:nvPr/>
        </p:nvSpPr>
        <p:spPr>
          <a:xfrm>
            <a:off x="2588329" y="3677041"/>
            <a:ext cx="1746399" cy="625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3619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Số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chia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341"/>
            <a:ext cx="2295525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7"/>
          <p:cNvSpPr txBox="1"/>
          <p:nvPr/>
        </p:nvSpPr>
        <p:spPr>
          <a:xfrm>
            <a:off x="7774632" y="605316"/>
            <a:ext cx="269398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87" name="Google Shape;587;p7"/>
          <p:cNvSpPr txBox="1"/>
          <p:nvPr/>
        </p:nvSpPr>
        <p:spPr>
          <a:xfrm>
            <a:off x="7774632" y="1186341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6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88" name="Google Shape;588;p7"/>
          <p:cNvSpPr txBox="1"/>
          <p:nvPr/>
        </p:nvSpPr>
        <p:spPr>
          <a:xfrm>
            <a:off x="7774632" y="1762604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9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89" name="Google Shape;589;p7"/>
          <p:cNvSpPr txBox="1"/>
          <p:nvPr/>
        </p:nvSpPr>
        <p:spPr>
          <a:xfrm>
            <a:off x="7774632" y="2361091"/>
            <a:ext cx="2947987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12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90" name="Google Shape;590;p7"/>
          <p:cNvSpPr txBox="1"/>
          <p:nvPr/>
        </p:nvSpPr>
        <p:spPr>
          <a:xfrm>
            <a:off x="7774632" y="2908779"/>
            <a:ext cx="29479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15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591" name="Google Shape;591;p7"/>
          <p:cNvSpPr txBox="1"/>
          <p:nvPr/>
        </p:nvSpPr>
        <p:spPr>
          <a:xfrm>
            <a:off x="7774632" y="3489804"/>
            <a:ext cx="28559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18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592" name="Google Shape;592;p7"/>
          <p:cNvSpPr txBox="1"/>
          <p:nvPr/>
        </p:nvSpPr>
        <p:spPr>
          <a:xfrm>
            <a:off x="7788919" y="4061304"/>
            <a:ext cx="284162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21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593" name="Google Shape;593;p7"/>
          <p:cNvSpPr txBox="1"/>
          <p:nvPr/>
        </p:nvSpPr>
        <p:spPr>
          <a:xfrm>
            <a:off x="7788919" y="4637566"/>
            <a:ext cx="2933700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24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594" name="Google Shape;594;p7"/>
          <p:cNvSpPr txBox="1"/>
          <p:nvPr/>
        </p:nvSpPr>
        <p:spPr>
          <a:xfrm>
            <a:off x="7788919" y="5218591"/>
            <a:ext cx="2841625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27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595" name="Google Shape;595;p7"/>
          <p:cNvSpPr txBox="1"/>
          <p:nvPr/>
        </p:nvSpPr>
        <p:spPr>
          <a:xfrm>
            <a:off x="7788919" y="5788504"/>
            <a:ext cx="2933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30 : 3 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596" name="Google Shape;596;p7"/>
          <p:cNvSpPr txBox="1"/>
          <p:nvPr/>
        </p:nvSpPr>
        <p:spPr>
          <a:xfrm>
            <a:off x="2303642" y="1060790"/>
            <a:ext cx="51152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Nhận xét bảng chia 3</a:t>
            </a:r>
            <a:endParaRPr sz="3200">
              <a:solidFill>
                <a:srgbClr val="FF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"/>
          <p:cNvSpPr txBox="1"/>
          <p:nvPr/>
        </p:nvSpPr>
        <p:spPr>
          <a:xfrm>
            <a:off x="8837117" y="757617"/>
            <a:ext cx="269398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02" name="Google Shape;602;p8"/>
          <p:cNvSpPr txBox="1"/>
          <p:nvPr/>
        </p:nvSpPr>
        <p:spPr>
          <a:xfrm>
            <a:off x="8837117" y="1338642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6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03" name="Google Shape;603;p8"/>
          <p:cNvSpPr txBox="1"/>
          <p:nvPr/>
        </p:nvSpPr>
        <p:spPr>
          <a:xfrm>
            <a:off x="8837117" y="1914905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9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04" name="Google Shape;604;p8"/>
          <p:cNvSpPr txBox="1"/>
          <p:nvPr/>
        </p:nvSpPr>
        <p:spPr>
          <a:xfrm>
            <a:off x="8837117" y="2513392"/>
            <a:ext cx="2947987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12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605" name="Google Shape;605;p8"/>
          <p:cNvSpPr txBox="1"/>
          <p:nvPr/>
        </p:nvSpPr>
        <p:spPr>
          <a:xfrm>
            <a:off x="8837117" y="3061080"/>
            <a:ext cx="29479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15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606" name="Google Shape;606;p8"/>
          <p:cNvSpPr txBox="1"/>
          <p:nvPr/>
        </p:nvSpPr>
        <p:spPr>
          <a:xfrm>
            <a:off x="8837117" y="3642105"/>
            <a:ext cx="28559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18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607" name="Google Shape;607;p8"/>
          <p:cNvSpPr txBox="1"/>
          <p:nvPr/>
        </p:nvSpPr>
        <p:spPr>
          <a:xfrm>
            <a:off x="8851404" y="4213605"/>
            <a:ext cx="284162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21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608" name="Google Shape;608;p8"/>
          <p:cNvSpPr txBox="1"/>
          <p:nvPr/>
        </p:nvSpPr>
        <p:spPr>
          <a:xfrm>
            <a:off x="8851404" y="4789867"/>
            <a:ext cx="2933700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24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609" name="Google Shape;609;p8"/>
          <p:cNvSpPr txBox="1"/>
          <p:nvPr/>
        </p:nvSpPr>
        <p:spPr>
          <a:xfrm>
            <a:off x="8851404" y="5370892"/>
            <a:ext cx="2841625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27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610" name="Google Shape;610;p8"/>
          <p:cNvSpPr txBox="1"/>
          <p:nvPr/>
        </p:nvSpPr>
        <p:spPr>
          <a:xfrm>
            <a:off x="8851404" y="5940805"/>
            <a:ext cx="2933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30 : 3 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</p:spTree>
  </p:cSld>
  <p:clrMapOvr>
    <a:masterClrMapping/>
  </p:clrMapOvr>
  <p:transition spd="slow" p14:dur="15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82" y="-21560"/>
            <a:ext cx="12180218" cy="6879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9"/>
          <p:cNvCxnSpPr/>
          <p:nvPr/>
        </p:nvCxnSpPr>
        <p:spPr>
          <a:xfrm>
            <a:off x="5379915" y="546939"/>
            <a:ext cx="0" cy="5760640"/>
          </a:xfrm>
          <a:prstGeom prst="straightConnector1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617" name="Google Shape;617;p9"/>
          <p:cNvSpPr txBox="1"/>
          <p:nvPr/>
        </p:nvSpPr>
        <p:spPr>
          <a:xfrm>
            <a:off x="5526759" y="549275"/>
            <a:ext cx="269398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18" name="Google Shape;618;p9"/>
          <p:cNvSpPr txBox="1"/>
          <p:nvPr/>
        </p:nvSpPr>
        <p:spPr>
          <a:xfrm>
            <a:off x="5526759" y="1130300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6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19" name="Google Shape;619;p9"/>
          <p:cNvSpPr txBox="1"/>
          <p:nvPr/>
        </p:nvSpPr>
        <p:spPr>
          <a:xfrm>
            <a:off x="5526759" y="1706563"/>
            <a:ext cx="2684462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9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20" name="Google Shape;620;p9"/>
          <p:cNvSpPr txBox="1"/>
          <p:nvPr/>
        </p:nvSpPr>
        <p:spPr>
          <a:xfrm>
            <a:off x="5526759" y="2305050"/>
            <a:ext cx="2947987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12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621" name="Google Shape;621;p9"/>
          <p:cNvSpPr txBox="1"/>
          <p:nvPr/>
        </p:nvSpPr>
        <p:spPr>
          <a:xfrm>
            <a:off x="5526759" y="2852738"/>
            <a:ext cx="29479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15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622" name="Google Shape;622;p9"/>
          <p:cNvSpPr txBox="1"/>
          <p:nvPr/>
        </p:nvSpPr>
        <p:spPr>
          <a:xfrm>
            <a:off x="5526759" y="3433763"/>
            <a:ext cx="28559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18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623" name="Google Shape;623;p9"/>
          <p:cNvSpPr txBox="1"/>
          <p:nvPr/>
        </p:nvSpPr>
        <p:spPr>
          <a:xfrm>
            <a:off x="5541046" y="4005263"/>
            <a:ext cx="284162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21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624" name="Google Shape;624;p9"/>
          <p:cNvSpPr txBox="1"/>
          <p:nvPr/>
        </p:nvSpPr>
        <p:spPr>
          <a:xfrm>
            <a:off x="5541046" y="4581525"/>
            <a:ext cx="2933700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24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625" name="Google Shape;625;p9"/>
          <p:cNvSpPr txBox="1"/>
          <p:nvPr/>
        </p:nvSpPr>
        <p:spPr>
          <a:xfrm>
            <a:off x="5541046" y="5162550"/>
            <a:ext cx="2841625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27 : 3 =  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626" name="Google Shape;626;p9"/>
          <p:cNvSpPr txBox="1"/>
          <p:nvPr/>
        </p:nvSpPr>
        <p:spPr>
          <a:xfrm>
            <a:off x="5541046" y="5732463"/>
            <a:ext cx="2933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30 : 3 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627" name="Google Shape;627;p9"/>
          <p:cNvSpPr txBox="1"/>
          <p:nvPr/>
        </p:nvSpPr>
        <p:spPr>
          <a:xfrm>
            <a:off x="3051053" y="767427"/>
            <a:ext cx="1558925" cy="4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Nhẩm thuộc bảng chia 3</a:t>
            </a:r>
            <a:endParaRPr/>
          </a:p>
        </p:txBody>
      </p:sp>
      <p:pic>
        <p:nvPicPr>
          <p:cNvPr descr="FD00414_" id="628" name="Google Shape;6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0496" y="530573"/>
            <a:ext cx="4857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D00414_" id="629" name="Google Shape;62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9448" y="2275812"/>
            <a:ext cx="4857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D00414_" id="630" name="Google Shape;6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2181" y="2888457"/>
            <a:ext cx="4857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D00414_" id="631" name="Google Shape;63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0160" y="4571077"/>
            <a:ext cx="48577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D00414_" id="632" name="Google Shape;63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7051" y="5719140"/>
            <a:ext cx="630237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"/>
          <p:cNvSpPr/>
          <p:nvPr/>
        </p:nvSpPr>
        <p:spPr>
          <a:xfrm>
            <a:off x="5658686" y="574143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9"/>
          <p:cNvSpPr/>
          <p:nvPr/>
        </p:nvSpPr>
        <p:spPr>
          <a:xfrm>
            <a:off x="7428584" y="1209327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9"/>
          <p:cNvSpPr/>
          <p:nvPr/>
        </p:nvSpPr>
        <p:spPr>
          <a:xfrm>
            <a:off x="5528346" y="1730375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9"/>
          <p:cNvSpPr/>
          <p:nvPr/>
        </p:nvSpPr>
        <p:spPr>
          <a:xfrm>
            <a:off x="5600242" y="2905282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9"/>
          <p:cNvSpPr/>
          <p:nvPr/>
        </p:nvSpPr>
        <p:spPr>
          <a:xfrm>
            <a:off x="5530364" y="4023519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9"/>
          <p:cNvSpPr/>
          <p:nvPr/>
        </p:nvSpPr>
        <p:spPr>
          <a:xfrm>
            <a:off x="5541046" y="5171472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9"/>
          <p:cNvSpPr/>
          <p:nvPr/>
        </p:nvSpPr>
        <p:spPr>
          <a:xfrm>
            <a:off x="7312695" y="3485299"/>
            <a:ext cx="609600" cy="609600"/>
          </a:xfrm>
          <a:prstGeom prst="star24">
            <a:avLst>
              <a:gd fmla="val 37500" name="adj"/>
            </a:avLst>
          </a:prstGeom>
          <a:solidFill>
            <a:srgbClr val="FFFF00"/>
          </a:solidFill>
          <a:ln cap="flat" cmpd="sng" w="38100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10"/>
          <p:cNvPicPr preferRelativeResize="0"/>
          <p:nvPr/>
        </p:nvPicPr>
        <p:blipFill rotWithShape="1">
          <a:blip r:embed="rId3">
            <a:alphaModFix/>
          </a:blip>
          <a:srcRect b="0" l="0" r="0"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10"/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646" name="Google Shape;646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noFill/>
            <a:ln>
              <a:noFill/>
            </a:ln>
            <a:effectLst>
              <a:outerShdw blurRad="44450" algn="ctr" dir="5400000" dist="27940">
                <a:srgbClr val="000000">
                  <a:alpha val="31764"/>
                </a:srgbClr>
              </a:outerShdw>
              <a:reflection blurRad="0" dir="0" dist="0" endA="300" endPos="55000" kx="0" rotWithShape="0" algn="bl" stA="50000" stPos="0" sy="-100000" ky="0"/>
            </a:effectLst>
          </p:spPr>
        </p:pic>
      </p:grpSp>
      <p:sp>
        <p:nvSpPr>
          <p:cNvPr id="648" name="Google Shape;648;p10"/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2022-03-28T23:45:00Z</dcterms:created>
  <dc:creator>Admin</dc:creator>
</cp:coreProperties>
</file>