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2" r:id="rId2"/>
    <p:sldId id="270" r:id="rId3"/>
    <p:sldId id="260" r:id="rId4"/>
    <p:sldId id="287" r:id="rId5"/>
    <p:sldId id="308" r:id="rId6"/>
    <p:sldId id="309" r:id="rId7"/>
    <p:sldId id="292" r:id="rId8"/>
    <p:sldId id="310" r:id="rId9"/>
    <p:sldId id="297" r:id="rId10"/>
    <p:sldId id="305" r:id="rId11"/>
    <p:sldId id="306" r:id="rId12"/>
    <p:sldId id="307" r:id="rId13"/>
    <p:sldId id="299" r:id="rId14"/>
    <p:sldId id="304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691FA"/>
    <a:srgbClr val="0095F9"/>
    <a:srgbClr val="008CFF"/>
    <a:srgbClr val="0087FD"/>
    <a:srgbClr val="0298F7"/>
    <a:srgbClr val="E1E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4660"/>
  </p:normalViewPr>
  <p:slideViewPr>
    <p:cSldViewPr snapToGrid="0">
      <p:cViewPr varScale="1">
        <p:scale>
          <a:sx n="71" d="100"/>
          <a:sy n="71" d="100"/>
        </p:scale>
        <p:origin x="2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96A9-37C4-46D9-B4BD-483C80A21D62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639A-50DF-4029-9E7C-09705D99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8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16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7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8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68434882-D493-4686-9120-9C4F070B6F7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267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68434882-D493-4686-9120-9C4F070B6F7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990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45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7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9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20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7B1C6CF-157C-4E17-9803-24690BB9F9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audio" Target="../media/audio2.wav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7135716" y="1165771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:a16="http://schemas.microsoft.com/office/drawing/2014/main" id="{EEBC81C2-59D8-4983-9221-F7F6D7CD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4064" y="1357135"/>
            <a:ext cx="2954235" cy="5409375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4BAB02F-D372-431D-9257-4660723598F1}"/>
              </a:ext>
            </a:extLst>
          </p:cNvPr>
          <p:cNvGrpSpPr/>
          <p:nvPr/>
        </p:nvGrpSpPr>
        <p:grpSpPr>
          <a:xfrm>
            <a:off x="4495621" y="1181746"/>
            <a:ext cx="3029331" cy="741676"/>
            <a:chOff x="2769991" y="1749601"/>
            <a:chExt cx="3029331" cy="741676"/>
          </a:xfrm>
        </p:grpSpPr>
        <p:sp>
          <p:nvSpPr>
            <p:cNvPr id="33" name="矩形: 圆角 10">
              <a:extLst>
                <a:ext uri="{FF2B5EF4-FFF2-40B4-BE49-F238E27FC236}">
                  <a16:creationId xmlns:a16="http://schemas.microsoft.com/office/drawing/2014/main" id="{58986193-068E-45FD-91AB-B47092B6BB89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2022C1-FC36-4706-9253-0A28EA64A08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98B558-AE05-4ADE-83C6-D5D272A110E8}"/>
              </a:ext>
            </a:extLst>
          </p:cNvPr>
          <p:cNvSpPr txBox="1"/>
          <p:nvPr/>
        </p:nvSpPr>
        <p:spPr>
          <a:xfrm>
            <a:off x="4383439" y="2204173"/>
            <a:ext cx="318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2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rgbClr val="B207B0"/>
                </a:solidFill>
                <a:latin typeface="SVN-Redressed" panose="020406030505060202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07204" y="3037230"/>
            <a:ext cx="7082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TIN NHẮN</a:t>
            </a:r>
          </a:p>
        </p:txBody>
      </p:sp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dụng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69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525150" y="245642"/>
            <a:ext cx="941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đọc câu chuyện, bài văn, bài thơ,… viết về những hoạt động yêu thích của trẻ 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0F17A-6A2D-46C8-BBF2-F80BBA033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686" y="1511380"/>
            <a:ext cx="510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7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24" name="Picture 23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D8C67B94-5EBF-4BD8-A63E-6A462C62B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5" y="11791"/>
            <a:ext cx="980316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dò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40007-6499-4AD3-B1F8-6B53D5A14450}"/>
              </a:ext>
            </a:extLst>
          </p:cNvPr>
          <p:cNvSpPr txBox="1"/>
          <p:nvPr/>
        </p:nvSpPr>
        <p:spPr>
          <a:xfrm>
            <a:off x="3257667" y="3899512"/>
            <a:ext cx="6758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54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7095393" y="313493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19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0DFE7B8-9185-407D-A1E9-C12738E4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727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103719" y="-747656"/>
            <a:ext cx="9787688" cy="757535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359703" y="2424033"/>
              <a:ext cx="3045931" cy="55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Yêu cầu cần đạt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6659" y="4036768"/>
            <a:ext cx="2085341" cy="2810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0799" y="2760786"/>
            <a:ext cx="644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0799" y="3419802"/>
            <a:ext cx="644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nhắn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0800" y="4103477"/>
            <a:ext cx="6352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381A921-19BA-4F69-A5E9-A8D9AE7D0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-620795"/>
            <a:ext cx="8595360" cy="85953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462572" y="0"/>
            <a:ext cx="7352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AF6F8-E4D8-4424-A452-317E407C27D3}"/>
              </a:ext>
            </a:extLst>
          </p:cNvPr>
          <p:cNvGrpSpPr/>
          <p:nvPr/>
        </p:nvGrpSpPr>
        <p:grpSpPr>
          <a:xfrm>
            <a:off x="5581917" y="1832925"/>
            <a:ext cx="2651760" cy="2651760"/>
            <a:chOff x="5531268" y="1687821"/>
            <a:chExt cx="2651760" cy="26517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7A95F-4DEC-4231-9FCF-E91A241A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BDAF68-9353-4568-8F04-05BB343856C3}"/>
                </a:ext>
              </a:extLst>
            </p:cNvPr>
            <p:cNvSpPr txBox="1"/>
            <p:nvPr/>
          </p:nvSpPr>
          <p:spPr>
            <a:xfrm>
              <a:off x="5804651" y="2553700"/>
              <a:ext cx="22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A3B5F2-3139-4C20-B6A9-95AB1A1281C4}"/>
              </a:ext>
            </a:extLst>
          </p:cNvPr>
          <p:cNvGrpSpPr/>
          <p:nvPr/>
        </p:nvGrpSpPr>
        <p:grpSpPr>
          <a:xfrm flipH="1">
            <a:off x="8351052" y="2103120"/>
            <a:ext cx="2651760" cy="2651760"/>
            <a:chOff x="5531268" y="1687821"/>
            <a:chExt cx="26517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43ECA3-6055-4216-BD24-E659E25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684317-9F46-482F-BAB2-ABEBC78F7E72}"/>
                </a:ext>
              </a:extLst>
            </p:cNvPr>
            <p:cNvSpPr txBox="1"/>
            <p:nvPr/>
          </p:nvSpPr>
          <p:spPr>
            <a:xfrm>
              <a:off x="5804652" y="2553700"/>
              <a:ext cx="2104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xét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0213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368" y="1871287"/>
            <a:ext cx="4306824" cy="27906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74903" y="245643"/>
            <a:ext cx="11321903" cy="737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199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393593" y="392258"/>
            <a:ext cx="1130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vi-VN" altLang="zh-CN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 sánh để tìm những điểm khác nhau giữa 2 tin nhắn dưới đây:</a:t>
            </a: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5832" y="43569"/>
            <a:ext cx="623251" cy="669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05CBD-CC1F-4E54-BFA3-FE212EAF1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8080" y="1450969"/>
            <a:ext cx="6147752" cy="3896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9EF06-AD49-4074-BEE1-08CE1DB86B21}"/>
              </a:ext>
            </a:extLst>
          </p:cNvPr>
          <p:cNvSpPr txBox="1"/>
          <p:nvPr/>
        </p:nvSpPr>
        <p:spPr>
          <a:xfrm>
            <a:off x="923549" y="2112223"/>
            <a:ext cx="3749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Người viết tin nhắn và người nhận tin nhắn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Nội dung tin nhắn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Phương tiện thực hiệ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endParaRPr lang="vi-VN" sz="2400" b="0" i="0" dirty="0">
              <a:solidFill>
                <a:srgbClr val="00206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96800" y="779926"/>
            <a:ext cx="1197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72584" y="779926"/>
            <a:ext cx="33467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7386406" y="-262605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045931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nhau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thảo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luận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trả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lời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hỏi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7283474" y="-262605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290A460-19A8-46B0-89FB-336798843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1" y="3931920"/>
            <a:ext cx="8504775" cy="2926080"/>
          </a:xfrm>
          <a:prstGeom prst="rect">
            <a:avLst/>
          </a:prstGeom>
        </p:spPr>
      </p:pic>
      <p:pic>
        <p:nvPicPr>
          <p:cNvPr id="2050" name="Picture 2" descr="11 Notion ideas | cute gif, aesthetic gif, cute stickers">
            <a:extLst>
              <a:ext uri="{FF2B5EF4-FFF2-40B4-BE49-F238E27FC236}">
                <a16:creationId xmlns:a16="http://schemas.microsoft.com/office/drawing/2014/main" id="{D624DBB5-5E74-4B59-8FBC-ABDEE3F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0" y="160044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à Bán Bánh Bao – Nhà thầu đam nhoa :3">
            <a:extLst>
              <a:ext uri="{FF2B5EF4-FFF2-40B4-BE49-F238E27FC236}">
                <a16:creationId xmlns:a16="http://schemas.microsoft.com/office/drawing/2014/main" id="{4BD96303-3CCC-44F8-B968-FA6263D2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10" y="356842"/>
            <a:ext cx="36987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5C67C-23A7-426D-AEA5-7212AB8AE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773" y="-39798"/>
            <a:ext cx="5712447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4903" y="81051"/>
            <a:ext cx="11321903" cy="737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9018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953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128572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146064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107955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393593" y="227666"/>
            <a:ext cx="1130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vi-VN" altLang="zh-CN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 sánh để tìm những điểm khác nhau giữa 2 tin nhắn dưới đây:</a:t>
            </a: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5832" y="-121023"/>
            <a:ext cx="623251" cy="669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05CBD-CC1F-4E54-BFA3-FE212EAF1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548" y="1167418"/>
            <a:ext cx="6147752" cy="389620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96800" y="615334"/>
            <a:ext cx="1197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72584" y="615334"/>
            <a:ext cx="33467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80550" y="2592836"/>
            <a:ext cx="598932" cy="453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47070" y="3900344"/>
            <a:ext cx="765810" cy="621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278996" y="4386851"/>
            <a:ext cx="598932" cy="453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47403" y="2348946"/>
            <a:ext cx="239013" cy="339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728984"/>
              </p:ext>
            </p:extLst>
          </p:nvPr>
        </p:nvGraphicFramePr>
        <p:xfrm>
          <a:off x="211574" y="1142634"/>
          <a:ext cx="5540002" cy="42035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2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71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sánh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0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Người viết</a:t>
                      </a:r>
                      <a:endParaRPr lang="en-US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gười nhận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7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b. 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c. Phương tiện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94651" y="1776777"/>
            <a:ext cx="119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Tuấn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9578" y="1776777"/>
            <a:ext cx="181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82142" y="2438139"/>
            <a:ext cx="119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09982" y="2462226"/>
            <a:ext cx="119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8526" y="3203845"/>
            <a:ext cx="1849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36829" y="4657280"/>
            <a:ext cx="2026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A076CF-C913-4740-91ED-AD612971352B}"/>
              </a:ext>
            </a:extLst>
          </p:cNvPr>
          <p:cNvSpPr txBox="1"/>
          <p:nvPr/>
        </p:nvSpPr>
        <p:spPr>
          <a:xfrm>
            <a:off x="3675946" y="3014272"/>
            <a:ext cx="19879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Thông báo với bà rằng đã về nhà, hẹn bà hè sang năm lại về với bà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80075" y="4770845"/>
            <a:ext cx="1713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0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4903" y="81051"/>
            <a:ext cx="7330715" cy="737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9018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953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128572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146064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107955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393593" y="227666"/>
            <a:ext cx="708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điện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thoại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nhắn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tin </a:t>
            </a:r>
            <a:endParaRPr lang="vi-VN" altLang="zh-CN" sz="2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5832" y="-121023"/>
            <a:ext cx="623251" cy="6696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F389C7-1439-9DD3-C37C-CFF95F936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3557" y="965345"/>
            <a:ext cx="2148651" cy="4653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AEF4240-0F15-D3E1-CBF7-182237D32A72}"/>
              </a:ext>
            </a:extLst>
          </p:cNvPr>
          <p:cNvGrpSpPr/>
          <p:nvPr/>
        </p:nvGrpSpPr>
        <p:grpSpPr>
          <a:xfrm>
            <a:off x="6399625" y="965344"/>
            <a:ext cx="2148651" cy="4653173"/>
            <a:chOff x="5818896" y="984464"/>
            <a:chExt cx="2148651" cy="46531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62ED56-F49F-B05F-8B77-B622BF960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18896" y="984464"/>
              <a:ext cx="2148651" cy="46531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300399-DCF8-B610-01FD-DA1E45262E32}"/>
                </a:ext>
              </a:extLst>
            </p:cNvPr>
            <p:cNvSpPr/>
            <p:nvPr/>
          </p:nvSpPr>
          <p:spPr>
            <a:xfrm>
              <a:off x="6591167" y="1635976"/>
              <a:ext cx="603513" cy="188643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tx1"/>
                  </a:solidFill>
                </a:rPr>
                <a:t>Bà</a:t>
              </a:r>
              <a:r>
                <a:rPr lang="en-US" sz="1050" dirty="0">
                  <a:solidFill>
                    <a:schemeClr val="tx1"/>
                  </a:solidFill>
                </a:rPr>
                <a:t> </a:t>
              </a:r>
              <a:r>
                <a:rPr lang="en-US" sz="1050" dirty="0" err="1">
                  <a:solidFill>
                    <a:schemeClr val="tx1"/>
                  </a:solidFill>
                </a:rPr>
                <a:t>nội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399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5DB86-BD87-4ACC-ABE0-7943DDBE7FF8}"/>
              </a:ext>
            </a:extLst>
          </p:cNvPr>
          <p:cNvGrpSpPr/>
          <p:nvPr/>
        </p:nvGrpSpPr>
        <p:grpSpPr>
          <a:xfrm>
            <a:off x="1708727" y="922531"/>
            <a:ext cx="8726746" cy="5120640"/>
            <a:chOff x="968936" y="845807"/>
            <a:chExt cx="5850314" cy="5120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7D3184-5A02-4374-AAF0-DF988CFE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BE67B0-893C-45DA-8E87-4CF6C8062E30}"/>
                </a:ext>
              </a:extLst>
            </p:cNvPr>
            <p:cNvSpPr txBox="1"/>
            <p:nvPr/>
          </p:nvSpPr>
          <p:spPr>
            <a:xfrm>
              <a:off x="1637009" y="2674083"/>
              <a:ext cx="4337348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Em nhắn người thân mua cho mình một đồ dùng học tập.</a:t>
              </a:r>
            </a:p>
            <a:p>
              <a:pPr algn="just"/>
              <a:r>
                <a:rPr lang="vi-VN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Em nhắn bạn mang cho mình mượn cuốn truyện.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dirty="0"/>
          </a:p>
        </p:txBody>
      </p:sp>
      <p:sp>
        <p:nvSpPr>
          <p:cNvPr id="14" name="Rounded Rectangle 13"/>
          <p:cNvSpPr/>
          <p:nvPr/>
        </p:nvSpPr>
        <p:spPr>
          <a:xfrm>
            <a:off x="374905" y="54064"/>
            <a:ext cx="10060568" cy="737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-18690" y="134477"/>
            <a:ext cx="1059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soạn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5528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96871" y="1243166"/>
            <a:ext cx="2647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tin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183341" y="1753607"/>
            <a:ext cx="9392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2: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348174" y="715163"/>
            <a:ext cx="275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183341" y="2300949"/>
            <a:ext cx="9404493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183342" y="2832776"/>
            <a:ext cx="9348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…………….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721243" y="4428481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677129" y="4951701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…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32">
            <a:extLst>
              <a:ext uri="{FF2B5EF4-FFF2-40B4-BE49-F238E27FC236}">
                <a16:creationId xmlns:a16="http://schemas.microsoft.com/office/drawing/2014/main" id="{FFE1F55C-947E-A9B7-A9D8-E94639AC6D28}"/>
              </a:ext>
            </a:extLst>
          </p:cNvPr>
          <p:cNvSpPr txBox="1"/>
          <p:nvPr/>
        </p:nvSpPr>
        <p:spPr>
          <a:xfrm>
            <a:off x="2230153" y="185662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2025</a:t>
            </a:r>
            <a:endParaRPr lang="vi-VN" sz="28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61818" y="10995"/>
            <a:ext cx="11547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3. </a:t>
            </a:r>
            <a:r>
              <a:rPr kumimoji="0" lang="en-US" sz="3600" i="0" u="none" strike="noStrike" kern="1200" normalizeH="0" baseline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Đọc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lại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tin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nhắn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của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em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,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phát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hiện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lỗi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và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sửa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lỗi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(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dùng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normalizeH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từ</a:t>
            </a:r>
            <a:r>
              <a:rPr kumimoji="0" lang="en-US" sz="3600" i="0" u="none" strike="noStrike" kern="1200" normalizeH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</a:rPr>
              <a:t>,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đặt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câu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,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sắp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xếp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ý,…)</a:t>
            </a:r>
            <a:endParaRPr kumimoji="0" lang="en-US" sz="36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2CA392-E4FA-4C34-A257-1287F5970ADE}"/>
              </a:ext>
            </a:extLst>
          </p:cNvPr>
          <p:cNvGrpSpPr/>
          <p:nvPr/>
        </p:nvGrpSpPr>
        <p:grpSpPr>
          <a:xfrm>
            <a:off x="731809" y="1087071"/>
            <a:ext cx="2935362" cy="2926080"/>
            <a:chOff x="1105147" y="1463040"/>
            <a:chExt cx="2935362" cy="2926080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CFD1AA6-FB4C-4DE4-96EF-8A42680D9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307ED4-BFAD-476B-A451-C495B77874CF}"/>
                </a:ext>
              </a:extLst>
            </p:cNvPr>
            <p:cNvSpPr txBox="1"/>
            <p:nvPr/>
          </p:nvSpPr>
          <p:spPr>
            <a:xfrm>
              <a:off x="1399778" y="2177030"/>
              <a:ext cx="23461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43F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7CA671-835E-4E1F-8993-4982A7784BD2}"/>
              </a:ext>
            </a:extLst>
          </p:cNvPr>
          <p:cNvGrpSpPr/>
          <p:nvPr/>
        </p:nvGrpSpPr>
        <p:grpSpPr>
          <a:xfrm>
            <a:off x="4463844" y="982349"/>
            <a:ext cx="3898325" cy="2743200"/>
            <a:chOff x="4529959" y="951571"/>
            <a:chExt cx="3261464" cy="2743200"/>
          </a:xfrm>
        </p:grpSpPr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5A16DF7-147F-43D9-9E38-F6C94F474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AC7E78-647D-4E7F-BBCF-E8EB89F49287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7DEB5-2C13-4D93-B3E3-400AEF4EFD21}"/>
              </a:ext>
            </a:extLst>
          </p:cNvPr>
          <p:cNvGrpSpPr/>
          <p:nvPr/>
        </p:nvGrpSpPr>
        <p:grpSpPr>
          <a:xfrm>
            <a:off x="8617869" y="1315671"/>
            <a:ext cx="2961767" cy="2468880"/>
            <a:chOff x="8963158" y="1920240"/>
            <a:chExt cx="2961767" cy="24688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63DAEF1-9BFA-4B32-8CD8-3A2BA9349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DF22B8-390A-48AE-9AEF-D5C4CA6DB62F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BBACE4-638B-426D-B430-F158DD224E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7182" r="3097" b="8653"/>
          <a:stretch/>
        </p:blipFill>
        <p:spPr>
          <a:xfrm>
            <a:off x="2796372" y="3680353"/>
            <a:ext cx="6922512" cy="31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8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381</Words>
  <Application>Microsoft Office PowerPoint</Application>
  <PresentationFormat>Widescreen</PresentationFormat>
  <Paragraphs>71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HP001 4 hàng</vt:lpstr>
      <vt:lpstr>LNTH-Kids  Chinese Font 1</vt:lpstr>
      <vt:lpstr>黑体</vt:lpstr>
      <vt:lpstr>SVN-Redressed</vt:lpstr>
      <vt:lpstr>Times New Roman</vt:lpstr>
      <vt:lpstr>印品黑体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42</cp:revision>
  <dcterms:created xsi:type="dcterms:W3CDTF">2022-05-22T07:45:41Z</dcterms:created>
  <dcterms:modified xsi:type="dcterms:W3CDTF">2025-09-06T19:21:49Z</dcterms:modified>
</cp:coreProperties>
</file>