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3" r:id="rId4"/>
  </p:sldMasterIdLst>
  <p:notesMasterIdLst>
    <p:notesMasterId r:id="rId20"/>
  </p:notesMasterIdLst>
  <p:handoutMasterIdLst>
    <p:handoutMasterId r:id="rId21"/>
  </p:handoutMasterIdLst>
  <p:sldIdLst>
    <p:sldId id="284" r:id="rId5"/>
    <p:sldId id="285" r:id="rId6"/>
    <p:sldId id="286" r:id="rId7"/>
    <p:sldId id="287" r:id="rId8"/>
    <p:sldId id="288" r:id="rId9"/>
    <p:sldId id="289" r:id="rId10"/>
    <p:sldId id="317" r:id="rId11"/>
    <p:sldId id="258" r:id="rId12"/>
    <p:sldId id="257" r:id="rId13"/>
    <p:sldId id="341" r:id="rId14"/>
    <p:sldId id="292" r:id="rId15"/>
    <p:sldId id="319" r:id="rId16"/>
    <p:sldId id="321" r:id="rId17"/>
    <p:sldId id="340" r:id="rId18"/>
    <p:sldId id="3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400" dirty="0"/>
            <a:t>Biết cách tìm được số hạng chưa biết trong một tổng (dựa vào mối quan hệ giữa thành phần và kết quả của phép tính)</a:t>
          </a:r>
          <a:r>
            <a:rPr lang="vi-VN" sz="2400" dirty="0">
              <a:latin typeface="+mj-lt"/>
              <a:cs typeface="Times New Roman" panose="02020603050405020304" pitchFamily="18" charset="0"/>
            </a:rPr>
            <a:t>.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32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t</a:t>
          </a:r>
          <a:r>
            <a:rPr lang="nl-NL" sz="2400" dirty="0"/>
            <a:t>ìm được số hạng chưa biết;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vi-VN" sz="2400" dirty="0">
              <a:latin typeface="+mj-lt"/>
              <a:cs typeface="Times New Roman" panose="02020603050405020304" pitchFamily="18" charset="0"/>
            </a:rPr>
            <a:t>.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5568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3200" dirty="0">
              <a:latin typeface="+mj-lt"/>
              <a:cs typeface="Times New Roman" panose="02020603050405020304" pitchFamily="18" charset="0"/>
            </a:rPr>
            <a:t>3</a:t>
          </a:r>
          <a:endParaRPr lang="en-US" sz="32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32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312544" y="312544"/>
          <a:ext cx="2083633" cy="145854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2" y="729271"/>
        <a:ext cx="1458543" cy="625090"/>
      </dsp:txXfrm>
    </dsp:sp>
    <dsp:sp modelId="{F97EB1BA-22EF-49EF-A4D2-6FF056CB5200}">
      <dsp:nvSpPr>
        <dsp:cNvPr id="0" name=""/>
        <dsp:cNvSpPr/>
      </dsp:nvSpPr>
      <dsp:spPr>
        <a:xfrm rot="5400000">
          <a:off x="3992339" y="-2533796"/>
          <a:ext cx="1354361" cy="64219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400" kern="1200" dirty="0"/>
            <a:t>Biết cách tìm được số hạng chưa biết trong một tổng (dựa vào mối quan hệ giữa thành phần và kết quả của phép tính)</a:t>
          </a:r>
          <a:r>
            <a:rPr lang="vi-VN" sz="24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458543" y="66114"/>
        <a:ext cx="6355839" cy="1222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17250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dụng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t</a:t>
          </a:r>
          <a:r>
            <a:rPr lang="nl-NL" sz="2400" kern="1200" dirty="0"/>
            <a:t>ìm được số hạng chưa biết;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giải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,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bài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tế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liên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quan</a:t>
          </a:r>
          <a:r>
            <a:rPr lang="vi-VN" sz="2400" kern="1200" dirty="0">
              <a:latin typeface="+mj-lt"/>
              <a:cs typeface="Times New Roman" panose="02020603050405020304" pitchFamily="18" charset="0"/>
            </a:rPr>
            <a:t>.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159489" y="112507"/>
        <a:ext cx="6578506" cy="9715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248461" y="248461"/>
          <a:ext cx="1656412" cy="11594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2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32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579743"/>
        <a:ext cx="1159488" cy="496924"/>
      </dsp:txXfrm>
    </dsp:sp>
    <dsp:sp modelId="{F97EB1BA-22EF-49EF-A4D2-6FF056CB5200}">
      <dsp:nvSpPr>
        <dsp:cNvPr id="0" name=""/>
        <dsp:cNvSpPr/>
      </dsp:nvSpPr>
      <dsp:spPr>
        <a:xfrm rot="5400000">
          <a:off x="3936687" y="-2777198"/>
          <a:ext cx="1076667" cy="6631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Rèn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năng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lực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luận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và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phát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triển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tư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duy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toán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học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1159489" y="52559"/>
        <a:ext cx="6578506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F9CF7B-2141-4518-83FE-33DDDAC8B3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96E5D-AD38-4C03-81BB-1F8DFBBE4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7AD5D-FF6B-4968-B564-6CD2132E1931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198A1-B7C2-4A72-B383-61A75E3CC7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2C23-EBEF-4B9B-AD68-27F7FAF2B6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AA833-1DEE-49D2-B4DB-50C227081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238C4-17CF-4970-857C-DA6F67AEF7B5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13DF-7E13-41A9-9BFA-012D87A05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1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67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5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68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401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2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50BBB-2378-4A54-987E-F068E42248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07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018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724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CFA7D-F3A8-4B02-93AD-AC3B93747D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42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6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̉n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Nhóm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Hình tự do 5"/>
            <p:cNvSpPr/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" name="Dòng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Hình tự do 7"/>
            <p:cNvSpPr/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11" name="Nhóm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3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4" name="Hình tự do 10"/>
            <p:cNvSpPr/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15" name="Hình tự do 23"/>
            <p:cNvSpPr/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24"/>
            <p:cNvSpPr/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25"/>
            <p:cNvSpPr/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tự do 26"/>
            <p:cNvSpPr/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20" name="Nhóm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2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23" name="Hình tự do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4" name="Hình tự do 31"/>
            <p:cNvSpPr/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5" name="Hình tự do 32"/>
            <p:cNvSpPr/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6" name="Hình tự do 33"/>
            <p:cNvSpPr/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7" name="Hình tự do 34"/>
            <p:cNvSpPr/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8" name="Hình tự do 73"/>
            <p:cNvSpPr/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9" name="Hình tự do 74"/>
            <p:cNvSpPr/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0" name="Hình tự do 75"/>
            <p:cNvSpPr/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Dòng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2" name="Hình tự do 78"/>
            <p:cNvSpPr/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3" name="Hình tự do 79"/>
            <p:cNvSpPr/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4" name="Hình tự do 82"/>
            <p:cNvSpPr/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5" name="Hình tự do 83"/>
            <p:cNvSpPr/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6" name="Hình tự do 84"/>
            <p:cNvSpPr/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7" name="Hình tự do 80"/>
            <p:cNvSpPr/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8" name="Hình bầu dục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Hình bầu dục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Hình bầu dục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41" name="Nhóm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Hình tự do 41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3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4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5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46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47" name="Hình tự do 32"/>
            <p:cNvSpPr/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80"/>
            <p:cNvSpPr/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80"/>
            <p:cNvSpPr/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84"/>
            <p:cNvSpPr/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84"/>
            <p:cNvSpPr/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Hình bầu dục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Hình tự do 5"/>
            <p:cNvSpPr/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Dòng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7"/>
            <p:cNvSpPr/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6" name="Nhóm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Hình tự do 8"/>
              <p:cNvSpPr/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58" name="Hình tự do 9"/>
              <p:cNvSpPr/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59" name="Hình tự do 10"/>
            <p:cNvSpPr/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60" name="Hình tự do 23"/>
            <p:cNvSpPr/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1" name="Hình tự do 24"/>
            <p:cNvSpPr/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-1" fmla="*/ 0 w 10093"/>
                <a:gd name="connsiteY0-2" fmla="*/ 477 h 10050"/>
                <a:gd name="connsiteX1-3" fmla="*/ 9731 w 10093"/>
                <a:gd name="connsiteY1-4" fmla="*/ 9901 h 10050"/>
                <a:gd name="connsiteX2-5" fmla="*/ 0 w 10093"/>
                <a:gd name="connsiteY2-6" fmla="*/ 477 h 10050"/>
                <a:gd name="connsiteX0-7" fmla="*/ 0 w 9731"/>
                <a:gd name="connsiteY0-8" fmla="*/ 636 h 10209"/>
                <a:gd name="connsiteX1-9" fmla="*/ 9731 w 9731"/>
                <a:gd name="connsiteY1-10" fmla="*/ 10060 h 10209"/>
                <a:gd name="connsiteX2-11" fmla="*/ 0 w 9731"/>
                <a:gd name="connsiteY2-12" fmla="*/ 636 h 10209"/>
                <a:gd name="connsiteX0-13" fmla="*/ 0 w 10000"/>
                <a:gd name="connsiteY0-14" fmla="*/ 97 h 9475"/>
                <a:gd name="connsiteX1-15" fmla="*/ 10000 w 10000"/>
                <a:gd name="connsiteY1-16" fmla="*/ 9328 h 9475"/>
                <a:gd name="connsiteX2-17" fmla="*/ 0 w 10000"/>
                <a:gd name="connsiteY2-18" fmla="*/ 97 h 9475"/>
                <a:gd name="connsiteX0-19" fmla="*/ 0 w 10000"/>
                <a:gd name="connsiteY0-20" fmla="*/ 102 h 9940"/>
                <a:gd name="connsiteX1-21" fmla="*/ 10000 w 10000"/>
                <a:gd name="connsiteY1-22" fmla="*/ 9845 h 9940"/>
                <a:gd name="connsiteX2-23" fmla="*/ 0 w 10000"/>
                <a:gd name="connsiteY2-24" fmla="*/ 102 h 994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2" name="Hình tự do 25"/>
            <p:cNvSpPr/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3" name="Hình tự do 26"/>
            <p:cNvSpPr/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4" name="Hình tự do 27"/>
            <p:cNvSpPr/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grpSp>
          <p:nvGrpSpPr>
            <p:cNvPr id="65" name="Nhóm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Hình tự do 28"/>
              <p:cNvSpPr/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29"/>
              <p:cNvSpPr/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68" name="Hình tự do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69" name="Hình tự do 31"/>
            <p:cNvSpPr/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0" name="Hình tự do 32"/>
            <p:cNvSpPr/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1" name="Hình tự do 33"/>
            <p:cNvSpPr/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2" name="Hình tự do 34"/>
            <p:cNvSpPr/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3" name="Hình tự do 73"/>
            <p:cNvSpPr/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4" name="Hình tự do 74"/>
            <p:cNvSpPr/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5" name="Hình tự do 75"/>
            <p:cNvSpPr/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6" name="Dòng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7" name="Hình tự do 78"/>
            <p:cNvSpPr/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8" name="Hình tự do 79"/>
            <p:cNvSpPr/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79" name="Hình tự do 82"/>
            <p:cNvSpPr/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0" name="Hình tự do 83"/>
            <p:cNvSpPr/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1" name="Hình tự do 84"/>
            <p:cNvSpPr/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2" name="Hình tự do 80"/>
            <p:cNvSpPr/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3" name="Hình bầu dục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Hình bầu dục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Hình bầu dục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6" name="Nhóm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Hình tự do 86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8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89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0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91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  <p:sp>
          <p:nvSpPr>
            <p:cNvPr id="92" name="Hình tự do 32"/>
            <p:cNvSpPr/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3" name="Hình tự do 80"/>
            <p:cNvSpPr/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4" name="Hình tự do 80"/>
            <p:cNvSpPr/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5" name="Hình tự do 84"/>
            <p:cNvSpPr/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6" name="Hình tự do 84"/>
            <p:cNvSpPr/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97" name="Hình bầu dục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98" name="Nhóm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Hình tự do 67"/>
              <p:cNvSpPr/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234 w 10234"/>
                  <a:gd name="connsiteY0-44" fmla="*/ 6523 h 10000"/>
                  <a:gd name="connsiteX1-45" fmla="*/ 10022 w 10234"/>
                  <a:gd name="connsiteY1-46" fmla="*/ 6523 h 10000"/>
                  <a:gd name="connsiteX2-47" fmla="*/ 9810 w 10234"/>
                  <a:gd name="connsiteY2-48" fmla="*/ 6257 h 10000"/>
                  <a:gd name="connsiteX3-49" fmla="*/ 2208 w 10234"/>
                  <a:gd name="connsiteY3-50" fmla="*/ 211 h 10000"/>
                  <a:gd name="connsiteX4-51" fmla="*/ 8851 w 10234"/>
                  <a:gd name="connsiteY4-52" fmla="*/ 6259 h 10000"/>
                  <a:gd name="connsiteX5-53" fmla="*/ 308 w 10234"/>
                  <a:gd name="connsiteY5-54" fmla="*/ 9279 h 10000"/>
                  <a:gd name="connsiteX6-55" fmla="*/ 10234 w 10234"/>
                  <a:gd name="connsiteY6-56" fmla="*/ 6523 h 10000"/>
                  <a:gd name="connsiteX0-57" fmla="*/ 9701 w 9701"/>
                  <a:gd name="connsiteY0-58" fmla="*/ 6523 h 9364"/>
                  <a:gd name="connsiteX1-59" fmla="*/ 9489 w 9701"/>
                  <a:gd name="connsiteY1-60" fmla="*/ 6523 h 9364"/>
                  <a:gd name="connsiteX2-61" fmla="*/ 9277 w 9701"/>
                  <a:gd name="connsiteY2-62" fmla="*/ 6257 h 9364"/>
                  <a:gd name="connsiteX3-63" fmla="*/ 1675 w 9701"/>
                  <a:gd name="connsiteY3-64" fmla="*/ 211 h 9364"/>
                  <a:gd name="connsiteX4-65" fmla="*/ 8318 w 9701"/>
                  <a:gd name="connsiteY4-66" fmla="*/ 6259 h 9364"/>
                  <a:gd name="connsiteX5-67" fmla="*/ 328 w 9701"/>
                  <a:gd name="connsiteY5-68" fmla="*/ 8536 h 9364"/>
                  <a:gd name="connsiteX6-69" fmla="*/ 9701 w 9701"/>
                  <a:gd name="connsiteY6-70" fmla="*/ 6523 h 9364"/>
                  <a:gd name="connsiteX0-71" fmla="*/ 9679 w 9679"/>
                  <a:gd name="connsiteY0-72" fmla="*/ 6967 h 10001"/>
                  <a:gd name="connsiteX1-73" fmla="*/ 9460 w 9679"/>
                  <a:gd name="connsiteY1-74" fmla="*/ 6967 h 10001"/>
                  <a:gd name="connsiteX2-75" fmla="*/ 9242 w 9679"/>
                  <a:gd name="connsiteY2-76" fmla="*/ 6683 h 10001"/>
                  <a:gd name="connsiteX3-77" fmla="*/ 1406 w 9679"/>
                  <a:gd name="connsiteY3-78" fmla="*/ 226 h 10001"/>
                  <a:gd name="connsiteX4-79" fmla="*/ 8253 w 9679"/>
                  <a:gd name="connsiteY4-80" fmla="*/ 6685 h 10001"/>
                  <a:gd name="connsiteX5-81" fmla="*/ 17 w 9679"/>
                  <a:gd name="connsiteY5-82" fmla="*/ 9117 h 10001"/>
                  <a:gd name="connsiteX6-83" fmla="*/ 9679 w 9679"/>
                  <a:gd name="connsiteY6-84" fmla="*/ 6967 h 10001"/>
                  <a:gd name="connsiteX0-85" fmla="*/ 10080 w 10080"/>
                  <a:gd name="connsiteY0-86" fmla="*/ 6966 h 10000"/>
                  <a:gd name="connsiteX1-87" fmla="*/ 9854 w 10080"/>
                  <a:gd name="connsiteY1-88" fmla="*/ 6966 h 10000"/>
                  <a:gd name="connsiteX2-89" fmla="*/ 9629 w 10080"/>
                  <a:gd name="connsiteY2-90" fmla="*/ 6682 h 10000"/>
                  <a:gd name="connsiteX3-91" fmla="*/ 1533 w 10080"/>
                  <a:gd name="connsiteY3-92" fmla="*/ 226 h 10000"/>
                  <a:gd name="connsiteX4-93" fmla="*/ 8607 w 10080"/>
                  <a:gd name="connsiteY4-94" fmla="*/ 6684 h 10000"/>
                  <a:gd name="connsiteX5-95" fmla="*/ 98 w 10080"/>
                  <a:gd name="connsiteY5-96" fmla="*/ 9116 h 10000"/>
                  <a:gd name="connsiteX6-97" fmla="*/ 10080 w 10080"/>
                  <a:gd name="connsiteY6-98" fmla="*/ 6966 h 10000"/>
                  <a:gd name="connsiteX0-99" fmla="*/ 9999 w 9999"/>
                  <a:gd name="connsiteY0-100" fmla="*/ 6966 h 10505"/>
                  <a:gd name="connsiteX1-101" fmla="*/ 9773 w 9999"/>
                  <a:gd name="connsiteY1-102" fmla="*/ 6966 h 10505"/>
                  <a:gd name="connsiteX2-103" fmla="*/ 9548 w 9999"/>
                  <a:gd name="connsiteY2-104" fmla="*/ 6682 h 10505"/>
                  <a:gd name="connsiteX3-105" fmla="*/ 1452 w 9999"/>
                  <a:gd name="connsiteY3-106" fmla="*/ 226 h 10505"/>
                  <a:gd name="connsiteX4-107" fmla="*/ 8526 w 9999"/>
                  <a:gd name="connsiteY4-108" fmla="*/ 6684 h 10505"/>
                  <a:gd name="connsiteX5-109" fmla="*/ 17 w 9999"/>
                  <a:gd name="connsiteY5-110" fmla="*/ 9116 h 10505"/>
                  <a:gd name="connsiteX6-111" fmla="*/ 9999 w 9999"/>
                  <a:gd name="connsiteY6-112" fmla="*/ 6966 h 10505"/>
                  <a:gd name="connsiteX0-113" fmla="*/ 9477 w 9477"/>
                  <a:gd name="connsiteY0-114" fmla="*/ 6631 h 8681"/>
                  <a:gd name="connsiteX1-115" fmla="*/ 9251 w 9477"/>
                  <a:gd name="connsiteY1-116" fmla="*/ 6631 h 8681"/>
                  <a:gd name="connsiteX2-117" fmla="*/ 9026 w 9477"/>
                  <a:gd name="connsiteY2-118" fmla="*/ 6361 h 8681"/>
                  <a:gd name="connsiteX3-119" fmla="*/ 929 w 9477"/>
                  <a:gd name="connsiteY3-120" fmla="*/ 215 h 8681"/>
                  <a:gd name="connsiteX4-121" fmla="*/ 8004 w 9477"/>
                  <a:gd name="connsiteY4-122" fmla="*/ 6363 h 8681"/>
                  <a:gd name="connsiteX5-123" fmla="*/ 18 w 9477"/>
                  <a:gd name="connsiteY5-124" fmla="*/ 6936 h 8681"/>
                  <a:gd name="connsiteX6-125" fmla="*/ 9477 w 9477"/>
                  <a:gd name="connsiteY6-126" fmla="*/ 6631 h 8681"/>
                  <a:gd name="connsiteX0-127" fmla="*/ 11827 w 11827"/>
                  <a:gd name="connsiteY0-128" fmla="*/ 7639 h 9493"/>
                  <a:gd name="connsiteX1-129" fmla="*/ 11589 w 11827"/>
                  <a:gd name="connsiteY1-130" fmla="*/ 7639 h 9493"/>
                  <a:gd name="connsiteX2-131" fmla="*/ 11351 w 11827"/>
                  <a:gd name="connsiteY2-132" fmla="*/ 7327 h 9493"/>
                  <a:gd name="connsiteX3-133" fmla="*/ 2807 w 11827"/>
                  <a:gd name="connsiteY3-134" fmla="*/ 248 h 9493"/>
                  <a:gd name="connsiteX4-135" fmla="*/ 10273 w 11827"/>
                  <a:gd name="connsiteY4-136" fmla="*/ 7330 h 9493"/>
                  <a:gd name="connsiteX5-137" fmla="*/ 14 w 11827"/>
                  <a:gd name="connsiteY5-138" fmla="*/ 7210 h 9493"/>
                  <a:gd name="connsiteX6-139" fmla="*/ 11827 w 11827"/>
                  <a:gd name="connsiteY6-140" fmla="*/ 7639 h 9493"/>
                  <a:gd name="connsiteX0-141" fmla="*/ 9989 w 9989"/>
                  <a:gd name="connsiteY0-142" fmla="*/ 8047 h 9586"/>
                  <a:gd name="connsiteX1-143" fmla="*/ 9788 w 9989"/>
                  <a:gd name="connsiteY1-144" fmla="*/ 8047 h 9586"/>
                  <a:gd name="connsiteX2-145" fmla="*/ 9587 w 9989"/>
                  <a:gd name="connsiteY2-146" fmla="*/ 7718 h 9586"/>
                  <a:gd name="connsiteX3-147" fmla="*/ 2362 w 9989"/>
                  <a:gd name="connsiteY3-148" fmla="*/ 261 h 9586"/>
                  <a:gd name="connsiteX4-149" fmla="*/ 8675 w 9989"/>
                  <a:gd name="connsiteY4-150" fmla="*/ 7721 h 9586"/>
                  <a:gd name="connsiteX5-151" fmla="*/ 1 w 9989"/>
                  <a:gd name="connsiteY5-152" fmla="*/ 7595 h 9586"/>
                  <a:gd name="connsiteX6-153" fmla="*/ 9989 w 9989"/>
                  <a:gd name="connsiteY6-154" fmla="*/ 8047 h 9586"/>
                  <a:gd name="connsiteX0-155" fmla="*/ 10021 w 10021"/>
                  <a:gd name="connsiteY0-156" fmla="*/ 8395 h 10528"/>
                  <a:gd name="connsiteX1-157" fmla="*/ 9820 w 10021"/>
                  <a:gd name="connsiteY1-158" fmla="*/ 8395 h 10528"/>
                  <a:gd name="connsiteX2-159" fmla="*/ 9619 w 10021"/>
                  <a:gd name="connsiteY2-160" fmla="*/ 8051 h 10528"/>
                  <a:gd name="connsiteX3-161" fmla="*/ 2386 w 10021"/>
                  <a:gd name="connsiteY3-162" fmla="*/ 272 h 10528"/>
                  <a:gd name="connsiteX4-163" fmla="*/ 8706 w 10021"/>
                  <a:gd name="connsiteY4-164" fmla="*/ 8054 h 10528"/>
                  <a:gd name="connsiteX5-165" fmla="*/ 22 w 10021"/>
                  <a:gd name="connsiteY5-166" fmla="*/ 7923 h 10528"/>
                  <a:gd name="connsiteX6-167" fmla="*/ 10021 w 10021"/>
                  <a:gd name="connsiteY6-168" fmla="*/ 8395 h 10528"/>
                  <a:gd name="connsiteX0-169" fmla="*/ 10007 w 10007"/>
                  <a:gd name="connsiteY0-170" fmla="*/ 8395 h 9947"/>
                  <a:gd name="connsiteX1-171" fmla="*/ 9806 w 10007"/>
                  <a:gd name="connsiteY1-172" fmla="*/ 8395 h 9947"/>
                  <a:gd name="connsiteX2-173" fmla="*/ 9605 w 10007"/>
                  <a:gd name="connsiteY2-174" fmla="*/ 8051 h 9947"/>
                  <a:gd name="connsiteX3-175" fmla="*/ 2372 w 10007"/>
                  <a:gd name="connsiteY3-176" fmla="*/ 272 h 9947"/>
                  <a:gd name="connsiteX4-177" fmla="*/ 8692 w 10007"/>
                  <a:gd name="connsiteY4-178" fmla="*/ 8054 h 9947"/>
                  <a:gd name="connsiteX5-179" fmla="*/ 8 w 10007"/>
                  <a:gd name="connsiteY5-180" fmla="*/ 7923 h 9947"/>
                  <a:gd name="connsiteX6-181" fmla="*/ 10007 w 10007"/>
                  <a:gd name="connsiteY6-182" fmla="*/ 8395 h 9947"/>
                  <a:gd name="connsiteX0-183" fmla="*/ 10000 w 10000"/>
                  <a:gd name="connsiteY0-184" fmla="*/ 8440 h 10000"/>
                  <a:gd name="connsiteX1-185" fmla="*/ 9799 w 10000"/>
                  <a:gd name="connsiteY1-186" fmla="*/ 8440 h 10000"/>
                  <a:gd name="connsiteX2-187" fmla="*/ 9598 w 10000"/>
                  <a:gd name="connsiteY2-188" fmla="*/ 8094 h 10000"/>
                  <a:gd name="connsiteX3-189" fmla="*/ 2370 w 10000"/>
                  <a:gd name="connsiteY3-190" fmla="*/ 273 h 10000"/>
                  <a:gd name="connsiteX4-191" fmla="*/ 8686 w 10000"/>
                  <a:gd name="connsiteY4-192" fmla="*/ 8097 h 10000"/>
                  <a:gd name="connsiteX5-193" fmla="*/ 8 w 10000"/>
                  <a:gd name="connsiteY5-194" fmla="*/ 7965 h 10000"/>
                  <a:gd name="connsiteX6-195" fmla="*/ 10000 w 10000"/>
                  <a:gd name="connsiteY6-196" fmla="*/ 8440 h 10000"/>
                  <a:gd name="connsiteX0-197" fmla="*/ 10000 w 10000"/>
                  <a:gd name="connsiteY0-198" fmla="*/ 8440 h 10355"/>
                  <a:gd name="connsiteX1-199" fmla="*/ 9799 w 10000"/>
                  <a:gd name="connsiteY1-200" fmla="*/ 8440 h 10355"/>
                  <a:gd name="connsiteX2-201" fmla="*/ 9598 w 10000"/>
                  <a:gd name="connsiteY2-202" fmla="*/ 8094 h 10355"/>
                  <a:gd name="connsiteX3-203" fmla="*/ 2370 w 10000"/>
                  <a:gd name="connsiteY3-204" fmla="*/ 273 h 10355"/>
                  <a:gd name="connsiteX4-205" fmla="*/ 8686 w 10000"/>
                  <a:gd name="connsiteY4-206" fmla="*/ 8097 h 10355"/>
                  <a:gd name="connsiteX5-207" fmla="*/ 8 w 10000"/>
                  <a:gd name="connsiteY5-208" fmla="*/ 7965 h 10355"/>
                  <a:gd name="connsiteX6-209" fmla="*/ 10000 w 10000"/>
                  <a:gd name="connsiteY6-210" fmla="*/ 8440 h 10355"/>
                  <a:gd name="connsiteX0-211" fmla="*/ 10000 w 10000"/>
                  <a:gd name="connsiteY0-212" fmla="*/ 8440 h 10355"/>
                  <a:gd name="connsiteX1-213" fmla="*/ 9799 w 10000"/>
                  <a:gd name="connsiteY1-214" fmla="*/ 8440 h 10355"/>
                  <a:gd name="connsiteX2-215" fmla="*/ 9598 w 10000"/>
                  <a:gd name="connsiteY2-216" fmla="*/ 8094 h 10355"/>
                  <a:gd name="connsiteX3-217" fmla="*/ 2370 w 10000"/>
                  <a:gd name="connsiteY3-218" fmla="*/ 273 h 10355"/>
                  <a:gd name="connsiteX4-219" fmla="*/ 8686 w 10000"/>
                  <a:gd name="connsiteY4-220" fmla="*/ 8097 h 10355"/>
                  <a:gd name="connsiteX5-221" fmla="*/ 8 w 10000"/>
                  <a:gd name="connsiteY5-222" fmla="*/ 7965 h 10355"/>
                  <a:gd name="connsiteX6-223" fmla="*/ 10000 w 10000"/>
                  <a:gd name="connsiteY6-224" fmla="*/ 8440 h 10355"/>
                  <a:gd name="connsiteX0-225" fmla="*/ 10000 w 10000"/>
                  <a:gd name="connsiteY0-226" fmla="*/ 8605 h 10520"/>
                  <a:gd name="connsiteX1-227" fmla="*/ 9799 w 10000"/>
                  <a:gd name="connsiteY1-228" fmla="*/ 8605 h 10520"/>
                  <a:gd name="connsiteX2-229" fmla="*/ 9598 w 10000"/>
                  <a:gd name="connsiteY2-230" fmla="*/ 8259 h 10520"/>
                  <a:gd name="connsiteX3-231" fmla="*/ 2370 w 10000"/>
                  <a:gd name="connsiteY3-232" fmla="*/ 438 h 10520"/>
                  <a:gd name="connsiteX4-233" fmla="*/ 8686 w 10000"/>
                  <a:gd name="connsiteY4-234" fmla="*/ 8262 h 10520"/>
                  <a:gd name="connsiteX5-235" fmla="*/ 8 w 10000"/>
                  <a:gd name="connsiteY5-236" fmla="*/ 8130 h 10520"/>
                  <a:gd name="connsiteX6-237" fmla="*/ 10000 w 10000"/>
                  <a:gd name="connsiteY6-238" fmla="*/ 8605 h 10520"/>
                  <a:gd name="connsiteX0-239" fmla="*/ 10000 w 10000"/>
                  <a:gd name="connsiteY0-240" fmla="*/ 9473 h 11388"/>
                  <a:gd name="connsiteX1-241" fmla="*/ 9799 w 10000"/>
                  <a:gd name="connsiteY1-242" fmla="*/ 9473 h 11388"/>
                  <a:gd name="connsiteX2-243" fmla="*/ 9598 w 10000"/>
                  <a:gd name="connsiteY2-244" fmla="*/ 9127 h 11388"/>
                  <a:gd name="connsiteX3-245" fmla="*/ 2972 w 10000"/>
                  <a:gd name="connsiteY3-246" fmla="*/ 399 h 11388"/>
                  <a:gd name="connsiteX4-247" fmla="*/ 8686 w 10000"/>
                  <a:gd name="connsiteY4-248" fmla="*/ 9130 h 11388"/>
                  <a:gd name="connsiteX5-249" fmla="*/ 8 w 10000"/>
                  <a:gd name="connsiteY5-250" fmla="*/ 8998 h 11388"/>
                  <a:gd name="connsiteX6-251" fmla="*/ 10000 w 10000"/>
                  <a:gd name="connsiteY6-252" fmla="*/ 9473 h 1138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0" name="Hình tự do 67"/>
              <p:cNvSpPr/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-1" fmla="*/ 9558 w 10006"/>
                  <a:gd name="connsiteY0-2" fmla="*/ 6618 h 10000"/>
                  <a:gd name="connsiteX1-3" fmla="*/ 9355 w 10006"/>
                  <a:gd name="connsiteY1-4" fmla="*/ 6618 h 10000"/>
                  <a:gd name="connsiteX2-5" fmla="*/ 9153 w 10006"/>
                  <a:gd name="connsiteY2-6" fmla="*/ 6346 h 10000"/>
                  <a:gd name="connsiteX3-7" fmla="*/ 1887 w 10006"/>
                  <a:gd name="connsiteY3-8" fmla="*/ 181 h 10000"/>
                  <a:gd name="connsiteX4-9" fmla="*/ 8236 w 10006"/>
                  <a:gd name="connsiteY4-10" fmla="*/ 6348 h 10000"/>
                  <a:gd name="connsiteX5-11" fmla="*/ 71 w 10006"/>
                  <a:gd name="connsiteY5-12" fmla="*/ 9428 h 10000"/>
                  <a:gd name="connsiteX6-13" fmla="*/ 9558 w 10006"/>
                  <a:gd name="connsiteY6-14" fmla="*/ 6618 h 10000"/>
                  <a:gd name="connsiteX0-15" fmla="*/ 9558 w 10006"/>
                  <a:gd name="connsiteY0-16" fmla="*/ 6652 h 10034"/>
                  <a:gd name="connsiteX1-17" fmla="*/ 9355 w 10006"/>
                  <a:gd name="connsiteY1-18" fmla="*/ 6652 h 10034"/>
                  <a:gd name="connsiteX2-19" fmla="*/ 9153 w 10006"/>
                  <a:gd name="connsiteY2-20" fmla="*/ 6380 h 10034"/>
                  <a:gd name="connsiteX3-21" fmla="*/ 1887 w 10006"/>
                  <a:gd name="connsiteY3-22" fmla="*/ 215 h 10034"/>
                  <a:gd name="connsiteX4-23" fmla="*/ 8236 w 10006"/>
                  <a:gd name="connsiteY4-24" fmla="*/ 6382 h 10034"/>
                  <a:gd name="connsiteX5-25" fmla="*/ 71 w 10006"/>
                  <a:gd name="connsiteY5-26" fmla="*/ 9462 h 10034"/>
                  <a:gd name="connsiteX6-27" fmla="*/ 9558 w 10006"/>
                  <a:gd name="connsiteY6-28" fmla="*/ 6652 h 10034"/>
                  <a:gd name="connsiteX0-29" fmla="*/ 9558 w 9558"/>
                  <a:gd name="connsiteY0-30" fmla="*/ 6652 h 10197"/>
                  <a:gd name="connsiteX1-31" fmla="*/ 9355 w 9558"/>
                  <a:gd name="connsiteY1-32" fmla="*/ 6652 h 10197"/>
                  <a:gd name="connsiteX2-33" fmla="*/ 9153 w 9558"/>
                  <a:gd name="connsiteY2-34" fmla="*/ 6380 h 10197"/>
                  <a:gd name="connsiteX3-35" fmla="*/ 1887 w 9558"/>
                  <a:gd name="connsiteY3-36" fmla="*/ 215 h 10197"/>
                  <a:gd name="connsiteX4-37" fmla="*/ 8236 w 9558"/>
                  <a:gd name="connsiteY4-38" fmla="*/ 6382 h 10197"/>
                  <a:gd name="connsiteX5-39" fmla="*/ 71 w 9558"/>
                  <a:gd name="connsiteY5-40" fmla="*/ 9462 h 10197"/>
                  <a:gd name="connsiteX6-41" fmla="*/ 9558 w 9558"/>
                  <a:gd name="connsiteY6-42" fmla="*/ 6652 h 10197"/>
                  <a:gd name="connsiteX0-43" fmla="*/ 10000 w 10000"/>
                  <a:gd name="connsiteY0-44" fmla="*/ 6696 h 10173"/>
                  <a:gd name="connsiteX1-45" fmla="*/ 9788 w 10000"/>
                  <a:gd name="connsiteY1-46" fmla="*/ 6696 h 10173"/>
                  <a:gd name="connsiteX2-47" fmla="*/ 9576 w 10000"/>
                  <a:gd name="connsiteY2-48" fmla="*/ 6430 h 10173"/>
                  <a:gd name="connsiteX3-49" fmla="*/ 1974 w 10000"/>
                  <a:gd name="connsiteY3-50" fmla="*/ 384 h 10173"/>
                  <a:gd name="connsiteX4-51" fmla="*/ 8617 w 10000"/>
                  <a:gd name="connsiteY4-52" fmla="*/ 6432 h 10173"/>
                  <a:gd name="connsiteX5-53" fmla="*/ 74 w 10000"/>
                  <a:gd name="connsiteY5-54" fmla="*/ 9452 h 10173"/>
                  <a:gd name="connsiteX6-55" fmla="*/ 10000 w 10000"/>
                  <a:gd name="connsiteY6-56" fmla="*/ 6696 h 10173"/>
                  <a:gd name="connsiteX0-57" fmla="*/ 10000 w 10000"/>
                  <a:gd name="connsiteY0-58" fmla="*/ 6696 h 10173"/>
                  <a:gd name="connsiteX1-59" fmla="*/ 9788 w 10000"/>
                  <a:gd name="connsiteY1-60" fmla="*/ 6696 h 10173"/>
                  <a:gd name="connsiteX2-61" fmla="*/ 9576 w 10000"/>
                  <a:gd name="connsiteY2-62" fmla="*/ 6430 h 10173"/>
                  <a:gd name="connsiteX3-63" fmla="*/ 1974 w 10000"/>
                  <a:gd name="connsiteY3-64" fmla="*/ 384 h 10173"/>
                  <a:gd name="connsiteX4-65" fmla="*/ 8617 w 10000"/>
                  <a:gd name="connsiteY4-66" fmla="*/ 6432 h 10173"/>
                  <a:gd name="connsiteX5-67" fmla="*/ 74 w 10000"/>
                  <a:gd name="connsiteY5-68" fmla="*/ 9452 h 10173"/>
                  <a:gd name="connsiteX6-69" fmla="*/ 10000 w 10000"/>
                  <a:gd name="connsiteY6-70" fmla="*/ 6696 h 10173"/>
                  <a:gd name="connsiteX0-71" fmla="*/ 10000 w 10000"/>
                  <a:gd name="connsiteY0-72" fmla="*/ 6747 h 10224"/>
                  <a:gd name="connsiteX1-73" fmla="*/ 9788 w 10000"/>
                  <a:gd name="connsiteY1-74" fmla="*/ 6747 h 10224"/>
                  <a:gd name="connsiteX2-75" fmla="*/ 9576 w 10000"/>
                  <a:gd name="connsiteY2-76" fmla="*/ 6481 h 10224"/>
                  <a:gd name="connsiteX3-77" fmla="*/ 1974 w 10000"/>
                  <a:gd name="connsiteY3-78" fmla="*/ 435 h 10224"/>
                  <a:gd name="connsiteX4-79" fmla="*/ 8617 w 10000"/>
                  <a:gd name="connsiteY4-80" fmla="*/ 6483 h 10224"/>
                  <a:gd name="connsiteX5-81" fmla="*/ 74 w 10000"/>
                  <a:gd name="connsiteY5-82" fmla="*/ 9503 h 10224"/>
                  <a:gd name="connsiteX6-83" fmla="*/ 10000 w 10000"/>
                  <a:gd name="connsiteY6-84" fmla="*/ 6747 h 10224"/>
                  <a:gd name="connsiteX0-85" fmla="*/ 10000 w 10000"/>
                  <a:gd name="connsiteY0-86" fmla="*/ 5820 h 9297"/>
                  <a:gd name="connsiteX1-87" fmla="*/ 9788 w 10000"/>
                  <a:gd name="connsiteY1-88" fmla="*/ 5820 h 9297"/>
                  <a:gd name="connsiteX2-89" fmla="*/ 9576 w 10000"/>
                  <a:gd name="connsiteY2-90" fmla="*/ 5554 h 9297"/>
                  <a:gd name="connsiteX3-91" fmla="*/ 2180 w 10000"/>
                  <a:gd name="connsiteY3-92" fmla="*/ 500 h 9297"/>
                  <a:gd name="connsiteX4-93" fmla="*/ 8617 w 10000"/>
                  <a:gd name="connsiteY4-94" fmla="*/ 5556 h 9297"/>
                  <a:gd name="connsiteX5-95" fmla="*/ 74 w 10000"/>
                  <a:gd name="connsiteY5-96" fmla="*/ 8576 h 9297"/>
                  <a:gd name="connsiteX6-97" fmla="*/ 10000 w 10000"/>
                  <a:gd name="connsiteY6-98" fmla="*/ 5820 h 9297"/>
                  <a:gd name="connsiteX0-99" fmla="*/ 10000 w 10000"/>
                  <a:gd name="connsiteY0-100" fmla="*/ 6260 h 10000"/>
                  <a:gd name="connsiteX1-101" fmla="*/ 9788 w 10000"/>
                  <a:gd name="connsiteY1-102" fmla="*/ 6260 h 10000"/>
                  <a:gd name="connsiteX2-103" fmla="*/ 9576 w 10000"/>
                  <a:gd name="connsiteY2-104" fmla="*/ 5974 h 10000"/>
                  <a:gd name="connsiteX3-105" fmla="*/ 2180 w 10000"/>
                  <a:gd name="connsiteY3-106" fmla="*/ 538 h 10000"/>
                  <a:gd name="connsiteX4-107" fmla="*/ 8617 w 10000"/>
                  <a:gd name="connsiteY4-108" fmla="*/ 5976 h 10000"/>
                  <a:gd name="connsiteX5-109" fmla="*/ 74 w 10000"/>
                  <a:gd name="connsiteY5-110" fmla="*/ 9224 h 10000"/>
                  <a:gd name="connsiteX6-111" fmla="*/ 10000 w 10000"/>
                  <a:gd name="connsiteY6-112" fmla="*/ 6260 h 10000"/>
                  <a:gd name="connsiteX0-113" fmla="*/ 10000 w 10000"/>
                  <a:gd name="connsiteY0-114" fmla="*/ 6206 h 9946"/>
                  <a:gd name="connsiteX1-115" fmla="*/ 9788 w 10000"/>
                  <a:gd name="connsiteY1-116" fmla="*/ 6206 h 9946"/>
                  <a:gd name="connsiteX2-117" fmla="*/ 9576 w 10000"/>
                  <a:gd name="connsiteY2-118" fmla="*/ 5920 h 9946"/>
                  <a:gd name="connsiteX3-119" fmla="*/ 2180 w 10000"/>
                  <a:gd name="connsiteY3-120" fmla="*/ 484 h 9946"/>
                  <a:gd name="connsiteX4-121" fmla="*/ 8617 w 10000"/>
                  <a:gd name="connsiteY4-122" fmla="*/ 5922 h 9946"/>
                  <a:gd name="connsiteX5-123" fmla="*/ 74 w 10000"/>
                  <a:gd name="connsiteY5-124" fmla="*/ 9170 h 9946"/>
                  <a:gd name="connsiteX6-125" fmla="*/ 10000 w 10000"/>
                  <a:gd name="connsiteY6-126" fmla="*/ 6206 h 9946"/>
                  <a:gd name="connsiteX0-127" fmla="*/ 10000 w 10000"/>
                  <a:gd name="connsiteY0-128" fmla="*/ 6240 h 10000"/>
                  <a:gd name="connsiteX1-129" fmla="*/ 9788 w 10000"/>
                  <a:gd name="connsiteY1-130" fmla="*/ 6240 h 10000"/>
                  <a:gd name="connsiteX2-131" fmla="*/ 9576 w 10000"/>
                  <a:gd name="connsiteY2-132" fmla="*/ 5952 h 10000"/>
                  <a:gd name="connsiteX3-133" fmla="*/ 2180 w 10000"/>
                  <a:gd name="connsiteY3-134" fmla="*/ 487 h 10000"/>
                  <a:gd name="connsiteX4-135" fmla="*/ 8617 w 10000"/>
                  <a:gd name="connsiteY4-136" fmla="*/ 5954 h 10000"/>
                  <a:gd name="connsiteX5-137" fmla="*/ 74 w 10000"/>
                  <a:gd name="connsiteY5-138" fmla="*/ 9220 h 10000"/>
                  <a:gd name="connsiteX6-139" fmla="*/ 10000 w 10000"/>
                  <a:gd name="connsiteY6-140" fmla="*/ 6240 h 10000"/>
                  <a:gd name="connsiteX0-141" fmla="*/ 10010 w 10010"/>
                  <a:gd name="connsiteY0-142" fmla="*/ 6240 h 10000"/>
                  <a:gd name="connsiteX1-143" fmla="*/ 9798 w 10010"/>
                  <a:gd name="connsiteY1-144" fmla="*/ 6240 h 10000"/>
                  <a:gd name="connsiteX2-145" fmla="*/ 9586 w 10010"/>
                  <a:gd name="connsiteY2-146" fmla="*/ 5952 h 10000"/>
                  <a:gd name="connsiteX3-147" fmla="*/ 2190 w 10010"/>
                  <a:gd name="connsiteY3-148" fmla="*/ 487 h 10000"/>
                  <a:gd name="connsiteX4-149" fmla="*/ 8627 w 10010"/>
                  <a:gd name="connsiteY4-150" fmla="*/ 5954 h 10000"/>
                  <a:gd name="connsiteX5-151" fmla="*/ 84 w 10010"/>
                  <a:gd name="connsiteY5-152" fmla="*/ 9220 h 10000"/>
                  <a:gd name="connsiteX6-153" fmla="*/ 10010 w 10010"/>
                  <a:gd name="connsiteY6-154" fmla="*/ 624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1" name="Hình tự do 105"/>
              <p:cNvSpPr/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02" name="Hình tự do 106"/>
              <p:cNvSpPr/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  <p:sp>
            <p:nvSpPr>
              <p:cNvPr id="103" name="Hình tự do 106"/>
              <p:cNvSpPr/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 latinLnBrk="0">
              <a:lnSpc>
                <a:spcPct val="80000"/>
              </a:lnSpc>
              <a:defRPr lang="vi-VN"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 latinLnBrk="0">
              <a:spcBef>
                <a:spcPts val="1000"/>
              </a:spcBef>
              <a:buNone/>
              <a:defRPr lang="vi-VN"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3404046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07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cho sẵn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/>
              <a:t>9/5/2025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25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Nhóm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Hình tự do 6"/>
            <p:cNvSpPr/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8" name="Hình bầu dục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9" name="Nhóm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Hình tự do 9"/>
              <p:cNvSpPr/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11" name="Hình tự do 10"/>
              <p:cNvSpPr/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sp>
          <p:nvSpPr>
            <p:cNvPr id="12" name="Hình tự do 11"/>
            <p:cNvSpPr/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12"/>
            <p:cNvSpPr/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vi-VN"/>
            </a:p>
          </p:txBody>
        </p:sp>
        <p:sp>
          <p:nvSpPr>
            <p:cNvPr id="14" name="Hình tự do 13"/>
            <p:cNvSpPr/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4"/>
            <p:cNvSpPr/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5"/>
            <p:cNvSpPr/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6"/>
            <p:cNvSpPr/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8" name="Hình bầu dục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9" name="Hình tự do 27"/>
            <p:cNvSpPr/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20" name="Hình tự do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Hình tự do 49"/>
            <p:cNvSpPr/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22" name="Hình tự do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3" name="Nhóm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Hình tự do 5"/>
              <p:cNvSpPr/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5" name="Dòng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6" name="Hình tự do 32"/>
              <p:cNvSpPr/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7" name="Hình tự do 33"/>
              <p:cNvSpPr/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8" name="Hình tự do 32"/>
              <p:cNvSpPr/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29" name="Hình bầu dục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0" name="Hình tự do 29"/>
            <p:cNvSpPr/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31" name="Hình tự do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Hình tự do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3" name="Nhóm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Hình tự do 33"/>
              <p:cNvSpPr/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5" name="Hình tự do 35"/>
              <p:cNvSpPr/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6" name="Hình tự do 41"/>
              <p:cNvSpPr/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7" name="Hình tự do 41"/>
              <p:cNvSpPr/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38" name="Hình tự do 42"/>
              <p:cNvSpPr/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lvl="0"/>
                <a:endParaRPr lang="vi-VN"/>
              </a:p>
            </p:txBody>
          </p:sp>
        </p:grpSp>
      </p:grpSp>
      <p:grpSp>
        <p:nvGrpSpPr>
          <p:cNvPr id="83" name="Nhóm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Hình tự do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0" name="Hình tự do 23"/>
            <p:cNvSpPr/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1" name="Hình tự do 27"/>
            <p:cNvSpPr/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3" name="Hình tự do 5"/>
            <p:cNvSpPr/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4" name="Dòng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5" name="Hình tự do 10"/>
            <p:cNvSpPr/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-1" fmla="*/ 9849 w 9849"/>
                <a:gd name="connsiteY0-2" fmla="*/ 9122 h 10251"/>
                <a:gd name="connsiteX1-3" fmla="*/ 1748 w 9849"/>
                <a:gd name="connsiteY1-4" fmla="*/ 7541 h 10251"/>
                <a:gd name="connsiteX2-5" fmla="*/ 3887 w 9849"/>
                <a:gd name="connsiteY2-6" fmla="*/ 283 h 10251"/>
                <a:gd name="connsiteX3-7" fmla="*/ 387 w 9849"/>
                <a:gd name="connsiteY3-8" fmla="*/ 8303 h 10251"/>
                <a:gd name="connsiteX4-9" fmla="*/ 257 w 9849"/>
                <a:gd name="connsiteY4-10" fmla="*/ 8419 h 10251"/>
                <a:gd name="connsiteX5-11" fmla="*/ 9849 w 9849"/>
                <a:gd name="connsiteY5-12" fmla="*/ 9122 h 10251"/>
                <a:gd name="connsiteX0-13" fmla="*/ 10000 w 10000"/>
                <a:gd name="connsiteY0-14" fmla="*/ 8899 h 10131"/>
                <a:gd name="connsiteX1-15" fmla="*/ 1775 w 10000"/>
                <a:gd name="connsiteY1-16" fmla="*/ 7356 h 10131"/>
                <a:gd name="connsiteX2-17" fmla="*/ 3947 w 10000"/>
                <a:gd name="connsiteY2-18" fmla="*/ 276 h 10131"/>
                <a:gd name="connsiteX3-19" fmla="*/ 393 w 10000"/>
                <a:gd name="connsiteY3-20" fmla="*/ 8100 h 10131"/>
                <a:gd name="connsiteX4-21" fmla="*/ 261 w 10000"/>
                <a:gd name="connsiteY4-22" fmla="*/ 8213 h 10131"/>
                <a:gd name="connsiteX5-23" fmla="*/ 10000 w 10000"/>
                <a:gd name="connsiteY5-24" fmla="*/ 8899 h 10131"/>
                <a:gd name="connsiteX0-25" fmla="*/ 10361 w 10361"/>
                <a:gd name="connsiteY0-26" fmla="*/ 8632 h 9864"/>
                <a:gd name="connsiteX1-27" fmla="*/ 2136 w 10361"/>
                <a:gd name="connsiteY1-28" fmla="*/ 7089 h 9864"/>
                <a:gd name="connsiteX2-29" fmla="*/ 4308 w 10361"/>
                <a:gd name="connsiteY2-30" fmla="*/ 9 h 9864"/>
                <a:gd name="connsiteX3-31" fmla="*/ 754 w 10361"/>
                <a:gd name="connsiteY3-32" fmla="*/ 7833 h 9864"/>
                <a:gd name="connsiteX4-33" fmla="*/ 622 w 10361"/>
                <a:gd name="connsiteY4-34" fmla="*/ 7946 h 9864"/>
                <a:gd name="connsiteX5-35" fmla="*/ 10361 w 10361"/>
                <a:gd name="connsiteY5-36" fmla="*/ 8632 h 9864"/>
                <a:gd name="connsiteX0-37" fmla="*/ 10000 w 10000"/>
                <a:gd name="connsiteY0-38" fmla="*/ 8749 h 9998"/>
                <a:gd name="connsiteX1-39" fmla="*/ 2062 w 10000"/>
                <a:gd name="connsiteY1-40" fmla="*/ 7185 h 9998"/>
                <a:gd name="connsiteX2-41" fmla="*/ 4158 w 10000"/>
                <a:gd name="connsiteY2-42" fmla="*/ 7 h 9998"/>
                <a:gd name="connsiteX3-43" fmla="*/ 728 w 10000"/>
                <a:gd name="connsiteY3-44" fmla="*/ 7939 h 9998"/>
                <a:gd name="connsiteX4-45" fmla="*/ 600 w 10000"/>
                <a:gd name="connsiteY4-46" fmla="*/ 8054 h 9998"/>
                <a:gd name="connsiteX5-47" fmla="*/ 10000 w 10000"/>
                <a:gd name="connsiteY5-48" fmla="*/ 8749 h 99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vi-VN"/>
            </a:p>
          </p:txBody>
        </p:sp>
        <p:sp>
          <p:nvSpPr>
            <p:cNvPr id="46" name="Hình tự do 25"/>
            <p:cNvSpPr/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-1" fmla="*/ 9851 w 10000"/>
                <a:gd name="connsiteY0-2" fmla="*/ 525 h 10154"/>
                <a:gd name="connsiteX1-3" fmla="*/ 297 w 10000"/>
                <a:gd name="connsiteY1-4" fmla="*/ 7280 h 10154"/>
                <a:gd name="connsiteX2-5" fmla="*/ 985 w 10000"/>
                <a:gd name="connsiteY2-6" fmla="*/ 7614 h 10154"/>
                <a:gd name="connsiteX3-7" fmla="*/ 5800 w 10000"/>
                <a:gd name="connsiteY3-8" fmla="*/ 9783 h 10154"/>
                <a:gd name="connsiteX4-9" fmla="*/ 1444 w 10000"/>
                <a:gd name="connsiteY4-10" fmla="*/ 7363 h 10154"/>
                <a:gd name="connsiteX5-11" fmla="*/ 9851 w 10000"/>
                <a:gd name="connsiteY5-12" fmla="*/ 525 h 10154"/>
                <a:gd name="connsiteX0-13" fmla="*/ 9851 w 9851"/>
                <a:gd name="connsiteY0-14" fmla="*/ 525 h 10154"/>
                <a:gd name="connsiteX1-15" fmla="*/ 297 w 9851"/>
                <a:gd name="connsiteY1-16" fmla="*/ 7280 h 10154"/>
                <a:gd name="connsiteX2-17" fmla="*/ 985 w 9851"/>
                <a:gd name="connsiteY2-18" fmla="*/ 7614 h 10154"/>
                <a:gd name="connsiteX3-19" fmla="*/ 5800 w 9851"/>
                <a:gd name="connsiteY3-20" fmla="*/ 9783 h 10154"/>
                <a:gd name="connsiteX4-21" fmla="*/ 1444 w 9851"/>
                <a:gd name="connsiteY4-22" fmla="*/ 7363 h 10154"/>
                <a:gd name="connsiteX5-23" fmla="*/ 9851 w 9851"/>
                <a:gd name="connsiteY5-24" fmla="*/ 525 h 10154"/>
                <a:gd name="connsiteX0-25" fmla="*/ 10000 w 10602"/>
                <a:gd name="connsiteY0-26" fmla="*/ 517 h 10000"/>
                <a:gd name="connsiteX1-27" fmla="*/ 301 w 10602"/>
                <a:gd name="connsiteY1-28" fmla="*/ 7170 h 10000"/>
                <a:gd name="connsiteX2-29" fmla="*/ 1000 w 10602"/>
                <a:gd name="connsiteY2-30" fmla="*/ 7499 h 10000"/>
                <a:gd name="connsiteX3-31" fmla="*/ 5888 w 10602"/>
                <a:gd name="connsiteY3-32" fmla="*/ 9635 h 10000"/>
                <a:gd name="connsiteX4-33" fmla="*/ 1466 w 10602"/>
                <a:gd name="connsiteY4-34" fmla="*/ 7251 h 10000"/>
                <a:gd name="connsiteX5-35" fmla="*/ 10000 w 10602"/>
                <a:gd name="connsiteY5-36" fmla="*/ 517 h 10000"/>
                <a:gd name="connsiteX0-37" fmla="*/ 10000 w 10118"/>
                <a:gd name="connsiteY0-38" fmla="*/ 1687 h 11170"/>
                <a:gd name="connsiteX1-39" fmla="*/ 301 w 10118"/>
                <a:gd name="connsiteY1-40" fmla="*/ 8340 h 11170"/>
                <a:gd name="connsiteX2-41" fmla="*/ 1000 w 10118"/>
                <a:gd name="connsiteY2-42" fmla="*/ 8669 h 11170"/>
                <a:gd name="connsiteX3-43" fmla="*/ 5888 w 10118"/>
                <a:gd name="connsiteY3-44" fmla="*/ 10805 h 11170"/>
                <a:gd name="connsiteX4-45" fmla="*/ 1466 w 10118"/>
                <a:gd name="connsiteY4-46" fmla="*/ 8421 h 11170"/>
                <a:gd name="connsiteX5-47" fmla="*/ 10000 w 10118"/>
                <a:gd name="connsiteY5-48" fmla="*/ 1687 h 11170"/>
                <a:gd name="connsiteX0-49" fmla="*/ 10000 w 10038"/>
                <a:gd name="connsiteY0-50" fmla="*/ 1102 h 10585"/>
                <a:gd name="connsiteX1-51" fmla="*/ 301 w 10038"/>
                <a:gd name="connsiteY1-52" fmla="*/ 7755 h 10585"/>
                <a:gd name="connsiteX2-53" fmla="*/ 1000 w 10038"/>
                <a:gd name="connsiteY2-54" fmla="*/ 8084 h 10585"/>
                <a:gd name="connsiteX3-55" fmla="*/ 5888 w 10038"/>
                <a:gd name="connsiteY3-56" fmla="*/ 10220 h 10585"/>
                <a:gd name="connsiteX4-57" fmla="*/ 1466 w 10038"/>
                <a:gd name="connsiteY4-58" fmla="*/ 7836 h 10585"/>
                <a:gd name="connsiteX5-59" fmla="*/ 10000 w 10038"/>
                <a:gd name="connsiteY5-60" fmla="*/ 1102 h 10585"/>
                <a:gd name="connsiteX0-61" fmla="*/ 10000 w 10602"/>
                <a:gd name="connsiteY0-62" fmla="*/ 740 h 10223"/>
                <a:gd name="connsiteX1-63" fmla="*/ 301 w 10602"/>
                <a:gd name="connsiteY1-64" fmla="*/ 7393 h 10223"/>
                <a:gd name="connsiteX2-65" fmla="*/ 1000 w 10602"/>
                <a:gd name="connsiteY2-66" fmla="*/ 7722 h 10223"/>
                <a:gd name="connsiteX3-67" fmla="*/ 5888 w 10602"/>
                <a:gd name="connsiteY3-68" fmla="*/ 9858 h 10223"/>
                <a:gd name="connsiteX4-69" fmla="*/ 1466 w 10602"/>
                <a:gd name="connsiteY4-70" fmla="*/ 7474 h 10223"/>
                <a:gd name="connsiteX5-71" fmla="*/ 10000 w 10602"/>
                <a:gd name="connsiteY5-72" fmla="*/ 740 h 10223"/>
                <a:gd name="connsiteX0-73" fmla="*/ 6852 w 7703"/>
                <a:gd name="connsiteY0-74" fmla="*/ 687 h 11041"/>
                <a:gd name="connsiteX1-75" fmla="*/ 301 w 7703"/>
                <a:gd name="connsiteY1-76" fmla="*/ 8211 h 11041"/>
                <a:gd name="connsiteX2-77" fmla="*/ 1000 w 7703"/>
                <a:gd name="connsiteY2-78" fmla="*/ 8540 h 11041"/>
                <a:gd name="connsiteX3-79" fmla="*/ 5888 w 7703"/>
                <a:gd name="connsiteY3-80" fmla="*/ 10676 h 11041"/>
                <a:gd name="connsiteX4-81" fmla="*/ 1466 w 7703"/>
                <a:gd name="connsiteY4-82" fmla="*/ 8292 h 11041"/>
                <a:gd name="connsiteX5-83" fmla="*/ 6852 w 7703"/>
                <a:gd name="connsiteY5-84" fmla="*/ 687 h 11041"/>
                <a:gd name="connsiteX0-85" fmla="*/ 8895 w 9440"/>
                <a:gd name="connsiteY0-86" fmla="*/ 189 h 9567"/>
                <a:gd name="connsiteX1-87" fmla="*/ 391 w 9440"/>
                <a:gd name="connsiteY1-88" fmla="*/ 7004 h 9567"/>
                <a:gd name="connsiteX2-89" fmla="*/ 1298 w 9440"/>
                <a:gd name="connsiteY2-90" fmla="*/ 7302 h 9567"/>
                <a:gd name="connsiteX3-91" fmla="*/ 7644 w 9440"/>
                <a:gd name="connsiteY3-92" fmla="*/ 9236 h 9567"/>
                <a:gd name="connsiteX4-93" fmla="*/ 1903 w 9440"/>
                <a:gd name="connsiteY4-94" fmla="*/ 7077 h 9567"/>
                <a:gd name="connsiteX5-95" fmla="*/ 8895 w 9440"/>
                <a:gd name="connsiteY5-96" fmla="*/ 189 h 9567"/>
                <a:gd name="connsiteX0-97" fmla="*/ 11246 w 11712"/>
                <a:gd name="connsiteY0-98" fmla="*/ 214 h 9356"/>
                <a:gd name="connsiteX1-99" fmla="*/ 414 w 11712"/>
                <a:gd name="connsiteY1-100" fmla="*/ 6677 h 9356"/>
                <a:gd name="connsiteX2-101" fmla="*/ 1375 w 11712"/>
                <a:gd name="connsiteY2-102" fmla="*/ 6988 h 9356"/>
                <a:gd name="connsiteX3-103" fmla="*/ 8097 w 11712"/>
                <a:gd name="connsiteY3-104" fmla="*/ 9010 h 9356"/>
                <a:gd name="connsiteX4-105" fmla="*/ 2016 w 11712"/>
                <a:gd name="connsiteY4-106" fmla="*/ 6753 h 9356"/>
                <a:gd name="connsiteX5-107" fmla="*/ 11246 w 11712"/>
                <a:gd name="connsiteY5-108" fmla="*/ 214 h 9356"/>
                <a:gd name="connsiteX0-109" fmla="*/ 9602 w 10000"/>
                <a:gd name="connsiteY0-110" fmla="*/ 514 h 10285"/>
                <a:gd name="connsiteX1-111" fmla="*/ 353 w 10000"/>
                <a:gd name="connsiteY1-112" fmla="*/ 7422 h 10285"/>
                <a:gd name="connsiteX2-113" fmla="*/ 1174 w 10000"/>
                <a:gd name="connsiteY2-114" fmla="*/ 7754 h 10285"/>
                <a:gd name="connsiteX3-115" fmla="*/ 6913 w 10000"/>
                <a:gd name="connsiteY3-116" fmla="*/ 9915 h 10285"/>
                <a:gd name="connsiteX4-117" fmla="*/ 1721 w 10000"/>
                <a:gd name="connsiteY4-118" fmla="*/ 7503 h 10285"/>
                <a:gd name="connsiteX5-119" fmla="*/ 9602 w 10000"/>
                <a:gd name="connsiteY5-120" fmla="*/ 514 h 102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7" name="Hình tự do 26"/>
            <p:cNvSpPr/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8" name="Hình tự do 31"/>
            <p:cNvSpPr/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49" name="Hình tự do 34"/>
            <p:cNvSpPr/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0" name="Hình tự do 49"/>
            <p:cNvSpPr/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1" name="Hình tự do 50"/>
            <p:cNvSpPr/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2" name="Dòng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3" name="Hình tự do 78"/>
            <p:cNvSpPr/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4" name="Hình tự do 79"/>
            <p:cNvSpPr/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5" name="Hình tự do 82"/>
            <p:cNvSpPr/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6" name="Hình tự do 84"/>
            <p:cNvSpPr/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7" name="Hình tự do 80"/>
            <p:cNvSpPr/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58" name="Hình tự do 84"/>
            <p:cNvSpPr/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grpSp>
          <p:nvGrpSpPr>
            <p:cNvPr id="59" name="Nhóm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Hình tự do 83"/>
              <p:cNvSpPr/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6" name="Hình tự do 80"/>
              <p:cNvSpPr/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7" name="Hình tự do 84"/>
              <p:cNvSpPr/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</p:grpSp>
        <p:grpSp>
          <p:nvGrpSpPr>
            <p:cNvPr id="60" name="Nhóm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Hình tự do 32"/>
              <p:cNvSpPr/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2" name="Hình tự do 33"/>
              <p:cNvSpPr/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3" name="Hình tự do 32"/>
              <p:cNvSpPr/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vi-VN"/>
              </a:p>
            </p:txBody>
          </p:sp>
          <p:sp>
            <p:nvSpPr>
              <p:cNvPr id="64" name="Hình bầu dục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 latinLnBrk="0">
              <a:defRPr lang="vi-VN" sz="5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 latinLnBrk="0">
              <a:buNone/>
              <a:defRPr lang="vi-VN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000"/>
            </a:lvl2pPr>
            <a:lvl3pPr marL="914400" indent="0" latinLnBrk="0">
              <a:buNone/>
              <a:defRPr lang="vi-VN" sz="1800"/>
            </a:lvl3pPr>
            <a:lvl4pPr marL="1371600" indent="0" latinLnBrk="0">
              <a:buNone/>
              <a:defRPr lang="vi-VN" sz="1600"/>
            </a:lvl4pPr>
            <a:lvl5pPr marL="1828800" indent="0" latinLnBrk="0">
              <a:buNone/>
              <a:defRPr lang="vi-VN" sz="1600"/>
            </a:lvl5pPr>
            <a:lvl6pPr marL="2286000" indent="0" latinLnBrk="0">
              <a:buNone/>
              <a:defRPr lang="vi-VN" sz="1600"/>
            </a:lvl6pPr>
            <a:lvl7pPr marL="2743200" indent="0" latinLnBrk="0">
              <a:buNone/>
              <a:defRPr lang="vi-VN" sz="1600"/>
            </a:lvl7pPr>
            <a:lvl8pPr marL="3200400" indent="0" latinLnBrk="0">
              <a:buNone/>
              <a:defRPr lang="vi-VN" sz="1600"/>
            </a:lvl8pPr>
            <a:lvl9pPr marL="3657600" indent="0" latinLnBrk="0">
              <a:buNone/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</p:spTree>
    <p:extLst>
      <p:ext uri="{BB962C8B-B14F-4D97-AF65-F5344CB8AC3E}">
        <p14:creationId xmlns:p14="http://schemas.microsoft.com/office/powerpoint/2010/main" val="185369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/>
              <a:t>9/5/2025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039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00" b="0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 dirty="0"/>
              <a:t>Bấm để thêm nội dung</a:t>
            </a:r>
            <a:endParaRPr lang="pt-BR" dirty="0"/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/>
              <a:t>9/5/2025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99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/>
              <a:t>9/5/2025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1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/>
              <a:t>9/5/2025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13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Hình tự do 44"/>
            <p:cNvSpPr/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0" name="Dòng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1" name="Hình tự do 46"/>
            <p:cNvSpPr/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2" name="Hình tự do 47"/>
            <p:cNvSpPr/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3" name="Hình tự do 48"/>
            <p:cNvSpPr/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4" name="Hình tự do 49"/>
            <p:cNvSpPr/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5" name="Hình tự do 10"/>
            <p:cNvSpPr/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6" name="Hình tự do 16"/>
            <p:cNvSpPr/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  <p:sp>
          <p:nvSpPr>
            <p:cNvPr id="17" name="Hình tự do 18"/>
            <p:cNvSpPr/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vi-VN"/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 latinLnBrk="0">
              <a:defRPr lang="vi-VN" sz="3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 latinLnBrk="0">
              <a:buNone/>
              <a:defRPr lang="vi-VN" sz="2000"/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 latinLnBrk="0">
              <a:spcBef>
                <a:spcPts val="1000"/>
              </a:spcBef>
              <a:buNone/>
              <a:defRPr lang="vi-VN" sz="16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 dirty="0"/>
              <a:t>Bấm để thêm nội dung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/>
              <a:t>9/5/2025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5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30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0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64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30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3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7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5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65662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596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772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4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47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3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C393-4A2D-4F78-8995-94FA4B9F2DD9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33AC8-4AEA-4EAB-87C6-50F929A033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4E97F1CE-C6FA-491F-A6E2-CBFE3A9C82F7}"/>
              </a:ext>
            </a:extLst>
          </p:cNvPr>
          <p:cNvSpPr txBox="1"/>
          <p:nvPr userDrawn="1"/>
        </p:nvSpPr>
        <p:spPr>
          <a:xfrm>
            <a:off x="-3276903" y="3576902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E215F4A0-E35E-4251-9F88-663CA538785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5"/>
            <a:ext cx="2773378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chỉnh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chỉnh sửa kiểu văn bản Chủ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/>
              <a:t>9/5/2025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Bản chiếu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/>
              <a:t>‹#›</a:t>
            </a:fld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6880EA-E48F-4962-A024-65E43847E82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D9FAD0-EECD-42C9-8FDB-FC972E85D3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870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2025/9/5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F3AF9-B3FF-4645-B39E-1B2A11260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94" y="-7131626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BD034-09ED-4101-B2E0-D450B322C22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0" y="9317294"/>
            <a:ext cx="5351206" cy="5351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68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7435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openxmlformats.org/officeDocument/2006/relationships/slide" Target="slide4.xml"/><Relationship Id="rId5" Type="http://schemas.openxmlformats.org/officeDocument/2006/relationships/image" Target="../media/image5.jpg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slide" Target="slide2.xml"/><Relationship Id="rId4" Type="http://schemas.openxmlformats.org/officeDocument/2006/relationships/image" Target="../media/image5.jp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974788" y="1092040"/>
            <a:ext cx="750333" cy="5120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8412367" y="494360"/>
            <a:ext cx="875825" cy="5976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974788" y="3686894"/>
            <a:ext cx="981186" cy="6695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3338308" y="760241"/>
            <a:ext cx="1194287" cy="815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4603556" y="4683839"/>
            <a:ext cx="1188246" cy="8108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10417807" y="1473803"/>
            <a:ext cx="1109127" cy="7568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7662034" y="3971368"/>
            <a:ext cx="750333" cy="5120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7089" t="10627" r="6819" b="4260"/>
          <a:stretch/>
        </p:blipFill>
        <p:spPr>
          <a:xfrm>
            <a:off x="1609820" y="2373355"/>
            <a:ext cx="1188246" cy="810882"/>
          </a:xfrm>
          <a:prstGeom prst="rect">
            <a:avLst/>
          </a:prstGeom>
        </p:spPr>
      </p:pic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292673" y="5757435"/>
            <a:ext cx="1606653" cy="625507"/>
          </a:xfrm>
          <a:prstGeom prst="roundRect">
            <a:avLst>
              <a:gd name="adj" fmla="val 50000"/>
            </a:avLst>
          </a:prstGeom>
          <a:solidFill>
            <a:srgbClr val="34AD37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3EAA4-41ED-4BC8-A647-F2B084F6C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5974" y="2044668"/>
            <a:ext cx="8077900" cy="3359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15260F-EB56-487B-8936-26228C60D1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46621" y="143264"/>
            <a:ext cx="5415498" cy="287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Hoạt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  <a:ea typeface="+mj-ea"/>
                <a:cs typeface="+mj-cs"/>
              </a:rPr>
              <a:t>động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oiny" panose="0200090306050006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48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508387-54F5-4442-9861-43074A17F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15" y="3032480"/>
            <a:ext cx="5382794" cy="3514337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0000">
            <a:off x="-1472565" y="2096135"/>
            <a:ext cx="4917440" cy="8070850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2351282" y="518303"/>
            <a:ext cx="5216132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7DD07C7-054D-4077-8649-77BF41799E44}"/>
              </a:ext>
            </a:extLst>
          </p:cNvPr>
          <p:cNvGrpSpPr/>
          <p:nvPr/>
        </p:nvGrpSpPr>
        <p:grpSpPr>
          <a:xfrm>
            <a:off x="537680" y="1712837"/>
            <a:ext cx="4098766" cy="1924824"/>
            <a:chOff x="625730" y="2080646"/>
            <a:chExt cx="4999383" cy="192482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394CDB-8D36-43AD-84E3-2A2DD564574C}"/>
                </a:ext>
              </a:extLst>
            </p:cNvPr>
            <p:cNvSpPr/>
            <p:nvPr/>
          </p:nvSpPr>
          <p:spPr>
            <a:xfrm>
              <a:off x="625730" y="2080646"/>
              <a:ext cx="4999383" cy="192482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:          + 10 = 26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2BC812-2095-4441-84E3-B017429AA562}"/>
                </a:ext>
              </a:extLst>
            </p:cNvPr>
            <p:cNvSpPr/>
            <p:nvPr/>
          </p:nvSpPr>
          <p:spPr>
            <a:xfrm>
              <a:off x="2278392" y="2334234"/>
              <a:ext cx="827133" cy="722143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00243A-CAD6-4A19-8167-6EF6C60DF447}"/>
              </a:ext>
            </a:extLst>
          </p:cNvPr>
          <p:cNvGrpSpPr/>
          <p:nvPr/>
        </p:nvGrpSpPr>
        <p:grpSpPr>
          <a:xfrm>
            <a:off x="5471286" y="1795947"/>
            <a:ext cx="5572539" cy="2222224"/>
            <a:chOff x="5914433" y="1788258"/>
            <a:chExt cx="5572539" cy="22222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8824DD-A431-4179-B59E-E088868E548A}"/>
                </a:ext>
              </a:extLst>
            </p:cNvPr>
            <p:cNvSpPr txBox="1"/>
            <p:nvPr/>
          </p:nvSpPr>
          <p:spPr>
            <a:xfrm>
              <a:off x="5914433" y="1788258"/>
              <a:ext cx="5572539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+ 20 = 35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+ 15 = 25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14  +        = 28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B8C8AC-7561-475B-BEF4-D5E166D91C9F}"/>
                </a:ext>
              </a:extLst>
            </p:cNvPr>
            <p:cNvSpPr/>
            <p:nvPr/>
          </p:nvSpPr>
          <p:spPr>
            <a:xfrm>
              <a:off x="6533226" y="2072988"/>
              <a:ext cx="53582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44B48C6-2C8A-48DB-A9D3-A1AE05F8FB51}"/>
                </a:ext>
              </a:extLst>
            </p:cNvPr>
            <p:cNvSpPr/>
            <p:nvPr/>
          </p:nvSpPr>
          <p:spPr>
            <a:xfrm>
              <a:off x="6442331" y="2775827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DC89007-80B1-4722-A028-9FCF6FC36DD4}"/>
                </a:ext>
              </a:extLst>
            </p:cNvPr>
            <p:cNvSpPr/>
            <p:nvPr/>
          </p:nvSpPr>
          <p:spPr>
            <a:xfrm>
              <a:off x="7581503" y="3508635"/>
              <a:ext cx="571343" cy="501847"/>
            </a:xfrm>
            <a:prstGeom prst="round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AF4881-7BB2-4145-905F-E0A888BD06FC}"/>
              </a:ext>
            </a:extLst>
          </p:cNvPr>
          <p:cNvGrpSpPr/>
          <p:nvPr/>
        </p:nvGrpSpPr>
        <p:grpSpPr>
          <a:xfrm>
            <a:off x="5006997" y="4625645"/>
            <a:ext cx="2618643" cy="1442375"/>
            <a:chOff x="7551217" y="4179147"/>
            <a:chExt cx="2618643" cy="144237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7E4DA91-FC60-4B5F-A33C-B0B30982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249F4E-EDF4-4EE3-969A-F714BECD54A0}"/>
                </a:ext>
              </a:extLst>
            </p:cNvPr>
            <p:cNvSpPr txBox="1"/>
            <p:nvPr/>
          </p:nvSpPr>
          <p:spPr>
            <a:xfrm rot="1398626">
              <a:off x="7860711" y="4179147"/>
              <a:ext cx="18498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SGK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ED73935-E6E1-4E2A-946D-2A489C32E5D4}"/>
              </a:ext>
            </a:extLst>
          </p:cNvPr>
          <p:cNvSpPr/>
          <p:nvPr/>
        </p:nvSpPr>
        <p:spPr>
          <a:xfrm>
            <a:off x="6035930" y="2032228"/>
            <a:ext cx="617837" cy="5741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DC2-D09D-4D35-8EC1-A811C362650C}"/>
              </a:ext>
            </a:extLst>
          </p:cNvPr>
          <p:cNvSpPr/>
          <p:nvPr/>
        </p:nvSpPr>
        <p:spPr>
          <a:xfrm>
            <a:off x="6004936" y="2759680"/>
            <a:ext cx="589521" cy="52568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8AFCD-28E5-417A-BF46-510F636C5D56}"/>
              </a:ext>
            </a:extLst>
          </p:cNvPr>
          <p:cNvSpPr/>
          <p:nvPr/>
        </p:nvSpPr>
        <p:spPr>
          <a:xfrm>
            <a:off x="7138355" y="3514042"/>
            <a:ext cx="664691" cy="50184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6F655EBB-3887-4F31-B0AF-B0EA60FC18A7}"/>
              </a:ext>
            </a:extLst>
          </p:cNvPr>
          <p:cNvSpPr/>
          <p:nvPr/>
        </p:nvSpPr>
        <p:spPr>
          <a:xfrm>
            <a:off x="8678134" y="1823277"/>
            <a:ext cx="282918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20 = 15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7BBE738B-CF2D-4B07-B8F8-29091A3DCC15}"/>
              </a:ext>
            </a:extLst>
          </p:cNvPr>
          <p:cNvSpPr/>
          <p:nvPr/>
        </p:nvSpPr>
        <p:spPr>
          <a:xfrm>
            <a:off x="8701089" y="2644253"/>
            <a:ext cx="282918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– 15 = 10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0">
            <a:extLst>
              <a:ext uri="{FF2B5EF4-FFF2-40B4-BE49-F238E27FC236}">
                <a16:creationId xmlns:a16="http://schemas.microsoft.com/office/drawing/2014/main" id="{0FE3D2AE-CC62-4A72-8278-2423DD9597F1}"/>
              </a:ext>
            </a:extLst>
          </p:cNvPr>
          <p:cNvSpPr/>
          <p:nvPr/>
        </p:nvSpPr>
        <p:spPr>
          <a:xfrm>
            <a:off x="8721148" y="3474548"/>
            <a:ext cx="2829183" cy="76758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– 14 = 14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0">
            <a:extLst>
              <a:ext uri="{FF2B5EF4-FFF2-40B4-BE49-F238E27FC236}">
                <a16:creationId xmlns:a16="http://schemas.microsoft.com/office/drawing/2014/main" id="{059531F5-32CE-4B2E-A75E-A24EFFA5C17F}"/>
              </a:ext>
            </a:extLst>
          </p:cNvPr>
          <p:cNvSpPr/>
          <p:nvPr/>
        </p:nvSpPr>
        <p:spPr>
          <a:xfrm>
            <a:off x="1892622" y="2907984"/>
            <a:ext cx="2829183" cy="767584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26 – 10 = 16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1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9" grpId="0" animBg="1"/>
      <p:bldP spid="20" grpId="0" animBg="1"/>
      <p:bldP spid="25" grpId="0" animBg="1"/>
      <p:bldP spid="27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ชื่อเรื่อง 826">
            <a:extLst>
              <a:ext uri="{FF2B5EF4-FFF2-40B4-BE49-F238E27FC236}">
                <a16:creationId xmlns:a16="http://schemas.microsoft.com/office/drawing/2014/main" id="{F1D4A2D0-63FF-45A0-B4DA-4EFB55499DD0}"/>
              </a:ext>
            </a:extLst>
          </p:cNvPr>
          <p:cNvSpPr txBox="1">
            <a:spLocks/>
          </p:cNvSpPr>
          <p:nvPr/>
        </p:nvSpPr>
        <p:spPr>
          <a:xfrm>
            <a:off x="1688133" y="478980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dirty="0">
                <a:ln>
                  <a:solidFill>
                    <a:srgbClr val="5E2700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  <a:endParaRPr lang="th-TH" dirty="0">
              <a:ln>
                <a:solidFill>
                  <a:srgbClr val="5E2700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F7162F-9865-437E-802F-268C37E8129B}"/>
              </a:ext>
            </a:extLst>
          </p:cNvPr>
          <p:cNvSpPr/>
          <p:nvPr/>
        </p:nvSpPr>
        <p:spPr>
          <a:xfrm>
            <a:off x="928060" y="478979"/>
            <a:ext cx="760073" cy="657197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2</a:t>
            </a:r>
          </a:p>
        </p:txBody>
      </p:sp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id="{010CD7B1-A790-4405-BCD3-1BFC9CC1C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783477"/>
              </p:ext>
            </p:extLst>
          </p:nvPr>
        </p:nvGraphicFramePr>
        <p:xfrm>
          <a:off x="1147761" y="257608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60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940030-E1C8-4AC6-BFBB-014EDC61319B}"/>
              </a:ext>
            </a:extLst>
          </p:cNvPr>
          <p:cNvSpPr/>
          <p:nvPr/>
        </p:nvSpPr>
        <p:spPr>
          <a:xfrm>
            <a:off x="5200651" y="2667000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C2AD855-81E1-450C-ADB8-9DD70C34CEF7}"/>
              </a:ext>
            </a:extLst>
          </p:cNvPr>
          <p:cNvSpPr/>
          <p:nvPr/>
        </p:nvSpPr>
        <p:spPr>
          <a:xfrm>
            <a:off x="6819901" y="3384149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D3D1EE5-70A9-4789-BB3D-CC599E21E737}"/>
              </a:ext>
            </a:extLst>
          </p:cNvPr>
          <p:cNvSpPr/>
          <p:nvPr/>
        </p:nvSpPr>
        <p:spPr>
          <a:xfrm>
            <a:off x="8439151" y="2667000"/>
            <a:ext cx="81915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870FF2A-C288-4C44-B347-6BBD47909B5F}"/>
              </a:ext>
            </a:extLst>
          </p:cNvPr>
          <p:cNvSpPr/>
          <p:nvPr/>
        </p:nvSpPr>
        <p:spPr>
          <a:xfrm>
            <a:off x="9848850" y="3347882"/>
            <a:ext cx="1047749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7BDB74-AFCC-48C8-B8FF-968CF521F271}"/>
              </a:ext>
            </a:extLst>
          </p:cNvPr>
          <p:cNvGrpSpPr/>
          <p:nvPr/>
        </p:nvGrpSpPr>
        <p:grpSpPr>
          <a:xfrm rot="20979764">
            <a:off x="7529194" y="682950"/>
            <a:ext cx="4446458" cy="1425882"/>
            <a:chOff x="9213843" y="4035491"/>
            <a:chExt cx="4446458" cy="14258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96C0BB-4904-4526-A625-4091C702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10062917" y="4035491"/>
              <a:ext cx="2608586" cy="142588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174A5A-6C35-4718-84C2-17E89642C301}"/>
                </a:ext>
              </a:extLst>
            </p:cNvPr>
            <p:cNvSpPr txBox="1"/>
            <p:nvPr/>
          </p:nvSpPr>
          <p:spPr>
            <a:xfrm rot="1398626">
              <a:off x="9213843" y="4446000"/>
              <a:ext cx="44464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SGK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0721" y="221224"/>
            <a:ext cx="11577485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AB858-83E6-4005-B950-AD312D45773A}"/>
              </a:ext>
            </a:extLst>
          </p:cNvPr>
          <p:cNvSpPr/>
          <p:nvPr/>
        </p:nvSpPr>
        <p:spPr>
          <a:xfrm>
            <a:off x="630030" y="500339"/>
            <a:ext cx="650769" cy="679733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Itim"/>
                <a:ea typeface="+mn-ea"/>
                <a:cs typeface="Itim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B29AA-45B3-40B9-A9F6-453C1DC3C04D}"/>
              </a:ext>
            </a:extLst>
          </p:cNvPr>
          <p:cNvSpPr txBox="1"/>
          <p:nvPr/>
        </p:nvSpPr>
        <p:spPr>
          <a:xfrm>
            <a:off x="1280799" y="500339"/>
            <a:ext cx="10144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65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79A89-1DD8-456E-BA35-F5618A0DA47D}"/>
              </a:ext>
            </a:extLst>
          </p:cNvPr>
          <p:cNvSpPr txBox="1"/>
          <p:nvPr/>
        </p:nvSpPr>
        <p:spPr>
          <a:xfrm>
            <a:off x="1280799" y="2104569"/>
            <a:ext cx="264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22495E-A9A2-43DB-8F9B-54A1385F2E27}"/>
              </a:ext>
            </a:extLst>
          </p:cNvPr>
          <p:cNvSpPr txBox="1"/>
          <p:nvPr/>
        </p:nvSpPr>
        <p:spPr>
          <a:xfrm>
            <a:off x="1079479" y="2828469"/>
            <a:ext cx="2485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Có: 65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8314A1-F324-4DC3-B931-75712EEA8FA9}"/>
              </a:ext>
            </a:extLst>
          </p:cNvPr>
          <p:cNvSpPr txBox="1"/>
          <p:nvPr/>
        </p:nvSpPr>
        <p:spPr>
          <a:xfrm>
            <a:off x="295543" y="3564507"/>
            <a:ext cx="5231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40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12D068-8E36-4712-9EF5-0AFAD867114B}"/>
              </a:ext>
            </a:extLst>
          </p:cNvPr>
          <p:cNvSpPr txBox="1"/>
          <p:nvPr/>
        </p:nvSpPr>
        <p:spPr>
          <a:xfrm>
            <a:off x="-222183" y="4300545"/>
            <a:ext cx="61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...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F71FF-898C-413C-8710-F634C3283CF8}"/>
              </a:ext>
            </a:extLst>
          </p:cNvPr>
          <p:cNvSpPr txBox="1"/>
          <p:nvPr/>
        </p:nvSpPr>
        <p:spPr>
          <a:xfrm>
            <a:off x="7127028" y="2230320"/>
            <a:ext cx="26479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74ECFB-07BC-4E5E-A2BF-BE7618741F2D}"/>
              </a:ext>
            </a:extLst>
          </p:cNvPr>
          <p:cNvSpPr txBox="1"/>
          <p:nvPr/>
        </p:nvSpPr>
        <p:spPr>
          <a:xfrm>
            <a:off x="5482551" y="2937938"/>
            <a:ext cx="6170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EC8287-BF5C-4C5B-B881-3203B8FAE466}"/>
              </a:ext>
            </a:extLst>
          </p:cNvPr>
          <p:cNvSpPr txBox="1"/>
          <p:nvPr/>
        </p:nvSpPr>
        <p:spPr>
          <a:xfrm>
            <a:off x="6064278" y="3677336"/>
            <a:ext cx="52318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65 – 40 = 25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EB23F6-0FDF-4DB4-A7AA-0270F960750B}"/>
              </a:ext>
            </a:extLst>
          </p:cNvPr>
          <p:cNvSpPr txBox="1"/>
          <p:nvPr/>
        </p:nvSpPr>
        <p:spPr>
          <a:xfrm>
            <a:off x="6179995" y="4351859"/>
            <a:ext cx="6121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 25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thuyền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BA064F-459F-4F77-8377-BA6A2E4BCD35}"/>
              </a:ext>
            </a:extLst>
          </p:cNvPr>
          <p:cNvCxnSpPr>
            <a:cxnSpLocks/>
          </p:cNvCxnSpPr>
          <p:nvPr/>
        </p:nvCxnSpPr>
        <p:spPr>
          <a:xfrm>
            <a:off x="1372311" y="901370"/>
            <a:ext cx="4155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DE9FB3-C9FE-4FA8-8AA4-82082E11BC7B}"/>
              </a:ext>
            </a:extLst>
          </p:cNvPr>
          <p:cNvCxnSpPr>
            <a:cxnSpLocks/>
          </p:cNvCxnSpPr>
          <p:nvPr/>
        </p:nvCxnSpPr>
        <p:spPr>
          <a:xfrm>
            <a:off x="1341315" y="1300646"/>
            <a:ext cx="3850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791BBA-CC7B-43C8-9305-C72ABAB0FDD5}"/>
              </a:ext>
            </a:extLst>
          </p:cNvPr>
          <p:cNvCxnSpPr>
            <a:cxnSpLocks/>
          </p:cNvCxnSpPr>
          <p:nvPr/>
        </p:nvCxnSpPr>
        <p:spPr>
          <a:xfrm>
            <a:off x="5986352" y="1281353"/>
            <a:ext cx="4707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63BBCE-C705-4A88-BC1B-3F2E6B90D0C9}"/>
              </a:ext>
            </a:extLst>
          </p:cNvPr>
          <p:cNvGrpSpPr/>
          <p:nvPr/>
        </p:nvGrpSpPr>
        <p:grpSpPr>
          <a:xfrm>
            <a:off x="7123663" y="2497675"/>
            <a:ext cx="2618643" cy="1425882"/>
            <a:chOff x="7551217" y="4195640"/>
            <a:chExt cx="2618643" cy="142588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49CD06-71D8-472E-AFF8-E189D6651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3698">
              <a:off x="7551217" y="4195640"/>
              <a:ext cx="2618643" cy="142588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C64776-7742-47A7-A7F5-4C08DA4C524E}"/>
                </a:ext>
              </a:extLst>
            </p:cNvPr>
            <p:cNvSpPr txBox="1"/>
            <p:nvPr/>
          </p:nvSpPr>
          <p:spPr>
            <a:xfrm rot="1398626">
              <a:off x="7710229" y="4564180"/>
              <a:ext cx="24563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82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70A727-3B09-4416-901F-FD3E0E6AD5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2" y="1658983"/>
            <a:ext cx="10267487" cy="27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b="1">
                <a:solidFill>
                  <a:srgbClr val="002060"/>
                </a:solidFill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34477868"/>
              </p:ext>
            </p:extLst>
          </p:nvPr>
        </p:nvGraphicFramePr>
        <p:xfrm>
          <a:off x="2597627" y="1079292"/>
          <a:ext cx="7880497" cy="208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8219529"/>
              </p:ext>
            </p:extLst>
          </p:nvPr>
        </p:nvGraphicFramePr>
        <p:xfrm>
          <a:off x="2687570" y="2795665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436943"/>
              </p:ext>
            </p:extLst>
          </p:nvPr>
        </p:nvGraphicFramePr>
        <p:xfrm>
          <a:off x="2659942" y="4198672"/>
          <a:ext cx="7790554" cy="165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0" y="-71438"/>
            <a:ext cx="12292013" cy="692943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DEA9DE9-7908-445F-9FD3-B58D1F89E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" y="0"/>
            <a:ext cx="12290601" cy="68585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3231987" y="642481"/>
            <a:ext cx="1188246" cy="810882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2728288" y="3980035"/>
            <a:ext cx="1188246" cy="810882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6821112" y="3988014"/>
            <a:ext cx="1188246" cy="810882"/>
          </a:xfrm>
          <a:prstGeom prst="rect">
            <a:avLst/>
          </a:prstGeom>
        </p:spPr>
      </p:pic>
      <p:pic>
        <p:nvPicPr>
          <p:cNvPr id="22" name="Picture 21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9"/>
          <a:srcRect l="7089" t="10627" r="6819" b="4260"/>
          <a:stretch/>
        </p:blipFill>
        <p:spPr>
          <a:xfrm>
            <a:off x="7644842" y="1218124"/>
            <a:ext cx="1188246" cy="810882"/>
          </a:xfrm>
          <a:prstGeom prst="rect">
            <a:avLst/>
          </a:prstGeom>
        </p:spPr>
      </p:pic>
      <p:pic>
        <p:nvPicPr>
          <p:cNvPr id="2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024DC31-C616-4A5A-BFBA-2A1F51ED3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486400" y="7843684"/>
            <a:ext cx="609600" cy="609600"/>
          </a:xfrm>
          <a:prstGeom prst="rect">
            <a:avLst/>
          </a:prstGeom>
        </p:spPr>
      </p:pic>
      <p:pic>
        <p:nvPicPr>
          <p:cNvPr id="63" name="13 Imagen">
            <a:hlinkClick r:id="rId14" action="ppaction://hlinksldjump"/>
            <a:extLst>
              <a:ext uri="{FF2B5EF4-FFF2-40B4-BE49-F238E27FC236}">
                <a16:creationId xmlns:a16="http://schemas.microsoft.com/office/drawing/2014/main" id="{F078D8A4-4F2F-4D14-BA8D-B6443B5386F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90512" y="0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39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126 + 45 = 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632512" y="3799344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171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11990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181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5785315" y="3787495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161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151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Shape&#10;&#10;Description automatically generated">
            <a:extLst>
              <a:ext uri="{FF2B5EF4-FFF2-40B4-BE49-F238E27FC236}">
                <a16:creationId xmlns:a16="http://schemas.microsoft.com/office/drawing/2014/main" id="{9E1DFF10-EF0E-4E97-BF46-E546C90580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93" y="4146405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7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– 30 = 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5634622" y="3712259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50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42341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70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781346" y="3784659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60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40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59B39E9A-50A2-4AD9-B35E-4F0FBB4620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87" y="5442018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 – 40 =?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632512" y="3799344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44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11990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43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5785315" y="3787495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48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42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ED5D436B-B8C1-4321-8A8D-DBF419B072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57" y="4133263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9" b="19010"/>
          <a:stretch/>
        </p:blipFill>
        <p:spPr>
          <a:xfrm>
            <a:off x="-100014" y="-42862"/>
            <a:ext cx="12292013" cy="69294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01" y="-594"/>
            <a:ext cx="12290601" cy="68585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620" y="-431188"/>
            <a:ext cx="2256440" cy="225644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26700" y="495300"/>
            <a:ext cx="8293600" cy="3231317"/>
          </a:xfrm>
          <a:prstGeom prst="roundRect">
            <a:avLst>
              <a:gd name="adj" fmla="val 6702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4057A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83 + 17 = ?</a:t>
            </a:r>
          </a:p>
        </p:txBody>
      </p:sp>
      <p:grpSp>
        <p:nvGrpSpPr>
          <p:cNvPr id="8" name="A. MsPham"/>
          <p:cNvGrpSpPr/>
          <p:nvPr/>
        </p:nvGrpSpPr>
        <p:grpSpPr>
          <a:xfrm>
            <a:off x="632512" y="3799344"/>
            <a:ext cx="5041400" cy="1398460"/>
            <a:chOff x="632512" y="3799344"/>
            <a:chExt cx="5041400" cy="1398460"/>
          </a:xfrm>
        </p:grpSpPr>
        <p:sp>
          <p:nvSpPr>
            <p:cNvPr id="16" name="Rounded Rectangle 15"/>
            <p:cNvSpPr/>
            <p:nvPr/>
          </p:nvSpPr>
          <p:spPr>
            <a:xfrm>
              <a:off x="990600" y="3976503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A. 98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23405">
              <a:off x="632512" y="3799344"/>
              <a:ext cx="941832" cy="941832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/>
          <a:srcRect t="9880" b="18625"/>
          <a:stretch/>
        </p:blipFill>
        <p:spPr>
          <a:xfrm rot="20479559">
            <a:off x="1213569" y="205624"/>
            <a:ext cx="1692599" cy="1307755"/>
          </a:xfrm>
          <a:prstGeom prst="rect">
            <a:avLst/>
          </a:prstGeom>
        </p:spPr>
      </p:pic>
      <p:grpSp>
        <p:nvGrpSpPr>
          <p:cNvPr id="11" name="B. MsPham"/>
          <p:cNvGrpSpPr/>
          <p:nvPr/>
        </p:nvGrpSpPr>
        <p:grpSpPr>
          <a:xfrm>
            <a:off x="611990" y="5240072"/>
            <a:ext cx="5061922" cy="1368041"/>
            <a:chOff x="611990" y="5240072"/>
            <a:chExt cx="5061922" cy="1368041"/>
          </a:xfrm>
        </p:grpSpPr>
        <p:sp>
          <p:nvSpPr>
            <p:cNvPr id="20" name="Rounded Rectangle 19"/>
            <p:cNvSpPr/>
            <p:nvPr/>
          </p:nvSpPr>
          <p:spPr>
            <a:xfrm>
              <a:off x="990600" y="5386812"/>
              <a:ext cx="4683312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B. 97</a:t>
              </a: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3098">
              <a:off x="611990" y="5240072"/>
              <a:ext cx="941832" cy="941832"/>
            </a:xfrm>
            <a:prstGeom prst="rect">
              <a:avLst/>
            </a:prstGeom>
          </p:spPr>
        </p:pic>
      </p:grpSp>
      <p:grpSp>
        <p:nvGrpSpPr>
          <p:cNvPr id="9" name="C.MsPham"/>
          <p:cNvGrpSpPr/>
          <p:nvPr/>
        </p:nvGrpSpPr>
        <p:grpSpPr>
          <a:xfrm>
            <a:off x="5785315" y="3787495"/>
            <a:ext cx="4985563" cy="1410309"/>
            <a:chOff x="5785315" y="3787495"/>
            <a:chExt cx="4985563" cy="1410309"/>
          </a:xfrm>
        </p:grpSpPr>
        <p:sp>
          <p:nvSpPr>
            <p:cNvPr id="21" name="Rounded Rectangle 20"/>
            <p:cNvSpPr/>
            <p:nvPr/>
          </p:nvSpPr>
          <p:spPr>
            <a:xfrm>
              <a:off x="6089150" y="3976503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C. 99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14472">
              <a:off x="5785315" y="3787495"/>
              <a:ext cx="938636" cy="938636"/>
            </a:xfrm>
            <a:prstGeom prst="rect">
              <a:avLst/>
            </a:prstGeom>
          </p:spPr>
        </p:pic>
      </p:grpSp>
      <p:grpSp>
        <p:nvGrpSpPr>
          <p:cNvPr id="10" name="D.MsPham"/>
          <p:cNvGrpSpPr/>
          <p:nvPr/>
        </p:nvGrpSpPr>
        <p:grpSpPr>
          <a:xfrm>
            <a:off x="5853751" y="5102277"/>
            <a:ext cx="4917127" cy="1505836"/>
            <a:chOff x="5853751" y="5102277"/>
            <a:chExt cx="4917127" cy="1505836"/>
          </a:xfrm>
        </p:grpSpPr>
        <p:sp>
          <p:nvSpPr>
            <p:cNvPr id="28" name="Rounded Rectangle 27"/>
            <p:cNvSpPr/>
            <p:nvPr/>
          </p:nvSpPr>
          <p:spPr>
            <a:xfrm>
              <a:off x="6089150" y="5386812"/>
              <a:ext cx="4681728" cy="1221301"/>
            </a:xfrm>
            <a:prstGeom prst="roundRect">
              <a:avLst>
                <a:gd name="adj" fmla="val 1720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rgbClr val="2DB4A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D. 100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71556">
              <a:off x="5853751" y="5102277"/>
              <a:ext cx="895185" cy="895185"/>
            </a:xfrm>
            <a:prstGeom prst="rect">
              <a:avLst/>
            </a:prstGeom>
          </p:spPr>
        </p:pic>
      </p:grpSp>
      <p:pic>
        <p:nvPicPr>
          <p:cNvPr id="19" name="13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95545" y="1749928"/>
            <a:ext cx="750665" cy="7119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ape&#10;&#10;Description automatically generated">
            <a:extLst>
              <a:ext uri="{FF2B5EF4-FFF2-40B4-BE49-F238E27FC236}">
                <a16:creationId xmlns:a16="http://schemas.microsoft.com/office/drawing/2014/main" id="{AC55704C-54AC-408A-9568-D1E80E0EA1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757" y="5549869"/>
            <a:ext cx="1041120" cy="88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2">
            <a:extLst>
              <a:ext uri="{FF2B5EF4-FFF2-40B4-BE49-F238E27FC236}">
                <a16:creationId xmlns:a16="http://schemas.microsoft.com/office/drawing/2014/main" id="{C243E732-B52F-4F15-B12F-77C844FFE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>
            <a:fillRect/>
          </a:stretch>
        </p:blipFill>
        <p:spPr>
          <a:xfrm>
            <a:off x="287383" y="1265020"/>
            <a:ext cx="11904617" cy="3933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BC5277-CA3B-4717-9AC2-7019326D7DDF}"/>
              </a:ext>
            </a:extLst>
          </p:cNvPr>
          <p:cNvSpPr txBox="1"/>
          <p:nvPr/>
        </p:nvSpPr>
        <p:spPr>
          <a:xfrm>
            <a:off x="2075699" y="2077856"/>
            <a:ext cx="87145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E71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800" b="1" dirty="0" err="1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ln w="12700">
                  <a:solidFill>
                    <a:prstClr val="white"/>
                  </a:solidFill>
                </a:ln>
                <a:solidFill>
                  <a:srgbClr val="E71B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kumimoji="0" lang="en-US" sz="48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E71B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8D117A4E-B45D-441C-B6B9-615B55FDB9C6}"/>
              </a:ext>
            </a:extLst>
          </p:cNvPr>
          <p:cNvSpPr/>
          <p:nvPr/>
        </p:nvSpPr>
        <p:spPr>
          <a:xfrm>
            <a:off x="3776938" y="313064"/>
            <a:ext cx="4256720" cy="1345919"/>
          </a:xfrm>
          <a:custGeom>
            <a:avLst/>
            <a:gdLst>
              <a:gd name="connsiteX0" fmla="*/ 384287 w 4256720"/>
              <a:gd name="connsiteY0" fmla="*/ 447705 h 1345919"/>
              <a:gd name="connsiteX1" fmla="*/ 554063 w 4256720"/>
              <a:gd name="connsiteY1" fmla="*/ 215191 h 1345919"/>
              <a:gd name="connsiteX2" fmla="*/ 1379985 w 4256720"/>
              <a:gd name="connsiteY2" fmla="*/ 162071 h 1345919"/>
              <a:gd name="connsiteX3" fmla="*/ 2212706 w 4256720"/>
              <a:gd name="connsiteY3" fmla="*/ 106925 h 1345919"/>
              <a:gd name="connsiteX4" fmla="*/ 2537182 w 4256720"/>
              <a:gd name="connsiteY4" fmla="*/ 6231 h 1345919"/>
              <a:gd name="connsiteX5" fmla="*/ 2939600 w 4256720"/>
              <a:gd name="connsiteY5" fmla="*/ 77296 h 1345919"/>
              <a:gd name="connsiteX6" fmla="*/ 3494353 w 4256720"/>
              <a:gd name="connsiteY6" fmla="*/ 21497 h 1345919"/>
              <a:gd name="connsiteX7" fmla="*/ 3775671 w 4256720"/>
              <a:gd name="connsiteY7" fmla="*/ 173723 h 1345919"/>
              <a:gd name="connsiteX8" fmla="*/ 4136704 w 4256720"/>
              <a:gd name="connsiteY8" fmla="*/ 321462 h 1345919"/>
              <a:gd name="connsiteX9" fmla="*/ 4120544 w 4256720"/>
              <a:gd name="connsiteY9" fmla="*/ 481664 h 1345919"/>
              <a:gd name="connsiteX10" fmla="*/ 4238589 w 4256720"/>
              <a:gd name="connsiteY10" fmla="*/ 726609 h 1345919"/>
              <a:gd name="connsiteX11" fmla="*/ 3685610 w 4256720"/>
              <a:gd name="connsiteY11" fmla="*/ 941021 h 1345919"/>
              <a:gd name="connsiteX12" fmla="*/ 3487652 w 4256720"/>
              <a:gd name="connsiteY12" fmla="*/ 1124745 h 1345919"/>
              <a:gd name="connsiteX13" fmla="*/ 2813672 w 4256720"/>
              <a:gd name="connsiteY13" fmla="*/ 1146990 h 1345919"/>
              <a:gd name="connsiteX14" fmla="*/ 2332032 w 4256720"/>
              <a:gd name="connsiteY14" fmla="*/ 1342990 h 1345919"/>
              <a:gd name="connsiteX15" fmla="*/ 1623859 w 4256720"/>
              <a:gd name="connsiteY15" fmla="*/ 1223353 h 1345919"/>
              <a:gd name="connsiteX16" fmla="*/ 571898 w 4256720"/>
              <a:gd name="connsiteY16" fmla="*/ 1105149 h 1345919"/>
              <a:gd name="connsiteX17" fmla="*/ 109374 w 4256720"/>
              <a:gd name="connsiteY17" fmla="*/ 973610 h 1345919"/>
              <a:gd name="connsiteX18" fmla="*/ 208204 w 4256720"/>
              <a:gd name="connsiteY18" fmla="*/ 796055 h 1345919"/>
              <a:gd name="connsiteX19" fmla="*/ -493 w 4256720"/>
              <a:gd name="connsiteY19" fmla="*/ 613888 h 1345919"/>
              <a:gd name="connsiteX20" fmla="*/ 380641 w 4256720"/>
              <a:gd name="connsiteY20" fmla="*/ 451973 h 1345919"/>
              <a:gd name="connsiteX21" fmla="*/ 384287 w 4256720"/>
              <a:gd name="connsiteY21" fmla="*/ 447705 h 1345919"/>
              <a:gd name="connsiteX0" fmla="*/ 462425 w 4256720"/>
              <a:gd name="connsiteY0" fmla="*/ 815558 h 1345919"/>
              <a:gd name="connsiteX1" fmla="*/ 212836 w 4256720"/>
              <a:gd name="connsiteY1" fmla="*/ 790727 h 1345919"/>
              <a:gd name="connsiteX2" fmla="*/ 682651 w 4256720"/>
              <a:gd name="connsiteY2" fmla="*/ 1087296 h 1345919"/>
              <a:gd name="connsiteX3" fmla="*/ 573474 w 4256720"/>
              <a:gd name="connsiteY3" fmla="*/ 1099167 h 1345919"/>
              <a:gd name="connsiteX4" fmla="*/ 1623662 w 4256720"/>
              <a:gd name="connsiteY4" fmla="*/ 1217869 h 1345919"/>
              <a:gd name="connsiteX5" fmla="*/ 1557841 w 4256720"/>
              <a:gd name="connsiteY5" fmla="*/ 1163659 h 1345919"/>
              <a:gd name="connsiteX6" fmla="*/ 2840473 w 4256720"/>
              <a:gd name="connsiteY6" fmla="*/ 1082685 h 1345919"/>
              <a:gd name="connsiteX7" fmla="*/ 2814164 w 4256720"/>
              <a:gd name="connsiteY7" fmla="*/ 1142161 h 1345919"/>
              <a:gd name="connsiteX8" fmla="*/ 3362907 w 4256720"/>
              <a:gd name="connsiteY8" fmla="*/ 715144 h 1345919"/>
              <a:gd name="connsiteX9" fmla="*/ 3683245 w 4256720"/>
              <a:gd name="connsiteY9" fmla="*/ 937469 h 1345919"/>
              <a:gd name="connsiteX10" fmla="*/ 4118573 w 4256720"/>
              <a:gd name="connsiteY10" fmla="*/ 478362 h 1345919"/>
              <a:gd name="connsiteX11" fmla="*/ 3975894 w 4256720"/>
              <a:gd name="connsiteY11" fmla="*/ 561734 h 1345919"/>
              <a:gd name="connsiteX12" fmla="*/ 3776262 w 4256720"/>
              <a:gd name="connsiteY12" fmla="*/ 169049 h 1345919"/>
              <a:gd name="connsiteX13" fmla="*/ 3783751 w 4256720"/>
              <a:gd name="connsiteY13" fmla="*/ 208430 h 1345919"/>
              <a:gd name="connsiteX14" fmla="*/ 2865206 w 4256720"/>
              <a:gd name="connsiteY14" fmla="*/ 123126 h 1345919"/>
              <a:gd name="connsiteX15" fmla="*/ 2938319 w 4256720"/>
              <a:gd name="connsiteY15" fmla="*/ 72903 h 1345919"/>
              <a:gd name="connsiteX16" fmla="*/ 2181667 w 4256720"/>
              <a:gd name="connsiteY16" fmla="*/ 147054 h 1345919"/>
              <a:gd name="connsiteX17" fmla="*/ 2217041 w 4256720"/>
              <a:gd name="connsiteY17" fmla="*/ 103747 h 1345919"/>
              <a:gd name="connsiteX18" fmla="*/ 1379492 w 4256720"/>
              <a:gd name="connsiteY18" fmla="*/ 161759 h 1345919"/>
              <a:gd name="connsiteX19" fmla="*/ 1507588 w 4256720"/>
              <a:gd name="connsiteY19" fmla="*/ 203757 h 1345919"/>
              <a:gd name="connsiteX20" fmla="*/ 406654 w 4256720"/>
              <a:gd name="connsiteY20" fmla="*/ 491914 h 1345919"/>
              <a:gd name="connsiteX21" fmla="*/ 384287 w 4256720"/>
              <a:gd name="connsiteY21" fmla="*/ 447705 h 134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56720" h="1345919" fill="none" extrusionOk="0">
                <a:moveTo>
                  <a:pt x="384287" y="447705"/>
                </a:moveTo>
                <a:cubicBezTo>
                  <a:pt x="350900" y="372262"/>
                  <a:pt x="429145" y="288269"/>
                  <a:pt x="554063" y="215191"/>
                </a:cubicBezTo>
                <a:cubicBezTo>
                  <a:pt x="746675" y="99843"/>
                  <a:pt x="1109927" y="100449"/>
                  <a:pt x="1379985" y="162071"/>
                </a:cubicBezTo>
                <a:cubicBezTo>
                  <a:pt x="1536496" y="59847"/>
                  <a:pt x="1945285" y="56077"/>
                  <a:pt x="2212706" y="106925"/>
                </a:cubicBezTo>
                <a:cubicBezTo>
                  <a:pt x="2275579" y="75291"/>
                  <a:pt x="2411492" y="2249"/>
                  <a:pt x="2537182" y="6231"/>
                </a:cubicBezTo>
                <a:cubicBezTo>
                  <a:pt x="2702665" y="-10569"/>
                  <a:pt x="2833646" y="30754"/>
                  <a:pt x="2939600" y="77296"/>
                </a:cubicBezTo>
                <a:cubicBezTo>
                  <a:pt x="3053219" y="36618"/>
                  <a:pt x="3335620" y="-1927"/>
                  <a:pt x="3494353" y="21497"/>
                </a:cubicBezTo>
                <a:cubicBezTo>
                  <a:pt x="3639484" y="63186"/>
                  <a:pt x="3741702" y="104932"/>
                  <a:pt x="3775671" y="173723"/>
                </a:cubicBezTo>
                <a:cubicBezTo>
                  <a:pt x="3966805" y="194427"/>
                  <a:pt x="4077381" y="238606"/>
                  <a:pt x="4136704" y="321462"/>
                </a:cubicBezTo>
                <a:cubicBezTo>
                  <a:pt x="4174063" y="368685"/>
                  <a:pt x="4182716" y="423376"/>
                  <a:pt x="4120544" y="481664"/>
                </a:cubicBezTo>
                <a:cubicBezTo>
                  <a:pt x="4231678" y="548467"/>
                  <a:pt x="4278051" y="630487"/>
                  <a:pt x="4238589" y="726609"/>
                </a:cubicBezTo>
                <a:cubicBezTo>
                  <a:pt x="4187846" y="884884"/>
                  <a:pt x="3945830" y="926019"/>
                  <a:pt x="3685610" y="941021"/>
                </a:cubicBezTo>
                <a:cubicBezTo>
                  <a:pt x="3679019" y="1010010"/>
                  <a:pt x="3589421" y="1070664"/>
                  <a:pt x="3487652" y="1124745"/>
                </a:cubicBezTo>
                <a:cubicBezTo>
                  <a:pt x="3309630" y="1191823"/>
                  <a:pt x="3017358" y="1181981"/>
                  <a:pt x="2813672" y="1146990"/>
                </a:cubicBezTo>
                <a:cubicBezTo>
                  <a:pt x="2749217" y="1204212"/>
                  <a:pt x="2566444" y="1341891"/>
                  <a:pt x="2332032" y="1342990"/>
                </a:cubicBezTo>
                <a:cubicBezTo>
                  <a:pt x="2087428" y="1382157"/>
                  <a:pt x="1796122" y="1318262"/>
                  <a:pt x="1623859" y="1223353"/>
                </a:cubicBezTo>
                <a:cubicBezTo>
                  <a:pt x="1291146" y="1272739"/>
                  <a:pt x="787631" y="1259394"/>
                  <a:pt x="571898" y="1105149"/>
                </a:cubicBezTo>
                <a:cubicBezTo>
                  <a:pt x="362423" y="1093251"/>
                  <a:pt x="182433" y="1069325"/>
                  <a:pt x="109374" y="973610"/>
                </a:cubicBezTo>
                <a:cubicBezTo>
                  <a:pt x="71873" y="909288"/>
                  <a:pt x="115040" y="836414"/>
                  <a:pt x="208204" y="796055"/>
                </a:cubicBezTo>
                <a:cubicBezTo>
                  <a:pt x="68178" y="775849"/>
                  <a:pt x="-9822" y="694370"/>
                  <a:pt x="-493" y="613888"/>
                </a:cubicBezTo>
                <a:cubicBezTo>
                  <a:pt x="16593" y="536006"/>
                  <a:pt x="180189" y="456950"/>
                  <a:pt x="380641" y="451973"/>
                </a:cubicBezTo>
                <a:cubicBezTo>
                  <a:pt x="381504" y="450830"/>
                  <a:pt x="383145" y="449394"/>
                  <a:pt x="384287" y="447705"/>
                </a:cubicBezTo>
                <a:close/>
              </a:path>
              <a:path w="4256720" h="1345919" fill="none" extrusionOk="0">
                <a:moveTo>
                  <a:pt x="462425" y="815558"/>
                </a:moveTo>
                <a:cubicBezTo>
                  <a:pt x="374056" y="832980"/>
                  <a:pt x="284838" y="812291"/>
                  <a:pt x="212836" y="790727"/>
                </a:cubicBezTo>
                <a:moveTo>
                  <a:pt x="682651" y="1087296"/>
                </a:moveTo>
                <a:cubicBezTo>
                  <a:pt x="642071" y="1095848"/>
                  <a:pt x="611459" y="1099640"/>
                  <a:pt x="573474" y="1099167"/>
                </a:cubicBezTo>
                <a:moveTo>
                  <a:pt x="1623662" y="1217869"/>
                </a:moveTo>
                <a:cubicBezTo>
                  <a:pt x="1597113" y="1199099"/>
                  <a:pt x="1580121" y="1178549"/>
                  <a:pt x="1557841" y="1163659"/>
                </a:cubicBezTo>
                <a:moveTo>
                  <a:pt x="2840473" y="1082685"/>
                </a:moveTo>
                <a:cubicBezTo>
                  <a:pt x="2838749" y="1101391"/>
                  <a:pt x="2827199" y="1120094"/>
                  <a:pt x="2814164" y="1142161"/>
                </a:cubicBezTo>
                <a:moveTo>
                  <a:pt x="3362907" y="715144"/>
                </a:moveTo>
                <a:cubicBezTo>
                  <a:pt x="3560259" y="746670"/>
                  <a:pt x="3686304" y="850349"/>
                  <a:pt x="3683245" y="937469"/>
                </a:cubicBezTo>
                <a:moveTo>
                  <a:pt x="4118573" y="478362"/>
                </a:moveTo>
                <a:cubicBezTo>
                  <a:pt x="4085855" y="509177"/>
                  <a:pt x="4036457" y="532949"/>
                  <a:pt x="3975894" y="561734"/>
                </a:cubicBezTo>
                <a:moveTo>
                  <a:pt x="3776262" y="169049"/>
                </a:moveTo>
                <a:cubicBezTo>
                  <a:pt x="3780623" y="179523"/>
                  <a:pt x="3783245" y="194093"/>
                  <a:pt x="3783751" y="208430"/>
                </a:cubicBezTo>
                <a:moveTo>
                  <a:pt x="2865206" y="123126"/>
                </a:moveTo>
                <a:cubicBezTo>
                  <a:pt x="2884312" y="104437"/>
                  <a:pt x="2904080" y="86578"/>
                  <a:pt x="2938319" y="72903"/>
                </a:cubicBezTo>
                <a:moveTo>
                  <a:pt x="2181667" y="147054"/>
                </a:moveTo>
                <a:cubicBezTo>
                  <a:pt x="2193304" y="131359"/>
                  <a:pt x="2198239" y="118258"/>
                  <a:pt x="2217041" y="103747"/>
                </a:cubicBezTo>
                <a:moveTo>
                  <a:pt x="1379492" y="161759"/>
                </a:moveTo>
                <a:cubicBezTo>
                  <a:pt x="1429554" y="168899"/>
                  <a:pt x="1470934" y="185648"/>
                  <a:pt x="1507588" y="203757"/>
                </a:cubicBezTo>
                <a:moveTo>
                  <a:pt x="406654" y="491914"/>
                </a:moveTo>
                <a:cubicBezTo>
                  <a:pt x="398289" y="480767"/>
                  <a:pt x="387026" y="464837"/>
                  <a:pt x="384287" y="447705"/>
                </a:cubicBezTo>
              </a:path>
              <a:path w="4256720" h="1345919" stroke="0" extrusionOk="0">
                <a:moveTo>
                  <a:pt x="384287" y="447705"/>
                </a:moveTo>
                <a:cubicBezTo>
                  <a:pt x="355340" y="385585"/>
                  <a:pt x="430774" y="263872"/>
                  <a:pt x="554063" y="215191"/>
                </a:cubicBezTo>
                <a:cubicBezTo>
                  <a:pt x="795650" y="137250"/>
                  <a:pt x="1148338" y="63211"/>
                  <a:pt x="1379985" y="162071"/>
                </a:cubicBezTo>
                <a:cubicBezTo>
                  <a:pt x="1568233" y="50816"/>
                  <a:pt x="1894515" y="2851"/>
                  <a:pt x="2212706" y="106925"/>
                </a:cubicBezTo>
                <a:cubicBezTo>
                  <a:pt x="2278460" y="54480"/>
                  <a:pt x="2405007" y="-7005"/>
                  <a:pt x="2537182" y="6231"/>
                </a:cubicBezTo>
                <a:cubicBezTo>
                  <a:pt x="2697128" y="-18120"/>
                  <a:pt x="2855295" y="48290"/>
                  <a:pt x="2939600" y="77296"/>
                </a:cubicBezTo>
                <a:cubicBezTo>
                  <a:pt x="3088854" y="47075"/>
                  <a:pt x="3288301" y="-30280"/>
                  <a:pt x="3494353" y="21497"/>
                </a:cubicBezTo>
                <a:cubicBezTo>
                  <a:pt x="3631368" y="62517"/>
                  <a:pt x="3737077" y="106599"/>
                  <a:pt x="3775671" y="173723"/>
                </a:cubicBezTo>
                <a:cubicBezTo>
                  <a:pt x="3941563" y="215570"/>
                  <a:pt x="4097257" y="252888"/>
                  <a:pt x="4136704" y="321462"/>
                </a:cubicBezTo>
                <a:cubicBezTo>
                  <a:pt x="4173652" y="373270"/>
                  <a:pt x="4173132" y="439037"/>
                  <a:pt x="4120544" y="481664"/>
                </a:cubicBezTo>
                <a:cubicBezTo>
                  <a:pt x="4247678" y="539453"/>
                  <a:pt x="4282038" y="631521"/>
                  <a:pt x="4238589" y="726609"/>
                </a:cubicBezTo>
                <a:cubicBezTo>
                  <a:pt x="4216434" y="860648"/>
                  <a:pt x="3935747" y="874285"/>
                  <a:pt x="3685610" y="941021"/>
                </a:cubicBezTo>
                <a:cubicBezTo>
                  <a:pt x="3678864" y="1015039"/>
                  <a:pt x="3617996" y="1087266"/>
                  <a:pt x="3487652" y="1124745"/>
                </a:cubicBezTo>
                <a:cubicBezTo>
                  <a:pt x="3287227" y="1204926"/>
                  <a:pt x="3001421" y="1192363"/>
                  <a:pt x="2813672" y="1146990"/>
                </a:cubicBezTo>
                <a:cubicBezTo>
                  <a:pt x="2721499" y="1202668"/>
                  <a:pt x="2543566" y="1340287"/>
                  <a:pt x="2332032" y="1342990"/>
                </a:cubicBezTo>
                <a:cubicBezTo>
                  <a:pt x="2055036" y="1372192"/>
                  <a:pt x="1777484" y="1310823"/>
                  <a:pt x="1623859" y="1223353"/>
                </a:cubicBezTo>
                <a:cubicBezTo>
                  <a:pt x="1321220" y="1315025"/>
                  <a:pt x="799119" y="1311469"/>
                  <a:pt x="571898" y="1105149"/>
                </a:cubicBezTo>
                <a:cubicBezTo>
                  <a:pt x="348766" y="1135550"/>
                  <a:pt x="165259" y="1040713"/>
                  <a:pt x="109374" y="973610"/>
                </a:cubicBezTo>
                <a:cubicBezTo>
                  <a:pt x="64707" y="920432"/>
                  <a:pt x="121770" y="851861"/>
                  <a:pt x="208204" y="796055"/>
                </a:cubicBezTo>
                <a:cubicBezTo>
                  <a:pt x="66765" y="765036"/>
                  <a:pt x="-10669" y="672668"/>
                  <a:pt x="-493" y="613888"/>
                </a:cubicBezTo>
                <a:cubicBezTo>
                  <a:pt x="5263" y="511258"/>
                  <a:pt x="142693" y="454395"/>
                  <a:pt x="380641" y="451973"/>
                </a:cubicBezTo>
                <a:cubicBezTo>
                  <a:pt x="381830" y="450628"/>
                  <a:pt x="383279" y="448943"/>
                  <a:pt x="384287" y="447705"/>
                </a:cubicBezTo>
                <a:close/>
              </a:path>
              <a:path w="4256720" h="1345919" fill="none" stroke="0" extrusionOk="0">
                <a:moveTo>
                  <a:pt x="462425" y="815558"/>
                </a:moveTo>
                <a:cubicBezTo>
                  <a:pt x="363164" y="811196"/>
                  <a:pt x="286860" y="815574"/>
                  <a:pt x="212836" y="790727"/>
                </a:cubicBezTo>
                <a:moveTo>
                  <a:pt x="682651" y="1087296"/>
                </a:moveTo>
                <a:cubicBezTo>
                  <a:pt x="645559" y="1090222"/>
                  <a:pt x="612184" y="1091377"/>
                  <a:pt x="573474" y="1099167"/>
                </a:cubicBezTo>
                <a:moveTo>
                  <a:pt x="1623662" y="1217869"/>
                </a:moveTo>
                <a:cubicBezTo>
                  <a:pt x="1602968" y="1200968"/>
                  <a:pt x="1573802" y="1188872"/>
                  <a:pt x="1557841" y="1163659"/>
                </a:cubicBezTo>
                <a:moveTo>
                  <a:pt x="2840473" y="1082685"/>
                </a:moveTo>
                <a:cubicBezTo>
                  <a:pt x="2837977" y="1104600"/>
                  <a:pt x="2828598" y="1128006"/>
                  <a:pt x="2814164" y="1142161"/>
                </a:cubicBezTo>
                <a:moveTo>
                  <a:pt x="3362907" y="715144"/>
                </a:moveTo>
                <a:cubicBezTo>
                  <a:pt x="3564349" y="738296"/>
                  <a:pt x="3689904" y="853806"/>
                  <a:pt x="3683245" y="937469"/>
                </a:cubicBezTo>
                <a:moveTo>
                  <a:pt x="4118573" y="478362"/>
                </a:moveTo>
                <a:cubicBezTo>
                  <a:pt x="4072783" y="512304"/>
                  <a:pt x="4029310" y="546596"/>
                  <a:pt x="3975894" y="561734"/>
                </a:cubicBezTo>
                <a:moveTo>
                  <a:pt x="3776262" y="169049"/>
                </a:moveTo>
                <a:cubicBezTo>
                  <a:pt x="3780801" y="181304"/>
                  <a:pt x="3785089" y="195879"/>
                  <a:pt x="3783751" y="208430"/>
                </a:cubicBezTo>
                <a:moveTo>
                  <a:pt x="2865206" y="123126"/>
                </a:moveTo>
                <a:cubicBezTo>
                  <a:pt x="2879167" y="107469"/>
                  <a:pt x="2908578" y="86595"/>
                  <a:pt x="2938319" y="72903"/>
                </a:cubicBezTo>
                <a:moveTo>
                  <a:pt x="2181667" y="147054"/>
                </a:moveTo>
                <a:cubicBezTo>
                  <a:pt x="2184888" y="131007"/>
                  <a:pt x="2204430" y="117699"/>
                  <a:pt x="2217041" y="103747"/>
                </a:cubicBezTo>
                <a:moveTo>
                  <a:pt x="1379492" y="161759"/>
                </a:moveTo>
                <a:cubicBezTo>
                  <a:pt x="1428958" y="172808"/>
                  <a:pt x="1470030" y="188348"/>
                  <a:pt x="1507588" y="203757"/>
                </a:cubicBezTo>
                <a:moveTo>
                  <a:pt x="406654" y="491914"/>
                </a:moveTo>
                <a:cubicBezTo>
                  <a:pt x="396751" y="476266"/>
                  <a:pt x="390896" y="460059"/>
                  <a:pt x="384287" y="447705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40000"/>
                    <a:lumOff val="6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Toán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40000"/>
                  <a:lumOff val="60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10" name="Picture 9" descr="A picture containing vector graphics, businesscard&#10;&#10;Description automatically generated">
            <a:extLst>
              <a:ext uri="{FF2B5EF4-FFF2-40B4-BE49-F238E27FC236}">
                <a16:creationId xmlns:a16="http://schemas.microsoft.com/office/drawing/2014/main" id="{5FE75F33-4916-4412-96A2-F2CC365DA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8008" y1="49894" x2="13453" y2="51271"/>
                        <a14:foregroundMark x1="21610" y1="29025" x2="24788" y2="34110"/>
                        <a14:foregroundMark x1="35487" y1="16843" x2="34852" y2="21610"/>
                        <a14:foregroundMark x1="57945" y1="16208" x2="57733" y2="22034"/>
                        <a14:foregroundMark x1="73411" y1="23093" x2="70657" y2="29237"/>
                        <a14:foregroundMark x1="84852" y1="35699" x2="85593" y2="38771"/>
                        <a14:foregroundMark x1="85593" y1="56992" x2="84958" y2="60593"/>
                        <a14:foregroundMark x1="67373" y1="81992" x2="30508" y2="84746"/>
                        <a14:foregroundMark x1="30508" y1="84746" x2="26059" y2="77225"/>
                        <a14:foregroundMark x1="26059" y1="77225" x2="30297" y2="71398"/>
                        <a14:foregroundMark x1="30297" y1="71398" x2="37394" y2="68220"/>
                        <a14:foregroundMark x1="37394" y1="68220" x2="37712" y2="68220"/>
                        <a14:foregroundMark x1="61758" y1="67479" x2="72987" y2="72458"/>
                        <a14:foregroundMark x1="72987" y1="72458" x2="74576" y2="79661"/>
                        <a14:foregroundMark x1="74576" y1="79661" x2="69174" y2="84428"/>
                        <a14:foregroundMark x1="69174" y1="84428" x2="58581" y2="85593"/>
                        <a14:foregroundMark x1="73517" y1="86017" x2="81038" y2="82097"/>
                        <a14:foregroundMark x1="81038" y1="82097" x2="76059" y2="72775"/>
                        <a14:foregroundMark x1="76059" y1="72775" x2="69174" y2="68008"/>
                        <a14:foregroundMark x1="69174" y1="68008" x2="59428" y2="66737"/>
                        <a14:foregroundMark x1="50000" y1="60911" x2="50000" y2="60911"/>
                        <a14:foregroundMark x1="32627" y1="67161" x2="23305" y2="75530"/>
                        <a14:foregroundMark x1="23305" y1="75530" x2="18326" y2="84746"/>
                        <a14:foregroundMark x1="18326" y1="84746" x2="25636" y2="88453"/>
                        <a14:foregroundMark x1="25636" y1="88453" x2="31992" y2="87288"/>
                        <a14:foregroundMark x1="16737" y1="84958" x2="16737" y2="84958"/>
                        <a14:foregroundMark x1="19068" y1="82309" x2="19068" y2="82309"/>
                        <a14:foregroundMark x1="16314" y1="82945" x2="16314" y2="82945"/>
                        <a14:foregroundMark x1="15890" y1="86017" x2="15042" y2="86441"/>
                        <a14:foregroundMark x1="15572" y1="82839" x2="15572" y2="82839"/>
                        <a14:foregroundMark x1="15784" y1="82945" x2="15784" y2="82945"/>
                        <a14:foregroundMark x1="15466" y1="83792" x2="15466" y2="83792"/>
                        <a14:foregroundMark x1="15360" y1="84110" x2="15360" y2="84110"/>
                        <a14:foregroundMark x1="29555" y1="81674" x2="29555" y2="81674"/>
                        <a14:foregroundMark x1="31356" y1="80403" x2="31356" y2="80403"/>
                        <a14:foregroundMark x1="31674" y1="80403" x2="32839" y2="80403"/>
                        <a14:foregroundMark x1="33581" y1="80403" x2="33581" y2="80403"/>
                        <a14:foregroundMark x1="35699" y1="81992" x2="32097" y2="72987"/>
                        <a14:foregroundMark x1="24682" y1="78708" x2="29979" y2="77860"/>
                        <a14:foregroundMark x1="34534" y1="71081" x2="36123" y2="83581"/>
                        <a14:foregroundMark x1="36123" y1="83581" x2="44597" y2="82521"/>
                        <a14:foregroundMark x1="44597" y1="82521" x2="38877" y2="77436"/>
                        <a14:foregroundMark x1="38877" y1="77436" x2="38347" y2="70021"/>
                        <a14:foregroundMark x1="38347" y1="70021" x2="30191" y2="72246"/>
                        <a14:foregroundMark x1="30191" y1="72246" x2="32945" y2="73411"/>
                        <a14:foregroundMark x1="32097" y1="66314" x2="43008" y2="67055"/>
                        <a14:foregroundMark x1="43008" y1="67055" x2="36229" y2="69597"/>
                        <a14:foregroundMark x1="36229" y1="69597" x2="32627" y2="68326"/>
                        <a14:foregroundMark x1="64513" y1="71928" x2="57733" y2="77860"/>
                        <a14:foregroundMark x1="57733" y1="77860" x2="63136" y2="83475"/>
                        <a14:foregroundMark x1="63136" y1="83475" x2="71504" y2="80403"/>
                        <a14:foregroundMark x1="71504" y1="80403" x2="65678" y2="70975"/>
                        <a14:foregroundMark x1="65678" y1="70975" x2="63453" y2="71610"/>
                        <a14:foregroundMark x1="80085" y1="82839" x2="84746" y2="89936"/>
                        <a14:foregroundMark x1="84746" y1="89936" x2="83898" y2="81356"/>
                        <a14:foregroundMark x1="83898" y1="81356" x2="79979" y2="78072"/>
                        <a14:foregroundMark x1="68114" y1="75530" x2="59110" y2="76801"/>
                        <a14:foregroundMark x1="59110" y1="76801" x2="65466" y2="79873"/>
                        <a14:foregroundMark x1="65466" y1="79873" x2="70975" y2="75953"/>
                        <a14:foregroundMark x1="49894" y1="78708" x2="56674" y2="75318"/>
                        <a14:foregroundMark x1="56674" y1="75318" x2="47775" y2="76483"/>
                        <a14:foregroundMark x1="47775" y1="76483" x2="46822" y2="77436"/>
                        <a14:foregroundMark x1="44809" y1="77225" x2="48199" y2="75636"/>
                        <a14:foregroundMark x1="52013" y1="78284" x2="56144" y2="79449"/>
                        <a14:foregroundMark x1="41102" y1="76801" x2="40572" y2="75212"/>
                        <a14:foregroundMark x1="41525" y1="78284" x2="41949" y2="78284"/>
                        <a14:foregroundMark x1="41949" y1="78284" x2="41949" y2="78284"/>
                        <a14:foregroundMark x1="71716" y1="64513" x2="71716" y2="64513"/>
                        <a14:foregroundMark x1="57521" y1="14725" x2="57521" y2="14725"/>
                        <a14:foregroundMark x1="56568" y1="14725" x2="56568" y2="14725"/>
                        <a14:foregroundMark x1="36123" y1="15996" x2="36123" y2="15996"/>
                        <a14:foregroundMark x1="36123" y1="15996" x2="36123" y2="15996"/>
                        <a14:foregroundMark x1="38877" y1="14831" x2="35699" y2="21292"/>
                        <a14:foregroundMark x1="35699" y1="21292" x2="38136" y2="21504"/>
                        <a14:foregroundMark x1="43326" y1="11017" x2="43326" y2="11017"/>
                        <a14:foregroundMark x1="43008" y1="10487" x2="42373" y2="11017"/>
                        <a14:foregroundMark x1="43432" y1="42797" x2="43432" y2="42797"/>
                        <a14:foregroundMark x1="43432" y1="42797" x2="43432" y2="42797"/>
                        <a14:foregroundMark x1="43962" y1="40678" x2="43962" y2="40678"/>
                        <a14:foregroundMark x1="43962" y1="40678" x2="43962" y2="40678"/>
                        <a14:foregroundMark x1="54449" y1="41102" x2="54449" y2="41102"/>
                        <a14:foregroundMark x1="54449" y1="41102" x2="54449" y2="41102"/>
                        <a14:foregroundMark x1="57521" y1="41843" x2="57521" y2="41843"/>
                        <a14:foregroundMark x1="57521" y1="41843" x2="57521" y2="41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49" y="3363320"/>
            <a:ext cx="3671394" cy="36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76" descr="图片包含 物体&#10;&#10;已生成高可信度的说明">
            <a:extLst>
              <a:ext uri="{FF2B5EF4-FFF2-40B4-BE49-F238E27FC236}">
                <a16:creationId xmlns:a16="http://schemas.microsoft.com/office/drawing/2014/main" id="{B141A731-86DB-47F8-B43A-42F5A3477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0" y="147233"/>
            <a:ext cx="922304" cy="922304"/>
          </a:xfrm>
          <a:prstGeom prst="rect">
            <a:avLst/>
          </a:prstGeom>
        </p:spPr>
      </p:pic>
      <p:pic>
        <p:nvPicPr>
          <p:cNvPr id="11" name="图片 77">
            <a:extLst>
              <a:ext uri="{FF2B5EF4-FFF2-40B4-BE49-F238E27FC236}">
                <a16:creationId xmlns:a16="http://schemas.microsoft.com/office/drawing/2014/main" id="{008DC08E-6D8F-4485-B8B4-9B8D64F514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071" b="73373"/>
          <a:stretch/>
        </p:blipFill>
        <p:spPr>
          <a:xfrm flipH="1">
            <a:off x="9884229" y="12189"/>
            <a:ext cx="2307771" cy="1624554"/>
          </a:xfrm>
          <a:prstGeom prst="rect">
            <a:avLst/>
          </a:prstGeom>
        </p:spPr>
      </p:pic>
      <p:pic>
        <p:nvPicPr>
          <p:cNvPr id="13" name="图片 78">
            <a:extLst>
              <a:ext uri="{FF2B5EF4-FFF2-40B4-BE49-F238E27FC236}">
                <a16:creationId xmlns:a16="http://schemas.microsoft.com/office/drawing/2014/main" id="{CA10D7DC-35AD-4CAF-80DE-B38A1FE0B2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>
            <a:off x="0" y="4584507"/>
            <a:ext cx="12192000" cy="2273493"/>
          </a:xfrm>
          <a:prstGeom prst="rect">
            <a:avLst/>
          </a:prstGeom>
        </p:spPr>
      </p:pic>
      <p:pic>
        <p:nvPicPr>
          <p:cNvPr id="14" name="图片 80">
            <a:extLst>
              <a:ext uri="{FF2B5EF4-FFF2-40B4-BE49-F238E27FC236}">
                <a16:creationId xmlns:a16="http://schemas.microsoft.com/office/drawing/2014/main" id="{0A73F31A-573F-4955-9CB2-24C49DCD6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7453" y="2641209"/>
            <a:ext cx="3940479" cy="3559433"/>
          </a:xfrm>
          <a:prstGeom prst="rect">
            <a:avLst/>
          </a:prstGeom>
        </p:spPr>
      </p:pic>
      <p:sp>
        <p:nvSpPr>
          <p:cNvPr id="15" name="Rounded Rectangle 26">
            <a:extLst>
              <a:ext uri="{FF2B5EF4-FFF2-40B4-BE49-F238E27FC236}">
                <a16:creationId xmlns:a16="http://schemas.microsoft.com/office/drawing/2014/main" id="{E4CBCE95-37DE-493F-BCC4-DCF384D02E12}"/>
              </a:ext>
            </a:extLst>
          </p:cNvPr>
          <p:cNvSpPr/>
          <p:nvPr/>
        </p:nvSpPr>
        <p:spPr>
          <a:xfrm>
            <a:off x="3278847" y="1500809"/>
            <a:ext cx="5998842" cy="118486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1D525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5" b="0" i="0" u="none" strike="noStrike" kern="0" cap="none" spc="0" normalizeH="0" baseline="0" noProof="0">
              <a:ln>
                <a:noFill/>
              </a:ln>
              <a:solidFill>
                <a:srgbClr val="1D5253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070A019-6BD7-4050-93CC-6B39F948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589" y="1368642"/>
            <a:ext cx="7439809" cy="14671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349294"/>
                  </a:solidFill>
                  <a:prstDash val="solid"/>
                </a:ln>
                <a:solidFill>
                  <a:srgbClr val="349294">
                    <a:lumMod val="60000"/>
                    <a:lumOff val="40000"/>
                  </a:srgbClr>
                </a:solidFill>
                <a:effectLst/>
                <a:uLnTx/>
                <a:uFillTx/>
                <a:latin typeface="Coiny" panose="02000903060500060000" pitchFamily="2" charset="0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349294"/>
                </a:solidFill>
                <a:prstDash val="solid"/>
              </a:ln>
              <a:solidFill>
                <a:srgbClr val="349294">
                  <a:lumMod val="60000"/>
                  <a:lumOff val="40000"/>
                </a:srgbClr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360000">
            <a:off x="9293860" y="-2724785"/>
            <a:ext cx="5318760" cy="6892925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3961E64-AD89-46B1-A195-2DD0D59E31E3}"/>
              </a:ext>
            </a:extLst>
          </p:cNvPr>
          <p:cNvSpPr/>
          <p:nvPr/>
        </p:nvSpPr>
        <p:spPr>
          <a:xfrm>
            <a:off x="250721" y="221224"/>
            <a:ext cx="11577485" cy="640817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34929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BD6EECB8-23B5-43E0-A8FB-6C15C6EA786C}"/>
              </a:ext>
            </a:extLst>
          </p:cNvPr>
          <p:cNvSpPr/>
          <p:nvPr/>
        </p:nvSpPr>
        <p:spPr>
          <a:xfrm>
            <a:off x="3165655" y="71359"/>
            <a:ext cx="5543628" cy="55008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8B4A9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kumimoji="0" lang="vi-VN" sz="320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6189DE-FFDC-4CFA-BCFC-936EDBEE37F7}"/>
              </a:ext>
            </a:extLst>
          </p:cNvPr>
          <p:cNvSpPr txBox="1"/>
          <p:nvPr/>
        </p:nvSpPr>
        <p:spPr>
          <a:xfrm>
            <a:off x="1093541" y="693340"/>
            <a:ext cx="962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3A9CDF-83F1-41DD-97A0-898C9685148F}"/>
              </a:ext>
            </a:extLst>
          </p:cNvPr>
          <p:cNvSpPr/>
          <p:nvPr/>
        </p:nvSpPr>
        <p:spPr>
          <a:xfrm>
            <a:off x="2792123" y="1707548"/>
            <a:ext cx="733293" cy="5367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28A6E9-2154-437D-90F7-15D7BAC77DEE}"/>
              </a:ext>
            </a:extLst>
          </p:cNvPr>
          <p:cNvCxnSpPr>
            <a:cxnSpLocks/>
          </p:cNvCxnSpPr>
          <p:nvPr/>
        </p:nvCxnSpPr>
        <p:spPr>
          <a:xfrm>
            <a:off x="3158770" y="2254201"/>
            <a:ext cx="0" cy="27829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7C1CFC0-E7E8-46AB-B28C-1C5841A5A9FB}"/>
              </a:ext>
            </a:extLst>
          </p:cNvPr>
          <p:cNvSpPr/>
          <p:nvPr/>
        </p:nvSpPr>
        <p:spPr>
          <a:xfrm>
            <a:off x="1431563" y="2487770"/>
            <a:ext cx="3568147" cy="1639957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25ACA6-C521-471E-93C2-FFE55C8813AE}"/>
              </a:ext>
            </a:extLst>
          </p:cNvPr>
          <p:cNvGrpSpPr/>
          <p:nvPr/>
        </p:nvGrpSpPr>
        <p:grpSpPr>
          <a:xfrm>
            <a:off x="1431563" y="2721505"/>
            <a:ext cx="2405508" cy="1124343"/>
            <a:chOff x="1431563" y="2721505"/>
            <a:chExt cx="2405508" cy="112434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11C1FA-3D84-4B7F-B6F3-2A582F04B89A}"/>
                </a:ext>
              </a:extLst>
            </p:cNvPr>
            <p:cNvSpPr/>
            <p:nvPr/>
          </p:nvSpPr>
          <p:spPr>
            <a:xfrm>
              <a:off x="1511076" y="2740282"/>
              <a:ext cx="2230749" cy="11016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54E54A87-532F-4798-88D8-DC93F277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1563" y="2724559"/>
              <a:ext cx="636105" cy="563923"/>
            </a:xfrm>
            <a:prstGeom prst="rect">
              <a:avLst/>
            </a:prstGeom>
          </p:spPr>
        </p:pic>
        <p:pic>
          <p:nvPicPr>
            <p:cNvPr id="20" name="Picture 19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FF2A9AF-5C6D-4B8B-B641-22CCB5D6C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898" y="2727166"/>
              <a:ext cx="636105" cy="563923"/>
            </a:xfrm>
            <a:prstGeom prst="rect">
              <a:avLst/>
            </a:prstGeom>
          </p:spPr>
        </p:pic>
        <p:pic>
          <p:nvPicPr>
            <p:cNvPr id="21" name="Picture 20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0FF39B44-263C-41DB-BF81-879FF5470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233" y="2724559"/>
              <a:ext cx="636105" cy="563923"/>
            </a:xfrm>
            <a:prstGeom prst="rect">
              <a:avLst/>
            </a:prstGeom>
          </p:spPr>
        </p:pic>
        <p:pic>
          <p:nvPicPr>
            <p:cNvPr id="22" name="Picture 21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FE686B89-5382-45ED-80CB-71C0B6849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568" y="2746068"/>
              <a:ext cx="636105" cy="563923"/>
            </a:xfrm>
            <a:prstGeom prst="rect">
              <a:avLst/>
            </a:prstGeom>
          </p:spPr>
        </p:pic>
        <p:pic>
          <p:nvPicPr>
            <p:cNvPr id="24" name="Picture 23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A93E0432-047A-432F-93CE-7D523CA25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411" y="2721505"/>
              <a:ext cx="636105" cy="563923"/>
            </a:xfrm>
            <a:prstGeom prst="rect">
              <a:avLst/>
            </a:prstGeom>
          </p:spPr>
        </p:pic>
        <p:pic>
          <p:nvPicPr>
            <p:cNvPr id="25" name="Picture 24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894E0F0E-7F44-4431-9C50-205D89E63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1467" y="3281925"/>
              <a:ext cx="636105" cy="563923"/>
            </a:xfrm>
            <a:prstGeom prst="rect">
              <a:avLst/>
            </a:prstGeom>
          </p:spPr>
        </p:pic>
        <p:pic>
          <p:nvPicPr>
            <p:cNvPr id="26" name="Picture 25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C75B94CD-30F2-4C05-8415-7B26D8026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972" y="3275817"/>
              <a:ext cx="636105" cy="563923"/>
            </a:xfrm>
            <a:prstGeom prst="rect">
              <a:avLst/>
            </a:prstGeom>
          </p:spPr>
        </p:pic>
        <p:pic>
          <p:nvPicPr>
            <p:cNvPr id="27" name="Picture 26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E012B2B-1FAC-4FEF-8497-5F201666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723" y="3265554"/>
              <a:ext cx="636105" cy="563923"/>
            </a:xfrm>
            <a:prstGeom prst="rect">
              <a:avLst/>
            </a:prstGeom>
          </p:spPr>
        </p:pic>
        <p:pic>
          <p:nvPicPr>
            <p:cNvPr id="28" name="Picture 27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60A19220-A598-4A80-85ED-067E8458F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413" y="3265554"/>
              <a:ext cx="636105" cy="563923"/>
            </a:xfrm>
            <a:prstGeom prst="rect">
              <a:avLst/>
            </a:prstGeom>
          </p:spPr>
        </p:pic>
        <p:pic>
          <p:nvPicPr>
            <p:cNvPr id="29" name="Picture 28" descr="A green apple with a stem&#10;&#10;Description automatically generated with low confidence">
              <a:extLst>
                <a:ext uri="{FF2B5EF4-FFF2-40B4-BE49-F238E27FC236}">
                  <a16:creationId xmlns:a16="http://schemas.microsoft.com/office/drawing/2014/main" id="{2C86E129-819A-4794-B258-F780B3B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966" y="3265554"/>
              <a:ext cx="636105" cy="563923"/>
            </a:xfrm>
            <a:prstGeom prst="rect">
              <a:avLst/>
            </a:prstGeom>
          </p:spPr>
        </p:pic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5AF0F9A-2B49-4001-A75F-883553ED560C}"/>
              </a:ext>
            </a:extLst>
          </p:cNvPr>
          <p:cNvSpPr/>
          <p:nvPr/>
        </p:nvSpPr>
        <p:spPr>
          <a:xfrm>
            <a:off x="3921454" y="2759671"/>
            <a:ext cx="962363" cy="10800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EDD3B0-1395-4302-865E-517023F45DBA}"/>
              </a:ext>
            </a:extLst>
          </p:cNvPr>
          <p:cNvCxnSpPr>
            <a:cxnSpLocks/>
          </p:cNvCxnSpPr>
          <p:nvPr/>
        </p:nvCxnSpPr>
        <p:spPr>
          <a:xfrm>
            <a:off x="2681692" y="3849432"/>
            <a:ext cx="0" cy="5874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F67EF0-93C4-4379-8A45-7821622D93A9}"/>
              </a:ext>
            </a:extLst>
          </p:cNvPr>
          <p:cNvCxnSpPr>
            <a:cxnSpLocks/>
          </p:cNvCxnSpPr>
          <p:nvPr/>
        </p:nvCxnSpPr>
        <p:spPr>
          <a:xfrm>
            <a:off x="4421040" y="3839740"/>
            <a:ext cx="0" cy="5215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AF3D41-8E93-4944-BA83-FB2C243CE750}"/>
              </a:ext>
            </a:extLst>
          </p:cNvPr>
          <p:cNvSpPr/>
          <p:nvPr/>
        </p:nvSpPr>
        <p:spPr>
          <a:xfrm>
            <a:off x="2299128" y="4434031"/>
            <a:ext cx="733293" cy="53671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1B20AF-ACFE-4513-8D14-BD522CF5DCB0}"/>
              </a:ext>
            </a:extLst>
          </p:cNvPr>
          <p:cNvSpPr/>
          <p:nvPr/>
        </p:nvSpPr>
        <p:spPr>
          <a:xfrm>
            <a:off x="4083024" y="4388226"/>
            <a:ext cx="733293" cy="53671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B5241A0-4A03-4FA5-A715-CF95F82E79A3}"/>
              </a:ext>
            </a:extLst>
          </p:cNvPr>
          <p:cNvSpPr/>
          <p:nvPr/>
        </p:nvSpPr>
        <p:spPr>
          <a:xfrm>
            <a:off x="1093541" y="5207796"/>
            <a:ext cx="4423464" cy="1342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50B2213-3F59-44A8-9451-A69942C73218}"/>
              </a:ext>
            </a:extLst>
          </p:cNvPr>
          <p:cNvGrpSpPr/>
          <p:nvPr/>
        </p:nvGrpSpPr>
        <p:grpSpPr>
          <a:xfrm>
            <a:off x="1431563" y="5206780"/>
            <a:ext cx="4303315" cy="523220"/>
            <a:chOff x="1431563" y="5206780"/>
            <a:chExt cx="4303315" cy="5232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FD0ED0-A4E8-46B4-BB82-3C63400D650B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  +              =    14 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E0B434B-4BB4-4898-8F3C-B17D1E26928F}"/>
                </a:ext>
              </a:extLst>
            </p:cNvPr>
            <p:cNvSpPr/>
            <p:nvPr/>
          </p:nvSpPr>
          <p:spPr>
            <a:xfrm>
              <a:off x="2903262" y="5277049"/>
              <a:ext cx="480909" cy="39925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F74129-6431-4D4A-975A-361BC41B4BD2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659EFDE-F5AB-413E-B942-32053256C254}"/>
              </a:ext>
            </a:extLst>
          </p:cNvPr>
          <p:cNvSpPr/>
          <p:nvPr/>
        </p:nvSpPr>
        <p:spPr>
          <a:xfrm>
            <a:off x="1093541" y="598335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7AC451B-748C-42AE-B762-25C0C380D633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DFF860D-EA27-45A5-954C-BA0C06992B70}"/>
              </a:ext>
            </a:extLst>
          </p:cNvPr>
          <p:cNvSpPr/>
          <p:nvPr/>
        </p:nvSpPr>
        <p:spPr>
          <a:xfrm>
            <a:off x="2487643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8F4A35-2B67-402B-87A5-FDC85786E5A7}"/>
              </a:ext>
            </a:extLst>
          </p:cNvPr>
          <p:cNvCxnSpPr/>
          <p:nvPr/>
        </p:nvCxnSpPr>
        <p:spPr>
          <a:xfrm>
            <a:off x="4630020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B31460D3-E22F-42E0-A8F0-E1A700DEE86F}"/>
              </a:ext>
            </a:extLst>
          </p:cNvPr>
          <p:cNvSpPr/>
          <p:nvPr/>
        </p:nvSpPr>
        <p:spPr>
          <a:xfrm>
            <a:off x="4004942" y="5996633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4CC47A3-DD5A-4E53-AF0C-2B5AFB19F2C1}"/>
              </a:ext>
            </a:extLst>
          </p:cNvPr>
          <p:cNvSpPr/>
          <p:nvPr/>
        </p:nvSpPr>
        <p:spPr>
          <a:xfrm>
            <a:off x="6039463" y="520153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kia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7AB9A57-F827-4BCD-B663-C86C2BF0A52F}"/>
              </a:ext>
            </a:extLst>
          </p:cNvPr>
          <p:cNvSpPr txBox="1"/>
          <p:nvPr/>
        </p:nvSpPr>
        <p:spPr>
          <a:xfrm>
            <a:off x="5247861" y="2244262"/>
            <a:ext cx="6260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878F5B-BC78-4B2A-ABD1-66C0C2688E16}"/>
              </a:ext>
            </a:extLst>
          </p:cNvPr>
          <p:cNvSpPr txBox="1"/>
          <p:nvPr/>
        </p:nvSpPr>
        <p:spPr>
          <a:xfrm>
            <a:off x="5321246" y="3488289"/>
            <a:ext cx="6260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14 – 10 = 4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1FF0628-C117-4BBF-80CE-77CEDBC02A2A}"/>
              </a:ext>
            </a:extLst>
          </p:cNvPr>
          <p:cNvCxnSpPr>
            <a:cxnSpLocks/>
          </p:cNvCxnSpPr>
          <p:nvPr/>
        </p:nvCxnSpPr>
        <p:spPr>
          <a:xfrm>
            <a:off x="1181199" y="1119085"/>
            <a:ext cx="3448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D75F20A-920F-4CCA-9092-5B21382CC044}"/>
              </a:ext>
            </a:extLst>
          </p:cNvPr>
          <p:cNvCxnSpPr>
            <a:cxnSpLocks/>
          </p:cNvCxnSpPr>
          <p:nvPr/>
        </p:nvCxnSpPr>
        <p:spPr>
          <a:xfrm>
            <a:off x="1227927" y="1541308"/>
            <a:ext cx="25138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27C4BB-73DB-4F3D-8247-B9E6C538B726}"/>
              </a:ext>
            </a:extLst>
          </p:cNvPr>
          <p:cNvCxnSpPr>
            <a:cxnSpLocks/>
          </p:cNvCxnSpPr>
          <p:nvPr/>
        </p:nvCxnSpPr>
        <p:spPr>
          <a:xfrm>
            <a:off x="4883817" y="1119085"/>
            <a:ext cx="36905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CF9923-ABBE-4FE7-99A0-1FDBFA90629F}"/>
              </a:ext>
            </a:extLst>
          </p:cNvPr>
          <p:cNvCxnSpPr>
            <a:cxnSpLocks/>
          </p:cNvCxnSpPr>
          <p:nvPr/>
        </p:nvCxnSpPr>
        <p:spPr>
          <a:xfrm>
            <a:off x="5018726" y="1541308"/>
            <a:ext cx="33757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6" grpId="0" animBg="1"/>
      <p:bldP spid="13" grpId="0" animBg="1"/>
      <p:bldP spid="30" grpId="0" animBg="1"/>
      <p:bldP spid="37" grpId="0" animBg="1"/>
      <p:bldP spid="38" grpId="0" animBg="1"/>
      <p:bldP spid="39" grpId="0" animBg="1"/>
      <p:bldP spid="48" grpId="0" animBg="1"/>
      <p:bldP spid="53" grpId="0" animBg="1"/>
      <p:bldP spid="61" grpId="0" animBg="1"/>
      <p:bldP spid="50" grpId="0" animBg="1"/>
      <p:bldP spid="62" grpId="0"/>
      <p:bldP spid="6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1 Tùy chỉn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431</Words>
  <Application>Microsoft Office PowerPoint</Application>
  <PresentationFormat>Widescreen</PresentationFormat>
  <Paragraphs>113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Coiny</vt:lpstr>
      <vt:lpstr>Itim</vt:lpstr>
      <vt:lpstr>Tahoma</vt:lpstr>
      <vt:lpstr>Times New Roman</vt:lpstr>
      <vt:lpstr>字魂59号-创粗黑</vt:lpstr>
      <vt:lpstr>1_Office Theme</vt:lpstr>
      <vt:lpstr>FLOWERS 16X9</vt:lpstr>
      <vt:lpstr>Office 主题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42</cp:revision>
  <dcterms:created xsi:type="dcterms:W3CDTF">2022-05-05T14:41:31Z</dcterms:created>
  <dcterms:modified xsi:type="dcterms:W3CDTF">2025-09-05T12:00:21Z</dcterms:modified>
</cp:coreProperties>
</file>