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98" r:id="rId5"/>
    <p:sldMasterId id="2147483816" r:id="rId6"/>
    <p:sldMasterId id="2147483846" r:id="rId7"/>
  </p:sldMasterIdLst>
  <p:notesMasterIdLst>
    <p:notesMasterId r:id="rId36"/>
  </p:notesMasterIdLst>
  <p:sldIdLst>
    <p:sldId id="257" r:id="rId8"/>
    <p:sldId id="342" r:id="rId9"/>
    <p:sldId id="343" r:id="rId10"/>
    <p:sldId id="344" r:id="rId11"/>
    <p:sldId id="346" r:id="rId12"/>
    <p:sldId id="347" r:id="rId13"/>
    <p:sldId id="262" r:id="rId14"/>
    <p:sldId id="263" r:id="rId15"/>
    <p:sldId id="317" r:id="rId16"/>
    <p:sldId id="264" r:id="rId17"/>
    <p:sldId id="453" r:id="rId18"/>
    <p:sldId id="2007577185" r:id="rId19"/>
    <p:sldId id="2007577184" r:id="rId20"/>
    <p:sldId id="267" r:id="rId21"/>
    <p:sldId id="274" r:id="rId22"/>
    <p:sldId id="278" r:id="rId23"/>
    <p:sldId id="345" r:id="rId24"/>
    <p:sldId id="348" r:id="rId25"/>
    <p:sldId id="570" r:id="rId26"/>
    <p:sldId id="2007577176" r:id="rId27"/>
    <p:sldId id="2007577177" r:id="rId28"/>
    <p:sldId id="260" r:id="rId29"/>
    <p:sldId id="2007577178" r:id="rId30"/>
    <p:sldId id="2007577179" r:id="rId31"/>
    <p:sldId id="2007577183" r:id="rId32"/>
    <p:sldId id="2007577186" r:id="rId33"/>
    <p:sldId id="2007577187" r:id="rId34"/>
    <p:sldId id="288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nl-NL" sz="2800" dirty="0"/>
            <a:t>Tính nhẩm, đặt tính rồi tính được các phép cộng, trừ có nhớ trong phạm vi 1000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nl-NL" sz="2800" dirty="0"/>
            <a:t>Biết đặt tính rồi tính các phép tính dạng 100 trừ đi một số hoặc có tổng là 100.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14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/>
            <a:t>Vận</a:t>
          </a:r>
          <a:r>
            <a:rPr lang="en-US" sz="2800" dirty="0"/>
            <a:t> </a:t>
          </a:r>
          <a:r>
            <a:rPr lang="en-US" sz="2800" dirty="0" err="1"/>
            <a:t>dụng</a:t>
          </a:r>
          <a:r>
            <a:rPr lang="en-US" sz="2800" dirty="0"/>
            <a:t> </a:t>
          </a:r>
          <a:r>
            <a:rPr lang="en-US" sz="2800" dirty="0" err="1"/>
            <a:t>kĩ</a:t>
          </a:r>
          <a:r>
            <a:rPr lang="en-US" sz="2800" dirty="0"/>
            <a:t> </a:t>
          </a:r>
          <a:r>
            <a:rPr lang="en-US" sz="2800" dirty="0" err="1"/>
            <a:t>năng</a:t>
          </a:r>
          <a:r>
            <a:rPr lang="en-US" sz="2800" dirty="0"/>
            <a:t> </a:t>
          </a:r>
          <a:r>
            <a:rPr lang="en-US" sz="2800" dirty="0" err="1"/>
            <a:t>thực</a:t>
          </a:r>
          <a:r>
            <a:rPr lang="en-US" sz="2800" dirty="0"/>
            <a:t> </a:t>
          </a:r>
          <a:r>
            <a:rPr lang="en-US" sz="2800" dirty="0" err="1"/>
            <a:t>hiện</a:t>
          </a:r>
          <a:r>
            <a:rPr lang="en-US" sz="2800" dirty="0"/>
            <a:t> </a:t>
          </a:r>
          <a:r>
            <a:rPr lang="en-US" sz="2800" dirty="0" err="1"/>
            <a:t>phép</a:t>
          </a:r>
          <a:r>
            <a:rPr lang="en-US" sz="2800" dirty="0"/>
            <a:t> </a:t>
          </a:r>
          <a:r>
            <a:rPr lang="en-US" sz="2800" dirty="0" err="1"/>
            <a:t>tính</a:t>
          </a:r>
          <a:r>
            <a:rPr lang="en-US" sz="2800" dirty="0"/>
            <a:t> </a:t>
          </a:r>
          <a:r>
            <a:rPr lang="en-US" sz="2800" dirty="0" err="1"/>
            <a:t>cộng</a:t>
          </a:r>
          <a:r>
            <a:rPr lang="en-US" sz="2800" dirty="0"/>
            <a:t>, </a:t>
          </a:r>
          <a:r>
            <a:rPr lang="en-US" sz="2800" dirty="0" err="1"/>
            <a:t>trừ</a:t>
          </a:r>
          <a:r>
            <a:rPr lang="en-US" sz="2800" dirty="0"/>
            <a:t> </a:t>
          </a:r>
          <a:r>
            <a:rPr lang="en-US" sz="2800" dirty="0" err="1"/>
            <a:t>các</a:t>
          </a:r>
          <a:r>
            <a:rPr lang="en-US" sz="2800" dirty="0"/>
            <a:t> </a:t>
          </a:r>
          <a:r>
            <a:rPr lang="en-US" sz="2800" dirty="0" err="1"/>
            <a:t>số</a:t>
          </a:r>
          <a:r>
            <a:rPr lang="en-US" sz="2800" dirty="0"/>
            <a:t> </a:t>
          </a:r>
          <a:r>
            <a:rPr lang="en-US" sz="2800" dirty="0" err="1"/>
            <a:t>có</a:t>
          </a:r>
          <a:r>
            <a:rPr lang="en-US" sz="2800" dirty="0"/>
            <a:t> 3 </a:t>
          </a:r>
          <a:r>
            <a:rPr lang="en-US" sz="2800" dirty="0" err="1"/>
            <a:t>chữ</a:t>
          </a:r>
          <a:r>
            <a:rPr lang="en-US" sz="2800" dirty="0"/>
            <a:t> </a:t>
          </a:r>
          <a:r>
            <a:rPr lang="en-US" sz="2800" dirty="0" err="1"/>
            <a:t>số</a:t>
          </a:r>
          <a:r>
            <a:rPr lang="en-US" sz="2800" dirty="0"/>
            <a:t> </a:t>
          </a:r>
          <a:r>
            <a:rPr lang="en-US" sz="2800" dirty="0" err="1"/>
            <a:t>để</a:t>
          </a:r>
          <a:r>
            <a:rPr lang="en-US" sz="2800" dirty="0"/>
            <a:t> </a:t>
          </a:r>
          <a:r>
            <a:rPr lang="en-US" sz="2800" dirty="0" err="1"/>
            <a:t>tìm</a:t>
          </a:r>
          <a:r>
            <a:rPr lang="en-US" sz="2800" dirty="0"/>
            <a:t> </a:t>
          </a:r>
          <a:r>
            <a:rPr lang="en-US" sz="2800" dirty="0" err="1"/>
            <a:t>tổng</a:t>
          </a:r>
          <a:r>
            <a:rPr lang="en-US" sz="2800" dirty="0"/>
            <a:t> </a:t>
          </a:r>
          <a:r>
            <a:rPr lang="en-US" sz="2800" dirty="0" err="1"/>
            <a:t>và</a:t>
          </a:r>
          <a:r>
            <a:rPr lang="en-US" sz="2800" dirty="0"/>
            <a:t> </a:t>
          </a:r>
          <a:r>
            <a:rPr lang="en-US" sz="2800" dirty="0" err="1"/>
            <a:t>giải</a:t>
          </a:r>
          <a:r>
            <a:rPr lang="en-US" sz="2800" dirty="0"/>
            <a:t> </a:t>
          </a:r>
          <a:r>
            <a:rPr lang="en-US" sz="2800" dirty="0" err="1"/>
            <a:t>toán</a:t>
          </a:r>
          <a:r>
            <a:rPr lang="en-US" sz="2800" dirty="0"/>
            <a:t> </a:t>
          </a:r>
          <a:r>
            <a:rPr lang="en-US" sz="2800" dirty="0" err="1"/>
            <a:t>có</a:t>
          </a:r>
          <a:r>
            <a:rPr lang="en-US" sz="2800" dirty="0"/>
            <a:t> </a:t>
          </a:r>
          <a:r>
            <a:rPr lang="en-US" sz="2800" dirty="0" err="1"/>
            <a:t>lời</a:t>
          </a:r>
          <a:r>
            <a:rPr lang="en-US" sz="2800" dirty="0"/>
            <a:t> </a:t>
          </a:r>
          <a:r>
            <a:rPr lang="en-US" sz="2800" dirty="0" err="1"/>
            <a:t>văn</a:t>
          </a:r>
          <a:r>
            <a:rPr lang="en-US" sz="2800" dirty="0"/>
            <a:t> </a:t>
          </a:r>
          <a:r>
            <a:rPr lang="en-US" sz="2800" dirty="0" err="1"/>
            <a:t>về</a:t>
          </a:r>
          <a:r>
            <a:rPr lang="en-US" sz="2800" dirty="0"/>
            <a:t> </a:t>
          </a:r>
          <a:r>
            <a:rPr lang="en-US" sz="2800" dirty="0" err="1"/>
            <a:t>nhiều</a:t>
          </a:r>
          <a:r>
            <a:rPr lang="en-US" sz="2800" dirty="0"/>
            <a:t> </a:t>
          </a:r>
          <a:r>
            <a:rPr lang="en-US" sz="2800" dirty="0" err="1"/>
            <a:t>hơn</a:t>
          </a:r>
          <a:r>
            <a:rPr lang="en-US" sz="2800" dirty="0"/>
            <a:t>, </a:t>
          </a:r>
          <a:r>
            <a:rPr lang="en-US" sz="2800" dirty="0" err="1"/>
            <a:t>ít</a:t>
          </a:r>
          <a:r>
            <a:rPr lang="en-US" sz="2800" dirty="0"/>
            <a:t> </a:t>
          </a:r>
          <a:r>
            <a:rPr lang="en-US" sz="2800" dirty="0" err="1"/>
            <a:t>hơn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63299" custLinFactNeighborX="0" custLinFactNeighborY="12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12597" y="212597"/>
          <a:ext cx="1417320" cy="9921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96061"/>
        <a:ext cx="992124" cy="425196"/>
      </dsp:txXfrm>
    </dsp:sp>
    <dsp:sp modelId="{F97EB1BA-22EF-49EF-A4D2-6FF056CB5200}">
      <dsp:nvSpPr>
        <dsp:cNvPr id="0" name=""/>
        <dsp:cNvSpPr/>
      </dsp:nvSpPr>
      <dsp:spPr>
        <a:xfrm rot="5400000">
          <a:off x="4717554" y="-3725430"/>
          <a:ext cx="921258" cy="83721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800" kern="1200" dirty="0"/>
            <a:t>Tính nhẩm, đặt tính rồi tính được các phép cộng, trừ có nhớ trong phạm vi 1000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-5400000">
        <a:off x="992124" y="44972"/>
        <a:ext cx="8327147" cy="831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12376" y="212376"/>
          <a:ext cx="1415846" cy="99109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495545"/>
        <a:ext cx="991092" cy="424754"/>
      </dsp:txXfrm>
    </dsp:sp>
    <dsp:sp modelId="{F97EB1BA-22EF-49EF-A4D2-6FF056CB5200}">
      <dsp:nvSpPr>
        <dsp:cNvPr id="0" name=""/>
        <dsp:cNvSpPr/>
      </dsp:nvSpPr>
      <dsp:spPr>
        <a:xfrm rot="5400000">
          <a:off x="4675975" y="-3671336"/>
          <a:ext cx="920299" cy="82900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800" kern="1200" dirty="0"/>
            <a:t>Biết đặt tính rồi tính các phép tính dạng 100 trừ đi một số hoặc có tổng là 100.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91092" y="58472"/>
        <a:ext cx="8245141" cy="830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9839" y="453979"/>
          <a:ext cx="1265596" cy="8859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707099"/>
        <a:ext cx="885917" cy="379679"/>
      </dsp:txXfrm>
    </dsp:sp>
    <dsp:sp modelId="{F97EB1BA-22EF-49EF-A4D2-6FF056CB5200}">
      <dsp:nvSpPr>
        <dsp:cNvPr id="0" name=""/>
        <dsp:cNvSpPr/>
      </dsp:nvSpPr>
      <dsp:spPr>
        <a:xfrm rot="5400000">
          <a:off x="4396776" y="-3405057"/>
          <a:ext cx="1344065" cy="83657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/>
            <a:t>Vận</a:t>
          </a:r>
          <a:r>
            <a:rPr lang="en-US" sz="2800" kern="1200" dirty="0"/>
            <a:t> </a:t>
          </a:r>
          <a:r>
            <a:rPr lang="en-US" sz="2800" kern="1200" dirty="0" err="1"/>
            <a:t>dụng</a:t>
          </a:r>
          <a:r>
            <a:rPr lang="en-US" sz="2800" kern="1200" dirty="0"/>
            <a:t> </a:t>
          </a:r>
          <a:r>
            <a:rPr lang="en-US" sz="2800" kern="1200" dirty="0" err="1"/>
            <a:t>kĩ</a:t>
          </a:r>
          <a:r>
            <a:rPr lang="en-US" sz="2800" kern="1200" dirty="0"/>
            <a:t> </a:t>
          </a:r>
          <a:r>
            <a:rPr lang="en-US" sz="2800" kern="1200" dirty="0" err="1"/>
            <a:t>năng</a:t>
          </a:r>
          <a:r>
            <a:rPr lang="en-US" sz="2800" kern="1200" dirty="0"/>
            <a:t> </a:t>
          </a:r>
          <a:r>
            <a:rPr lang="en-US" sz="2800" kern="1200" dirty="0" err="1"/>
            <a:t>thực</a:t>
          </a:r>
          <a:r>
            <a:rPr lang="en-US" sz="2800" kern="1200" dirty="0"/>
            <a:t> </a:t>
          </a:r>
          <a:r>
            <a:rPr lang="en-US" sz="2800" kern="1200" dirty="0" err="1"/>
            <a:t>hiện</a:t>
          </a:r>
          <a:r>
            <a:rPr lang="en-US" sz="2800" kern="1200" dirty="0"/>
            <a:t> </a:t>
          </a:r>
          <a:r>
            <a:rPr lang="en-US" sz="2800" kern="1200" dirty="0" err="1"/>
            <a:t>phép</a:t>
          </a:r>
          <a:r>
            <a:rPr lang="en-US" sz="2800" kern="1200" dirty="0"/>
            <a:t> </a:t>
          </a:r>
          <a:r>
            <a:rPr lang="en-US" sz="2800" kern="1200" dirty="0" err="1"/>
            <a:t>tính</a:t>
          </a:r>
          <a:r>
            <a:rPr lang="en-US" sz="2800" kern="1200" dirty="0"/>
            <a:t> </a:t>
          </a:r>
          <a:r>
            <a:rPr lang="en-US" sz="2800" kern="1200" dirty="0" err="1"/>
            <a:t>cộng</a:t>
          </a:r>
          <a:r>
            <a:rPr lang="en-US" sz="2800" kern="1200" dirty="0"/>
            <a:t>, </a:t>
          </a:r>
          <a:r>
            <a:rPr lang="en-US" sz="2800" kern="1200" dirty="0" err="1"/>
            <a:t>trừ</a:t>
          </a:r>
          <a:r>
            <a:rPr lang="en-US" sz="2800" kern="1200" dirty="0"/>
            <a:t> </a:t>
          </a:r>
          <a:r>
            <a:rPr lang="en-US" sz="2800" kern="1200" dirty="0" err="1"/>
            <a:t>các</a:t>
          </a:r>
          <a:r>
            <a:rPr lang="en-US" sz="2800" kern="1200" dirty="0"/>
            <a:t> </a:t>
          </a:r>
          <a:r>
            <a:rPr lang="en-US" sz="2800" kern="1200" dirty="0" err="1"/>
            <a:t>số</a:t>
          </a:r>
          <a:r>
            <a:rPr lang="en-US" sz="2800" kern="1200" dirty="0"/>
            <a:t> </a:t>
          </a:r>
          <a:r>
            <a:rPr lang="en-US" sz="2800" kern="1200" dirty="0" err="1"/>
            <a:t>có</a:t>
          </a:r>
          <a:r>
            <a:rPr lang="en-US" sz="2800" kern="1200" dirty="0"/>
            <a:t> 3 </a:t>
          </a:r>
          <a:r>
            <a:rPr lang="en-US" sz="2800" kern="1200" dirty="0" err="1"/>
            <a:t>chữ</a:t>
          </a:r>
          <a:r>
            <a:rPr lang="en-US" sz="2800" kern="1200" dirty="0"/>
            <a:t> </a:t>
          </a:r>
          <a:r>
            <a:rPr lang="en-US" sz="2800" kern="1200" dirty="0" err="1"/>
            <a:t>số</a:t>
          </a:r>
          <a:r>
            <a:rPr lang="en-US" sz="2800" kern="1200" dirty="0"/>
            <a:t> </a:t>
          </a:r>
          <a:r>
            <a:rPr lang="en-US" sz="2800" kern="1200" dirty="0" err="1"/>
            <a:t>để</a:t>
          </a:r>
          <a:r>
            <a:rPr lang="en-US" sz="2800" kern="1200" dirty="0"/>
            <a:t> </a:t>
          </a:r>
          <a:r>
            <a:rPr lang="en-US" sz="2800" kern="1200" dirty="0" err="1"/>
            <a:t>tìm</a:t>
          </a:r>
          <a:r>
            <a:rPr lang="en-US" sz="2800" kern="1200" dirty="0"/>
            <a:t> </a:t>
          </a:r>
          <a:r>
            <a:rPr lang="en-US" sz="2800" kern="1200" dirty="0" err="1"/>
            <a:t>tổng</a:t>
          </a:r>
          <a:r>
            <a:rPr lang="en-US" sz="2800" kern="1200" dirty="0"/>
            <a:t> </a:t>
          </a:r>
          <a:r>
            <a:rPr lang="en-US" sz="2800" kern="1200" dirty="0" err="1"/>
            <a:t>và</a:t>
          </a:r>
          <a:r>
            <a:rPr lang="en-US" sz="2800" kern="1200" dirty="0"/>
            <a:t> </a:t>
          </a:r>
          <a:r>
            <a:rPr lang="en-US" sz="2800" kern="1200" dirty="0" err="1"/>
            <a:t>giải</a:t>
          </a:r>
          <a:r>
            <a:rPr lang="en-US" sz="2800" kern="1200" dirty="0"/>
            <a:t> </a:t>
          </a:r>
          <a:r>
            <a:rPr lang="en-US" sz="2800" kern="1200" dirty="0" err="1"/>
            <a:t>toán</a:t>
          </a:r>
          <a:r>
            <a:rPr lang="en-US" sz="2800" kern="1200" dirty="0"/>
            <a:t> </a:t>
          </a:r>
          <a:r>
            <a:rPr lang="en-US" sz="2800" kern="1200" dirty="0" err="1"/>
            <a:t>có</a:t>
          </a:r>
          <a:r>
            <a:rPr lang="en-US" sz="2800" kern="1200" dirty="0"/>
            <a:t> </a:t>
          </a:r>
          <a:r>
            <a:rPr lang="en-US" sz="2800" kern="1200" dirty="0" err="1"/>
            <a:t>lời</a:t>
          </a:r>
          <a:r>
            <a:rPr lang="en-US" sz="2800" kern="1200" dirty="0"/>
            <a:t> </a:t>
          </a:r>
          <a:r>
            <a:rPr lang="en-US" sz="2800" kern="1200" dirty="0" err="1"/>
            <a:t>văn</a:t>
          </a:r>
          <a:r>
            <a:rPr lang="en-US" sz="2800" kern="1200" dirty="0"/>
            <a:t> </a:t>
          </a:r>
          <a:r>
            <a:rPr lang="en-US" sz="2800" kern="1200" dirty="0" err="1"/>
            <a:t>về</a:t>
          </a:r>
          <a:r>
            <a:rPr lang="en-US" sz="2800" kern="1200" dirty="0"/>
            <a:t> </a:t>
          </a:r>
          <a:r>
            <a:rPr lang="en-US" sz="2800" kern="1200" dirty="0" err="1"/>
            <a:t>nhiều</a:t>
          </a:r>
          <a:r>
            <a:rPr lang="en-US" sz="2800" kern="1200" dirty="0"/>
            <a:t> </a:t>
          </a:r>
          <a:r>
            <a:rPr lang="en-US" sz="2800" kern="1200" dirty="0" err="1"/>
            <a:t>hơn</a:t>
          </a:r>
          <a:r>
            <a:rPr lang="en-US" sz="2800" kern="1200" dirty="0"/>
            <a:t>, </a:t>
          </a:r>
          <a:r>
            <a:rPr lang="en-US" sz="2800" kern="1200" dirty="0" err="1"/>
            <a:t>ít</a:t>
          </a:r>
          <a:r>
            <a:rPr lang="en-US" sz="2800" kern="1200" dirty="0"/>
            <a:t> </a:t>
          </a:r>
          <a:r>
            <a:rPr lang="en-US" sz="2800" kern="1200" dirty="0" err="1"/>
            <a:t>hơn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85917" y="171414"/>
        <a:ext cx="8300171" cy="1212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dirty="0"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79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2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40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45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27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88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676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99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96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1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5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9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662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07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369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58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34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768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438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B0D9B-31A7-4C57-8EA2-AFD190DC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61253-1DE4-4B27-A84C-026E249A26EA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1E879-74A9-4404-9E42-1F081513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08D4D-33FF-4658-9B21-9C4CDF7A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3F2C-CD39-4D65-9E09-7175EF3D4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2547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BCBC-E40C-476B-95E5-DA07F4D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3376F-8197-4906-A433-69D5AAB088D1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8A1D1-F778-42C0-ADB4-9D76E46E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74991-233C-4E8B-B5DA-7B337D40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6DA-A918-4DA2-897B-80DDC48F6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51298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6E979-AEB8-49A2-B5F1-AF50E024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E720B-F4B6-4BB1-B62E-8F294203342B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11D7-C0B5-4AD5-ACD4-F32D07A9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8AC3F-97D8-4F26-9B23-3F7006EC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D27B1-8448-45D5-9E1D-06BE2E323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667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89CC0F-BB6F-4781-BF55-1853F31B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F1FD-F5DF-4AA4-A220-332A322096A2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E8F3F2-944B-40D4-9BD2-B0716495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375BD8-055F-4A32-9014-516BE67D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F776-6C8A-4266-9FFE-2E242315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026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C65C9F-52D6-46BB-9FD3-C230F62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14654-BE8E-4DD6-B876-2CF74C5DB916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651315-17B4-44DF-9710-BDB348F7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A253CC-4131-4E9D-BB66-3C7E652B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A4E39-7269-4CF0-8207-9FF3ADE06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2461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45AB7D-EED8-48F3-ADAE-A0B9246A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50301-9C64-46C0-B492-1A23397E81E1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FFBA6C-5354-4124-A06A-BBF2B29E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863E66-B5C5-4F9D-93D9-A9A00D69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58CF-0B85-458B-873B-166E85B7D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606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ECBE40-4C59-44BB-B6FB-B6924AA2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49E1-3F8D-4461-A37E-BC499633E836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4E931A-FA3C-4D13-870A-943FE12B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0D00FD-5EF2-452C-85D5-5830966E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0859-233C-4AA5-865A-4F71647EB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3654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B13E84-D94E-44D5-986D-ABE7E9AD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C500C-C6D5-457C-8265-EE9E08F343A5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F0C11C-7B54-439B-BF47-48A3B975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0C835B-1E6B-444C-BF2A-F7411720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2B0BD-9531-4345-B1CA-457A0A39B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3674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3" indent="0">
              <a:buNone/>
              <a:defRPr sz="2000"/>
            </a:lvl5pPr>
            <a:lvl6pPr marL="2285978" indent="0">
              <a:buNone/>
              <a:defRPr sz="2000"/>
            </a:lvl6pPr>
            <a:lvl7pPr marL="2743174" indent="0">
              <a:buNone/>
              <a:defRPr sz="2000"/>
            </a:lvl7pPr>
            <a:lvl8pPr marL="3200370" indent="0">
              <a:buNone/>
              <a:defRPr sz="2000"/>
            </a:lvl8pPr>
            <a:lvl9pPr marL="36575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2EC1DC-B20C-43EC-8EA5-38AC0B86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D1EF-148C-4683-A8EA-8A1D1B39E589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5A1039-6848-498F-B411-E65D2147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F2EB31-0340-450D-B70F-2C17DDE35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5AED8-F036-47E3-9A3B-7EF59B217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8143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9030E-FE9F-4D68-A021-91382414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13BE-A5E5-4DC9-94AF-9DB5ACB0F953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F424-3574-43BE-BEF4-6D96D526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B9E9D-1C8E-401B-B726-9F1D48DD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EAEA5-222D-4C84-909B-AE69301E4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4879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2F5E-5CC6-48FB-BDFF-D29AD45A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70C13-9378-423A-A6FB-662C6AC393DE}" type="datetimeFigureOut">
              <a:rPr lang="en-US"/>
              <a:pPr>
                <a:defRPr/>
              </a:pPr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1ED26-B20F-4A9A-B41B-32B5C9A6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04B4A-B50B-4BD6-8252-FE877155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63A8E-8BA9-46E3-8467-AAE32F8B7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70070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>
            <a:extLst>
              <a:ext uri="{FF2B5EF4-FFF2-40B4-BE49-F238E27FC236}">
                <a16:creationId xmlns:a16="http://schemas.microsoft.com/office/drawing/2014/main" id="{DED1431E-3C44-401B-947C-44B9F7F1E0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>
            <a:extLst>
              <a:ext uri="{FF2B5EF4-FFF2-40B4-BE49-F238E27FC236}">
                <a16:creationId xmlns:a16="http://schemas.microsoft.com/office/drawing/2014/main" id="{A49DE207-7FB9-4434-892E-D2F5D414D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>
            <a:extLst>
              <a:ext uri="{FF2B5EF4-FFF2-40B4-BE49-F238E27FC236}">
                <a16:creationId xmlns:a16="http://schemas.microsoft.com/office/drawing/2014/main" id="{7C51EA28-2FB8-42B4-B074-1127F4E98A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>
            <a:extLst>
              <a:ext uri="{FF2B5EF4-FFF2-40B4-BE49-F238E27FC236}">
                <a16:creationId xmlns:a16="http://schemas.microsoft.com/office/drawing/2014/main" id="{46D79680-C87E-4789-BF34-4CCFB0735F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>
            <a:extLst>
              <a:ext uri="{FF2B5EF4-FFF2-40B4-BE49-F238E27FC236}">
                <a16:creationId xmlns:a16="http://schemas.microsoft.com/office/drawing/2014/main" id="{F0C25F4C-A36C-49A2-BD56-9754961778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B3251609-E96A-4BD0-B4F9-1F435AB67D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>
              <a:extLst>
                <a:ext uri="{FF2B5EF4-FFF2-40B4-BE49-F238E27FC236}">
                  <a16:creationId xmlns:a16="http://schemas.microsoft.com/office/drawing/2014/main" id="{67F089EB-9CF4-4E7A-8609-54D266B6C60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>
              <a:extLst>
                <a:ext uri="{FF2B5EF4-FFF2-40B4-BE49-F238E27FC236}">
                  <a16:creationId xmlns:a16="http://schemas.microsoft.com/office/drawing/2014/main" id="{6B0B325B-492B-4E7C-9D4B-15A9BD509F2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>
              <a:extLst>
                <a:ext uri="{FF2B5EF4-FFF2-40B4-BE49-F238E27FC236}">
                  <a16:creationId xmlns:a16="http://schemas.microsoft.com/office/drawing/2014/main" id="{32692619-92ED-4426-96C7-94011066642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>
              <a:extLst>
                <a:ext uri="{FF2B5EF4-FFF2-40B4-BE49-F238E27FC236}">
                  <a16:creationId xmlns:a16="http://schemas.microsoft.com/office/drawing/2014/main" id="{2A4FC2BD-B2DC-4E7A-8CBA-F1209F089F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>
              <a:extLst>
                <a:ext uri="{FF2B5EF4-FFF2-40B4-BE49-F238E27FC236}">
                  <a16:creationId xmlns:a16="http://schemas.microsoft.com/office/drawing/2014/main" id="{8CF678F2-3255-45C7-9281-AFF35B9DBD5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>
              <a:extLst>
                <a:ext uri="{FF2B5EF4-FFF2-40B4-BE49-F238E27FC236}">
                  <a16:creationId xmlns:a16="http://schemas.microsoft.com/office/drawing/2014/main" id="{7794400D-E0EE-4558-AFCD-7F982582C12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>
              <a:extLst>
                <a:ext uri="{FF2B5EF4-FFF2-40B4-BE49-F238E27FC236}">
                  <a16:creationId xmlns:a16="http://schemas.microsoft.com/office/drawing/2014/main" id="{2DC3B62C-4D9B-431F-8170-D6CB8A1C7AF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>
              <a:extLst>
                <a:ext uri="{FF2B5EF4-FFF2-40B4-BE49-F238E27FC236}">
                  <a16:creationId xmlns:a16="http://schemas.microsoft.com/office/drawing/2014/main" id="{8AF4B46D-F87F-461D-AAFA-06B05185AF3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>
            <a:extLst>
              <a:ext uri="{FF2B5EF4-FFF2-40B4-BE49-F238E27FC236}">
                <a16:creationId xmlns:a16="http://schemas.microsoft.com/office/drawing/2014/main" id="{2C1501C9-B3B4-4DD0-B3D5-A58000AAC0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862" cy="4921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>
            <a:extLst>
              <a:ext uri="{FF2B5EF4-FFF2-40B4-BE49-F238E27FC236}">
                <a16:creationId xmlns:a16="http://schemas.microsoft.com/office/drawing/2014/main" id="{C53E47B7-ABF7-4958-B2D1-33D4141420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>
              <a:extLst>
                <a:ext uri="{FF2B5EF4-FFF2-40B4-BE49-F238E27FC236}">
                  <a16:creationId xmlns:a16="http://schemas.microsoft.com/office/drawing/2014/main" id="{6A326ABC-E782-4993-B6EB-C09C343966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>
              <a:extLst>
                <a:ext uri="{FF2B5EF4-FFF2-40B4-BE49-F238E27FC236}">
                  <a16:creationId xmlns:a16="http://schemas.microsoft.com/office/drawing/2014/main" id="{5505B0F3-8E65-4A99-93E1-293FDD3A8B94}"/>
                </a:ext>
              </a:extLst>
            </p:cNvPr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684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8F8D40-9739-43AF-8242-17F1F3FD6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46119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152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511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9774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612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496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419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30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8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931E42-F0D6-44DB-88EE-010C0AFB8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682D293-3C09-458F-A4BA-7376C6D76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17566-F4A1-4B90-B43A-6568A0A5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B38E24C9-D089-4060-A355-BB9138CF1654}" type="datetimeFigureOut">
              <a:rPr lang="en-US"/>
              <a:pPr defTabSz="457200">
                <a:defRPr/>
              </a:pPr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8E6CA-03E7-4BF1-9694-C6CDC46CC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B93E-AACA-41F4-AAED-946A6DF06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6C8E3FC5-721B-4785-8E04-9309FECD6937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3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ransition spd="slow"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4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7" r:id="rId5"/>
    <p:sldLayoutId id="2147483858" r:id="rId6"/>
    <p:sldLayoutId id="2147483859" r:id="rId7"/>
    <p:sldLayoutId id="21474838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6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3.xml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74.png"/><Relationship Id="rId7" Type="http://schemas.openxmlformats.org/officeDocument/2006/relationships/slide" Target="slide20.xml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microsoft.com/office/2007/relationships/media" Target="../media/media4.mp3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audio" Target="NULL" TargetMode="External"/><Relationship Id="rId6" Type="http://schemas.openxmlformats.org/officeDocument/2006/relationships/image" Target="../media/image66.jp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8.png"/><Relationship Id="rId14" Type="http://schemas.openxmlformats.org/officeDocument/2006/relationships/image" Target="../media/image70.png"/><Relationship Id="rId22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23.xml"/><Relationship Id="rId18" Type="http://schemas.microsoft.com/office/2007/relationships/hdphoto" Target="../media/hdphoto13.wdp"/><Relationship Id="rId3" Type="http://schemas.openxmlformats.org/officeDocument/2006/relationships/image" Target="../media/image65.png"/><Relationship Id="rId21" Type="http://schemas.microsoft.com/office/2007/relationships/hdphoto" Target="../media/hdphoto10.wdp"/><Relationship Id="rId7" Type="http://schemas.microsoft.com/office/2007/relationships/hdphoto" Target="../media/hdphoto11.wdp"/><Relationship Id="rId12" Type="http://schemas.microsoft.com/office/2007/relationships/hdphoto" Target="../media/hdphoto8.wdp"/><Relationship Id="rId17" Type="http://schemas.openxmlformats.org/officeDocument/2006/relationships/image" Target="../media/image78.png"/><Relationship Id="rId2" Type="http://schemas.openxmlformats.org/officeDocument/2006/relationships/audio" Target="../media/audio2.wav"/><Relationship Id="rId16" Type="http://schemas.openxmlformats.org/officeDocument/2006/relationships/slide" Target="slide21.xml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6.png"/><Relationship Id="rId11" Type="http://schemas.openxmlformats.org/officeDocument/2006/relationships/image" Target="../media/image71.png"/><Relationship Id="rId5" Type="http://schemas.openxmlformats.org/officeDocument/2006/relationships/slide" Target="slide14.xml"/><Relationship Id="rId15" Type="http://schemas.microsoft.com/office/2007/relationships/hdphoto" Target="../media/hdphoto12.wdp"/><Relationship Id="rId23" Type="http://schemas.openxmlformats.org/officeDocument/2006/relationships/slide" Target="slide11.xml"/><Relationship Id="rId10" Type="http://schemas.openxmlformats.org/officeDocument/2006/relationships/slide" Target="slide22.xml"/><Relationship Id="rId19" Type="http://schemas.openxmlformats.org/officeDocument/2006/relationships/image" Target="../media/image79.gif"/><Relationship Id="rId4" Type="http://schemas.openxmlformats.org/officeDocument/2006/relationships/image" Target="../media/image75.jpg"/><Relationship Id="rId9" Type="http://schemas.microsoft.com/office/2007/relationships/hdphoto" Target="../media/hdphoto6.wdp"/><Relationship Id="rId14" Type="http://schemas.openxmlformats.org/officeDocument/2006/relationships/image" Target="../media/image77.png"/><Relationship Id="rId22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5.jp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3.xml"/><Relationship Id="rId6" Type="http://schemas.openxmlformats.org/officeDocument/2006/relationships/slide" Target="slide20.xml"/><Relationship Id="rId5" Type="http://schemas.microsoft.com/office/2007/relationships/hdphoto" Target="../media/hdphoto6.wdp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5.jp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3.xml"/><Relationship Id="rId6" Type="http://schemas.openxmlformats.org/officeDocument/2006/relationships/slide" Target="slide20.xml"/><Relationship Id="rId5" Type="http://schemas.microsoft.com/office/2007/relationships/hdphoto" Target="../media/hdphoto6.wdp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5.jp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3.xml"/><Relationship Id="rId6" Type="http://schemas.openxmlformats.org/officeDocument/2006/relationships/slide" Target="slide20.xml"/><Relationship Id="rId5" Type="http://schemas.microsoft.com/office/2007/relationships/hdphoto" Target="../media/hdphoto6.wdp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5.jp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3.xml"/><Relationship Id="rId6" Type="http://schemas.openxmlformats.org/officeDocument/2006/relationships/slide" Target="slide20.xml"/><Relationship Id="rId5" Type="http://schemas.microsoft.com/office/2007/relationships/hdphoto" Target="../media/hdphoto6.wdp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7.png"/><Relationship Id="rId18" Type="http://schemas.openxmlformats.org/officeDocument/2006/relationships/image" Target="../media/image79.gif"/><Relationship Id="rId3" Type="http://schemas.openxmlformats.org/officeDocument/2006/relationships/image" Target="../media/image75.jpg"/><Relationship Id="rId21" Type="http://schemas.openxmlformats.org/officeDocument/2006/relationships/slide" Target="slide24.xml"/><Relationship Id="rId7" Type="http://schemas.openxmlformats.org/officeDocument/2006/relationships/image" Target="../media/image69.png"/><Relationship Id="rId12" Type="http://schemas.openxmlformats.org/officeDocument/2006/relationships/slide" Target="slide23.xml"/><Relationship Id="rId17" Type="http://schemas.microsoft.com/office/2007/relationships/hdphoto" Target="../media/hdphoto13.wdp"/><Relationship Id="rId2" Type="http://schemas.openxmlformats.org/officeDocument/2006/relationships/image" Target="../media/image65.png"/><Relationship Id="rId16" Type="http://schemas.openxmlformats.org/officeDocument/2006/relationships/image" Target="../media/image78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93.xml"/><Relationship Id="rId6" Type="http://schemas.microsoft.com/office/2007/relationships/hdphoto" Target="../media/hdphoto11.wdp"/><Relationship Id="rId11" Type="http://schemas.microsoft.com/office/2007/relationships/hdphoto" Target="../media/hdphoto8.wdp"/><Relationship Id="rId5" Type="http://schemas.openxmlformats.org/officeDocument/2006/relationships/image" Target="../media/image76.png"/><Relationship Id="rId15" Type="http://schemas.openxmlformats.org/officeDocument/2006/relationships/slide" Target="slide21.xml"/><Relationship Id="rId10" Type="http://schemas.openxmlformats.org/officeDocument/2006/relationships/image" Target="../media/image71.png"/><Relationship Id="rId19" Type="http://schemas.openxmlformats.org/officeDocument/2006/relationships/image" Target="../media/image74.png"/><Relationship Id="rId4" Type="http://schemas.openxmlformats.org/officeDocument/2006/relationships/slide" Target="slide14.xml"/><Relationship Id="rId9" Type="http://schemas.openxmlformats.org/officeDocument/2006/relationships/slide" Target="slide22.xml"/><Relationship Id="rId1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image" Target="../media/image48.jp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image" Target="../media/image48.jp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80.jp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image" Target="../media/image48.jp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3352" y="3889972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798183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817765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793579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77843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2945424" y="1558673"/>
            <a:ext cx="5628752" cy="1799122"/>
            <a:chOff x="4007858" y="1321880"/>
            <a:chExt cx="4891681" cy="123729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321880"/>
              <a:ext cx="4891681" cy="12372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Mẫu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:</a:t>
              </a:r>
            </a:p>
            <a:p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  <a:p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  <a:p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003272" y="1514183"/>
              <a:ext cx="811121" cy="359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5257651" y="1397767"/>
              <a:ext cx="849237" cy="95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84</a:t>
              </a:r>
            </a:p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16</a:t>
              </a:r>
            </a:p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 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6805157" y="1545932"/>
              <a:ext cx="811121" cy="359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-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C3E10F9-4D26-4DDC-B0A4-06B8634CA06B}"/>
              </a:ext>
            </a:extLst>
          </p:cNvPr>
          <p:cNvSpPr txBox="1"/>
          <p:nvPr/>
        </p:nvSpPr>
        <p:spPr>
          <a:xfrm>
            <a:off x="6380082" y="1669019"/>
            <a:ext cx="97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100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37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33F003-193D-4F21-8F25-BD616C609E31}"/>
              </a:ext>
            </a:extLst>
          </p:cNvPr>
          <p:cNvCxnSpPr/>
          <p:nvPr/>
        </p:nvCxnSpPr>
        <p:spPr>
          <a:xfrm>
            <a:off x="4203654" y="2563315"/>
            <a:ext cx="9771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03814F-4B9F-4406-A8E8-A5118D7D610B}"/>
              </a:ext>
            </a:extLst>
          </p:cNvPr>
          <p:cNvCxnSpPr/>
          <p:nvPr/>
        </p:nvCxnSpPr>
        <p:spPr>
          <a:xfrm>
            <a:off x="6307664" y="2563315"/>
            <a:ext cx="9771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D7E7725-0FD3-4999-A245-FD25301430FC}"/>
              </a:ext>
            </a:extLst>
          </p:cNvPr>
          <p:cNvSpPr txBox="1"/>
          <p:nvPr/>
        </p:nvSpPr>
        <p:spPr>
          <a:xfrm>
            <a:off x="4633519" y="2517173"/>
            <a:ext cx="39064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5AEBFA-0439-4805-88FF-DA8980EF7C75}"/>
              </a:ext>
            </a:extLst>
          </p:cNvPr>
          <p:cNvSpPr txBox="1"/>
          <p:nvPr/>
        </p:nvSpPr>
        <p:spPr>
          <a:xfrm>
            <a:off x="4246275" y="2519673"/>
            <a:ext cx="625528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A3C656-A46C-4582-A6AF-B7B0F4076138}"/>
              </a:ext>
            </a:extLst>
          </p:cNvPr>
          <p:cNvSpPr txBox="1"/>
          <p:nvPr/>
        </p:nvSpPr>
        <p:spPr>
          <a:xfrm>
            <a:off x="6764621" y="2504683"/>
            <a:ext cx="39064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A959A4-8918-4D8F-BA3F-E7BB603DBA8A}"/>
              </a:ext>
            </a:extLst>
          </p:cNvPr>
          <p:cNvSpPr txBox="1"/>
          <p:nvPr/>
        </p:nvSpPr>
        <p:spPr>
          <a:xfrm>
            <a:off x="6572246" y="2507183"/>
            <a:ext cx="39064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31" name="Google Shape;739;p10">
            <a:extLst>
              <a:ext uri="{FF2B5EF4-FFF2-40B4-BE49-F238E27FC236}">
                <a16:creationId xmlns:a16="http://schemas.microsoft.com/office/drawing/2014/main" id="{619A30E0-46E6-4A8D-BB45-B435B479A42B}"/>
              </a:ext>
            </a:extLst>
          </p:cNvPr>
          <p:cNvSpPr txBox="1"/>
          <p:nvPr/>
        </p:nvSpPr>
        <p:spPr>
          <a:xfrm>
            <a:off x="562804" y="525822"/>
            <a:ext cx="49007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" name="Google Shape;740;p10">
            <a:extLst>
              <a:ext uri="{FF2B5EF4-FFF2-40B4-BE49-F238E27FC236}">
                <a16:creationId xmlns:a16="http://schemas.microsoft.com/office/drawing/2014/main" id="{5D7B756D-1C0A-4A71-BA86-C4F8919EF2FF}"/>
              </a:ext>
            </a:extLst>
          </p:cNvPr>
          <p:cNvGrpSpPr/>
          <p:nvPr/>
        </p:nvGrpSpPr>
        <p:grpSpPr>
          <a:xfrm>
            <a:off x="722448" y="582126"/>
            <a:ext cx="548640" cy="531408"/>
            <a:chOff x="1022252" y="612106"/>
            <a:chExt cx="548640" cy="531408"/>
          </a:xfrm>
        </p:grpSpPr>
        <p:sp>
          <p:nvSpPr>
            <p:cNvPr id="33" name="Google Shape;741;p10">
              <a:extLst>
                <a:ext uri="{FF2B5EF4-FFF2-40B4-BE49-F238E27FC236}">
                  <a16:creationId xmlns:a16="http://schemas.microsoft.com/office/drawing/2014/main" id="{3819431F-DF1D-4873-9C46-A650FA073750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742;p10">
              <a:extLst>
                <a:ext uri="{FF2B5EF4-FFF2-40B4-BE49-F238E27FC236}">
                  <a16:creationId xmlns:a16="http://schemas.microsoft.com/office/drawing/2014/main" id="{605C44E6-A402-4D2B-ABBF-16CB6AAEB045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Cloud Callout 57">
            <a:extLst>
              <a:ext uri="{FF2B5EF4-FFF2-40B4-BE49-F238E27FC236}">
                <a16:creationId xmlns:a16="http://schemas.microsoft.com/office/drawing/2014/main" id="{99834183-A8C3-4712-98D6-2AD2CAA77098}"/>
              </a:ext>
            </a:extLst>
          </p:cNvPr>
          <p:cNvSpPr/>
          <p:nvPr/>
        </p:nvSpPr>
        <p:spPr>
          <a:xfrm>
            <a:off x="8231613" y="674914"/>
            <a:ext cx="3237939" cy="1507638"/>
          </a:xfrm>
          <a:prstGeom prst="cloudCallout">
            <a:avLst>
              <a:gd name="adj1" fmla="val -25292"/>
              <a:gd name="adj2" fmla="val 8752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vở</a:t>
            </a:r>
            <a:endParaRPr lang="en-US" sz="2800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  <p:bldP spid="23" grpId="0"/>
      <p:bldP spid="24" grpId="0"/>
      <p:bldP spid="25" grpId="0"/>
      <p:bldP spid="26" grpId="0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">
            <a:extLst>
              <a:ext uri="{FF2B5EF4-FFF2-40B4-BE49-F238E27FC236}">
                <a16:creationId xmlns:a16="http://schemas.microsoft.com/office/drawing/2014/main" id="{43B3F289-629A-4619-8CF0-0AE7DBA99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02" y="373321"/>
            <a:ext cx="550374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2: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47E05D-E257-4306-88D9-CA99A72F240F}"/>
              </a:ext>
            </a:extLst>
          </p:cNvPr>
          <p:cNvSpPr txBox="1"/>
          <p:nvPr/>
        </p:nvSpPr>
        <p:spPr>
          <a:xfrm>
            <a:off x="1250232" y="1111742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48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00C4972-260D-40E2-AECF-BA8C41A9CFE2}"/>
              </a:ext>
            </a:extLst>
          </p:cNvPr>
          <p:cNvCxnSpPr>
            <a:cxnSpLocks/>
          </p:cNvCxnSpPr>
          <p:nvPr/>
        </p:nvCxnSpPr>
        <p:spPr>
          <a:xfrm>
            <a:off x="1250232" y="2397160"/>
            <a:ext cx="1019451" cy="1182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ACBFEB8-FA82-4896-9E47-578E58D99B7B}"/>
              </a:ext>
            </a:extLst>
          </p:cNvPr>
          <p:cNvSpPr txBox="1"/>
          <p:nvPr/>
        </p:nvSpPr>
        <p:spPr>
          <a:xfrm>
            <a:off x="1095053" y="137335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71B09EB-C153-4100-99F4-D37E018A566B}"/>
              </a:ext>
            </a:extLst>
          </p:cNvPr>
          <p:cNvSpPr txBox="1"/>
          <p:nvPr/>
        </p:nvSpPr>
        <p:spPr>
          <a:xfrm>
            <a:off x="1435998" y="1873085"/>
            <a:ext cx="85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660066"/>
                </a:solidFill>
                <a:latin typeface="HP001 4 hàng" panose="020B0603050302020204" pitchFamily="34" charset="0"/>
              </a:rPr>
              <a:t>52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9F666C-A8C9-4C1A-9503-6DD8A24F15C6}"/>
              </a:ext>
            </a:extLst>
          </p:cNvPr>
          <p:cNvSpPr txBox="1"/>
          <p:nvPr/>
        </p:nvSpPr>
        <p:spPr>
          <a:xfrm>
            <a:off x="1275985" y="2585554"/>
            <a:ext cx="9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5D854E-4557-421A-989D-6A61BF912583}"/>
              </a:ext>
            </a:extLst>
          </p:cNvPr>
          <p:cNvSpPr txBox="1"/>
          <p:nvPr/>
        </p:nvSpPr>
        <p:spPr>
          <a:xfrm>
            <a:off x="4302004" y="1111742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75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07B1A7C-FEAC-4600-9CF3-5ADC8F8B8073}"/>
              </a:ext>
            </a:extLst>
          </p:cNvPr>
          <p:cNvCxnSpPr>
            <a:cxnSpLocks/>
          </p:cNvCxnSpPr>
          <p:nvPr/>
        </p:nvCxnSpPr>
        <p:spPr>
          <a:xfrm>
            <a:off x="4284957" y="2397160"/>
            <a:ext cx="10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8884197-B952-465A-AE8B-518653363CA8}"/>
              </a:ext>
            </a:extLst>
          </p:cNvPr>
          <p:cNvSpPr txBox="1"/>
          <p:nvPr/>
        </p:nvSpPr>
        <p:spPr>
          <a:xfrm>
            <a:off x="4106846" y="1347457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15D01E6-DD9A-4688-AE33-B8626640F28C}"/>
              </a:ext>
            </a:extLst>
          </p:cNvPr>
          <p:cNvSpPr txBox="1"/>
          <p:nvPr/>
        </p:nvSpPr>
        <p:spPr>
          <a:xfrm>
            <a:off x="4271303" y="1850573"/>
            <a:ext cx="98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</a:rPr>
              <a:t> 25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159D86-B1F9-449E-BF82-0395BE8A7EB7}"/>
              </a:ext>
            </a:extLst>
          </p:cNvPr>
          <p:cNvSpPr txBox="1"/>
          <p:nvPr/>
        </p:nvSpPr>
        <p:spPr>
          <a:xfrm>
            <a:off x="4292167" y="2585554"/>
            <a:ext cx="9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100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4AD0B6A-4A8D-4055-92B6-430898137092}"/>
              </a:ext>
            </a:extLst>
          </p:cNvPr>
          <p:cNvSpPr txBox="1"/>
          <p:nvPr/>
        </p:nvSpPr>
        <p:spPr>
          <a:xfrm>
            <a:off x="7469977" y="1125804"/>
            <a:ext cx="96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</a:rPr>
              <a:t>100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DE38A7A-7C0A-4766-8F2B-B55A0D4A3FB0}"/>
              </a:ext>
            </a:extLst>
          </p:cNvPr>
          <p:cNvCxnSpPr>
            <a:cxnSpLocks/>
          </p:cNvCxnSpPr>
          <p:nvPr/>
        </p:nvCxnSpPr>
        <p:spPr>
          <a:xfrm>
            <a:off x="7397235" y="2429265"/>
            <a:ext cx="962181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D0811C47-0E7B-4960-9957-D1FEDF154865}"/>
              </a:ext>
            </a:extLst>
          </p:cNvPr>
          <p:cNvSpPr txBox="1"/>
          <p:nvPr/>
        </p:nvSpPr>
        <p:spPr>
          <a:xfrm>
            <a:off x="7300249" y="1315898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F164F2-D786-4295-9E24-562AD9FB4548}"/>
              </a:ext>
            </a:extLst>
          </p:cNvPr>
          <p:cNvSpPr txBox="1"/>
          <p:nvPr/>
        </p:nvSpPr>
        <p:spPr>
          <a:xfrm>
            <a:off x="7453883" y="1873084"/>
            <a:ext cx="91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26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DDCBFA8-6ADA-4024-8637-3D1CBC983525}"/>
              </a:ext>
            </a:extLst>
          </p:cNvPr>
          <p:cNvSpPr txBox="1"/>
          <p:nvPr/>
        </p:nvSpPr>
        <p:spPr>
          <a:xfrm>
            <a:off x="7646938" y="2632507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A9FB321-740B-4CDD-884E-5B002F6DA7D7}"/>
              </a:ext>
            </a:extLst>
          </p:cNvPr>
          <p:cNvSpPr txBox="1"/>
          <p:nvPr/>
        </p:nvSpPr>
        <p:spPr>
          <a:xfrm>
            <a:off x="10533782" y="1092378"/>
            <a:ext cx="96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4FE49A9-666D-4F80-A285-4D819C75AC09}"/>
              </a:ext>
            </a:extLst>
          </p:cNvPr>
          <p:cNvCxnSpPr>
            <a:cxnSpLocks/>
          </p:cNvCxnSpPr>
          <p:nvPr/>
        </p:nvCxnSpPr>
        <p:spPr>
          <a:xfrm>
            <a:off x="10493707" y="2429265"/>
            <a:ext cx="100331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F136C72-735D-4A63-AF72-2247870100E9}"/>
              </a:ext>
            </a:extLst>
          </p:cNvPr>
          <p:cNvSpPr txBox="1"/>
          <p:nvPr/>
        </p:nvSpPr>
        <p:spPr>
          <a:xfrm>
            <a:off x="10322453" y="1852262"/>
            <a:ext cx="104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45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8B0DA83-2517-48D1-A97B-8FFC016AF51A}"/>
              </a:ext>
            </a:extLst>
          </p:cNvPr>
          <p:cNvSpPr txBox="1"/>
          <p:nvPr/>
        </p:nvSpPr>
        <p:spPr>
          <a:xfrm>
            <a:off x="10753389" y="2162218"/>
            <a:ext cx="967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55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7E35B55-1316-46DF-A308-9C304313906E}"/>
              </a:ext>
            </a:extLst>
          </p:cNvPr>
          <p:cNvSpPr txBox="1"/>
          <p:nvPr/>
        </p:nvSpPr>
        <p:spPr>
          <a:xfrm>
            <a:off x="10322453" y="1299482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179852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298225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Arial"/>
              </a:rPr>
              <a:t>35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48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00184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Arial"/>
              </a:rPr>
              <a:t>146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+ 29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297765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FF0000"/>
                </a:solidFill>
                <a:latin typeface="Arial"/>
              </a:rPr>
              <a:t>77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59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2962506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Arial"/>
              </a:rPr>
              <a:t>394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158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739;p10">
            <a:extLst>
              <a:ext uri="{FF2B5EF4-FFF2-40B4-BE49-F238E27FC236}">
                <a16:creationId xmlns:a16="http://schemas.microsoft.com/office/drawing/2014/main" id="{619A30E0-46E6-4A8D-BB45-B435B479A42B}"/>
              </a:ext>
            </a:extLst>
          </p:cNvPr>
          <p:cNvSpPr txBox="1"/>
          <p:nvPr/>
        </p:nvSpPr>
        <p:spPr>
          <a:xfrm>
            <a:off x="745684" y="666499"/>
            <a:ext cx="49007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" name="Google Shape;740;p10">
            <a:extLst>
              <a:ext uri="{FF2B5EF4-FFF2-40B4-BE49-F238E27FC236}">
                <a16:creationId xmlns:a16="http://schemas.microsoft.com/office/drawing/2014/main" id="{5D7B756D-1C0A-4A71-BA86-C4F8919EF2FF}"/>
              </a:ext>
            </a:extLst>
          </p:cNvPr>
          <p:cNvGrpSpPr/>
          <p:nvPr/>
        </p:nvGrpSpPr>
        <p:grpSpPr>
          <a:xfrm>
            <a:off x="905328" y="722803"/>
            <a:ext cx="548640" cy="531408"/>
            <a:chOff x="1022252" y="612106"/>
            <a:chExt cx="548640" cy="531408"/>
          </a:xfrm>
        </p:grpSpPr>
        <p:sp>
          <p:nvSpPr>
            <p:cNvPr id="33" name="Google Shape;741;p10">
              <a:extLst>
                <a:ext uri="{FF2B5EF4-FFF2-40B4-BE49-F238E27FC236}">
                  <a16:creationId xmlns:a16="http://schemas.microsoft.com/office/drawing/2014/main" id="{3819431F-DF1D-4873-9C46-A650FA073750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742;p10">
              <a:extLst>
                <a:ext uri="{FF2B5EF4-FFF2-40B4-BE49-F238E27FC236}">
                  <a16:creationId xmlns:a16="http://schemas.microsoft.com/office/drawing/2014/main" id="{605C44E6-A402-4D2B-ABBF-16CB6AAEB045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Cloud Callout 57">
            <a:extLst>
              <a:ext uri="{FF2B5EF4-FFF2-40B4-BE49-F238E27FC236}">
                <a16:creationId xmlns:a16="http://schemas.microsoft.com/office/drawing/2014/main" id="{16C66F4B-5612-4D70-984C-78E0B1217C99}"/>
              </a:ext>
            </a:extLst>
          </p:cNvPr>
          <p:cNvSpPr/>
          <p:nvPr/>
        </p:nvSpPr>
        <p:spPr>
          <a:xfrm>
            <a:off x="8453342" y="738700"/>
            <a:ext cx="3020985" cy="1470635"/>
          </a:xfrm>
          <a:prstGeom prst="cloudCallout">
            <a:avLst>
              <a:gd name="adj1" fmla="val -25292"/>
              <a:gd name="adj2" fmla="val 8752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vở</a:t>
            </a:r>
            <a:endParaRPr lang="en-US" sz="28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">
            <a:extLst>
              <a:ext uri="{FF2B5EF4-FFF2-40B4-BE49-F238E27FC236}">
                <a16:creationId xmlns:a16="http://schemas.microsoft.com/office/drawing/2014/main" id="{43B3F289-629A-4619-8CF0-0AE7DBA99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02" y="373321"/>
            <a:ext cx="550374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3: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47E05D-E257-4306-88D9-CA99A72F240F}"/>
              </a:ext>
            </a:extLst>
          </p:cNvPr>
          <p:cNvSpPr txBox="1"/>
          <p:nvPr/>
        </p:nvSpPr>
        <p:spPr>
          <a:xfrm>
            <a:off x="1250232" y="1111742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35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00C4972-260D-40E2-AECF-BA8C41A9CFE2}"/>
              </a:ext>
            </a:extLst>
          </p:cNvPr>
          <p:cNvCxnSpPr>
            <a:cxnSpLocks/>
          </p:cNvCxnSpPr>
          <p:nvPr/>
        </p:nvCxnSpPr>
        <p:spPr>
          <a:xfrm>
            <a:off x="1250232" y="2397160"/>
            <a:ext cx="1019451" cy="1182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ACBFEB8-FA82-4896-9E47-578E58D99B7B}"/>
              </a:ext>
            </a:extLst>
          </p:cNvPr>
          <p:cNvSpPr txBox="1"/>
          <p:nvPr/>
        </p:nvSpPr>
        <p:spPr>
          <a:xfrm>
            <a:off x="1095053" y="137335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71B09EB-C153-4100-99F4-D37E018A566B}"/>
              </a:ext>
            </a:extLst>
          </p:cNvPr>
          <p:cNvSpPr txBox="1"/>
          <p:nvPr/>
        </p:nvSpPr>
        <p:spPr>
          <a:xfrm>
            <a:off x="1435998" y="1873085"/>
            <a:ext cx="85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48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9F666C-A8C9-4C1A-9503-6DD8A24F15C6}"/>
              </a:ext>
            </a:extLst>
          </p:cNvPr>
          <p:cNvSpPr txBox="1"/>
          <p:nvPr/>
        </p:nvSpPr>
        <p:spPr>
          <a:xfrm>
            <a:off x="1417760" y="2585556"/>
            <a:ext cx="9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5D854E-4557-421A-989D-6A61BF912583}"/>
              </a:ext>
            </a:extLst>
          </p:cNvPr>
          <p:cNvSpPr txBox="1"/>
          <p:nvPr/>
        </p:nvSpPr>
        <p:spPr>
          <a:xfrm>
            <a:off x="4287936" y="1111742"/>
            <a:ext cx="109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146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07B1A7C-FEAC-4600-9CF3-5ADC8F8B8073}"/>
              </a:ext>
            </a:extLst>
          </p:cNvPr>
          <p:cNvCxnSpPr>
            <a:cxnSpLocks/>
          </p:cNvCxnSpPr>
          <p:nvPr/>
        </p:nvCxnSpPr>
        <p:spPr>
          <a:xfrm>
            <a:off x="4284957" y="2397160"/>
            <a:ext cx="10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8884197-B952-465A-AE8B-518653363CA8}"/>
              </a:ext>
            </a:extLst>
          </p:cNvPr>
          <p:cNvSpPr txBox="1"/>
          <p:nvPr/>
        </p:nvSpPr>
        <p:spPr>
          <a:xfrm>
            <a:off x="4106846" y="1347457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15D01E6-DD9A-4688-AE33-B8626640F28C}"/>
              </a:ext>
            </a:extLst>
          </p:cNvPr>
          <p:cNvSpPr txBox="1"/>
          <p:nvPr/>
        </p:nvSpPr>
        <p:spPr>
          <a:xfrm>
            <a:off x="4397915" y="1850573"/>
            <a:ext cx="98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159D86-B1F9-449E-BF82-0395BE8A7EB7}"/>
              </a:ext>
            </a:extLst>
          </p:cNvPr>
          <p:cNvSpPr txBox="1"/>
          <p:nvPr/>
        </p:nvSpPr>
        <p:spPr>
          <a:xfrm>
            <a:off x="4453535" y="2645457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175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4AD0B6A-4A8D-4055-92B6-430898137092}"/>
              </a:ext>
            </a:extLst>
          </p:cNvPr>
          <p:cNvSpPr txBox="1"/>
          <p:nvPr/>
        </p:nvSpPr>
        <p:spPr>
          <a:xfrm>
            <a:off x="7695065" y="1125804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77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DE38A7A-7C0A-4766-8F2B-B55A0D4A3FB0}"/>
              </a:ext>
            </a:extLst>
          </p:cNvPr>
          <p:cNvCxnSpPr>
            <a:cxnSpLocks/>
          </p:cNvCxnSpPr>
          <p:nvPr/>
        </p:nvCxnSpPr>
        <p:spPr>
          <a:xfrm>
            <a:off x="7397235" y="2429265"/>
            <a:ext cx="962181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D0811C47-0E7B-4960-9957-D1FEDF154865}"/>
              </a:ext>
            </a:extLst>
          </p:cNvPr>
          <p:cNvSpPr txBox="1"/>
          <p:nvPr/>
        </p:nvSpPr>
        <p:spPr>
          <a:xfrm>
            <a:off x="7300249" y="1315898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F164F2-D786-4295-9E24-562AD9FB4548}"/>
              </a:ext>
            </a:extLst>
          </p:cNvPr>
          <p:cNvSpPr txBox="1"/>
          <p:nvPr/>
        </p:nvSpPr>
        <p:spPr>
          <a:xfrm>
            <a:off x="7524223" y="1873084"/>
            <a:ext cx="91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59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DDCBFA8-6ADA-4024-8637-3D1CBC983525}"/>
              </a:ext>
            </a:extLst>
          </p:cNvPr>
          <p:cNvSpPr txBox="1"/>
          <p:nvPr/>
        </p:nvSpPr>
        <p:spPr>
          <a:xfrm>
            <a:off x="7745564" y="261633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A9FB321-740B-4CDD-884E-5B002F6DA7D7}"/>
              </a:ext>
            </a:extLst>
          </p:cNvPr>
          <p:cNvSpPr txBox="1"/>
          <p:nvPr/>
        </p:nvSpPr>
        <p:spPr>
          <a:xfrm>
            <a:off x="10547849" y="1120514"/>
            <a:ext cx="1253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394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4FE49A9-666D-4F80-A285-4D819C75AC09}"/>
              </a:ext>
            </a:extLst>
          </p:cNvPr>
          <p:cNvCxnSpPr>
            <a:cxnSpLocks/>
          </p:cNvCxnSpPr>
          <p:nvPr/>
        </p:nvCxnSpPr>
        <p:spPr>
          <a:xfrm>
            <a:off x="10493707" y="2429265"/>
            <a:ext cx="100331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F136C72-735D-4A63-AF72-2247870100E9}"/>
              </a:ext>
            </a:extLst>
          </p:cNvPr>
          <p:cNvSpPr txBox="1"/>
          <p:nvPr/>
        </p:nvSpPr>
        <p:spPr>
          <a:xfrm>
            <a:off x="10390057" y="1905278"/>
            <a:ext cx="104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158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8B0DA83-2517-48D1-A97B-8FFC016AF51A}"/>
              </a:ext>
            </a:extLst>
          </p:cNvPr>
          <p:cNvSpPr txBox="1"/>
          <p:nvPr/>
        </p:nvSpPr>
        <p:spPr>
          <a:xfrm>
            <a:off x="10509645" y="2139922"/>
            <a:ext cx="967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236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7E35B55-1316-46DF-A308-9C304313906E}"/>
              </a:ext>
            </a:extLst>
          </p:cNvPr>
          <p:cNvSpPr txBox="1"/>
          <p:nvPr/>
        </p:nvSpPr>
        <p:spPr>
          <a:xfrm>
            <a:off x="10322453" y="1299482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097978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5972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045713"/>
              </p:ext>
            </p:extLst>
          </p:nvPr>
        </p:nvGraphicFramePr>
        <p:xfrm>
          <a:off x="1378569" y="1932427"/>
          <a:ext cx="10178847" cy="27048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85238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99666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541865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7432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478741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499016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90162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/>
                        <a:t>Số</a:t>
                      </a:r>
                      <a:r>
                        <a:rPr lang="en-US" sz="3200" b="0" dirty="0"/>
                        <a:t> </a:t>
                      </a:r>
                      <a:r>
                        <a:rPr lang="en-US" sz="3200" b="0" dirty="0" err="1"/>
                        <a:t>hạng</a:t>
                      </a:r>
                      <a:endParaRPr lang="en-US" sz="3200" b="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30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66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130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90162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/>
                        <a:t>Số</a:t>
                      </a:r>
                      <a:r>
                        <a:rPr lang="en-US" sz="3200" b="0" dirty="0"/>
                        <a:t> </a:t>
                      </a:r>
                      <a:r>
                        <a:rPr lang="en-US" sz="3200" b="0" dirty="0" err="1"/>
                        <a:t>hạng</a:t>
                      </a:r>
                      <a:endParaRPr lang="en-US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  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90162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/>
                        <a:t>Tổng</a:t>
                      </a:r>
                      <a:endParaRPr lang="en-US" sz="3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?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5825593" y="3951185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7370342" y="3971759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8855131" y="3971759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10269634" y="3998254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210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37CCEB-3EC6-435F-A3E6-4FF490E9456E}"/>
              </a:ext>
            </a:extLst>
          </p:cNvPr>
          <p:cNvSpPr/>
          <p:nvPr/>
        </p:nvSpPr>
        <p:spPr>
          <a:xfrm>
            <a:off x="4310824" y="3951185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12" name="Cloud Callout 57">
            <a:extLst>
              <a:ext uri="{FF2B5EF4-FFF2-40B4-BE49-F238E27FC236}">
                <a16:creationId xmlns:a16="http://schemas.microsoft.com/office/drawing/2014/main" id="{0055054E-E033-4EDA-85F4-B7DE61D1A1F7}"/>
              </a:ext>
            </a:extLst>
          </p:cNvPr>
          <p:cNvSpPr/>
          <p:nvPr/>
        </p:nvSpPr>
        <p:spPr>
          <a:xfrm>
            <a:off x="6670949" y="381384"/>
            <a:ext cx="4158522" cy="1507884"/>
          </a:xfrm>
          <a:prstGeom prst="cloudCallout">
            <a:avLst>
              <a:gd name="adj1" fmla="val -25292"/>
              <a:gd name="adj2" fmla="val 8752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SGK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39" grpId="0" animBg="1"/>
      <p:bldP spid="11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45174" y="498357"/>
            <a:ext cx="10135948" cy="1507242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389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65426" y="409442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5202" y="4641047"/>
            <a:ext cx="2780714" cy="221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875269" y="1062458"/>
            <a:ext cx="1007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vi-V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B10354-373F-4450-9D0F-2A23F2CA5E96}"/>
              </a:ext>
            </a:extLst>
          </p:cNvPr>
          <p:cNvCxnSpPr>
            <a:cxnSpLocks/>
          </p:cNvCxnSpPr>
          <p:nvPr/>
        </p:nvCxnSpPr>
        <p:spPr>
          <a:xfrm>
            <a:off x="1731332" y="940850"/>
            <a:ext cx="285565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31DBAD-4423-4EC9-9D5D-D4D404D3CBEF}"/>
              </a:ext>
            </a:extLst>
          </p:cNvPr>
          <p:cNvCxnSpPr>
            <a:cxnSpLocks/>
          </p:cNvCxnSpPr>
          <p:nvPr/>
        </p:nvCxnSpPr>
        <p:spPr>
          <a:xfrm>
            <a:off x="5316513" y="940850"/>
            <a:ext cx="30368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4C6DD9-3651-4C36-AB4C-B68DEEA6C73D}"/>
              </a:ext>
            </a:extLst>
          </p:cNvPr>
          <p:cNvCxnSpPr>
            <a:cxnSpLocks/>
          </p:cNvCxnSpPr>
          <p:nvPr/>
        </p:nvCxnSpPr>
        <p:spPr>
          <a:xfrm>
            <a:off x="1320345" y="1451415"/>
            <a:ext cx="77761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6335A1-CD09-450F-93D7-6F824FB1393F}"/>
              </a:ext>
            </a:extLst>
          </p:cNvPr>
          <p:cNvCxnSpPr>
            <a:cxnSpLocks/>
          </p:cNvCxnSpPr>
          <p:nvPr/>
        </p:nvCxnSpPr>
        <p:spPr>
          <a:xfrm>
            <a:off x="1365315" y="1797073"/>
            <a:ext cx="6603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oogle Shape;1069;p18">
            <a:extLst>
              <a:ext uri="{FF2B5EF4-FFF2-40B4-BE49-F238E27FC236}">
                <a16:creationId xmlns:a16="http://schemas.microsoft.com/office/drawing/2014/main" id="{2AE25B81-4676-4171-8A0C-924FC72390D2}"/>
              </a:ext>
            </a:extLst>
          </p:cNvPr>
          <p:cNvGrpSpPr/>
          <p:nvPr/>
        </p:nvGrpSpPr>
        <p:grpSpPr>
          <a:xfrm>
            <a:off x="1997613" y="2627138"/>
            <a:ext cx="7230274" cy="3732505"/>
            <a:chOff x="1127448" y="581865"/>
            <a:chExt cx="10729192" cy="1537923"/>
          </a:xfrm>
        </p:grpSpPr>
        <p:sp>
          <p:nvSpPr>
            <p:cNvPr id="19" name="Google Shape;1070;p18">
              <a:extLst>
                <a:ext uri="{FF2B5EF4-FFF2-40B4-BE49-F238E27FC236}">
                  <a16:creationId xmlns:a16="http://schemas.microsoft.com/office/drawing/2014/main" id="{AB332E69-2DB0-40D3-B752-3536E84E3F19}"/>
                </a:ext>
              </a:extLst>
            </p:cNvPr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71;p18">
              <a:extLst>
                <a:ext uri="{FF2B5EF4-FFF2-40B4-BE49-F238E27FC236}">
                  <a16:creationId xmlns:a16="http://schemas.microsoft.com/office/drawing/2014/main" id="{016E92AD-FD38-41E2-AC3D-A421EB853FC8}"/>
                </a:ext>
              </a:extLst>
            </p:cNvPr>
            <p:cNvSpPr txBox="1"/>
            <p:nvPr/>
          </p:nvSpPr>
          <p:spPr>
            <a:xfrm>
              <a:off x="5369856" y="604858"/>
              <a:ext cx="2244376" cy="1902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kern="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400" kern="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B59AA5B-68CF-4066-9EB6-C0DBB6E4A654}"/>
              </a:ext>
            </a:extLst>
          </p:cNvPr>
          <p:cNvSpPr txBox="1"/>
          <p:nvPr/>
        </p:nvSpPr>
        <p:spPr>
          <a:xfrm>
            <a:off x="1731332" y="3249466"/>
            <a:ext cx="805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a) Con </a:t>
            </a:r>
            <a:r>
              <a:rPr lang="en-US" sz="24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4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ki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24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6E8A1B-37AA-49ED-B365-7BE880CF37C2}"/>
              </a:ext>
            </a:extLst>
          </p:cNvPr>
          <p:cNvSpPr txBox="1"/>
          <p:nvPr/>
        </p:nvSpPr>
        <p:spPr>
          <a:xfrm>
            <a:off x="2460539" y="3872645"/>
            <a:ext cx="694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650 + 150 = 800 (kg)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72927C-91A1-4A21-B501-54F58339112B}"/>
              </a:ext>
            </a:extLst>
          </p:cNvPr>
          <p:cNvSpPr txBox="1"/>
          <p:nvPr/>
        </p:nvSpPr>
        <p:spPr>
          <a:xfrm>
            <a:off x="1365574" y="4388475"/>
            <a:ext cx="844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B4C787-D417-4F3D-96D1-371446C0A3F4}"/>
              </a:ext>
            </a:extLst>
          </p:cNvPr>
          <p:cNvSpPr txBox="1"/>
          <p:nvPr/>
        </p:nvSpPr>
        <p:spPr>
          <a:xfrm>
            <a:off x="2369564" y="4884269"/>
            <a:ext cx="694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(kg)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8CA5F-50E9-49D7-A54D-3E2B86F50FF9}"/>
              </a:ext>
            </a:extLst>
          </p:cNvPr>
          <p:cNvSpPr txBox="1"/>
          <p:nvPr/>
        </p:nvSpPr>
        <p:spPr>
          <a:xfrm>
            <a:off x="2789552" y="5308367"/>
            <a:ext cx="694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2400" kern="0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kern="0" noProof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a) 800 kg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   b) 500 kg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Cloud Callout 57">
            <a:extLst>
              <a:ext uri="{FF2B5EF4-FFF2-40B4-BE49-F238E27FC236}">
                <a16:creationId xmlns:a16="http://schemas.microsoft.com/office/drawing/2014/main" id="{0D12C1F6-219D-4326-AA5E-DFB449823546}"/>
              </a:ext>
            </a:extLst>
          </p:cNvPr>
          <p:cNvSpPr/>
          <p:nvPr/>
        </p:nvSpPr>
        <p:spPr>
          <a:xfrm>
            <a:off x="3730007" y="2682942"/>
            <a:ext cx="3367480" cy="1590656"/>
          </a:xfrm>
          <a:prstGeom prst="cloudCallout">
            <a:avLst>
              <a:gd name="adj1" fmla="val -25292"/>
              <a:gd name="adj2" fmla="val 8752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vở</a:t>
            </a:r>
            <a:endParaRPr lang="en-US" sz="2800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74171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3347.95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8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Arrow: Right 1">
            <a:hlinkClick r:id="rId23" action="ppaction://hlinksldjump"/>
            <a:extLst>
              <a:ext uri="{FF2B5EF4-FFF2-40B4-BE49-F238E27FC236}">
                <a16:creationId xmlns:a16="http://schemas.microsoft.com/office/drawing/2014/main" id="{22B801FD-A15C-4351-AAA5-B4F694C4DBE2}"/>
              </a:ext>
            </a:extLst>
          </p:cNvPr>
          <p:cNvSpPr/>
          <p:nvPr/>
        </p:nvSpPr>
        <p:spPr>
          <a:xfrm>
            <a:off x="704538" y="228599"/>
            <a:ext cx="599606" cy="600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2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647684" y="581025"/>
            <a:ext cx="4896631" cy="2319133"/>
          </a:xfrm>
          <a:prstGeom prst="cloudCallout">
            <a:avLst>
              <a:gd name="adj1" fmla="val -59784"/>
              <a:gd name="adj2" fmla="val 12486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67E5A-1993-4F1E-8E2C-6A3728D2E948}"/>
              </a:ext>
            </a:extLst>
          </p:cNvPr>
          <p:cNvGrpSpPr/>
          <p:nvPr/>
        </p:nvGrpSpPr>
        <p:grpSpPr>
          <a:xfrm>
            <a:off x="5596633" y="923763"/>
            <a:ext cx="1470089" cy="1086225"/>
            <a:chOff x="4987482" y="5070260"/>
            <a:chExt cx="1470089" cy="10862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6330E4-0FF1-48DA-946E-F1CD3351457B}"/>
                </a:ext>
              </a:extLst>
            </p:cNvPr>
            <p:cNvSpPr txBox="1"/>
            <p:nvPr/>
          </p:nvSpPr>
          <p:spPr>
            <a:xfrm>
              <a:off x="5260187" y="5070260"/>
              <a:ext cx="1197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6DD5B8-AC5B-484D-AA6E-2A141FE22170}"/>
                </a:ext>
              </a:extLst>
            </p:cNvPr>
            <p:cNvCxnSpPr>
              <a:cxnSpLocks/>
            </p:cNvCxnSpPr>
            <p:nvPr/>
          </p:nvCxnSpPr>
          <p:spPr>
            <a:xfrm>
              <a:off x="5014116" y="6156485"/>
              <a:ext cx="117793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B40A-1148-4170-A202-8B311779F03D}"/>
                </a:ext>
              </a:extLst>
            </p:cNvPr>
            <p:cNvSpPr txBox="1"/>
            <p:nvPr/>
          </p:nvSpPr>
          <p:spPr>
            <a:xfrm>
              <a:off x="4987482" y="5331870"/>
              <a:ext cx="346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1CC734-8A6E-40F3-A484-CCCF187C7791}"/>
              </a:ext>
            </a:extLst>
          </p:cNvPr>
          <p:cNvSpPr txBox="1"/>
          <p:nvPr/>
        </p:nvSpPr>
        <p:spPr>
          <a:xfrm>
            <a:off x="5685461" y="2045219"/>
            <a:ext cx="1053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0EE3B-EF52-4888-A760-ABC26B55944A}"/>
              </a:ext>
            </a:extLst>
          </p:cNvPr>
          <p:cNvSpPr txBox="1"/>
          <p:nvPr/>
        </p:nvSpPr>
        <p:spPr>
          <a:xfrm>
            <a:off x="6146478" y="2022180"/>
            <a:ext cx="410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F909FA-8B5D-4603-AF5C-2F765E01CB04}"/>
              </a:ext>
            </a:extLst>
          </p:cNvPr>
          <p:cNvSpPr txBox="1"/>
          <p:nvPr/>
        </p:nvSpPr>
        <p:spPr>
          <a:xfrm>
            <a:off x="5689650" y="2034371"/>
            <a:ext cx="71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6851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4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2479730" y="4648200"/>
            <a:ext cx="4182328" cy="1504627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Cloud Callout 4">
            <a:extLst>
              <a:ext uri="{FF2B5EF4-FFF2-40B4-BE49-F238E27FC236}">
                <a16:creationId xmlns:a16="http://schemas.microsoft.com/office/drawing/2014/main" id="{51D257AC-F647-4E8D-937B-55853FFC84D4}"/>
              </a:ext>
            </a:extLst>
          </p:cNvPr>
          <p:cNvSpPr/>
          <p:nvPr/>
        </p:nvSpPr>
        <p:spPr>
          <a:xfrm>
            <a:off x="4238625" y="314325"/>
            <a:ext cx="5667375" cy="2895600"/>
          </a:xfrm>
          <a:prstGeom prst="cloudCallout">
            <a:avLst>
              <a:gd name="adj1" fmla="val -68692"/>
              <a:gd name="adj2" fmla="val 14460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5F07B8-8897-411F-9DF6-328B9EC98EB3}"/>
              </a:ext>
            </a:extLst>
          </p:cNvPr>
          <p:cNvGrpSpPr/>
          <p:nvPr/>
        </p:nvGrpSpPr>
        <p:grpSpPr>
          <a:xfrm>
            <a:off x="6558658" y="927227"/>
            <a:ext cx="1293255" cy="1086225"/>
            <a:chOff x="4987482" y="5070260"/>
            <a:chExt cx="1293255" cy="108622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2B736-C3A0-459A-B620-DC96D5657695}"/>
                </a:ext>
              </a:extLst>
            </p:cNvPr>
            <p:cNvSpPr txBox="1"/>
            <p:nvPr/>
          </p:nvSpPr>
          <p:spPr>
            <a:xfrm>
              <a:off x="5260187" y="5070260"/>
              <a:ext cx="1020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C5A8FAB-1B15-4D4F-96AC-5D22FF458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4116" y="6147478"/>
              <a:ext cx="1173692" cy="90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B4BE7A-518D-4C6B-88DF-239207972761}"/>
                </a:ext>
              </a:extLst>
            </p:cNvPr>
            <p:cNvSpPr txBox="1"/>
            <p:nvPr/>
          </p:nvSpPr>
          <p:spPr>
            <a:xfrm>
              <a:off x="4987482" y="5331870"/>
              <a:ext cx="346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283AC7-197A-4980-BEDF-FCF4BCE10A21}"/>
              </a:ext>
            </a:extLst>
          </p:cNvPr>
          <p:cNvSpPr txBox="1"/>
          <p:nvPr/>
        </p:nvSpPr>
        <p:spPr>
          <a:xfrm>
            <a:off x="6662057" y="2022409"/>
            <a:ext cx="1096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B889AF-FA7C-4595-A343-89BDF7890B3C}"/>
              </a:ext>
            </a:extLst>
          </p:cNvPr>
          <p:cNvSpPr txBox="1"/>
          <p:nvPr/>
        </p:nvSpPr>
        <p:spPr>
          <a:xfrm>
            <a:off x="6585292" y="2004445"/>
            <a:ext cx="71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B5FDD-D112-47CB-940B-2FB25CAD5E02}"/>
              </a:ext>
            </a:extLst>
          </p:cNvPr>
          <p:cNvSpPr txBox="1"/>
          <p:nvPr/>
        </p:nvSpPr>
        <p:spPr>
          <a:xfrm>
            <a:off x="7052702" y="1999042"/>
            <a:ext cx="55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330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276600" y="310861"/>
            <a:ext cx="5667375" cy="2895600"/>
          </a:xfrm>
          <a:prstGeom prst="cloudCallout">
            <a:avLst>
              <a:gd name="adj1" fmla="val -59784"/>
              <a:gd name="adj2" fmla="val 12486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67E5A-1993-4F1E-8E2C-6A3728D2E948}"/>
              </a:ext>
            </a:extLst>
          </p:cNvPr>
          <p:cNvGrpSpPr/>
          <p:nvPr/>
        </p:nvGrpSpPr>
        <p:grpSpPr>
          <a:xfrm>
            <a:off x="5596633" y="923763"/>
            <a:ext cx="1470089" cy="1086225"/>
            <a:chOff x="4987482" y="5070260"/>
            <a:chExt cx="1470089" cy="10862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6330E4-0FF1-48DA-946E-F1CD3351457B}"/>
                </a:ext>
              </a:extLst>
            </p:cNvPr>
            <p:cNvSpPr txBox="1"/>
            <p:nvPr/>
          </p:nvSpPr>
          <p:spPr>
            <a:xfrm>
              <a:off x="5260187" y="5070260"/>
              <a:ext cx="1197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26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6DD5B8-AC5B-484D-AA6E-2A141FE22170}"/>
                </a:ext>
              </a:extLst>
            </p:cNvPr>
            <p:cNvCxnSpPr>
              <a:cxnSpLocks/>
            </p:cNvCxnSpPr>
            <p:nvPr/>
          </p:nvCxnSpPr>
          <p:spPr>
            <a:xfrm>
              <a:off x="5014116" y="6156485"/>
              <a:ext cx="117793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B40A-1148-4170-A202-8B311779F03D}"/>
                </a:ext>
              </a:extLst>
            </p:cNvPr>
            <p:cNvSpPr txBox="1"/>
            <p:nvPr/>
          </p:nvSpPr>
          <p:spPr>
            <a:xfrm>
              <a:off x="4987482" y="5331870"/>
              <a:ext cx="346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1CC734-8A6E-40F3-A484-CCCF187C7791}"/>
              </a:ext>
            </a:extLst>
          </p:cNvPr>
          <p:cNvSpPr txBox="1"/>
          <p:nvPr/>
        </p:nvSpPr>
        <p:spPr>
          <a:xfrm>
            <a:off x="6096000" y="2032692"/>
            <a:ext cx="1053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8212A6-5CD5-465D-B291-051C309053CB}"/>
              </a:ext>
            </a:extLst>
          </p:cNvPr>
          <p:cNvSpPr txBox="1"/>
          <p:nvPr/>
        </p:nvSpPr>
        <p:spPr>
          <a:xfrm>
            <a:off x="6308783" y="2030038"/>
            <a:ext cx="55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F88996-26D8-4475-8BAC-E3009A7B4E56}"/>
              </a:ext>
            </a:extLst>
          </p:cNvPr>
          <p:cNvSpPr txBox="1"/>
          <p:nvPr/>
        </p:nvSpPr>
        <p:spPr>
          <a:xfrm>
            <a:off x="6082526" y="2028589"/>
            <a:ext cx="55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60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Cloud Callout 4">
            <a:extLst>
              <a:ext uri="{FF2B5EF4-FFF2-40B4-BE49-F238E27FC236}">
                <a16:creationId xmlns:a16="http://schemas.microsoft.com/office/drawing/2014/main" id="{51D257AC-F647-4E8D-937B-55853FFC84D4}"/>
              </a:ext>
            </a:extLst>
          </p:cNvPr>
          <p:cNvSpPr/>
          <p:nvPr/>
        </p:nvSpPr>
        <p:spPr>
          <a:xfrm>
            <a:off x="4238625" y="314325"/>
            <a:ext cx="5667375" cy="2895600"/>
          </a:xfrm>
          <a:prstGeom prst="cloudCallout">
            <a:avLst>
              <a:gd name="adj1" fmla="val -68692"/>
              <a:gd name="adj2" fmla="val 14460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5F07B8-8897-411F-9DF6-328B9EC98EB3}"/>
              </a:ext>
            </a:extLst>
          </p:cNvPr>
          <p:cNvGrpSpPr/>
          <p:nvPr/>
        </p:nvGrpSpPr>
        <p:grpSpPr>
          <a:xfrm>
            <a:off x="6558658" y="927227"/>
            <a:ext cx="1293255" cy="1086225"/>
            <a:chOff x="4987482" y="5070260"/>
            <a:chExt cx="1293255" cy="108622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2B736-C3A0-459A-B620-DC96D5657695}"/>
                </a:ext>
              </a:extLst>
            </p:cNvPr>
            <p:cNvSpPr txBox="1"/>
            <p:nvPr/>
          </p:nvSpPr>
          <p:spPr>
            <a:xfrm>
              <a:off x="5260187" y="5070260"/>
              <a:ext cx="1020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45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C5A8FAB-1B15-4D4F-96AC-5D22FF458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4116" y="6147478"/>
              <a:ext cx="1173692" cy="90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B4BE7A-518D-4C6B-88DF-239207972761}"/>
                </a:ext>
              </a:extLst>
            </p:cNvPr>
            <p:cNvSpPr txBox="1"/>
            <p:nvPr/>
          </p:nvSpPr>
          <p:spPr>
            <a:xfrm>
              <a:off x="4987482" y="5331870"/>
              <a:ext cx="346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283AC7-197A-4980-BEDF-FCF4BCE10A21}"/>
              </a:ext>
            </a:extLst>
          </p:cNvPr>
          <p:cNvSpPr txBox="1"/>
          <p:nvPr/>
        </p:nvSpPr>
        <p:spPr>
          <a:xfrm>
            <a:off x="6662057" y="2022409"/>
            <a:ext cx="1096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DE8632-412C-41B2-A639-74E10D79749A}"/>
              </a:ext>
            </a:extLst>
          </p:cNvPr>
          <p:cNvSpPr txBox="1"/>
          <p:nvPr/>
        </p:nvSpPr>
        <p:spPr>
          <a:xfrm>
            <a:off x="7281739" y="2028589"/>
            <a:ext cx="55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8B28A5-FCC0-4309-A51C-E68BD4F11D01}"/>
              </a:ext>
            </a:extLst>
          </p:cNvPr>
          <p:cNvSpPr txBox="1"/>
          <p:nvPr/>
        </p:nvSpPr>
        <p:spPr>
          <a:xfrm>
            <a:off x="7044395" y="2016098"/>
            <a:ext cx="55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820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61" y="-7620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1815160" y="4111462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2024742" y="4320419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1476286" y="4288427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485466" y="1097819"/>
            <a:ext cx="6548385" cy="1560161"/>
            <a:chOff x="4488146" y="1097819"/>
            <a:chExt cx="6040926" cy="1560161"/>
          </a:xfrm>
        </p:grpSpPr>
        <p:sp>
          <p:nvSpPr>
            <p:cNvPr id="16" name="Cloud Callout 15"/>
            <p:cNvSpPr/>
            <p:nvPr/>
          </p:nvSpPr>
          <p:spPr>
            <a:xfrm>
              <a:off x="4488146" y="1097819"/>
              <a:ext cx="4076270" cy="1560161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72625" y="1664432"/>
              <a:ext cx="535644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2323768" y="4320419"/>
            <a:ext cx="462488" cy="5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2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3" y="533875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57" y="1371600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18366" y="4658893"/>
            <a:ext cx="938139" cy="88104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2302" y="1109488"/>
            <a:ext cx="2003031" cy="53973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92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42841" y="2571240"/>
            <a:ext cx="2012492" cy="47510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33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274432" y="1874142"/>
            <a:ext cx="2366711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95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542841" y="1881427"/>
            <a:ext cx="2003031" cy="51030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274432" y="1097970"/>
            <a:ext cx="2366711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260364" y="2553193"/>
            <a:ext cx="2461101" cy="48056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13716000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77674" y="-50229"/>
            <a:ext cx="3357797" cy="959931"/>
            <a:chOff x="1038334" y="1094571"/>
            <a:chExt cx="3357797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34" y="1094571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1489" y="13716000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64" y="1371600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841473" y="4673883"/>
            <a:ext cx="938139" cy="881049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13716000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1536128" y="13716000"/>
            <a:ext cx="1000416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49" y="1371600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766358" y="4673883"/>
            <a:ext cx="938139" cy="881049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13716000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1353766" y="13716000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868" y="1371600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661677" y="4664640"/>
            <a:ext cx="938139" cy="881049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13716000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4584012" y="13716000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471317" y="13716000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4661125" y="13716000"/>
            <a:ext cx="1060340" cy="312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584012" y="13716000"/>
            <a:ext cx="721411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chậu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nở nhé!</a:t>
            </a: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D7DB6298-D9B7-4C4A-8CFA-E5831E7D023A}"/>
              </a:ext>
            </a:extLst>
          </p:cNvPr>
          <p:cNvSpPr/>
          <p:nvPr/>
        </p:nvSpPr>
        <p:spPr>
          <a:xfrm>
            <a:off x="6219240" y="1079004"/>
            <a:ext cx="2003031" cy="53973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sp>
        <p:nvSpPr>
          <p:cNvPr id="46" name="Rounded Rectangle 17">
            <a:extLst>
              <a:ext uri="{FF2B5EF4-FFF2-40B4-BE49-F238E27FC236}">
                <a16:creationId xmlns:a16="http://schemas.microsoft.com/office/drawing/2014/main" id="{353317B4-5751-4F0B-902B-2E4C47BB8B9A}"/>
              </a:ext>
            </a:extLst>
          </p:cNvPr>
          <p:cNvSpPr/>
          <p:nvPr/>
        </p:nvSpPr>
        <p:spPr>
          <a:xfrm>
            <a:off x="6209779" y="2540756"/>
            <a:ext cx="2012492" cy="47510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– 20 </a:t>
            </a:r>
          </a:p>
        </p:txBody>
      </p:sp>
      <p:sp>
        <p:nvSpPr>
          <p:cNvPr id="47" name="Rounded Rectangle 44">
            <a:extLst>
              <a:ext uri="{FF2B5EF4-FFF2-40B4-BE49-F238E27FC236}">
                <a16:creationId xmlns:a16="http://schemas.microsoft.com/office/drawing/2014/main" id="{DEF7FCDE-E428-48AE-9553-3A5E13CEC10D}"/>
              </a:ext>
            </a:extLst>
          </p:cNvPr>
          <p:cNvSpPr/>
          <p:nvPr/>
        </p:nvSpPr>
        <p:spPr>
          <a:xfrm>
            <a:off x="6209779" y="1850943"/>
            <a:ext cx="2003031" cy="51030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– 80 </a:t>
            </a: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722DF6A0-D0D0-4F95-8CE3-50EEB214CFE0}"/>
              </a:ext>
            </a:extLst>
          </p:cNvPr>
          <p:cNvSpPr/>
          <p:nvPr/>
        </p:nvSpPr>
        <p:spPr>
          <a:xfrm>
            <a:off x="7168767" y="13716000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ounded Rectangle 72">
            <a:extLst>
              <a:ext uri="{FF2B5EF4-FFF2-40B4-BE49-F238E27FC236}">
                <a16:creationId xmlns:a16="http://schemas.microsoft.com/office/drawing/2014/main" id="{E453D2A8-82E6-4F56-8071-81B0CF6CDD07}"/>
              </a:ext>
            </a:extLst>
          </p:cNvPr>
          <p:cNvSpPr/>
          <p:nvPr/>
        </p:nvSpPr>
        <p:spPr>
          <a:xfrm>
            <a:off x="7357814" y="13716000"/>
            <a:ext cx="1000416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52" name="Rounded Rectangle 76">
            <a:extLst>
              <a:ext uri="{FF2B5EF4-FFF2-40B4-BE49-F238E27FC236}">
                <a16:creationId xmlns:a16="http://schemas.microsoft.com/office/drawing/2014/main" id="{5AA1C989-6957-41D2-B41F-B7F6C0BF8E0C}"/>
              </a:ext>
            </a:extLst>
          </p:cNvPr>
          <p:cNvSpPr/>
          <p:nvPr/>
        </p:nvSpPr>
        <p:spPr>
          <a:xfrm>
            <a:off x="7189519" y="13716000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Rounded Rectangle 23">
            <a:extLst>
              <a:ext uri="{FF2B5EF4-FFF2-40B4-BE49-F238E27FC236}">
                <a16:creationId xmlns:a16="http://schemas.microsoft.com/office/drawing/2014/main" id="{F0C7DE57-10B9-4DCC-95BE-1E1A2E84CC0B}"/>
              </a:ext>
            </a:extLst>
          </p:cNvPr>
          <p:cNvSpPr/>
          <p:nvPr/>
        </p:nvSpPr>
        <p:spPr>
          <a:xfrm>
            <a:off x="8871035" y="1913998"/>
            <a:ext cx="2639962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00 - 700</a:t>
            </a:r>
          </a:p>
        </p:txBody>
      </p:sp>
      <p:sp>
        <p:nvSpPr>
          <p:cNvPr id="55" name="Rounded Rectangle 50">
            <a:extLst>
              <a:ext uri="{FF2B5EF4-FFF2-40B4-BE49-F238E27FC236}">
                <a16:creationId xmlns:a16="http://schemas.microsoft.com/office/drawing/2014/main" id="{3EA8DA61-C40C-42C5-ADEB-F0E4D3E90B65}"/>
              </a:ext>
            </a:extLst>
          </p:cNvPr>
          <p:cNvSpPr/>
          <p:nvPr/>
        </p:nvSpPr>
        <p:spPr>
          <a:xfrm>
            <a:off x="8871035" y="1137826"/>
            <a:ext cx="2569622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+ 700</a:t>
            </a:r>
          </a:p>
        </p:txBody>
      </p:sp>
      <p:sp>
        <p:nvSpPr>
          <p:cNvPr id="56" name="Rounded Rectangle 56">
            <a:extLst>
              <a:ext uri="{FF2B5EF4-FFF2-40B4-BE49-F238E27FC236}">
                <a16:creationId xmlns:a16="http://schemas.microsoft.com/office/drawing/2014/main" id="{53827E2B-EAFC-46E8-BEEE-0D3FDB53C445}"/>
              </a:ext>
            </a:extLst>
          </p:cNvPr>
          <p:cNvSpPr/>
          <p:nvPr/>
        </p:nvSpPr>
        <p:spPr>
          <a:xfrm>
            <a:off x="8856967" y="2593049"/>
            <a:ext cx="2654030" cy="48056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– 300</a:t>
            </a:r>
          </a:p>
        </p:txBody>
      </p:sp>
      <p:sp>
        <p:nvSpPr>
          <p:cNvPr id="58" name="Rounded Rectangle 80">
            <a:extLst>
              <a:ext uri="{FF2B5EF4-FFF2-40B4-BE49-F238E27FC236}">
                <a16:creationId xmlns:a16="http://schemas.microsoft.com/office/drawing/2014/main" id="{F1E99D6D-BF4A-49B5-96B8-FA5CF34C1EF2}"/>
              </a:ext>
            </a:extLst>
          </p:cNvPr>
          <p:cNvSpPr/>
          <p:nvPr/>
        </p:nvSpPr>
        <p:spPr>
          <a:xfrm>
            <a:off x="10250955" y="13716000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1000</a:t>
            </a:r>
          </a:p>
        </p:txBody>
      </p:sp>
      <p:sp>
        <p:nvSpPr>
          <p:cNvPr id="59" name="Rounded Rectangle 84">
            <a:extLst>
              <a:ext uri="{FF2B5EF4-FFF2-40B4-BE49-F238E27FC236}">
                <a16:creationId xmlns:a16="http://schemas.microsoft.com/office/drawing/2014/main" id="{9FBA94A6-29F9-4906-B863-8A0E18268C3F}"/>
              </a:ext>
            </a:extLst>
          </p:cNvPr>
          <p:cNvSpPr/>
          <p:nvPr/>
        </p:nvSpPr>
        <p:spPr>
          <a:xfrm>
            <a:off x="10236736" y="13716000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sp>
        <p:nvSpPr>
          <p:cNvPr id="60" name="Rounded Rectangle 88">
            <a:extLst>
              <a:ext uri="{FF2B5EF4-FFF2-40B4-BE49-F238E27FC236}">
                <a16:creationId xmlns:a16="http://schemas.microsoft.com/office/drawing/2014/main" id="{36296947-276C-4EE9-A745-51AF50892589}"/>
              </a:ext>
            </a:extLst>
          </p:cNvPr>
          <p:cNvSpPr/>
          <p:nvPr/>
        </p:nvSpPr>
        <p:spPr>
          <a:xfrm>
            <a:off x="10454678" y="13716000"/>
            <a:ext cx="1060340" cy="312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8" name="Cloud Callout 57">
            <a:extLst>
              <a:ext uri="{FF2B5EF4-FFF2-40B4-BE49-F238E27FC236}">
                <a16:creationId xmlns:a16="http://schemas.microsoft.com/office/drawing/2014/main" id="{CA60092A-7F48-48BA-855C-4BAC786FFBA5}"/>
              </a:ext>
            </a:extLst>
          </p:cNvPr>
          <p:cNvSpPr/>
          <p:nvPr/>
        </p:nvSpPr>
        <p:spPr>
          <a:xfrm>
            <a:off x="3936796" y="13716000"/>
            <a:ext cx="4623402" cy="1611312"/>
          </a:xfrm>
          <a:prstGeom prst="cloudCallout">
            <a:avLst>
              <a:gd name="adj1" fmla="val -25292"/>
              <a:gd name="adj2" fmla="val 8752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>
                <a:solidFill>
                  <a:srgbClr val="FFFF00"/>
                </a:solidFill>
              </a:rPr>
              <a:t>Các con </a:t>
            </a: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SGK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trong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thời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gian</a:t>
            </a:r>
            <a:r>
              <a:rPr lang="en-US" sz="2800" kern="0" dirty="0">
                <a:solidFill>
                  <a:srgbClr val="FFFF00"/>
                </a:solidFill>
              </a:rPr>
              <a:t> 3 </a:t>
            </a:r>
            <a:r>
              <a:rPr lang="en-US" sz="2800" kern="0" dirty="0" err="1">
                <a:solidFill>
                  <a:srgbClr val="FFFF00"/>
                </a:solidFill>
              </a:rPr>
              <a:t>phút</a:t>
            </a:r>
            <a:endParaRPr lang="en-US" sz="2800" kern="0" dirty="0">
              <a:solidFill>
                <a:srgbClr val="FFFF00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0" y="1109487"/>
            <a:ext cx="533297" cy="4845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7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  <p:bldP spid="49" grpId="0" animBg="1"/>
      <p:bldP spid="50" grpId="0" animBg="1"/>
      <p:bldP spid="52" grpId="0" animBg="1"/>
      <p:bldP spid="58" grpId="0" animBg="1"/>
      <p:bldP spid="59" grpId="0" animBg="1"/>
      <p:bldP spid="60" grpId="0" animBg="1"/>
      <p:bldP spid="48" grpId="0" animBg="1"/>
      <p:bldP spid="4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3" y="533875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57" y="368071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18366" y="4658893"/>
            <a:ext cx="938139" cy="88104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2302" y="1109488"/>
            <a:ext cx="2003031" cy="53973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92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42841" y="2571240"/>
            <a:ext cx="2012492" cy="47510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33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274432" y="1874142"/>
            <a:ext cx="2366711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95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542841" y="1881427"/>
            <a:ext cx="2003031" cy="51030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274432" y="1097970"/>
            <a:ext cx="2366711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260364" y="2553193"/>
            <a:ext cx="2461101" cy="48056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77674" y="-50229"/>
            <a:ext cx="3357797" cy="959931"/>
            <a:chOff x="1038334" y="1094571"/>
            <a:chExt cx="3357797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34" y="1094571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1489" y="1043841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64" y="369570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841473" y="4673883"/>
            <a:ext cx="938139" cy="881049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1536128" y="1714864"/>
            <a:ext cx="1000416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49" y="369570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766358" y="4673883"/>
            <a:ext cx="938139" cy="881049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1353766" y="2437059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868" y="3686457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661677" y="4664640"/>
            <a:ext cx="938139" cy="881049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4584012" y="939429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471317" y="1733387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4661125" y="2613444"/>
            <a:ext cx="1060340" cy="312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584012" y="99534"/>
            <a:ext cx="721411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chậu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nở nhé!</a:t>
            </a: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D7DB6298-D9B7-4C4A-8CFA-E5831E7D023A}"/>
              </a:ext>
            </a:extLst>
          </p:cNvPr>
          <p:cNvSpPr/>
          <p:nvPr/>
        </p:nvSpPr>
        <p:spPr>
          <a:xfrm>
            <a:off x="6219240" y="1079004"/>
            <a:ext cx="2003031" cy="53973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sp>
        <p:nvSpPr>
          <p:cNvPr id="46" name="Rounded Rectangle 17">
            <a:extLst>
              <a:ext uri="{FF2B5EF4-FFF2-40B4-BE49-F238E27FC236}">
                <a16:creationId xmlns:a16="http://schemas.microsoft.com/office/drawing/2014/main" id="{353317B4-5751-4F0B-902B-2E4C47BB8B9A}"/>
              </a:ext>
            </a:extLst>
          </p:cNvPr>
          <p:cNvSpPr/>
          <p:nvPr/>
        </p:nvSpPr>
        <p:spPr>
          <a:xfrm>
            <a:off x="6209779" y="2540756"/>
            <a:ext cx="2012492" cy="47510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– 20 </a:t>
            </a:r>
          </a:p>
        </p:txBody>
      </p:sp>
      <p:sp>
        <p:nvSpPr>
          <p:cNvPr id="47" name="Rounded Rectangle 44">
            <a:extLst>
              <a:ext uri="{FF2B5EF4-FFF2-40B4-BE49-F238E27FC236}">
                <a16:creationId xmlns:a16="http://schemas.microsoft.com/office/drawing/2014/main" id="{DEF7FCDE-E428-48AE-9553-3A5E13CEC10D}"/>
              </a:ext>
            </a:extLst>
          </p:cNvPr>
          <p:cNvSpPr/>
          <p:nvPr/>
        </p:nvSpPr>
        <p:spPr>
          <a:xfrm>
            <a:off x="6209779" y="1850943"/>
            <a:ext cx="2003031" cy="51030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– 80 </a:t>
            </a: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722DF6A0-D0D0-4F95-8CE3-50EEB214CFE0}"/>
              </a:ext>
            </a:extLst>
          </p:cNvPr>
          <p:cNvSpPr/>
          <p:nvPr/>
        </p:nvSpPr>
        <p:spPr>
          <a:xfrm>
            <a:off x="7168767" y="971153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ounded Rectangle 72">
            <a:extLst>
              <a:ext uri="{FF2B5EF4-FFF2-40B4-BE49-F238E27FC236}">
                <a16:creationId xmlns:a16="http://schemas.microsoft.com/office/drawing/2014/main" id="{E453D2A8-82E6-4F56-8071-81B0CF6CDD07}"/>
              </a:ext>
            </a:extLst>
          </p:cNvPr>
          <p:cNvSpPr/>
          <p:nvPr/>
        </p:nvSpPr>
        <p:spPr>
          <a:xfrm>
            <a:off x="7357814" y="1712516"/>
            <a:ext cx="1000416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52" name="Rounded Rectangle 76">
            <a:extLst>
              <a:ext uri="{FF2B5EF4-FFF2-40B4-BE49-F238E27FC236}">
                <a16:creationId xmlns:a16="http://schemas.microsoft.com/office/drawing/2014/main" id="{5AA1C989-6957-41D2-B41F-B7F6C0BF8E0C}"/>
              </a:ext>
            </a:extLst>
          </p:cNvPr>
          <p:cNvSpPr/>
          <p:nvPr/>
        </p:nvSpPr>
        <p:spPr>
          <a:xfrm>
            <a:off x="7189519" y="2378439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Rounded Rectangle 23">
            <a:extLst>
              <a:ext uri="{FF2B5EF4-FFF2-40B4-BE49-F238E27FC236}">
                <a16:creationId xmlns:a16="http://schemas.microsoft.com/office/drawing/2014/main" id="{F0C7DE57-10B9-4DCC-95BE-1E1A2E84CC0B}"/>
              </a:ext>
            </a:extLst>
          </p:cNvPr>
          <p:cNvSpPr/>
          <p:nvPr/>
        </p:nvSpPr>
        <p:spPr>
          <a:xfrm>
            <a:off x="8871035" y="1913998"/>
            <a:ext cx="2639962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00 - 700</a:t>
            </a:r>
          </a:p>
        </p:txBody>
      </p:sp>
      <p:sp>
        <p:nvSpPr>
          <p:cNvPr id="55" name="Rounded Rectangle 50">
            <a:extLst>
              <a:ext uri="{FF2B5EF4-FFF2-40B4-BE49-F238E27FC236}">
                <a16:creationId xmlns:a16="http://schemas.microsoft.com/office/drawing/2014/main" id="{3EA8DA61-C40C-42C5-ADEB-F0E4D3E90B65}"/>
              </a:ext>
            </a:extLst>
          </p:cNvPr>
          <p:cNvSpPr/>
          <p:nvPr/>
        </p:nvSpPr>
        <p:spPr>
          <a:xfrm>
            <a:off x="8871035" y="1137826"/>
            <a:ext cx="2569622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+ 700</a:t>
            </a:r>
          </a:p>
        </p:txBody>
      </p:sp>
      <p:sp>
        <p:nvSpPr>
          <p:cNvPr id="56" name="Rounded Rectangle 56">
            <a:extLst>
              <a:ext uri="{FF2B5EF4-FFF2-40B4-BE49-F238E27FC236}">
                <a16:creationId xmlns:a16="http://schemas.microsoft.com/office/drawing/2014/main" id="{53827E2B-EAFC-46E8-BEEE-0D3FDB53C445}"/>
              </a:ext>
            </a:extLst>
          </p:cNvPr>
          <p:cNvSpPr/>
          <p:nvPr/>
        </p:nvSpPr>
        <p:spPr>
          <a:xfrm>
            <a:off x="8856967" y="2593049"/>
            <a:ext cx="2654030" cy="48056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– 300</a:t>
            </a:r>
          </a:p>
        </p:txBody>
      </p:sp>
      <p:sp>
        <p:nvSpPr>
          <p:cNvPr id="58" name="Rounded Rectangle 80">
            <a:extLst>
              <a:ext uri="{FF2B5EF4-FFF2-40B4-BE49-F238E27FC236}">
                <a16:creationId xmlns:a16="http://schemas.microsoft.com/office/drawing/2014/main" id="{F1E99D6D-BF4A-49B5-96B8-FA5CF34C1EF2}"/>
              </a:ext>
            </a:extLst>
          </p:cNvPr>
          <p:cNvSpPr/>
          <p:nvPr/>
        </p:nvSpPr>
        <p:spPr>
          <a:xfrm>
            <a:off x="10250955" y="1007421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1000</a:t>
            </a:r>
          </a:p>
        </p:txBody>
      </p:sp>
      <p:sp>
        <p:nvSpPr>
          <p:cNvPr id="59" name="Rounded Rectangle 84">
            <a:extLst>
              <a:ext uri="{FF2B5EF4-FFF2-40B4-BE49-F238E27FC236}">
                <a16:creationId xmlns:a16="http://schemas.microsoft.com/office/drawing/2014/main" id="{9FBA94A6-29F9-4906-B863-8A0E18268C3F}"/>
              </a:ext>
            </a:extLst>
          </p:cNvPr>
          <p:cNvSpPr/>
          <p:nvPr/>
        </p:nvSpPr>
        <p:spPr>
          <a:xfrm>
            <a:off x="10236736" y="1773243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sp>
        <p:nvSpPr>
          <p:cNvPr id="60" name="Rounded Rectangle 88">
            <a:extLst>
              <a:ext uri="{FF2B5EF4-FFF2-40B4-BE49-F238E27FC236}">
                <a16:creationId xmlns:a16="http://schemas.microsoft.com/office/drawing/2014/main" id="{36296947-276C-4EE9-A745-51AF50892589}"/>
              </a:ext>
            </a:extLst>
          </p:cNvPr>
          <p:cNvSpPr/>
          <p:nvPr/>
        </p:nvSpPr>
        <p:spPr>
          <a:xfrm>
            <a:off x="10454678" y="2653300"/>
            <a:ext cx="1060340" cy="312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8" name="Cloud Callout 57">
            <a:extLst>
              <a:ext uri="{FF2B5EF4-FFF2-40B4-BE49-F238E27FC236}">
                <a16:creationId xmlns:a16="http://schemas.microsoft.com/office/drawing/2014/main" id="{CA60092A-7F48-48BA-855C-4BAC786FFBA5}"/>
              </a:ext>
            </a:extLst>
          </p:cNvPr>
          <p:cNvSpPr/>
          <p:nvPr/>
        </p:nvSpPr>
        <p:spPr>
          <a:xfrm>
            <a:off x="3936796" y="3503095"/>
            <a:ext cx="4623402" cy="1611312"/>
          </a:xfrm>
          <a:prstGeom prst="cloudCallout">
            <a:avLst>
              <a:gd name="adj1" fmla="val -25292"/>
              <a:gd name="adj2" fmla="val 8752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>
                <a:solidFill>
                  <a:srgbClr val="FFFF00"/>
                </a:solidFill>
              </a:rPr>
              <a:t>Các con </a:t>
            </a: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SGK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trong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thời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gian</a:t>
            </a:r>
            <a:r>
              <a:rPr lang="en-US" sz="2800" kern="0" dirty="0">
                <a:solidFill>
                  <a:srgbClr val="FFFF00"/>
                </a:solidFill>
              </a:rPr>
              <a:t> 3 </a:t>
            </a:r>
            <a:r>
              <a:rPr lang="en-US" sz="2800" kern="0" dirty="0" err="1">
                <a:solidFill>
                  <a:srgbClr val="FFFF00"/>
                </a:solidFill>
              </a:rPr>
              <a:t>phút</a:t>
            </a:r>
            <a:endParaRPr lang="en-US" sz="2800" kern="0" dirty="0">
              <a:solidFill>
                <a:srgbClr val="FFFF00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0" y="1109487"/>
            <a:ext cx="533297" cy="4845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2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  <p:bldP spid="49" grpId="0" animBg="1"/>
      <p:bldP spid="50" grpId="0" animBg="1"/>
      <p:bldP spid="52" grpId="0" animBg="1"/>
      <p:bldP spid="58" grpId="0" animBg="1"/>
      <p:bldP spid="59" grpId="0" animBg="1"/>
      <p:bldP spid="60" grpId="0" animBg="1"/>
      <p:bldP spid="48" grpId="0" animBg="1"/>
      <p:bldP spid="4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689522"/>
            <a:ext cx="4465320" cy="899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3343084"/>
              </p:ext>
            </p:extLst>
          </p:nvPr>
        </p:nvGraphicFramePr>
        <p:xfrm>
          <a:off x="1330056" y="2052471"/>
          <a:ext cx="9364243" cy="1417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66853650"/>
              </p:ext>
            </p:extLst>
          </p:nvPr>
        </p:nvGraphicFramePr>
        <p:xfrm>
          <a:off x="1371599" y="3427146"/>
          <a:ext cx="9281159" cy="1415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8F0F538-FDC0-4564-B159-C9424FED02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819576"/>
              </p:ext>
            </p:extLst>
          </p:nvPr>
        </p:nvGraphicFramePr>
        <p:xfrm>
          <a:off x="1401057" y="4867423"/>
          <a:ext cx="9251701" cy="153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66169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70725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lang="vi-VN" sz="2800" kern="0" noProof="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Đến m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vi-VN" sz="2800" kern="0" noProof="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con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640" y="1209930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2588" y="2297479"/>
            <a:ext cx="8504657" cy="185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3C92CF-8BA0-C80C-934B-37A0B847F3EC}"/>
              </a:ext>
            </a:extLst>
          </p:cNvPr>
          <p:cNvSpPr txBox="1"/>
          <p:nvPr/>
        </p:nvSpPr>
        <p:spPr>
          <a:xfrm>
            <a:off x="2865927" y="3767504"/>
            <a:ext cx="6097978" cy="8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 l="38817"/>
          <a:stretch/>
        </p:blipFill>
        <p:spPr>
          <a:xfrm>
            <a:off x="3846083" y="2313946"/>
            <a:ext cx="4668329" cy="213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3" y="533875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57" y="368071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18366" y="4658893"/>
            <a:ext cx="938139" cy="88104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2302" y="1109488"/>
            <a:ext cx="2003031" cy="53973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92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42841" y="2571240"/>
            <a:ext cx="2012492" cy="47510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33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274432" y="1874142"/>
            <a:ext cx="2366711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900 - 500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95" y="5353747"/>
            <a:ext cx="1093198" cy="11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542841" y="1881427"/>
            <a:ext cx="2003031" cy="51030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274432" y="1097970"/>
            <a:ext cx="2366711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260364" y="2553193"/>
            <a:ext cx="2461101" cy="48056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400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77674" y="-50229"/>
            <a:ext cx="3357797" cy="959931"/>
            <a:chOff x="1038334" y="1094571"/>
            <a:chExt cx="3357797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34" y="1094571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1489" y="1043841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64" y="369570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841473" y="4673883"/>
            <a:ext cx="938139" cy="881049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1536128" y="1714864"/>
            <a:ext cx="1000416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49" y="3695700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766358" y="4673883"/>
            <a:ext cx="938139" cy="881049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1353766" y="2437059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868" y="3686457"/>
            <a:ext cx="1165059" cy="16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661677" y="4664640"/>
            <a:ext cx="938139" cy="881049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4584012" y="939429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471317" y="1733387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4661125" y="2613444"/>
            <a:ext cx="1060340" cy="312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584012" y="99534"/>
            <a:ext cx="721411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chậu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nở nhé!</a:t>
            </a: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D7DB6298-D9B7-4C4A-8CFA-E5831E7D023A}"/>
              </a:ext>
            </a:extLst>
          </p:cNvPr>
          <p:cNvSpPr/>
          <p:nvPr/>
        </p:nvSpPr>
        <p:spPr>
          <a:xfrm>
            <a:off x="6219240" y="1079004"/>
            <a:ext cx="2003031" cy="53973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sp>
        <p:nvSpPr>
          <p:cNvPr id="46" name="Rounded Rectangle 17">
            <a:extLst>
              <a:ext uri="{FF2B5EF4-FFF2-40B4-BE49-F238E27FC236}">
                <a16:creationId xmlns:a16="http://schemas.microsoft.com/office/drawing/2014/main" id="{353317B4-5751-4F0B-902B-2E4C47BB8B9A}"/>
              </a:ext>
            </a:extLst>
          </p:cNvPr>
          <p:cNvSpPr/>
          <p:nvPr/>
        </p:nvSpPr>
        <p:spPr>
          <a:xfrm>
            <a:off x="6209779" y="2540756"/>
            <a:ext cx="2012492" cy="47510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– 20 </a:t>
            </a:r>
          </a:p>
        </p:txBody>
      </p:sp>
      <p:sp>
        <p:nvSpPr>
          <p:cNvPr id="47" name="Rounded Rectangle 44">
            <a:extLst>
              <a:ext uri="{FF2B5EF4-FFF2-40B4-BE49-F238E27FC236}">
                <a16:creationId xmlns:a16="http://schemas.microsoft.com/office/drawing/2014/main" id="{DEF7FCDE-E428-48AE-9553-3A5E13CEC10D}"/>
              </a:ext>
            </a:extLst>
          </p:cNvPr>
          <p:cNvSpPr/>
          <p:nvPr/>
        </p:nvSpPr>
        <p:spPr>
          <a:xfrm>
            <a:off x="6209779" y="1850943"/>
            <a:ext cx="2003031" cy="51030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– 80 </a:t>
            </a: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722DF6A0-D0D0-4F95-8CE3-50EEB214CFE0}"/>
              </a:ext>
            </a:extLst>
          </p:cNvPr>
          <p:cNvSpPr/>
          <p:nvPr/>
        </p:nvSpPr>
        <p:spPr>
          <a:xfrm>
            <a:off x="7168767" y="971153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ounded Rectangle 72">
            <a:extLst>
              <a:ext uri="{FF2B5EF4-FFF2-40B4-BE49-F238E27FC236}">
                <a16:creationId xmlns:a16="http://schemas.microsoft.com/office/drawing/2014/main" id="{E453D2A8-82E6-4F56-8071-81B0CF6CDD07}"/>
              </a:ext>
            </a:extLst>
          </p:cNvPr>
          <p:cNvSpPr/>
          <p:nvPr/>
        </p:nvSpPr>
        <p:spPr>
          <a:xfrm>
            <a:off x="7357814" y="1712516"/>
            <a:ext cx="1000416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52" name="Rounded Rectangle 76">
            <a:extLst>
              <a:ext uri="{FF2B5EF4-FFF2-40B4-BE49-F238E27FC236}">
                <a16:creationId xmlns:a16="http://schemas.microsoft.com/office/drawing/2014/main" id="{5AA1C989-6957-41D2-B41F-B7F6C0BF8E0C}"/>
              </a:ext>
            </a:extLst>
          </p:cNvPr>
          <p:cNvSpPr/>
          <p:nvPr/>
        </p:nvSpPr>
        <p:spPr>
          <a:xfrm>
            <a:off x="7189519" y="2378439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Rounded Rectangle 23">
            <a:extLst>
              <a:ext uri="{FF2B5EF4-FFF2-40B4-BE49-F238E27FC236}">
                <a16:creationId xmlns:a16="http://schemas.microsoft.com/office/drawing/2014/main" id="{F0C7DE57-10B9-4DCC-95BE-1E1A2E84CC0B}"/>
              </a:ext>
            </a:extLst>
          </p:cNvPr>
          <p:cNvSpPr/>
          <p:nvPr/>
        </p:nvSpPr>
        <p:spPr>
          <a:xfrm>
            <a:off x="8871035" y="1913998"/>
            <a:ext cx="2639962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00 - 700</a:t>
            </a:r>
          </a:p>
        </p:txBody>
      </p:sp>
      <p:sp>
        <p:nvSpPr>
          <p:cNvPr id="55" name="Rounded Rectangle 50">
            <a:extLst>
              <a:ext uri="{FF2B5EF4-FFF2-40B4-BE49-F238E27FC236}">
                <a16:creationId xmlns:a16="http://schemas.microsoft.com/office/drawing/2014/main" id="{3EA8DA61-C40C-42C5-ADEB-F0E4D3E90B65}"/>
              </a:ext>
            </a:extLst>
          </p:cNvPr>
          <p:cNvSpPr/>
          <p:nvPr/>
        </p:nvSpPr>
        <p:spPr>
          <a:xfrm>
            <a:off x="8871035" y="1137826"/>
            <a:ext cx="2569622" cy="4960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+ 700</a:t>
            </a:r>
          </a:p>
        </p:txBody>
      </p:sp>
      <p:sp>
        <p:nvSpPr>
          <p:cNvPr id="56" name="Rounded Rectangle 56">
            <a:extLst>
              <a:ext uri="{FF2B5EF4-FFF2-40B4-BE49-F238E27FC236}">
                <a16:creationId xmlns:a16="http://schemas.microsoft.com/office/drawing/2014/main" id="{53827E2B-EAFC-46E8-BEEE-0D3FDB53C445}"/>
              </a:ext>
            </a:extLst>
          </p:cNvPr>
          <p:cNvSpPr/>
          <p:nvPr/>
        </p:nvSpPr>
        <p:spPr>
          <a:xfrm>
            <a:off x="8856967" y="2593049"/>
            <a:ext cx="2654030" cy="48056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 – 300</a:t>
            </a:r>
          </a:p>
        </p:txBody>
      </p:sp>
      <p:sp>
        <p:nvSpPr>
          <p:cNvPr id="58" name="Rounded Rectangle 80">
            <a:extLst>
              <a:ext uri="{FF2B5EF4-FFF2-40B4-BE49-F238E27FC236}">
                <a16:creationId xmlns:a16="http://schemas.microsoft.com/office/drawing/2014/main" id="{F1E99D6D-BF4A-49B5-96B8-FA5CF34C1EF2}"/>
              </a:ext>
            </a:extLst>
          </p:cNvPr>
          <p:cNvSpPr/>
          <p:nvPr/>
        </p:nvSpPr>
        <p:spPr>
          <a:xfrm>
            <a:off x="10250955" y="1007421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1000</a:t>
            </a:r>
          </a:p>
        </p:txBody>
      </p:sp>
      <p:sp>
        <p:nvSpPr>
          <p:cNvPr id="59" name="Rounded Rectangle 84">
            <a:extLst>
              <a:ext uri="{FF2B5EF4-FFF2-40B4-BE49-F238E27FC236}">
                <a16:creationId xmlns:a16="http://schemas.microsoft.com/office/drawing/2014/main" id="{9FBA94A6-29F9-4906-B863-8A0E18268C3F}"/>
              </a:ext>
            </a:extLst>
          </p:cNvPr>
          <p:cNvSpPr/>
          <p:nvPr/>
        </p:nvSpPr>
        <p:spPr>
          <a:xfrm>
            <a:off x="10236736" y="1773243"/>
            <a:ext cx="136514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sp>
        <p:nvSpPr>
          <p:cNvPr id="60" name="Rounded Rectangle 88">
            <a:extLst>
              <a:ext uri="{FF2B5EF4-FFF2-40B4-BE49-F238E27FC236}">
                <a16:creationId xmlns:a16="http://schemas.microsoft.com/office/drawing/2014/main" id="{36296947-276C-4EE9-A745-51AF50892589}"/>
              </a:ext>
            </a:extLst>
          </p:cNvPr>
          <p:cNvSpPr/>
          <p:nvPr/>
        </p:nvSpPr>
        <p:spPr>
          <a:xfrm>
            <a:off x="10454678" y="2653300"/>
            <a:ext cx="1060340" cy="312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8" name="Cloud Callout 57">
            <a:extLst>
              <a:ext uri="{FF2B5EF4-FFF2-40B4-BE49-F238E27FC236}">
                <a16:creationId xmlns:a16="http://schemas.microsoft.com/office/drawing/2014/main" id="{CA60092A-7F48-48BA-855C-4BAC786FFBA5}"/>
              </a:ext>
            </a:extLst>
          </p:cNvPr>
          <p:cNvSpPr/>
          <p:nvPr/>
        </p:nvSpPr>
        <p:spPr>
          <a:xfrm>
            <a:off x="3936796" y="3785725"/>
            <a:ext cx="4194833" cy="1328682"/>
          </a:xfrm>
          <a:prstGeom prst="cloudCallout">
            <a:avLst>
              <a:gd name="adj1" fmla="val -25292"/>
              <a:gd name="adj2" fmla="val 8752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1311615" eaLnBrk="0" hangingPunct="0">
              <a:defRPr/>
            </a:pPr>
            <a:r>
              <a:rPr lang="en-US" sz="2800" kern="0" dirty="0">
                <a:solidFill>
                  <a:srgbClr val="FFFF00"/>
                </a:solidFill>
              </a:rPr>
              <a:t>Các con </a:t>
            </a:r>
            <a:r>
              <a:rPr lang="en-US" sz="2800" kern="0" dirty="0" err="1">
                <a:solidFill>
                  <a:srgbClr val="FFFF00"/>
                </a:solidFill>
              </a:rPr>
              <a:t>làm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bài</a:t>
            </a:r>
            <a:r>
              <a:rPr lang="en-US" sz="2800" kern="0" dirty="0">
                <a:solidFill>
                  <a:srgbClr val="FFFF00"/>
                </a:solidFill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</a:rPr>
              <a:t>vào</a:t>
            </a:r>
            <a:r>
              <a:rPr lang="en-US" sz="2800" kern="0" dirty="0">
                <a:solidFill>
                  <a:srgbClr val="FFFF00"/>
                </a:solidFill>
              </a:rPr>
              <a:t> SGK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0670" y="849138"/>
            <a:ext cx="533297" cy="4845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2855858" y="855682"/>
            <a:ext cx="533297" cy="4845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vi-VN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764124" y="808766"/>
            <a:ext cx="533297" cy="4845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vi-VN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8476120" y="788987"/>
            <a:ext cx="533297" cy="4845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vi-VN" sz="24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  <p:bldP spid="49" grpId="0" animBg="1"/>
      <p:bldP spid="50" grpId="0" animBg="1"/>
      <p:bldP spid="52" grpId="0" animBg="1"/>
      <p:bldP spid="58" grpId="0" animBg="1"/>
      <p:bldP spid="59" grpId="0" animBg="1"/>
      <p:bldP spid="60" grpId="0" animBg="1"/>
      <p:bldP spid="48" grpId="0" animBg="1"/>
      <p:bldP spid="4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8352458"/>
</p:tagLst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815</Words>
  <Application>Microsoft Office PowerPoint</Application>
  <PresentationFormat>Widescreen</PresentationFormat>
  <Paragraphs>256</Paragraphs>
  <Slides>28</Slides>
  <Notes>9</Notes>
  <HiddenSlides>2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Arial-Rounded</vt:lpstr>
      <vt:lpstr>Calibri</vt:lpstr>
      <vt:lpstr>Calibri Light</vt:lpstr>
      <vt:lpstr>Cambria Math</vt:lpstr>
      <vt:lpstr>Coiny</vt:lpstr>
      <vt:lpstr>等线</vt:lpstr>
      <vt:lpstr>HP001 4 hàng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3_Office Theme</vt:lpstr>
      <vt:lpstr>23_Office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2022-05-03T09:34:37Z</dcterms:created>
  <dcterms:modified xsi:type="dcterms:W3CDTF">2025-09-07T02:46:14Z</dcterms:modified>
</cp:coreProperties>
</file>