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4197" r:id="rId3"/>
    <p:sldId id="4175" r:id="rId4"/>
    <p:sldId id="4176" r:id="rId5"/>
    <p:sldId id="4177" r:id="rId6"/>
    <p:sldId id="4178" r:id="rId7"/>
    <p:sldId id="4179" r:id="rId8"/>
    <p:sldId id="4199" r:id="rId9"/>
    <p:sldId id="4200" r:id="rId10"/>
    <p:sldId id="4186" r:id="rId11"/>
    <p:sldId id="42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6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352A1-ADCC-47ED-A69A-004A263A8599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47173-9DA3-427E-98D8-843DC0B22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,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581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Giao </a:t>
            </a:r>
            <a:r>
              <a:rPr lang="en-US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vi-VN" dirty="0"/>
              <a:t>cho </a:t>
            </a:r>
            <a:r>
              <a:rPr lang="en-US" dirty="0"/>
              <a:t>HS</a:t>
            </a:r>
            <a:r>
              <a:rPr lang="vi-VN" dirty="0"/>
              <a:t>, yêu cầu </a:t>
            </a:r>
            <a:r>
              <a:rPr lang="en-US" dirty="0"/>
              <a:t>HS</a:t>
            </a:r>
            <a:r>
              <a:rPr lang="vi-VN" dirty="0"/>
              <a:t> phân công chuẩn bị </a:t>
            </a:r>
            <a:r>
              <a:rPr lang="en-US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cụ</a:t>
            </a:r>
            <a:r>
              <a:rPr lang="vi-VN" dirty="0"/>
              <a:t>, vật liệu cho buổi học sau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thiện</a:t>
            </a:r>
            <a:r>
              <a:rPr lang="en-US" baseline="0" dirty="0"/>
              <a:t> </a:t>
            </a:r>
            <a:r>
              <a:rPr lang="en-US" baseline="0" dirty="0" err="1"/>
              <a:t>phiếu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03.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3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43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tán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cành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130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,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rời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78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710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995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9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505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, </a:t>
            </a:r>
            <a:r>
              <a:rPr lang="en-US" dirty="0" err="1"/>
              <a:t>đẹp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64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2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37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44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836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839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38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1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64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335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272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6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332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64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792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60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11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6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60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07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33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82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75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80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56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5C1D96-F6B5-F177-D49C-66C69BA9A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40" y="0"/>
            <a:ext cx="6171355" cy="62355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66A1D4-CE0B-BB31-638B-43B1C8421A3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1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2232690" y="2079053"/>
            <a:ext cx="183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110" y="3054425"/>
            <a:ext cx="5036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HỌ HÀNG NỘI, NGOẠI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7E2EFB-B417-1E78-3840-82396C050C7A}"/>
              </a:ext>
            </a:extLst>
          </p:cNvPr>
          <p:cNvGrpSpPr/>
          <p:nvPr/>
        </p:nvGrpSpPr>
        <p:grpSpPr>
          <a:xfrm>
            <a:off x="4783774" y="5950059"/>
            <a:ext cx="1232274" cy="707886"/>
            <a:chOff x="694180" y="2626768"/>
            <a:chExt cx="1232274" cy="707886"/>
          </a:xfrm>
        </p:grpSpPr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id="{F1C07DEE-8892-24B9-69DB-4BC45E9619CB}"/>
                </a:ext>
              </a:extLst>
            </p:cNvPr>
            <p:cNvSpPr/>
            <p:nvPr/>
          </p:nvSpPr>
          <p:spPr>
            <a:xfrm>
              <a:off x="694180" y="2626768"/>
              <a:ext cx="1232274" cy="707886"/>
            </a:xfrm>
            <a:prstGeom prst="homePlate">
              <a:avLst/>
            </a:prstGeom>
            <a:solidFill>
              <a:srgbClr val="72BD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1500B4-2A13-B105-884B-9C3A22343CC6}"/>
                </a:ext>
              </a:extLst>
            </p:cNvPr>
            <p:cNvSpPr txBox="1"/>
            <p:nvPr/>
          </p:nvSpPr>
          <p:spPr>
            <a:xfrm>
              <a:off x="694180" y="2749879"/>
              <a:ext cx="1058090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Tiết </a:t>
              </a:r>
              <a:r>
                <a:rPr lang="en-US" sz="2400" dirty="0">
                  <a:solidFill>
                    <a:prstClr val="white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3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EE0867-CBD1-2E04-F8EB-486A88664961}"/>
              </a:ext>
            </a:extLst>
          </p:cNvPr>
          <p:cNvGrpSpPr/>
          <p:nvPr/>
        </p:nvGrpSpPr>
        <p:grpSpPr>
          <a:xfrm>
            <a:off x="-71184" y="-111810"/>
            <a:ext cx="2927500" cy="2190863"/>
            <a:chOff x="-71184" y="-111810"/>
            <a:chExt cx="2927500" cy="21908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945F559-8686-70D6-4D74-7150A6A280D0}"/>
                </a:ext>
              </a:extLst>
            </p:cNvPr>
            <p:cNvSpPr/>
            <p:nvPr/>
          </p:nvSpPr>
          <p:spPr>
            <a:xfrm>
              <a:off x="317354" y="344720"/>
              <a:ext cx="2150424" cy="11866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A232D94-9A8E-A978-E827-27A3C1079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184" y="-111810"/>
              <a:ext cx="2927500" cy="219086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211837-CF8F-9B55-C03E-9B8F5FBCA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02" y="3054425"/>
            <a:ext cx="6271394" cy="37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476645" y="3170284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BIỆT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EM!</a:t>
            </a:r>
          </a:p>
        </p:txBody>
      </p:sp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id="{8D375CCE-294A-4A06-B090-A5CB539AC2CB}"/>
              </a:ext>
            </a:extLst>
          </p:cNvPr>
          <p:cNvSpPr/>
          <p:nvPr/>
        </p:nvSpPr>
        <p:spPr>
          <a:xfrm>
            <a:off x="1464068" y="1623193"/>
            <a:ext cx="8991600" cy="4080757"/>
          </a:xfrm>
          <a:prstGeom prst="roundRect">
            <a:avLst>
              <a:gd name="adj" fmla="val 9417"/>
            </a:avLst>
          </a:prstGeom>
          <a:noFill/>
          <a:ln w="28575">
            <a:solidFill>
              <a:srgbClr val="72B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34" y="2522362"/>
            <a:ext cx="2398474" cy="3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0231" y="654133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CÂY GIA ĐÌNH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463578" y="1770561"/>
            <a:ext cx="55032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pt-BR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Nhắc lại các bước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cây gia đình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1" b="20211"/>
          <a:stretch/>
        </p:blipFill>
        <p:spPr>
          <a:xfrm>
            <a:off x="3971370" y="2430536"/>
            <a:ext cx="7439025" cy="3400425"/>
          </a:xfrm>
          <a:prstGeom prst="roundRect">
            <a:avLst>
              <a:gd name="adj" fmla="val 1166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680484" y="2430536"/>
            <a:ext cx="1095153" cy="950617"/>
          </a:xfrm>
          <a:prstGeom prst="roundRect">
            <a:avLst/>
          </a:prstGeom>
          <a:solidFill>
            <a:srgbClr val="F1866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680484" y="2721178"/>
            <a:ext cx="12227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Bước 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60033" y="4130748"/>
            <a:ext cx="283120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thân 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lõi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A453A1-4E1F-4A04-0DBE-4E2BD5C7F71F}"/>
              </a:ext>
            </a:extLst>
          </p:cNvPr>
          <p:cNvGrpSpPr/>
          <p:nvPr/>
        </p:nvGrpSpPr>
        <p:grpSpPr>
          <a:xfrm>
            <a:off x="246827" y="96461"/>
            <a:ext cx="1962465" cy="1629289"/>
            <a:chOff x="-71184" y="-111810"/>
            <a:chExt cx="2927500" cy="2190863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8FA32FB6-E84D-FC2C-984B-D5D58943C1A9}"/>
                </a:ext>
              </a:extLst>
            </p:cNvPr>
            <p:cNvSpPr/>
            <p:nvPr/>
          </p:nvSpPr>
          <p:spPr>
            <a:xfrm>
              <a:off x="317354" y="344720"/>
              <a:ext cx="2150424" cy="11866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24">
              <a:extLst>
                <a:ext uri="{FF2B5EF4-FFF2-40B4-BE49-F238E27FC236}">
                  <a16:creationId xmlns:a16="http://schemas.microsoft.com/office/drawing/2014/main" id="{5970D7F2-BF0A-707C-3C38-0E9BB4A5B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184" y="-111810"/>
              <a:ext cx="2927500" cy="219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2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63454" y="2033035"/>
            <a:ext cx="1222745" cy="950617"/>
            <a:chOff x="680484" y="2430536"/>
            <a:chExt cx="1222745" cy="950617"/>
          </a:xfrm>
        </p:grpSpPr>
        <p:sp>
          <p:nvSpPr>
            <p:cNvPr id="7" name="Rounded Rectangle 6"/>
            <p:cNvSpPr/>
            <p:nvPr/>
          </p:nvSpPr>
          <p:spPr>
            <a:xfrm>
              <a:off x="680484" y="2430536"/>
              <a:ext cx="1095153" cy="950617"/>
            </a:xfrm>
            <a:prstGeom prst="roundRect">
              <a:avLst/>
            </a:prstGeom>
            <a:solidFill>
              <a:srgbClr val="F1866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7EDC76-93E4-69B2-B3EB-FFBB9F9285CB}"/>
                </a:ext>
              </a:extLst>
            </p:cNvPr>
            <p:cNvSpPr txBox="1"/>
            <p:nvPr/>
          </p:nvSpPr>
          <p:spPr>
            <a:xfrm>
              <a:off x="680484" y="2721178"/>
              <a:ext cx="12227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Bước 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4070230" y="2141935"/>
            <a:ext cx="484241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Làm tán lá bằng bìa màu xanh lá: vẽ tán lá cây là dùng kéo cắt ra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035676-F32A-F5C2-C0C4-3960F7D3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46" y="3372046"/>
            <a:ext cx="3626036" cy="27750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97E6677-1CC7-326F-2556-93F3400FC649}"/>
              </a:ext>
            </a:extLst>
          </p:cNvPr>
          <p:cNvGrpSpPr/>
          <p:nvPr/>
        </p:nvGrpSpPr>
        <p:grpSpPr>
          <a:xfrm>
            <a:off x="4230785" y="3505189"/>
            <a:ext cx="3730429" cy="2508806"/>
            <a:chOff x="3448801" y="3752015"/>
            <a:chExt cx="2923953" cy="21290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FE0267-9813-6BE9-0617-9FC0016E8A8E}"/>
                </a:ext>
              </a:extLst>
            </p:cNvPr>
            <p:cNvSpPr/>
            <p:nvPr/>
          </p:nvSpPr>
          <p:spPr>
            <a:xfrm>
              <a:off x="3448801" y="3752015"/>
              <a:ext cx="2923953" cy="2129061"/>
            </a:xfrm>
            <a:prstGeom prst="rect">
              <a:avLst/>
            </a:prstGeom>
            <a:solidFill>
              <a:srgbClr val="48B96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0DBD97F0-FF18-0B35-FC40-008B211C744E}"/>
                </a:ext>
              </a:extLst>
            </p:cNvPr>
            <p:cNvSpPr/>
            <p:nvPr/>
          </p:nvSpPr>
          <p:spPr>
            <a:xfrm rot="868526">
              <a:off x="3767778" y="3911240"/>
              <a:ext cx="2285998" cy="181061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2BE1A93-0CC6-FDA8-015C-2448720BCFD8}"/>
              </a:ext>
            </a:extLst>
          </p:cNvPr>
          <p:cNvSpPr txBox="1"/>
          <p:nvPr/>
        </p:nvSpPr>
        <p:spPr>
          <a:xfrm>
            <a:off x="4070231" y="654133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CÂY GIA ĐÌNH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4F8E32B7-1B99-09D5-9F2F-D3146E49F895}"/>
              </a:ext>
            </a:extLst>
          </p:cNvPr>
          <p:cNvGrpSpPr/>
          <p:nvPr/>
        </p:nvGrpSpPr>
        <p:grpSpPr>
          <a:xfrm>
            <a:off x="246827" y="96461"/>
            <a:ext cx="1962465" cy="1629289"/>
            <a:chOff x="-71184" y="-111810"/>
            <a:chExt cx="2927500" cy="2190863"/>
          </a:xfrm>
        </p:grpSpPr>
        <p:sp>
          <p:nvSpPr>
            <p:cNvPr id="13" name="Rectangle: Rounded Corners 2">
              <a:extLst>
                <a:ext uri="{FF2B5EF4-FFF2-40B4-BE49-F238E27FC236}">
                  <a16:creationId xmlns:a16="http://schemas.microsoft.com/office/drawing/2014/main" id="{6467B3F9-9DD0-A7C8-F3D4-DDB92934F50E}"/>
                </a:ext>
              </a:extLst>
            </p:cNvPr>
            <p:cNvSpPr/>
            <p:nvPr/>
          </p:nvSpPr>
          <p:spPr>
            <a:xfrm>
              <a:off x="317354" y="344720"/>
              <a:ext cx="2150424" cy="11866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24">
              <a:extLst>
                <a:ext uri="{FF2B5EF4-FFF2-40B4-BE49-F238E27FC236}">
                  <a16:creationId xmlns:a16="http://schemas.microsoft.com/office/drawing/2014/main" id="{C77BFE95-1DAD-21E7-4B92-31912B50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184" y="-111810"/>
              <a:ext cx="2927500" cy="219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6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638952" y="1929982"/>
            <a:ext cx="1222745" cy="950617"/>
            <a:chOff x="680484" y="2430536"/>
            <a:chExt cx="1222745" cy="950617"/>
          </a:xfrm>
        </p:grpSpPr>
        <p:sp>
          <p:nvSpPr>
            <p:cNvPr id="7" name="Rounded Rectangle 6"/>
            <p:cNvSpPr/>
            <p:nvPr/>
          </p:nvSpPr>
          <p:spPr>
            <a:xfrm>
              <a:off x="680484" y="2430536"/>
              <a:ext cx="1095153" cy="950617"/>
            </a:xfrm>
            <a:prstGeom prst="round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7EDC76-93E4-69B2-B3EB-FFBB9F9285CB}"/>
                </a:ext>
              </a:extLst>
            </p:cNvPr>
            <p:cNvSpPr txBox="1"/>
            <p:nvPr/>
          </p:nvSpPr>
          <p:spPr>
            <a:xfrm>
              <a:off x="680484" y="2721178"/>
              <a:ext cx="12227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Bước 3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-41312" y="4526943"/>
            <a:ext cx="47968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các thẻ thành viên gia đình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872A3-8BE0-2DAD-96B5-004E782E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761" y="1532395"/>
            <a:ext cx="7606884" cy="5233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DE8A36-741C-151E-8C5A-E5170F8F763C}"/>
              </a:ext>
            </a:extLst>
          </p:cNvPr>
          <p:cNvSpPr txBox="1"/>
          <p:nvPr/>
        </p:nvSpPr>
        <p:spPr>
          <a:xfrm>
            <a:off x="4127957" y="523046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CÂY GIA ĐÌNH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AAE3D4-214E-029D-63C3-3BC6B2B39997}"/>
              </a:ext>
            </a:extLst>
          </p:cNvPr>
          <p:cNvGrpSpPr/>
          <p:nvPr/>
        </p:nvGrpSpPr>
        <p:grpSpPr>
          <a:xfrm>
            <a:off x="1347112" y="3285684"/>
            <a:ext cx="1222745" cy="950617"/>
            <a:chOff x="680484" y="2430536"/>
            <a:chExt cx="1222745" cy="950617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id="{82EA368E-29E1-2BB5-0771-B83FC6B06D93}"/>
                </a:ext>
              </a:extLst>
            </p:cNvPr>
            <p:cNvSpPr/>
            <p:nvPr/>
          </p:nvSpPr>
          <p:spPr>
            <a:xfrm>
              <a:off x="680484" y="2430536"/>
              <a:ext cx="1095153" cy="950617"/>
            </a:xfrm>
            <a:prstGeom prst="roundRect">
              <a:avLst/>
            </a:prstGeom>
            <a:solidFill>
              <a:srgbClr val="F1866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53F548-54ED-0022-808D-100D1DAF3AB8}"/>
                </a:ext>
              </a:extLst>
            </p:cNvPr>
            <p:cNvSpPr txBox="1"/>
            <p:nvPr/>
          </p:nvSpPr>
          <p:spPr>
            <a:xfrm>
              <a:off x="680484" y="2721178"/>
              <a:ext cx="12227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Bước 3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63E33089-0EF8-6261-6BCA-01F42237977D}"/>
              </a:ext>
            </a:extLst>
          </p:cNvPr>
          <p:cNvGrpSpPr/>
          <p:nvPr/>
        </p:nvGrpSpPr>
        <p:grpSpPr>
          <a:xfrm>
            <a:off x="246827" y="96461"/>
            <a:ext cx="1962465" cy="1629289"/>
            <a:chOff x="-71184" y="-111810"/>
            <a:chExt cx="2927500" cy="21908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0A3D510-94EA-805D-F6FE-AA7434C88878}"/>
                </a:ext>
              </a:extLst>
            </p:cNvPr>
            <p:cNvSpPr/>
            <p:nvPr/>
          </p:nvSpPr>
          <p:spPr>
            <a:xfrm>
              <a:off x="317354" y="344720"/>
              <a:ext cx="2150424" cy="11866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24">
              <a:extLst>
                <a:ext uri="{FF2B5EF4-FFF2-40B4-BE49-F238E27FC236}">
                  <a16:creationId xmlns:a16="http://schemas.microsoft.com/office/drawing/2014/main" id="{8F0930FE-3A1B-7BB3-6A98-D9F8AC8A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184" y="-111810"/>
              <a:ext cx="2927500" cy="219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95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4614616" y="5488521"/>
            <a:ext cx="4813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H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phẩm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 Dán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415C94-B615-B0E8-B3B7-770FEC56F85F}"/>
              </a:ext>
            </a:extLst>
          </p:cNvPr>
          <p:cNvGrpSpPr/>
          <p:nvPr/>
        </p:nvGrpSpPr>
        <p:grpSpPr>
          <a:xfrm>
            <a:off x="2872774" y="5103087"/>
            <a:ext cx="1222745" cy="950617"/>
            <a:chOff x="680484" y="2430536"/>
            <a:chExt cx="1222745" cy="950617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5E256980-A41B-82C1-4FEE-8DBA748339E2}"/>
                </a:ext>
              </a:extLst>
            </p:cNvPr>
            <p:cNvSpPr/>
            <p:nvPr/>
          </p:nvSpPr>
          <p:spPr>
            <a:xfrm>
              <a:off x="680484" y="2430536"/>
              <a:ext cx="1095153" cy="950617"/>
            </a:xfrm>
            <a:prstGeom prst="roundRect">
              <a:avLst/>
            </a:prstGeom>
            <a:solidFill>
              <a:srgbClr val="F1866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2E83CA-81A7-50F4-61BE-33671DA3EA16}"/>
                </a:ext>
              </a:extLst>
            </p:cNvPr>
            <p:cNvSpPr txBox="1"/>
            <p:nvPr/>
          </p:nvSpPr>
          <p:spPr>
            <a:xfrm>
              <a:off x="680484" y="2721178"/>
              <a:ext cx="12227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Bước 4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82234A0-543E-CE8C-CE21-2C53C1399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55" y="1233926"/>
            <a:ext cx="4019784" cy="38852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993533-5DA8-AB26-216E-21684DF4C0A0}"/>
              </a:ext>
            </a:extLst>
          </p:cNvPr>
          <p:cNvSpPr txBox="1"/>
          <p:nvPr/>
        </p:nvSpPr>
        <p:spPr>
          <a:xfrm>
            <a:off x="4127957" y="523046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CÂY GIA ĐÌNH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4604F7-E670-55FD-8AB1-92F55D516257}"/>
              </a:ext>
            </a:extLst>
          </p:cNvPr>
          <p:cNvSpPr txBox="1"/>
          <p:nvPr/>
        </p:nvSpPr>
        <p:spPr>
          <a:xfrm>
            <a:off x="1463578" y="1770561"/>
            <a:ext cx="370333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Gợi ý làm cây gia đình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FA4251F-184C-4636-2A4E-298E81A8F080}"/>
              </a:ext>
            </a:extLst>
          </p:cNvPr>
          <p:cNvGrpSpPr/>
          <p:nvPr/>
        </p:nvGrpSpPr>
        <p:grpSpPr>
          <a:xfrm>
            <a:off x="246827" y="96461"/>
            <a:ext cx="1962465" cy="1629289"/>
            <a:chOff x="-71184" y="-111810"/>
            <a:chExt cx="2927500" cy="2190863"/>
          </a:xfrm>
        </p:grpSpPr>
        <p:sp>
          <p:nvSpPr>
            <p:cNvPr id="4" name="Rectangle: Rounded Corners 2">
              <a:extLst>
                <a:ext uri="{FF2B5EF4-FFF2-40B4-BE49-F238E27FC236}">
                  <a16:creationId xmlns:a16="http://schemas.microsoft.com/office/drawing/2014/main" id="{B1CC2372-5172-656E-E9D6-9D0ABC503410}"/>
                </a:ext>
              </a:extLst>
            </p:cNvPr>
            <p:cNvSpPr/>
            <p:nvPr/>
          </p:nvSpPr>
          <p:spPr>
            <a:xfrm>
              <a:off x="317354" y="344720"/>
              <a:ext cx="2150424" cy="11866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24">
              <a:extLst>
                <a:ext uri="{FF2B5EF4-FFF2-40B4-BE49-F238E27FC236}">
                  <a16:creationId xmlns:a16="http://schemas.microsoft.com/office/drawing/2014/main" id="{0252006D-0A75-9EB9-CE70-7242B50DA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184" y="-111810"/>
              <a:ext cx="2927500" cy="219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13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200938" y="1500720"/>
            <a:ext cx="48484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Kiểm tra và điều chỉnh sản phẩm theo các tiêu chí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88648" y="2239384"/>
            <a:ext cx="4383304" cy="3483835"/>
            <a:chOff x="680484" y="2430536"/>
            <a:chExt cx="1359450" cy="1021665"/>
          </a:xfrm>
        </p:grpSpPr>
        <p:sp>
          <p:nvSpPr>
            <p:cNvPr id="7" name="Rounded Rectangle 6"/>
            <p:cNvSpPr/>
            <p:nvPr/>
          </p:nvSpPr>
          <p:spPr>
            <a:xfrm>
              <a:off x="680484" y="2430536"/>
              <a:ext cx="1359450" cy="1021665"/>
            </a:xfrm>
            <a:prstGeom prst="round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7EDC76-93E4-69B2-B3EB-FFBB9F9285CB}"/>
                </a:ext>
              </a:extLst>
            </p:cNvPr>
            <p:cNvSpPr txBox="1"/>
            <p:nvPr/>
          </p:nvSpPr>
          <p:spPr>
            <a:xfrm>
              <a:off x="726052" y="2533376"/>
              <a:ext cx="1268313" cy="812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-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Thể hiện được các thành viên trong gia đình thuộc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họ hàng bên nội, bên ngoại.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-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Thể hiện đúng mối quan hệ và cách xưng hô với các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thành viên trong gia đình thuộc họ hàng bên nội,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bên ngoại.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-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Hình ảnh đẹp mắt, chữ viết rõ r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à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573974" y="6152694"/>
            <a:ext cx="83141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!</a:t>
            </a:r>
          </a:p>
        </p:txBody>
      </p:sp>
      <p:sp>
        <p:nvSpPr>
          <p:cNvPr id="2" name="Left-Right Arrow 1"/>
          <p:cNvSpPr/>
          <p:nvPr/>
        </p:nvSpPr>
        <p:spPr>
          <a:xfrm>
            <a:off x="5534051" y="3576054"/>
            <a:ext cx="818707" cy="552893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14734-5778-091F-7F94-7BBC0B46EDB2}"/>
              </a:ext>
            </a:extLst>
          </p:cNvPr>
          <p:cNvSpPr txBox="1"/>
          <p:nvPr/>
        </p:nvSpPr>
        <p:spPr>
          <a:xfrm>
            <a:off x="4127957" y="523046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CÂY GIA ĐÌNH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2CD9D1-6878-F19A-B09F-F4F5EE964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82" y="2159872"/>
            <a:ext cx="4019784" cy="3885263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1E51595C-C277-D8DD-C06B-DDA9CB565237}"/>
              </a:ext>
            </a:extLst>
          </p:cNvPr>
          <p:cNvGrpSpPr/>
          <p:nvPr/>
        </p:nvGrpSpPr>
        <p:grpSpPr>
          <a:xfrm>
            <a:off x="246827" y="96461"/>
            <a:ext cx="1962465" cy="1629289"/>
            <a:chOff x="-71184" y="-111810"/>
            <a:chExt cx="2927500" cy="2190863"/>
          </a:xfrm>
        </p:grpSpPr>
        <p:sp>
          <p:nvSpPr>
            <p:cNvPr id="4" name="Rectangle: Rounded Corners 2">
              <a:extLst>
                <a:ext uri="{FF2B5EF4-FFF2-40B4-BE49-F238E27FC236}">
                  <a16:creationId xmlns:a16="http://schemas.microsoft.com/office/drawing/2014/main" id="{7BF45C0E-84BF-07B9-3B72-E3EFEE46D82D}"/>
                </a:ext>
              </a:extLst>
            </p:cNvPr>
            <p:cNvSpPr/>
            <p:nvPr/>
          </p:nvSpPr>
          <p:spPr>
            <a:xfrm>
              <a:off x="317354" y="344720"/>
              <a:ext cx="2150424" cy="11866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24">
              <a:extLst>
                <a:ext uri="{FF2B5EF4-FFF2-40B4-BE49-F238E27FC236}">
                  <a16:creationId xmlns:a16="http://schemas.microsoft.com/office/drawing/2014/main" id="{6DB2ADCA-59FE-31D0-CB23-C901AEA87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184" y="-111810"/>
              <a:ext cx="2927500" cy="219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1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727212" y="1656379"/>
            <a:ext cx="53015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Giới thiệu và trưng bày cây gia đình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536464" y="3202846"/>
            <a:ext cx="4740029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Vật liệu sử 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Các thành viên trong gia đình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Tình cảm của em với các thành viên trong gia đình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14734-5778-091F-7F94-7BBC0B46EDB2}"/>
              </a:ext>
            </a:extLst>
          </p:cNvPr>
          <p:cNvSpPr txBox="1"/>
          <p:nvPr/>
        </p:nvSpPr>
        <p:spPr>
          <a:xfrm>
            <a:off x="2128243" y="673542"/>
            <a:ext cx="793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GIỚI THIỆU VÀ TRƯNG BÀY SẢN PHẨM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56367-70AC-9467-A42D-4CF86964B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006" y="2522925"/>
            <a:ext cx="5544260" cy="3885263"/>
          </a:xfrm>
          <a:prstGeom prst="roundRect">
            <a:avLst>
              <a:gd name="adj" fmla="val 1127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3BC535-526F-492F-81E4-EF9036E630A4}"/>
              </a:ext>
            </a:extLst>
          </p:cNvPr>
          <p:cNvSpPr txBox="1"/>
          <p:nvPr/>
        </p:nvSpPr>
        <p:spPr>
          <a:xfrm>
            <a:off x="712734" y="2579709"/>
            <a:ext cx="36490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F590FEE1-DF71-6E4E-86A1-06F0A92AE194}"/>
              </a:ext>
            </a:extLst>
          </p:cNvPr>
          <p:cNvGrpSpPr/>
          <p:nvPr/>
        </p:nvGrpSpPr>
        <p:grpSpPr>
          <a:xfrm>
            <a:off x="246827" y="96461"/>
            <a:ext cx="1962465" cy="1629289"/>
            <a:chOff x="-71184" y="-111810"/>
            <a:chExt cx="2927500" cy="21908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E9B2FDA-FA3F-DEDE-5B99-0AE32E9DED85}"/>
                </a:ext>
              </a:extLst>
            </p:cNvPr>
            <p:cNvSpPr/>
            <p:nvPr/>
          </p:nvSpPr>
          <p:spPr>
            <a:xfrm>
              <a:off x="317354" y="344720"/>
              <a:ext cx="2150424" cy="11866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24">
              <a:extLst>
                <a:ext uri="{FF2B5EF4-FFF2-40B4-BE49-F238E27FC236}">
                  <a16:creationId xmlns:a16="http://schemas.microsoft.com/office/drawing/2014/main" id="{EF7435C5-11E4-8277-1AFA-AED68C99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184" y="-111810"/>
              <a:ext cx="2927500" cy="219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173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BC14734-5778-091F-7F94-7BBC0B46EDB2}"/>
              </a:ext>
            </a:extLst>
          </p:cNvPr>
          <p:cNvSpPr txBox="1"/>
          <p:nvPr/>
        </p:nvSpPr>
        <p:spPr>
          <a:xfrm>
            <a:off x="1976684" y="1982450"/>
            <a:ext cx="7621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CHIA SẺ VỀ CÂY GIA ĐÌNH MÀ EM ẤN TƯỢNG NHẤT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23657B-1346-0168-5144-61AE192B5564}"/>
              </a:ext>
            </a:extLst>
          </p:cNvPr>
          <p:cNvSpPr txBox="1"/>
          <p:nvPr/>
        </p:nvSpPr>
        <p:spPr>
          <a:xfrm>
            <a:off x="1819770" y="4077755"/>
            <a:ext cx="793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VÌ SAO EM THÍCH CÂY GIA ĐÌNH ĐÓ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1DDC77D-64C6-D29E-5B3C-A19DC152DAB7}"/>
              </a:ext>
            </a:extLst>
          </p:cNvPr>
          <p:cNvGrpSpPr/>
          <p:nvPr/>
        </p:nvGrpSpPr>
        <p:grpSpPr>
          <a:xfrm>
            <a:off x="246827" y="96461"/>
            <a:ext cx="1962465" cy="1629289"/>
            <a:chOff x="-71184" y="-111810"/>
            <a:chExt cx="2927500" cy="2190863"/>
          </a:xfrm>
        </p:grpSpPr>
        <p:sp>
          <p:nvSpPr>
            <p:cNvPr id="4" name="Rectangle: Rounded Corners 2">
              <a:extLst>
                <a:ext uri="{FF2B5EF4-FFF2-40B4-BE49-F238E27FC236}">
                  <a16:creationId xmlns:a16="http://schemas.microsoft.com/office/drawing/2014/main" id="{2B734020-582F-D8D9-BB28-168CE32FD958}"/>
                </a:ext>
              </a:extLst>
            </p:cNvPr>
            <p:cNvSpPr/>
            <p:nvPr/>
          </p:nvSpPr>
          <p:spPr>
            <a:xfrm>
              <a:off x="317354" y="344720"/>
              <a:ext cx="2150424" cy="11866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24">
              <a:extLst>
                <a:ext uri="{FF2B5EF4-FFF2-40B4-BE49-F238E27FC236}">
                  <a16:creationId xmlns:a16="http://schemas.microsoft.com/office/drawing/2014/main" id="{5952DBF9-C000-4136-0038-665362081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184" y="-111810"/>
              <a:ext cx="2927500" cy="219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58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1028BF-4394-59CC-577D-5A0DC1AF0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607" y="1588214"/>
            <a:ext cx="8469234" cy="52697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44929" y="624225"/>
            <a:ext cx="465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ĐÁNH GIÁ SẢN PHẨM</a:t>
            </a:r>
            <a:endParaRPr kumimoji="0" lang="vi-VN" altLang="zh-C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6679784" y="1657458"/>
            <a:ext cx="25457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Thực hiện đánh giá bằng hình dán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827" t="7035" r="5654" b="3542"/>
          <a:stretch/>
        </p:blipFill>
        <p:spPr>
          <a:xfrm>
            <a:off x="6398763" y="3775704"/>
            <a:ext cx="686175" cy="686175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9571" t="6413" r="10420" b="6660"/>
          <a:stretch/>
        </p:blipFill>
        <p:spPr>
          <a:xfrm>
            <a:off x="7528178" y="4714520"/>
            <a:ext cx="848933" cy="848933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5642" t="6399" r="6278" b="6897"/>
          <a:stretch/>
        </p:blipFill>
        <p:spPr>
          <a:xfrm>
            <a:off x="8786108" y="5635700"/>
            <a:ext cx="878797" cy="878797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DE824D-7BC5-90F3-C07C-456ED61796A8}"/>
              </a:ext>
            </a:extLst>
          </p:cNvPr>
          <p:cNvSpPr txBox="1"/>
          <p:nvPr/>
        </p:nvSpPr>
        <p:spPr>
          <a:xfrm>
            <a:off x="2599981" y="3727627"/>
            <a:ext cx="328049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Thể hiện được các thành viên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trong gia đình thuộc họ 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à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bên nội, bên ngoại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20A34-3DE0-D059-6C74-E9F5B756E90A}"/>
              </a:ext>
            </a:extLst>
          </p:cNvPr>
          <p:cNvSpPr txBox="1"/>
          <p:nvPr/>
        </p:nvSpPr>
        <p:spPr>
          <a:xfrm>
            <a:off x="2552304" y="4584989"/>
            <a:ext cx="332817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Thể hiện đúng mối quan hệ và cách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xưng hô với các thành viên 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gia đình thuộc họ hàng bên nội,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bên ngoại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17956-BDE0-F28F-9531-BBBF0E15912E}"/>
              </a:ext>
            </a:extLst>
          </p:cNvPr>
          <p:cNvSpPr txBox="1"/>
          <p:nvPr/>
        </p:nvSpPr>
        <p:spPr>
          <a:xfrm>
            <a:off x="2552304" y="5956776"/>
            <a:ext cx="32033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Hình ảnh đẹp mắt, chữ viết rõ ràng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29912BC-F028-186E-AAED-658CA8CE2147}"/>
              </a:ext>
            </a:extLst>
          </p:cNvPr>
          <p:cNvGrpSpPr/>
          <p:nvPr/>
        </p:nvGrpSpPr>
        <p:grpSpPr>
          <a:xfrm>
            <a:off x="246827" y="96461"/>
            <a:ext cx="1962465" cy="1629289"/>
            <a:chOff x="-71184" y="-111810"/>
            <a:chExt cx="2927500" cy="2190863"/>
          </a:xfrm>
        </p:grpSpPr>
        <p:sp>
          <p:nvSpPr>
            <p:cNvPr id="7" name="Rectangle: Rounded Corners 2">
              <a:extLst>
                <a:ext uri="{FF2B5EF4-FFF2-40B4-BE49-F238E27FC236}">
                  <a16:creationId xmlns:a16="http://schemas.microsoft.com/office/drawing/2014/main" id="{300DDCBF-E368-BF0B-1636-593B73C685BC}"/>
                </a:ext>
              </a:extLst>
            </p:cNvPr>
            <p:cNvSpPr/>
            <p:nvPr/>
          </p:nvSpPr>
          <p:spPr>
            <a:xfrm>
              <a:off x="317354" y="344720"/>
              <a:ext cx="2150424" cy="11866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24">
              <a:extLst>
                <a:ext uri="{FF2B5EF4-FFF2-40B4-BE49-F238E27FC236}">
                  <a16:creationId xmlns:a16="http://schemas.microsoft.com/office/drawing/2014/main" id="{99303174-27E4-B4AF-CB6E-BEAF28458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184" y="-111810"/>
              <a:ext cx="2927500" cy="219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26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592</Words>
  <Application>Microsoft Office PowerPoint</Application>
  <PresentationFormat>Màn hình rộng</PresentationFormat>
  <Paragraphs>58</Paragraphs>
  <Slides>10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Roboto Black</vt:lpstr>
      <vt:lpstr>Times New Roman</vt:lpstr>
      <vt:lpstr>2_Office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Anh</dc:creator>
  <cp:lastModifiedBy>Huyền Nguyễn</cp:lastModifiedBy>
  <cp:revision>9</cp:revision>
  <dcterms:created xsi:type="dcterms:W3CDTF">2023-09-03T02:54:38Z</dcterms:created>
  <dcterms:modified xsi:type="dcterms:W3CDTF">2025-09-14T01:05:55Z</dcterms:modified>
</cp:coreProperties>
</file>