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0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1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2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13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1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  <p:sldMasterId id="2147483799" r:id="rId14"/>
    <p:sldMasterId id="2147483904" r:id="rId15"/>
  </p:sldMasterIdLst>
  <p:notesMasterIdLst>
    <p:notesMasterId r:id="rId69"/>
  </p:notesMasterIdLst>
  <p:sldIdLst>
    <p:sldId id="470" r:id="rId16"/>
    <p:sldId id="559" r:id="rId17"/>
    <p:sldId id="558" r:id="rId18"/>
    <p:sldId id="507" r:id="rId19"/>
    <p:sldId id="505" r:id="rId20"/>
    <p:sldId id="518" r:id="rId21"/>
    <p:sldId id="508" r:id="rId22"/>
    <p:sldId id="499" r:id="rId23"/>
    <p:sldId id="501" r:id="rId24"/>
    <p:sldId id="509" r:id="rId25"/>
    <p:sldId id="503" r:id="rId26"/>
    <p:sldId id="511" r:id="rId27"/>
    <p:sldId id="500" r:id="rId28"/>
    <p:sldId id="513" r:id="rId29"/>
    <p:sldId id="294" r:id="rId30"/>
    <p:sldId id="514" r:id="rId31"/>
    <p:sldId id="515" r:id="rId32"/>
    <p:sldId id="516" r:id="rId33"/>
    <p:sldId id="517" r:id="rId34"/>
    <p:sldId id="519" r:id="rId35"/>
    <p:sldId id="521" r:id="rId36"/>
    <p:sldId id="522" r:id="rId37"/>
    <p:sldId id="523" r:id="rId38"/>
    <p:sldId id="553" r:id="rId39"/>
    <p:sldId id="4160" r:id="rId40"/>
    <p:sldId id="4192" r:id="rId41"/>
    <p:sldId id="4193" r:id="rId42"/>
    <p:sldId id="4195" r:id="rId43"/>
    <p:sldId id="4168" r:id="rId44"/>
    <p:sldId id="4196" r:id="rId45"/>
    <p:sldId id="4169" r:id="rId46"/>
    <p:sldId id="528" r:id="rId47"/>
    <p:sldId id="525" r:id="rId48"/>
    <p:sldId id="526" r:id="rId49"/>
    <p:sldId id="292" r:id="rId50"/>
    <p:sldId id="293" r:id="rId51"/>
    <p:sldId id="527" r:id="rId52"/>
    <p:sldId id="296" r:id="rId53"/>
    <p:sldId id="538" r:id="rId54"/>
    <p:sldId id="539" r:id="rId55"/>
    <p:sldId id="540" r:id="rId56"/>
    <p:sldId id="541" r:id="rId57"/>
    <p:sldId id="542" r:id="rId58"/>
    <p:sldId id="543" r:id="rId59"/>
    <p:sldId id="544" r:id="rId60"/>
    <p:sldId id="545" r:id="rId61"/>
    <p:sldId id="546" r:id="rId62"/>
    <p:sldId id="547" r:id="rId63"/>
    <p:sldId id="548" r:id="rId64"/>
    <p:sldId id="549" r:id="rId65"/>
    <p:sldId id="550" r:id="rId66"/>
    <p:sldId id="557" r:id="rId67"/>
    <p:sldId id="529" r:id="rId68"/>
  </p:sldIdLst>
  <p:sldSz cx="12190413" cy="6859588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33"/>
    <a:srgbClr val="FFF9F3"/>
    <a:srgbClr val="D09E00"/>
    <a:srgbClr val="FFFF99"/>
    <a:srgbClr val="FFE4B9"/>
    <a:srgbClr val="FEF143"/>
    <a:srgbClr val="DDF86B"/>
    <a:srgbClr val="C4F611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7778" autoAdjust="0"/>
  </p:normalViewPr>
  <p:slideViewPr>
    <p:cSldViewPr snapToGrid="0" showGuides="1">
      <p:cViewPr varScale="1">
        <p:scale>
          <a:sx n="55" d="100"/>
          <a:sy n="55" d="100"/>
        </p:scale>
        <p:origin x="896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slide" Target="slides/slide48.xml"/><Relationship Id="rId68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6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slide" Target="slides/slide52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18446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107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: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;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xỏ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, </a:t>
            </a:r>
            <a:r>
              <a:rPr lang="en-US" baseline="0" dirty="0" err="1"/>
              <a:t>đấm</a:t>
            </a:r>
            <a:r>
              <a:rPr lang="en-US" baseline="0" dirty="0"/>
              <a:t> </a:t>
            </a:r>
            <a:r>
              <a:rPr lang="en-US" baseline="0" dirty="0" err="1"/>
              <a:t>lưng</a:t>
            </a:r>
            <a:r>
              <a:rPr lang="en-US" baseline="0" dirty="0"/>
              <a:t>,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125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830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0D6D9-641D-5B0E-39FF-8926DC359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DDF00E-7544-D64D-9144-A470CAF65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38096B-29AA-D48C-DA81-BAA6953F9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: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việc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, </a:t>
            </a:r>
            <a:r>
              <a:rPr lang="en-US" baseline="0" dirty="0" err="1"/>
              <a:t>chăm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;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xỏ</a:t>
            </a:r>
            <a:r>
              <a:rPr lang="en-US" baseline="0" dirty="0"/>
              <a:t> </a:t>
            </a:r>
            <a:r>
              <a:rPr lang="en-US" baseline="0" dirty="0" err="1"/>
              <a:t>kim</a:t>
            </a:r>
            <a:r>
              <a:rPr lang="en-US" baseline="0" dirty="0"/>
              <a:t>, </a:t>
            </a:r>
            <a:r>
              <a:rPr lang="en-US" baseline="0" dirty="0" err="1"/>
              <a:t>đấm</a:t>
            </a:r>
            <a:r>
              <a:rPr lang="en-US" baseline="0" dirty="0"/>
              <a:t> </a:t>
            </a:r>
            <a:r>
              <a:rPr lang="en-US" baseline="0" dirty="0" err="1"/>
              <a:t>lưng</a:t>
            </a:r>
            <a:r>
              <a:rPr lang="en-US" baseline="0" dirty="0"/>
              <a:t>, </a:t>
            </a:r>
            <a:r>
              <a:rPr lang="en-US" baseline="0" dirty="0" err="1"/>
              <a:t>kê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ông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C953F-E1D5-17F2-4A0E-59ABF8905F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0314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0080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sản</a:t>
            </a:r>
            <a:r>
              <a:rPr lang="en-US" baseline="0" dirty="0"/>
              <a:t> </a:t>
            </a:r>
            <a:r>
              <a:rPr lang="en-US" baseline="0" dirty="0" err="1"/>
              <a:t>phẩm</a:t>
            </a:r>
            <a:r>
              <a:rPr lang="en-US" baseline="0" dirty="0"/>
              <a:t>,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cắt</a:t>
            </a:r>
            <a:r>
              <a:rPr lang="en-US" baseline="0" dirty="0"/>
              <a:t> </a:t>
            </a:r>
            <a:r>
              <a:rPr lang="en-US" baseline="0" dirty="0" err="1"/>
              <a:t>dán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008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 HS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,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phác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err="1"/>
              <a:t>gia</a:t>
            </a:r>
            <a:r>
              <a:rPr lang="en-US" baseline="0"/>
              <a:t> đình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932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vi-VN" dirty="0"/>
              <a:t>cho học sinh, yêu cầu </a:t>
            </a:r>
            <a:r>
              <a:rPr lang="en-US" dirty="0"/>
              <a:t>HS</a:t>
            </a:r>
            <a:r>
              <a:rPr lang="vi-VN" dirty="0"/>
              <a:t> phân công chuẩn bị </a:t>
            </a:r>
            <a:r>
              <a:rPr lang="en-US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cụ</a:t>
            </a:r>
            <a:r>
              <a:rPr lang="vi-VN" dirty="0"/>
              <a:t>, vật liệu cho buổi học sau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thiện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03.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4382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404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5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6353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0339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262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8138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095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6985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081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48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7758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1327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049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252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0905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2262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20836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3712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8065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3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22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05237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249706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81334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35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0998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45591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791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47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73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7023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3458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6866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4153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7259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9508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581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335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11532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429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7759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5103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5879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4857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458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08337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77118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033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3618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2253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395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1968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5912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47183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51188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1485947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8755356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402622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5828600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7098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3794079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9780277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654546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898719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8336538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926357"/>
      </p:ext>
    </p:extLst>
  </p:cSld>
  <p:clrMapOvr>
    <a:masterClrMapping/>
  </p:clrMapOvr>
  <p:transition spd="slow" advTm="12737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2789071"/>
      </p:ext>
    </p:extLst>
  </p:cSld>
  <p:clrMapOvr>
    <a:masterClrMapping/>
  </p:clrMapOvr>
  <p:transition spd="slow" advTm="12737">
    <p:wip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500973"/>
      </p:ext>
    </p:extLst>
  </p:cSld>
  <p:clrMapOvr>
    <a:masterClrMapping/>
  </p:clrMapOvr>
  <p:transition spd="slow" advTm="12737">
    <p:wip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11142"/>
      </p:ext>
    </p:extLst>
  </p:cSld>
  <p:clrMapOvr>
    <a:masterClrMapping/>
  </p:clrMapOvr>
  <p:transition spd="slow" advTm="12737">
    <p:wip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038806"/>
      </p:ext>
    </p:extLst>
  </p:cSld>
  <p:clrMapOvr>
    <a:masterClrMapping/>
  </p:clrMapOvr>
  <p:transition spd="slow" advTm="12737">
    <p:wip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0348003"/>
      </p:ext>
    </p:extLst>
  </p:cSld>
  <p:clrMapOvr>
    <a:masterClrMapping/>
  </p:clrMapOvr>
  <p:transition spd="slow" advTm="12737">
    <p:wip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3370946"/>
      </p:ext>
    </p:extLst>
  </p:cSld>
  <p:clrMapOvr>
    <a:masterClrMapping/>
  </p:clrMapOvr>
  <p:transition spd="slow" advTm="12737">
    <p:wip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167776"/>
      </p:ext>
    </p:extLst>
  </p:cSld>
  <p:clrMapOvr>
    <a:masterClrMapping/>
  </p:clrMapOvr>
  <p:transition spd="slow" advTm="12737">
    <p:wip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15364"/>
      </p:ext>
    </p:extLst>
  </p:cSld>
  <p:clrMapOvr>
    <a:masterClrMapping/>
  </p:clrMapOvr>
  <p:transition spd="slow" advTm="12737">
    <p:wip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693929"/>
      </p:ext>
    </p:extLst>
  </p:cSld>
  <p:clrMapOvr>
    <a:masterClrMapping/>
  </p:clrMapOvr>
  <p:transition spd="slow" advTm="12737">
    <p:wip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316153"/>
      </p:ext>
    </p:extLst>
  </p:cSld>
  <p:clrMapOvr>
    <a:masterClrMapping/>
  </p:clrMapOvr>
  <p:transition spd="slow" advTm="12737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0014309"/>
      </p:ext>
    </p:extLst>
  </p:cSld>
  <p:clrMapOvr>
    <a:masterClrMapping/>
  </p:clrMapOvr>
  <p:transition spd="slow" advTm="12737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3047189"/>
      </p:ext>
    </p:extLst>
  </p:cSld>
  <p:clrMapOvr>
    <a:masterClrMapping/>
  </p:clrMapOvr>
  <p:transition spd="slow" advTm="12737">
    <p:wip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8811762"/>
      </p:ext>
    </p:extLst>
  </p:cSld>
  <p:clrMapOvr>
    <a:masterClrMapping/>
  </p:clrMapOvr>
  <p:transition spd="slow" advTm="12737">
    <p:wip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7473696"/>
      </p:ext>
    </p:extLst>
  </p:cSld>
  <p:clrMapOvr>
    <a:masterClrMapping/>
  </p:clrMapOvr>
  <p:transition spd="slow" advTm="12737">
    <p:wip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154819"/>
      </p:ext>
    </p:extLst>
  </p:cSld>
  <p:clrMapOvr>
    <a:masterClrMapping/>
  </p:clrMapOvr>
  <p:transition spd="slow" advTm="12737">
    <p:wip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2941476"/>
      </p:ext>
    </p:extLst>
  </p:cSld>
  <p:clrMapOvr>
    <a:masterClrMapping/>
  </p:clrMapOvr>
  <p:transition spd="slow" advTm="12737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725064"/>
      </p:ext>
    </p:extLst>
  </p:cSld>
  <p:clrMapOvr>
    <a:masterClrMapping/>
  </p:clrMapOvr>
  <p:transition spd="slow" advTm="12737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440710"/>
      </p:ext>
    </p:extLst>
  </p:cSld>
  <p:clrMapOvr>
    <a:masterClrMapping/>
  </p:clrMapOvr>
  <p:transition spd="slow" advTm="12737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742019"/>
      </p:ext>
    </p:extLst>
  </p:cSld>
  <p:clrMapOvr>
    <a:masterClrMapping/>
  </p:clrMapOvr>
  <p:transition spd="slow" advTm="12737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474911"/>
      </p:ext>
    </p:extLst>
  </p:cSld>
  <p:clrMapOvr>
    <a:masterClrMapping/>
  </p:clrMapOvr>
  <p:transition spd="slow" advTm="12737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860304"/>
      </p:ext>
    </p:extLst>
  </p:cSld>
  <p:clrMapOvr>
    <a:masterClrMapping/>
  </p:clrMapOvr>
  <p:transition spd="slow" advTm="12737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4476491"/>
      </p:ext>
    </p:extLst>
  </p:cSld>
  <p:clrMapOvr>
    <a:masterClrMapping/>
  </p:clrMapOvr>
  <p:transition spd="slow" advTm="12737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322324"/>
      </p:ext>
    </p:extLst>
  </p:cSld>
  <p:clrMapOvr>
    <a:masterClrMapping/>
  </p:clrMapOvr>
  <p:transition spd="slow" advTm="12737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502322"/>
      </p:ext>
    </p:extLst>
  </p:cSld>
  <p:clrMapOvr>
    <a:masterClrMapping/>
  </p:clrMapOvr>
  <p:transition spd="slow" advTm="12737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2208679"/>
      </p:ext>
    </p:extLst>
  </p:cSld>
  <p:clrMapOvr>
    <a:masterClrMapping/>
  </p:clrMapOvr>
  <p:transition spd="slow" advTm="12737">
    <p:wip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204737"/>
      </p:ext>
    </p:extLst>
  </p:cSld>
  <p:clrMapOvr>
    <a:masterClrMapping/>
  </p:clrMapOvr>
  <p:transition spd="slow" advTm="12737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2123032"/>
      </p:ext>
    </p:extLst>
  </p:cSld>
  <p:clrMapOvr>
    <a:masterClrMapping/>
  </p:clrMapOvr>
  <p:transition spd="slow" advTm="12737">
    <p:wip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850875"/>
      </p:ext>
    </p:extLst>
  </p:cSld>
  <p:clrMapOvr>
    <a:masterClrMapping/>
  </p:clrMapOvr>
  <p:transition spd="slow" advTm="12737">
    <p:wip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5511462"/>
      </p:ext>
    </p:extLst>
  </p:cSld>
  <p:clrMapOvr>
    <a:masterClrMapping/>
  </p:clrMapOvr>
  <p:transition spd="slow" advTm="12737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9619"/>
      </p:ext>
    </p:extLst>
  </p:cSld>
  <p:clrMapOvr>
    <a:masterClrMapping/>
  </p:clrMapOvr>
  <p:transition spd="med" advTm="4000">
    <p:pull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51799"/>
      </p:ext>
    </p:extLst>
  </p:cSld>
  <p:clrMapOvr>
    <a:masterClrMapping/>
  </p:clrMapOvr>
  <p:transition spd="med" advTm="4000">
    <p:pull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792843"/>
      </p:ext>
    </p:extLst>
  </p:cSld>
  <p:clrMapOvr>
    <a:masterClrMapping/>
  </p:clrMapOvr>
  <p:transition spd="med" advTm="4000">
    <p:pull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26631"/>
      </p:ext>
    </p:extLst>
  </p:cSld>
  <p:clrMapOvr>
    <a:masterClrMapping/>
  </p:clrMapOvr>
  <p:transition spd="med" advTm="4000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787282"/>
      </p:ext>
    </p:extLst>
  </p:cSld>
  <p:clrMapOvr>
    <a:masterClrMapping/>
  </p:clrMapOvr>
  <p:transition spd="med" advTm="4000">
    <p:pull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57553"/>
      </p:ext>
    </p:extLst>
  </p:cSld>
  <p:clrMapOvr>
    <a:masterClrMapping/>
  </p:clrMapOvr>
  <p:transition spd="med" advTm="4000">
    <p:pull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25613"/>
      </p:ext>
    </p:extLst>
  </p:cSld>
  <p:clrMapOvr>
    <a:masterClrMapping/>
  </p:clrMapOvr>
  <p:transition spd="med" advTm="4000">
    <p:pull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09626"/>
      </p:ext>
    </p:extLst>
  </p:cSld>
  <p:clrMapOvr>
    <a:masterClrMapping/>
  </p:clrMapOvr>
  <p:transition spd="med" advTm="4000">
    <p:pull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02064"/>
      </p:ext>
    </p:extLst>
  </p:cSld>
  <p:clrMapOvr>
    <a:masterClrMapping/>
  </p:clrMapOvr>
  <p:transition spd="med" advTm="4000">
    <p:pull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48124"/>
      </p:ext>
    </p:extLst>
  </p:cSld>
  <p:clrMapOvr>
    <a:masterClrMapping/>
  </p:clrMapOvr>
  <p:transition spd="med" advTm="4000">
    <p:pull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05803"/>
      </p:ext>
    </p:extLst>
  </p:cSld>
  <p:clrMapOvr>
    <a:masterClrMapping/>
  </p:clrMapOvr>
  <p:transition spd="med" advTm="4000">
    <p:pull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30206"/>
      </p:ext>
    </p:extLst>
  </p:cSld>
  <p:clrMapOvr>
    <a:masterClrMapping/>
  </p:clrMapOvr>
  <p:transition spd="med" advTm="4000">
    <p:pull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76436"/>
      </p:ext>
    </p:extLst>
  </p:cSld>
  <p:clrMapOvr>
    <a:masterClrMapping/>
  </p:clrMapOvr>
  <p:transition spd="med" advTm="4000">
    <p:pull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05271"/>
      </p:ext>
    </p:extLst>
  </p:cSld>
  <p:clrMapOvr>
    <a:masterClrMapping/>
  </p:clrMapOvr>
  <p:transition spd="med" advTm="4000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51108"/>
      </p:ext>
    </p:extLst>
  </p:cSld>
  <p:clrMapOvr>
    <a:masterClrMapping/>
  </p:clrMapOvr>
  <p:transition spd="med" advTm="4000">
    <p:pull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55411"/>
      </p:ext>
    </p:extLst>
  </p:cSld>
  <p:clrMapOvr>
    <a:masterClrMapping/>
  </p:clrMapOvr>
  <p:transition spd="med" advTm="4000">
    <p:pull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141883"/>
      </p:ext>
    </p:extLst>
  </p:cSld>
  <p:clrMapOvr>
    <a:masterClrMapping/>
  </p:clrMapOvr>
  <p:transition spd="med" advTm="4000">
    <p:pull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3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3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1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07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6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18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5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3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4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91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0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6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76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08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7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2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0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6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63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05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5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47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0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7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4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77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42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7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6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99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44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6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8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27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87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3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0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1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6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5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7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2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5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2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75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4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3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0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4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4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8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2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62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7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091" y="1826048"/>
            <a:ext cx="10514231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2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1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27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70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2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0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3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1826048"/>
            <a:ext cx="10514231" cy="4352346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48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28CDB048-F2B4-4DFA-807C-EA2795D2E412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</p:spPr>
        <p:txBody>
          <a:bodyPr/>
          <a:lstStyle/>
          <a:p>
            <a:pPr defTabSz="914309">
              <a:defRPr/>
            </a:pPr>
            <a:fld id="{D9A3744E-B88F-420A-94CE-F07990E79741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62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33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8909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6928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87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584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0300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641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0279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405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8760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834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47423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524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921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2803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32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1360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6940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94236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8933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0785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9057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632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6126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0950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844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629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384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6912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958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112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0039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561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4501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2773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50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56987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5659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2341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0842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9187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4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5734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0844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1236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253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8281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355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96562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630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3795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0494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38514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0228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9496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1194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63" Type="http://schemas.openxmlformats.org/officeDocument/2006/relationships/slideLayout" Target="../slideLayouts/slideLayout98.xml"/><Relationship Id="rId68" Type="http://schemas.openxmlformats.org/officeDocument/2006/relationships/slideLayout" Target="../slideLayouts/slideLayout103.xml"/><Relationship Id="rId84" Type="http://schemas.openxmlformats.org/officeDocument/2006/relationships/slideLayout" Target="../slideLayouts/slideLayout119.xml"/><Relationship Id="rId89" Type="http://schemas.openxmlformats.org/officeDocument/2006/relationships/slideLayout" Target="../slideLayouts/slideLayout124.xml"/><Relationship Id="rId11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51.xml"/><Relationship Id="rId107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8.xml"/><Relationship Id="rId58" Type="http://schemas.openxmlformats.org/officeDocument/2006/relationships/slideLayout" Target="../slideLayouts/slideLayout93.xml"/><Relationship Id="rId74" Type="http://schemas.openxmlformats.org/officeDocument/2006/relationships/slideLayout" Target="../slideLayouts/slideLayout109.xml"/><Relationship Id="rId79" Type="http://schemas.openxmlformats.org/officeDocument/2006/relationships/slideLayout" Target="../slideLayouts/slideLayout114.xml"/><Relationship Id="rId102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40.xml"/><Relationship Id="rId90" Type="http://schemas.openxmlformats.org/officeDocument/2006/relationships/slideLayout" Target="../slideLayouts/slideLayout125.xml"/><Relationship Id="rId95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64" Type="http://schemas.openxmlformats.org/officeDocument/2006/relationships/slideLayout" Target="../slideLayouts/slideLayout99.xml"/><Relationship Id="rId69" Type="http://schemas.openxmlformats.org/officeDocument/2006/relationships/slideLayout" Target="../slideLayouts/slideLayout104.xml"/><Relationship Id="rId113" Type="http://schemas.openxmlformats.org/officeDocument/2006/relationships/slideLayout" Target="../slideLayouts/slideLayout148.xml"/><Relationship Id="rId80" Type="http://schemas.openxmlformats.org/officeDocument/2006/relationships/slideLayout" Target="../slideLayouts/slideLayout115.xml"/><Relationship Id="rId85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59" Type="http://schemas.openxmlformats.org/officeDocument/2006/relationships/slideLayout" Target="../slideLayouts/slideLayout94.xml"/><Relationship Id="rId103" Type="http://schemas.openxmlformats.org/officeDocument/2006/relationships/slideLayout" Target="../slideLayouts/slideLayout138.xml"/><Relationship Id="rId108" Type="http://schemas.openxmlformats.org/officeDocument/2006/relationships/slideLayout" Target="../slideLayouts/slideLayout143.xml"/><Relationship Id="rId54" Type="http://schemas.openxmlformats.org/officeDocument/2006/relationships/slideLayout" Target="../slideLayouts/slideLayout89.xml"/><Relationship Id="rId70" Type="http://schemas.openxmlformats.org/officeDocument/2006/relationships/slideLayout" Target="../slideLayouts/slideLayout105.xml"/><Relationship Id="rId75" Type="http://schemas.openxmlformats.org/officeDocument/2006/relationships/slideLayout" Target="../slideLayouts/slideLayout110.xml"/><Relationship Id="rId91" Type="http://schemas.openxmlformats.org/officeDocument/2006/relationships/slideLayout" Target="../slideLayouts/slideLayout126.xml"/><Relationship Id="rId96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slideLayout" Target="../slideLayouts/slideLayout84.xml"/><Relationship Id="rId57" Type="http://schemas.openxmlformats.org/officeDocument/2006/relationships/slideLayout" Target="../slideLayouts/slideLayout92.xml"/><Relationship Id="rId106" Type="http://schemas.openxmlformats.org/officeDocument/2006/relationships/slideLayout" Target="../slideLayouts/slideLayout141.xml"/><Relationship Id="rId114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52" Type="http://schemas.openxmlformats.org/officeDocument/2006/relationships/slideLayout" Target="../slideLayouts/slideLayout87.xml"/><Relationship Id="rId60" Type="http://schemas.openxmlformats.org/officeDocument/2006/relationships/slideLayout" Target="../slideLayouts/slideLayout95.xml"/><Relationship Id="rId65" Type="http://schemas.openxmlformats.org/officeDocument/2006/relationships/slideLayout" Target="../slideLayouts/slideLayout100.xml"/><Relationship Id="rId73" Type="http://schemas.openxmlformats.org/officeDocument/2006/relationships/slideLayout" Target="../slideLayouts/slideLayout108.xml"/><Relationship Id="rId78" Type="http://schemas.openxmlformats.org/officeDocument/2006/relationships/slideLayout" Target="../slideLayouts/slideLayout113.xml"/><Relationship Id="rId81" Type="http://schemas.openxmlformats.org/officeDocument/2006/relationships/slideLayout" Target="../slideLayouts/slideLayout116.xml"/><Relationship Id="rId86" Type="http://schemas.openxmlformats.org/officeDocument/2006/relationships/slideLayout" Target="../slideLayouts/slideLayout121.xml"/><Relationship Id="rId94" Type="http://schemas.openxmlformats.org/officeDocument/2006/relationships/slideLayout" Target="../slideLayouts/slideLayout129.xml"/><Relationship Id="rId99" Type="http://schemas.openxmlformats.org/officeDocument/2006/relationships/slideLayout" Target="../slideLayouts/slideLayout134.xml"/><Relationship Id="rId10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74.xml"/><Relationship Id="rId109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85.xml"/><Relationship Id="rId55" Type="http://schemas.openxmlformats.org/officeDocument/2006/relationships/slideLayout" Target="../slideLayouts/slideLayout90.xml"/><Relationship Id="rId76" Type="http://schemas.openxmlformats.org/officeDocument/2006/relationships/slideLayout" Target="../slideLayouts/slideLayout111.xml"/><Relationship Id="rId97" Type="http://schemas.openxmlformats.org/officeDocument/2006/relationships/slideLayout" Target="../slideLayouts/slideLayout132.xml"/><Relationship Id="rId104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42.xml"/><Relationship Id="rId71" Type="http://schemas.openxmlformats.org/officeDocument/2006/relationships/slideLayout" Target="../slideLayouts/slideLayout106.xml"/><Relationship Id="rId9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66" Type="http://schemas.openxmlformats.org/officeDocument/2006/relationships/slideLayout" Target="../slideLayouts/slideLayout101.xml"/><Relationship Id="rId87" Type="http://schemas.openxmlformats.org/officeDocument/2006/relationships/slideLayout" Target="../slideLayouts/slideLayout122.xml"/><Relationship Id="rId110" Type="http://schemas.openxmlformats.org/officeDocument/2006/relationships/slideLayout" Target="../slideLayouts/slideLayout145.xml"/><Relationship Id="rId115" Type="http://schemas.openxmlformats.org/officeDocument/2006/relationships/image" Target="../media/image1.jpg"/><Relationship Id="rId61" Type="http://schemas.openxmlformats.org/officeDocument/2006/relationships/slideLayout" Target="../slideLayouts/slideLayout96.xml"/><Relationship Id="rId82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91.xml"/><Relationship Id="rId77" Type="http://schemas.openxmlformats.org/officeDocument/2006/relationships/slideLayout" Target="../slideLayouts/slideLayout112.xml"/><Relationship Id="rId100" Type="http://schemas.openxmlformats.org/officeDocument/2006/relationships/slideLayout" Target="../slideLayouts/slideLayout135.xml"/><Relationship Id="rId105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43.xml"/><Relationship Id="rId51" Type="http://schemas.openxmlformats.org/officeDocument/2006/relationships/slideLayout" Target="../slideLayouts/slideLayout86.xml"/><Relationship Id="rId72" Type="http://schemas.openxmlformats.org/officeDocument/2006/relationships/slideLayout" Target="../slideLayouts/slideLayout107.xml"/><Relationship Id="rId93" Type="http://schemas.openxmlformats.org/officeDocument/2006/relationships/slideLayout" Target="../slideLayouts/slideLayout128.xml"/><Relationship Id="rId98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81.xml"/><Relationship Id="rId67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62" Type="http://schemas.openxmlformats.org/officeDocument/2006/relationships/slideLayout" Target="../slideLayouts/slideLayout97.xml"/><Relationship Id="rId83" Type="http://schemas.openxmlformats.org/officeDocument/2006/relationships/slideLayout" Target="../slideLayouts/slideLayout118.xml"/><Relationship Id="rId88" Type="http://schemas.openxmlformats.org/officeDocument/2006/relationships/slideLayout" Target="../slideLayouts/slideLayout123.xml"/><Relationship Id="rId111" Type="http://schemas.openxmlformats.org/officeDocument/2006/relationships/slideLayout" Target="../slideLayouts/slideLayout14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21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4.xml"/><Relationship Id="rId18" Type="http://schemas.openxmlformats.org/officeDocument/2006/relationships/slideLayout" Target="../slideLayouts/slideLayout189.xml"/><Relationship Id="rId26" Type="http://schemas.openxmlformats.org/officeDocument/2006/relationships/slideLayout" Target="../slideLayouts/slideLayout197.xml"/><Relationship Id="rId39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192.xml"/><Relationship Id="rId34" Type="http://schemas.openxmlformats.org/officeDocument/2006/relationships/slideLayout" Target="../slideLayouts/slideLayout205.xml"/><Relationship Id="rId42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3.xml"/><Relationship Id="rId16" Type="http://schemas.openxmlformats.org/officeDocument/2006/relationships/slideLayout" Target="../slideLayouts/slideLayout187.xml"/><Relationship Id="rId20" Type="http://schemas.openxmlformats.org/officeDocument/2006/relationships/slideLayout" Target="../slideLayouts/slideLayout191.xml"/><Relationship Id="rId29" Type="http://schemas.openxmlformats.org/officeDocument/2006/relationships/slideLayout" Target="../slideLayouts/slideLayout200.xml"/><Relationship Id="rId41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24" Type="http://schemas.openxmlformats.org/officeDocument/2006/relationships/slideLayout" Target="../slideLayouts/slideLayout195.xml"/><Relationship Id="rId32" Type="http://schemas.openxmlformats.org/officeDocument/2006/relationships/slideLayout" Target="../slideLayouts/slideLayout203.xml"/><Relationship Id="rId37" Type="http://schemas.openxmlformats.org/officeDocument/2006/relationships/slideLayout" Target="../slideLayouts/slideLayout208.xml"/><Relationship Id="rId40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176.xml"/><Relationship Id="rId15" Type="http://schemas.openxmlformats.org/officeDocument/2006/relationships/slideLayout" Target="../slideLayouts/slideLayout186.xml"/><Relationship Id="rId23" Type="http://schemas.openxmlformats.org/officeDocument/2006/relationships/slideLayout" Target="../slideLayouts/slideLayout194.xml"/><Relationship Id="rId28" Type="http://schemas.openxmlformats.org/officeDocument/2006/relationships/slideLayout" Target="../slideLayouts/slideLayout199.xml"/><Relationship Id="rId36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81.xml"/><Relationship Id="rId19" Type="http://schemas.openxmlformats.org/officeDocument/2006/relationships/slideLayout" Target="../slideLayouts/slideLayout190.xml"/><Relationship Id="rId31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Relationship Id="rId14" Type="http://schemas.openxmlformats.org/officeDocument/2006/relationships/slideLayout" Target="../slideLayouts/slideLayout185.xml"/><Relationship Id="rId22" Type="http://schemas.openxmlformats.org/officeDocument/2006/relationships/slideLayout" Target="../slideLayouts/slideLayout193.xml"/><Relationship Id="rId27" Type="http://schemas.openxmlformats.org/officeDocument/2006/relationships/slideLayout" Target="../slideLayouts/slideLayout198.xml"/><Relationship Id="rId30" Type="http://schemas.openxmlformats.org/officeDocument/2006/relationships/slideLayout" Target="../slideLayouts/slideLayout201.xml"/><Relationship Id="rId35" Type="http://schemas.openxmlformats.org/officeDocument/2006/relationships/slideLayout" Target="../slideLayouts/slideLayout206.xml"/><Relationship Id="rId43" Type="http://schemas.openxmlformats.org/officeDocument/2006/relationships/theme" Target="../theme/theme12.xml"/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83.xml"/><Relationship Id="rId17" Type="http://schemas.openxmlformats.org/officeDocument/2006/relationships/slideLayout" Target="../slideLayouts/slideLayout188.xml"/><Relationship Id="rId25" Type="http://schemas.openxmlformats.org/officeDocument/2006/relationships/slideLayout" Target="../slideLayouts/slideLayout196.xml"/><Relationship Id="rId33" Type="http://schemas.openxmlformats.org/officeDocument/2006/relationships/slideLayout" Target="../slideLayouts/slideLayout204.xml"/><Relationship Id="rId38" Type="http://schemas.openxmlformats.org/officeDocument/2006/relationships/slideLayout" Target="../slideLayouts/slideLayout20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18" Type="http://schemas.openxmlformats.org/officeDocument/2006/relationships/slideLayout" Target="../slideLayouts/slideLayout231.xml"/><Relationship Id="rId26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16.xml"/><Relationship Id="rId21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17" Type="http://schemas.openxmlformats.org/officeDocument/2006/relationships/slideLayout" Target="../slideLayouts/slideLayout230.xml"/><Relationship Id="rId25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15.xml"/><Relationship Id="rId16" Type="http://schemas.openxmlformats.org/officeDocument/2006/relationships/slideLayout" Target="../slideLayouts/slideLayout229.xml"/><Relationship Id="rId20" Type="http://schemas.openxmlformats.org/officeDocument/2006/relationships/slideLayout" Target="../slideLayouts/slideLayout233.xml"/><Relationship Id="rId29" Type="http://schemas.openxmlformats.org/officeDocument/2006/relationships/theme" Target="../theme/theme13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24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18.xml"/><Relationship Id="rId15" Type="http://schemas.openxmlformats.org/officeDocument/2006/relationships/slideLayout" Target="../slideLayouts/slideLayout228.xml"/><Relationship Id="rId23" Type="http://schemas.openxmlformats.org/officeDocument/2006/relationships/slideLayout" Target="../slideLayouts/slideLayout236.xml"/><Relationship Id="rId28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23.xml"/><Relationship Id="rId19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Relationship Id="rId22" Type="http://schemas.openxmlformats.org/officeDocument/2006/relationships/slideLayout" Target="../slideLayouts/slideLayout235.xml"/><Relationship Id="rId27" Type="http://schemas.openxmlformats.org/officeDocument/2006/relationships/slideLayout" Target="../slideLayouts/slideLayout240.xml"/><Relationship Id="rId30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254.xml"/><Relationship Id="rId18" Type="http://schemas.openxmlformats.org/officeDocument/2006/relationships/slideLayout" Target="../slideLayouts/slideLayout259.xml"/><Relationship Id="rId26" Type="http://schemas.openxmlformats.org/officeDocument/2006/relationships/slideLayout" Target="../slideLayouts/slideLayout267.xml"/><Relationship Id="rId3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62.xml"/><Relationship Id="rId7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253.xml"/><Relationship Id="rId17" Type="http://schemas.openxmlformats.org/officeDocument/2006/relationships/slideLayout" Target="../slideLayouts/slideLayout258.xml"/><Relationship Id="rId25" Type="http://schemas.openxmlformats.org/officeDocument/2006/relationships/slideLayout" Target="../slideLayouts/slideLayout266.xml"/><Relationship Id="rId2" Type="http://schemas.openxmlformats.org/officeDocument/2006/relationships/slideLayout" Target="../slideLayouts/slideLayout243.xml"/><Relationship Id="rId16" Type="http://schemas.openxmlformats.org/officeDocument/2006/relationships/slideLayout" Target="../slideLayouts/slideLayout257.xml"/><Relationship Id="rId20" Type="http://schemas.openxmlformats.org/officeDocument/2006/relationships/slideLayout" Target="../slideLayouts/slideLayout261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46.xml"/><Relationship Id="rId15" Type="http://schemas.openxmlformats.org/officeDocument/2006/relationships/slideLayout" Target="../slideLayouts/slideLayout256.xml"/><Relationship Id="rId23" Type="http://schemas.openxmlformats.org/officeDocument/2006/relationships/slideLayout" Target="../slideLayouts/slideLayout264.xml"/><Relationship Id="rId28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51.xml"/><Relationship Id="rId19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slideLayout" Target="../slideLayouts/slideLayout255.xml"/><Relationship Id="rId22" Type="http://schemas.openxmlformats.org/officeDocument/2006/relationships/slideLayout" Target="../slideLayouts/slideLayout263.xml"/><Relationship Id="rId27" Type="http://schemas.openxmlformats.org/officeDocument/2006/relationships/slideLayout" Target="../slideLayouts/slideLayout268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95.xml"/><Relationship Id="rId21" Type="http://schemas.openxmlformats.org/officeDocument/2006/relationships/slideLayout" Target="../slideLayouts/slideLayout290.xml"/><Relationship Id="rId42" Type="http://schemas.openxmlformats.org/officeDocument/2006/relationships/slideLayout" Target="../slideLayouts/slideLayout311.xml"/><Relationship Id="rId47" Type="http://schemas.openxmlformats.org/officeDocument/2006/relationships/slideLayout" Target="../slideLayouts/slideLayout316.xml"/><Relationship Id="rId63" Type="http://schemas.openxmlformats.org/officeDocument/2006/relationships/slideLayout" Target="../slideLayouts/slideLayout332.xml"/><Relationship Id="rId68" Type="http://schemas.openxmlformats.org/officeDocument/2006/relationships/slideLayout" Target="../slideLayouts/slideLayout337.xml"/><Relationship Id="rId16" Type="http://schemas.openxmlformats.org/officeDocument/2006/relationships/slideLayout" Target="../slideLayouts/slideLayout285.xml"/><Relationship Id="rId11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301.xml"/><Relationship Id="rId37" Type="http://schemas.openxmlformats.org/officeDocument/2006/relationships/slideLayout" Target="../slideLayouts/slideLayout306.xml"/><Relationship Id="rId53" Type="http://schemas.openxmlformats.org/officeDocument/2006/relationships/slideLayout" Target="../slideLayouts/slideLayout322.xml"/><Relationship Id="rId58" Type="http://schemas.openxmlformats.org/officeDocument/2006/relationships/slideLayout" Target="../slideLayouts/slideLayout327.xml"/><Relationship Id="rId74" Type="http://schemas.openxmlformats.org/officeDocument/2006/relationships/slideLayout" Target="../slideLayouts/slideLayout343.xml"/><Relationship Id="rId79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274.xml"/><Relationship Id="rId61" Type="http://schemas.openxmlformats.org/officeDocument/2006/relationships/slideLayout" Target="../slideLayouts/slideLayout330.xml"/><Relationship Id="rId82" Type="http://schemas.openxmlformats.org/officeDocument/2006/relationships/image" Target="../media/image6.png"/><Relationship Id="rId19" Type="http://schemas.openxmlformats.org/officeDocument/2006/relationships/slideLayout" Target="../slideLayouts/slideLayout288.xml"/><Relationship Id="rId14" Type="http://schemas.openxmlformats.org/officeDocument/2006/relationships/slideLayout" Target="../slideLayouts/slideLayout283.xml"/><Relationship Id="rId22" Type="http://schemas.openxmlformats.org/officeDocument/2006/relationships/slideLayout" Target="../slideLayouts/slideLayout291.xml"/><Relationship Id="rId27" Type="http://schemas.openxmlformats.org/officeDocument/2006/relationships/slideLayout" Target="../slideLayouts/slideLayout296.xml"/><Relationship Id="rId30" Type="http://schemas.openxmlformats.org/officeDocument/2006/relationships/slideLayout" Target="../slideLayouts/slideLayout299.xml"/><Relationship Id="rId35" Type="http://schemas.openxmlformats.org/officeDocument/2006/relationships/slideLayout" Target="../slideLayouts/slideLayout304.xml"/><Relationship Id="rId43" Type="http://schemas.openxmlformats.org/officeDocument/2006/relationships/slideLayout" Target="../slideLayouts/slideLayout312.xml"/><Relationship Id="rId48" Type="http://schemas.openxmlformats.org/officeDocument/2006/relationships/slideLayout" Target="../slideLayouts/slideLayout317.xml"/><Relationship Id="rId56" Type="http://schemas.openxmlformats.org/officeDocument/2006/relationships/slideLayout" Target="../slideLayouts/slideLayout325.xml"/><Relationship Id="rId64" Type="http://schemas.openxmlformats.org/officeDocument/2006/relationships/slideLayout" Target="../slideLayouts/slideLayout333.xml"/><Relationship Id="rId69" Type="http://schemas.openxmlformats.org/officeDocument/2006/relationships/slideLayout" Target="../slideLayouts/slideLayout338.xml"/><Relationship Id="rId77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277.xml"/><Relationship Id="rId51" Type="http://schemas.openxmlformats.org/officeDocument/2006/relationships/slideLayout" Target="../slideLayouts/slideLayout320.xml"/><Relationship Id="rId72" Type="http://schemas.openxmlformats.org/officeDocument/2006/relationships/slideLayout" Target="../slideLayouts/slideLayout341.xml"/><Relationship Id="rId80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81.xml"/><Relationship Id="rId17" Type="http://schemas.openxmlformats.org/officeDocument/2006/relationships/slideLayout" Target="../slideLayouts/slideLayout286.xml"/><Relationship Id="rId25" Type="http://schemas.openxmlformats.org/officeDocument/2006/relationships/slideLayout" Target="../slideLayouts/slideLayout294.xml"/><Relationship Id="rId33" Type="http://schemas.openxmlformats.org/officeDocument/2006/relationships/slideLayout" Target="../slideLayouts/slideLayout302.xml"/><Relationship Id="rId38" Type="http://schemas.openxmlformats.org/officeDocument/2006/relationships/slideLayout" Target="../slideLayouts/slideLayout307.xml"/><Relationship Id="rId46" Type="http://schemas.openxmlformats.org/officeDocument/2006/relationships/slideLayout" Target="../slideLayouts/slideLayout315.xml"/><Relationship Id="rId59" Type="http://schemas.openxmlformats.org/officeDocument/2006/relationships/slideLayout" Target="../slideLayouts/slideLayout328.xml"/><Relationship Id="rId67" Type="http://schemas.openxmlformats.org/officeDocument/2006/relationships/slideLayout" Target="../slideLayouts/slideLayout336.xml"/><Relationship Id="rId20" Type="http://schemas.openxmlformats.org/officeDocument/2006/relationships/slideLayout" Target="../slideLayouts/slideLayout289.xml"/><Relationship Id="rId41" Type="http://schemas.openxmlformats.org/officeDocument/2006/relationships/slideLayout" Target="../slideLayouts/slideLayout310.xml"/><Relationship Id="rId54" Type="http://schemas.openxmlformats.org/officeDocument/2006/relationships/slideLayout" Target="../slideLayouts/slideLayout323.xml"/><Relationship Id="rId62" Type="http://schemas.openxmlformats.org/officeDocument/2006/relationships/slideLayout" Target="../slideLayouts/slideLayout331.xml"/><Relationship Id="rId70" Type="http://schemas.openxmlformats.org/officeDocument/2006/relationships/slideLayout" Target="../slideLayouts/slideLayout339.xml"/><Relationship Id="rId75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4.xml"/><Relationship Id="rId23" Type="http://schemas.openxmlformats.org/officeDocument/2006/relationships/slideLayout" Target="../slideLayouts/slideLayout292.xml"/><Relationship Id="rId28" Type="http://schemas.openxmlformats.org/officeDocument/2006/relationships/slideLayout" Target="../slideLayouts/slideLayout297.xml"/><Relationship Id="rId36" Type="http://schemas.openxmlformats.org/officeDocument/2006/relationships/slideLayout" Target="../slideLayouts/slideLayout305.xml"/><Relationship Id="rId49" Type="http://schemas.openxmlformats.org/officeDocument/2006/relationships/slideLayout" Target="../slideLayouts/slideLayout318.xml"/><Relationship Id="rId57" Type="http://schemas.openxmlformats.org/officeDocument/2006/relationships/slideLayout" Target="../slideLayouts/slideLayout326.xml"/><Relationship Id="rId10" Type="http://schemas.openxmlformats.org/officeDocument/2006/relationships/slideLayout" Target="../slideLayouts/slideLayout279.xml"/><Relationship Id="rId31" Type="http://schemas.openxmlformats.org/officeDocument/2006/relationships/slideLayout" Target="../slideLayouts/slideLayout300.xml"/><Relationship Id="rId44" Type="http://schemas.openxmlformats.org/officeDocument/2006/relationships/slideLayout" Target="../slideLayouts/slideLayout313.xml"/><Relationship Id="rId52" Type="http://schemas.openxmlformats.org/officeDocument/2006/relationships/slideLayout" Target="../slideLayouts/slideLayout321.xml"/><Relationship Id="rId60" Type="http://schemas.openxmlformats.org/officeDocument/2006/relationships/slideLayout" Target="../slideLayouts/slideLayout329.xml"/><Relationship Id="rId65" Type="http://schemas.openxmlformats.org/officeDocument/2006/relationships/slideLayout" Target="../slideLayouts/slideLayout334.xml"/><Relationship Id="rId73" Type="http://schemas.openxmlformats.org/officeDocument/2006/relationships/slideLayout" Target="../slideLayouts/slideLayout342.xml"/><Relationship Id="rId78" Type="http://schemas.openxmlformats.org/officeDocument/2006/relationships/slideLayout" Target="../slideLayouts/slideLayout347.xml"/><Relationship Id="rId81" Type="http://schemas.openxmlformats.org/officeDocument/2006/relationships/theme" Target="../theme/theme15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2.xml"/><Relationship Id="rId18" Type="http://schemas.openxmlformats.org/officeDocument/2006/relationships/slideLayout" Target="../slideLayouts/slideLayout287.xml"/><Relationship Id="rId39" Type="http://schemas.openxmlformats.org/officeDocument/2006/relationships/slideLayout" Target="../slideLayouts/slideLayout308.xml"/><Relationship Id="rId34" Type="http://schemas.openxmlformats.org/officeDocument/2006/relationships/slideLayout" Target="../slideLayouts/slideLayout303.xml"/><Relationship Id="rId50" Type="http://schemas.openxmlformats.org/officeDocument/2006/relationships/slideLayout" Target="../slideLayouts/slideLayout319.xml"/><Relationship Id="rId55" Type="http://schemas.openxmlformats.org/officeDocument/2006/relationships/slideLayout" Target="../slideLayouts/slideLayout324.xml"/><Relationship Id="rId76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276.xml"/><Relationship Id="rId71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271.xml"/><Relationship Id="rId29" Type="http://schemas.openxmlformats.org/officeDocument/2006/relationships/slideLayout" Target="../slideLayouts/slideLayout298.xml"/><Relationship Id="rId24" Type="http://schemas.openxmlformats.org/officeDocument/2006/relationships/slideLayout" Target="../slideLayouts/slideLayout293.xml"/><Relationship Id="rId40" Type="http://schemas.openxmlformats.org/officeDocument/2006/relationships/slideLayout" Target="../slideLayouts/slideLayout309.xml"/><Relationship Id="rId45" Type="http://schemas.openxmlformats.org/officeDocument/2006/relationships/slideLayout" Target="../slideLayouts/slideLayout314.xml"/><Relationship Id="rId66" Type="http://schemas.openxmlformats.org/officeDocument/2006/relationships/slideLayout" Target="../slideLayouts/slideLayout335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2025/9/7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4007" r:id="rId9"/>
    <p:sldLayoutId id="2147484006" r:id="rId10"/>
    <p:sldLayoutId id="2147484005" r:id="rId11"/>
    <p:sldLayoutId id="2147484004" r:id="rId12"/>
    <p:sldLayoutId id="2147484003" r:id="rId13"/>
    <p:sldLayoutId id="2147484002" r:id="rId14"/>
    <p:sldLayoutId id="2147484001" r:id="rId15"/>
    <p:sldLayoutId id="2147484000" r:id="rId16"/>
    <p:sldLayoutId id="2147483998" r:id="rId17"/>
    <p:sldLayoutId id="2147483997" r:id="rId18"/>
    <p:sldLayoutId id="2147483996" r:id="rId19"/>
    <p:sldLayoutId id="2147483995" r:id="rId20"/>
    <p:sldLayoutId id="2147483994" r:id="rId21"/>
    <p:sldLayoutId id="2147483993" r:id="rId22"/>
    <p:sldLayoutId id="2147483992" r:id="rId23"/>
    <p:sldLayoutId id="2147483991" r:id="rId24"/>
    <p:sldLayoutId id="2147483990" r:id="rId25"/>
    <p:sldLayoutId id="2147483989" r:id="rId26"/>
    <p:sldLayoutId id="2147483988" r:id="rId27"/>
    <p:sldLayoutId id="2147483987" r:id="rId28"/>
    <p:sldLayoutId id="2147483986" r:id="rId29"/>
    <p:sldLayoutId id="2147483984" r:id="rId30"/>
    <p:sldLayoutId id="2147483902" r:id="rId31"/>
    <p:sldLayoutId id="2147483901" r:id="rId32"/>
    <p:sldLayoutId id="2147483900" r:id="rId33"/>
    <p:sldLayoutId id="2147483897" r:id="rId34"/>
    <p:sldLayoutId id="2147483889" r:id="rId35"/>
    <p:sldLayoutId id="2147483885" r:id="rId36"/>
    <p:sldLayoutId id="2147483884" r:id="rId37"/>
    <p:sldLayoutId id="2147483878" r:id="rId38"/>
    <p:sldLayoutId id="2147483874" r:id="rId39"/>
    <p:sldLayoutId id="2147483869" r:id="rId40"/>
    <p:sldLayoutId id="2147483868" r:id="rId41"/>
    <p:sldLayoutId id="2147483859" r:id="rId42"/>
    <p:sldLayoutId id="2147483858" r:id="rId43"/>
    <p:sldLayoutId id="2147483857" r:id="rId44"/>
    <p:sldLayoutId id="2147483856" r:id="rId45"/>
    <p:sldLayoutId id="2147483855" r:id="rId46"/>
    <p:sldLayoutId id="2147483854" r:id="rId47"/>
    <p:sldLayoutId id="2147483853" r:id="rId48"/>
    <p:sldLayoutId id="2147483851" r:id="rId49"/>
    <p:sldLayoutId id="2147483850" r:id="rId50"/>
    <p:sldLayoutId id="2147483849" r:id="rId51"/>
    <p:sldLayoutId id="2147483848" r:id="rId52"/>
    <p:sldLayoutId id="2147483847" r:id="rId53"/>
    <p:sldLayoutId id="2147483846" r:id="rId54"/>
    <p:sldLayoutId id="2147483845" r:id="rId55"/>
    <p:sldLayoutId id="2147483844" r:id="rId56"/>
    <p:sldLayoutId id="2147483843" r:id="rId57"/>
    <p:sldLayoutId id="2147483841" r:id="rId58"/>
    <p:sldLayoutId id="2147483840" r:id="rId59"/>
    <p:sldLayoutId id="2147483839" r:id="rId60"/>
    <p:sldLayoutId id="2147483838" r:id="rId61"/>
    <p:sldLayoutId id="2147483835" r:id="rId62"/>
    <p:sldLayoutId id="2147483834" r:id="rId63"/>
    <p:sldLayoutId id="2147483832" r:id="rId64"/>
    <p:sldLayoutId id="2147483831" r:id="rId65"/>
    <p:sldLayoutId id="2147483828" r:id="rId66"/>
    <p:sldLayoutId id="2147483798" r:id="rId67"/>
    <p:sldLayoutId id="2147483793" r:id="rId68"/>
    <p:sldLayoutId id="2147483792" r:id="rId69"/>
    <p:sldLayoutId id="2147483791" r:id="rId70"/>
    <p:sldLayoutId id="2147483786" r:id="rId71"/>
    <p:sldLayoutId id="2147483785" r:id="rId72"/>
    <p:sldLayoutId id="2147483784" r:id="rId73"/>
    <p:sldLayoutId id="2147483783" r:id="rId74"/>
    <p:sldLayoutId id="2147483782" r:id="rId75"/>
    <p:sldLayoutId id="2147483781" r:id="rId76"/>
    <p:sldLayoutId id="2147483780" r:id="rId77"/>
    <p:sldLayoutId id="2147483779" r:id="rId78"/>
    <p:sldLayoutId id="2147483778" r:id="rId79"/>
    <p:sldLayoutId id="2147483776" r:id="rId80"/>
    <p:sldLayoutId id="2147483775" r:id="rId81"/>
    <p:sldLayoutId id="2147483774" r:id="rId82"/>
    <p:sldLayoutId id="2147483773" r:id="rId83"/>
    <p:sldLayoutId id="2147483772" r:id="rId84"/>
    <p:sldLayoutId id="2147483771" r:id="rId85"/>
    <p:sldLayoutId id="2147483770" r:id="rId86"/>
    <p:sldLayoutId id="2147483769" r:id="rId87"/>
    <p:sldLayoutId id="2147483768" r:id="rId88"/>
    <p:sldLayoutId id="2147483767" r:id="rId89"/>
    <p:sldLayoutId id="2147483766" r:id="rId90"/>
    <p:sldLayoutId id="2147483765" r:id="rId91"/>
    <p:sldLayoutId id="2147483761" r:id="rId92"/>
    <p:sldLayoutId id="2147483760" r:id="rId93"/>
    <p:sldLayoutId id="2147483759" r:id="rId94"/>
    <p:sldLayoutId id="2147483758" r:id="rId95"/>
    <p:sldLayoutId id="2147483757" r:id="rId96"/>
    <p:sldLayoutId id="2147483756" r:id="rId97"/>
    <p:sldLayoutId id="2147483754" r:id="rId98"/>
    <p:sldLayoutId id="2147483753" r:id="rId99"/>
    <p:sldLayoutId id="2147483752" r:id="rId100"/>
    <p:sldLayoutId id="2147483751" r:id="rId101"/>
    <p:sldLayoutId id="2147483750" r:id="rId102"/>
    <p:sldLayoutId id="2147483749" r:id="rId103"/>
    <p:sldLayoutId id="2147483748" r:id="rId104"/>
    <p:sldLayoutId id="2147483747" r:id="rId105"/>
    <p:sldLayoutId id="2147483746" r:id="rId106"/>
    <p:sldLayoutId id="2147483745" r:id="rId107"/>
    <p:sldLayoutId id="2147483744" r:id="rId108"/>
    <p:sldLayoutId id="2147483701" r:id="rId109"/>
    <p:sldLayoutId id="2147483702" r:id="rId110"/>
    <p:sldLayoutId id="2147483703" r:id="rId111"/>
    <p:sldLayoutId id="2147483704" r:id="rId112"/>
    <p:sldLayoutId id="2147483705" r:id="rId1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4010" r:id="rId2"/>
    <p:sldLayoutId id="2147484008" r:id="rId3"/>
    <p:sldLayoutId id="2147483999" r:id="rId4"/>
    <p:sldLayoutId id="2147483898" r:id="rId5"/>
    <p:sldLayoutId id="2147483879" r:id="rId6"/>
    <p:sldLayoutId id="2147483867" r:id="rId7"/>
    <p:sldLayoutId id="2147483860" r:id="rId8"/>
    <p:sldLayoutId id="2147483852" r:id="rId9"/>
    <p:sldLayoutId id="2147483777" r:id="rId10"/>
    <p:sldLayoutId id="2147483764" r:id="rId11"/>
    <p:sldLayoutId id="2147483755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2025/9/7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4011" r:id="rId8"/>
    <p:sldLayoutId id="2147484009" r:id="rId9"/>
    <p:sldLayoutId id="2147483899" r:id="rId10"/>
    <p:sldLayoutId id="2147483896" r:id="rId11"/>
    <p:sldLayoutId id="2147483895" r:id="rId12"/>
    <p:sldLayoutId id="2147483894" r:id="rId13"/>
    <p:sldLayoutId id="2147483893" r:id="rId14"/>
    <p:sldLayoutId id="2147483892" r:id="rId15"/>
    <p:sldLayoutId id="2147483891" r:id="rId16"/>
    <p:sldLayoutId id="2147483890" r:id="rId17"/>
    <p:sldLayoutId id="2147483888" r:id="rId18"/>
    <p:sldLayoutId id="2147483887" r:id="rId19"/>
    <p:sldLayoutId id="2147483886" r:id="rId20"/>
    <p:sldLayoutId id="2147483883" r:id="rId21"/>
    <p:sldLayoutId id="2147483882" r:id="rId22"/>
    <p:sldLayoutId id="2147483881" r:id="rId23"/>
    <p:sldLayoutId id="2147483880" r:id="rId24"/>
    <p:sldLayoutId id="2147483877" r:id="rId25"/>
    <p:sldLayoutId id="2147483876" r:id="rId26"/>
    <p:sldLayoutId id="2147483875" r:id="rId27"/>
    <p:sldLayoutId id="2147483866" r:id="rId28"/>
    <p:sldLayoutId id="2147483865" r:id="rId29"/>
    <p:sldLayoutId id="2147483864" r:id="rId30"/>
    <p:sldLayoutId id="2147483863" r:id="rId31"/>
    <p:sldLayoutId id="2147483862" r:id="rId32"/>
    <p:sldLayoutId id="2147483861" r:id="rId33"/>
    <p:sldLayoutId id="2147483830" r:id="rId34"/>
    <p:sldLayoutId id="2147483829" r:id="rId35"/>
    <p:sldLayoutId id="2147483763" r:id="rId36"/>
    <p:sldLayoutId id="2147483762" r:id="rId37"/>
    <p:sldLayoutId id="2147483727" r:id="rId38"/>
    <p:sldLayoutId id="2147483728" r:id="rId39"/>
    <p:sldLayoutId id="2147483729" r:id="rId40"/>
    <p:sldLayoutId id="2147483730" r:id="rId41"/>
    <p:sldLayoutId id="2147483731" r:id="rId4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873" r:id="rId3"/>
    <p:sldLayoutId id="2147483872" r:id="rId4"/>
    <p:sldLayoutId id="2147483871" r:id="rId5"/>
    <p:sldLayoutId id="2147483870" r:id="rId6"/>
    <p:sldLayoutId id="2147483833" r:id="rId7"/>
    <p:sldLayoutId id="2147483827" r:id="rId8"/>
    <p:sldLayoutId id="2147483826" r:id="rId9"/>
    <p:sldLayoutId id="2147483825" r:id="rId10"/>
    <p:sldLayoutId id="2147483824" r:id="rId11"/>
    <p:sldLayoutId id="2147483797" r:id="rId12"/>
    <p:sldLayoutId id="2147483796" r:id="rId13"/>
    <p:sldLayoutId id="2147483795" r:id="rId14"/>
    <p:sldLayoutId id="2147483794" r:id="rId15"/>
    <p:sldLayoutId id="2147483790" r:id="rId16"/>
    <p:sldLayoutId id="2147483789" r:id="rId17"/>
    <p:sldLayoutId id="2147483788" r:id="rId18"/>
    <p:sldLayoutId id="2147483787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2025/9/7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914309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2711" y="6504902"/>
            <a:ext cx="3710279" cy="369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41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903" r:id="rId3"/>
    <p:sldLayoutId id="2147483842" r:id="rId4"/>
    <p:sldLayoutId id="2147483837" r:id="rId5"/>
    <p:sldLayoutId id="2147483836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 userDrawn="1"/>
        </p:nvPicPr>
        <p:blipFill rotWithShape="1"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70" y="-932"/>
            <a:ext cx="12190413" cy="6860182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3878076" y="2419911"/>
            <a:ext cx="4729499" cy="14767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87453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8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  <p:sldLayoutId id="2147483923" r:id="rId20"/>
    <p:sldLayoutId id="2147483924" r:id="rId21"/>
    <p:sldLayoutId id="2147483925" r:id="rId22"/>
    <p:sldLayoutId id="2147483926" r:id="rId23"/>
    <p:sldLayoutId id="2147483927" r:id="rId24"/>
    <p:sldLayoutId id="2147483928" r:id="rId25"/>
    <p:sldLayoutId id="2147483929" r:id="rId26"/>
    <p:sldLayoutId id="2147483930" r:id="rId27"/>
    <p:sldLayoutId id="2147483931" r:id="rId28"/>
    <p:sldLayoutId id="2147483932" r:id="rId29"/>
    <p:sldLayoutId id="2147483933" r:id="rId30"/>
    <p:sldLayoutId id="2147483934" r:id="rId31"/>
    <p:sldLayoutId id="2147483935" r:id="rId32"/>
    <p:sldLayoutId id="2147483936" r:id="rId33"/>
    <p:sldLayoutId id="2147483937" r:id="rId34"/>
    <p:sldLayoutId id="2147483938" r:id="rId35"/>
    <p:sldLayoutId id="2147483939" r:id="rId36"/>
    <p:sldLayoutId id="2147483940" r:id="rId37"/>
    <p:sldLayoutId id="2147483941" r:id="rId38"/>
    <p:sldLayoutId id="2147483942" r:id="rId39"/>
    <p:sldLayoutId id="2147483943" r:id="rId40"/>
    <p:sldLayoutId id="2147483944" r:id="rId41"/>
    <p:sldLayoutId id="2147483945" r:id="rId42"/>
    <p:sldLayoutId id="2147483946" r:id="rId43"/>
    <p:sldLayoutId id="2147483947" r:id="rId44"/>
    <p:sldLayoutId id="2147483948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  <p:sldLayoutId id="2147483956" r:id="rId53"/>
    <p:sldLayoutId id="2147483957" r:id="rId54"/>
    <p:sldLayoutId id="2147483958" r:id="rId55"/>
    <p:sldLayoutId id="2147483959" r:id="rId56"/>
    <p:sldLayoutId id="2147483960" r:id="rId57"/>
    <p:sldLayoutId id="2147483961" r:id="rId58"/>
    <p:sldLayoutId id="2147483962" r:id="rId59"/>
    <p:sldLayoutId id="2147483963" r:id="rId60"/>
    <p:sldLayoutId id="2147483964" r:id="rId61"/>
    <p:sldLayoutId id="2147483965" r:id="rId62"/>
    <p:sldLayoutId id="2147483966" r:id="rId63"/>
    <p:sldLayoutId id="2147483967" r:id="rId64"/>
    <p:sldLayoutId id="2147483968" r:id="rId65"/>
    <p:sldLayoutId id="2147483969" r:id="rId66"/>
    <p:sldLayoutId id="2147483970" r:id="rId67"/>
    <p:sldLayoutId id="2147483971" r:id="rId68"/>
    <p:sldLayoutId id="2147483972" r:id="rId69"/>
    <p:sldLayoutId id="2147483973" r:id="rId70"/>
    <p:sldLayoutId id="2147483974" r:id="rId71"/>
    <p:sldLayoutId id="2147483975" r:id="rId72"/>
    <p:sldLayoutId id="2147483976" r:id="rId73"/>
    <p:sldLayoutId id="2147483977" r:id="rId74"/>
    <p:sldLayoutId id="2147483978" r:id="rId75"/>
    <p:sldLayoutId id="2147483979" r:id="rId76"/>
    <p:sldLayoutId id="2147483980" r:id="rId77"/>
    <p:sldLayoutId id="2147483981" r:id="rId78"/>
    <p:sldLayoutId id="2147483982" r:id="rId79"/>
    <p:sldLayoutId id="2147483983" r:id="rId8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8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85.png"/><Relationship Id="rId4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91.jp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5.xml"/><Relationship Id="rId7" Type="http://schemas.microsoft.com/office/2007/relationships/hdphoto" Target="../media/hdphoto3.wdp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4.png"/><Relationship Id="rId5" Type="http://schemas.openxmlformats.org/officeDocument/2006/relationships/image" Target="../media/image98.jpeg"/><Relationship Id="rId4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3.gif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87854"/>
            <a:ext cx="91817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nl-NL" sz="32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mẹ là </a:t>
            </a:r>
            <a:r>
              <a:rPr lang="nl-NL" sz="3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ngoại. 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287" y="2775860"/>
            <a:ext cx="3873839" cy="401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</a:t>
            </a:r>
            <a:endParaRPr lang="en-US" altLang="zh-CN" sz="3300" b="1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</a:t>
            </a:r>
            <a:endParaRPr lang="en-US" altLang="zh-CN" sz="3300" b="1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881257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299801" y="1953512"/>
            <a:ext cx="619775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9" r="5579"/>
          <a:stretch>
            <a:fillRect/>
          </a:stretch>
        </p:blipFill>
        <p:spPr>
          <a:xfrm>
            <a:off x="1269" y="309"/>
            <a:ext cx="12190413" cy="6857701"/>
          </a:xfrm>
          <a:prstGeom prst="rect">
            <a:avLst/>
          </a:prstGeom>
        </p:spPr>
      </p:pic>
      <p:pic>
        <p:nvPicPr>
          <p:cNvPr id="9" name="图片 8" descr="1559c224c4d5100e6cd23e0b878086d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0431"/>
            <a:ext cx="3740933" cy="3740933"/>
          </a:xfrm>
          <a:prstGeom prst="rect">
            <a:avLst/>
          </a:prstGeom>
        </p:spPr>
      </p:pic>
      <p:pic>
        <p:nvPicPr>
          <p:cNvPr id="2" name="图片 1" descr="4ef6b7c9486052b6069210c143670dcb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4706007" y="125684"/>
            <a:ext cx="1683801" cy="1878085"/>
          </a:xfrm>
          <a:prstGeom prst="rect">
            <a:avLst/>
          </a:prstGeom>
        </p:spPr>
      </p:pic>
      <p:sp>
        <p:nvSpPr>
          <p:cNvPr id="104" name="矩形: 圆角 8"/>
          <p:cNvSpPr/>
          <p:nvPr/>
        </p:nvSpPr>
        <p:spPr>
          <a:xfrm>
            <a:off x="1418406" y="1896469"/>
            <a:ext cx="9459633" cy="2334591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 noProof="1">
              <a:solidFill>
                <a:prstClr val="white"/>
              </a:solidFill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07" name="矩形: 圆角 7"/>
          <p:cNvSpPr/>
          <p:nvPr/>
        </p:nvSpPr>
        <p:spPr>
          <a:xfrm>
            <a:off x="1334596" y="1716788"/>
            <a:ext cx="9627886" cy="2693954"/>
          </a:xfrm>
          <a:prstGeom prst="roundRect">
            <a:avLst/>
          </a:prstGeom>
          <a:noFill/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 noProof="1">
              <a:solidFill>
                <a:prstClr val="white"/>
              </a:solidFill>
              <a:latin typeface="等线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3" name="图片 12" descr="2e2443d50be4edde0f92218bf07fa4eb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9351" y="705364"/>
            <a:ext cx="1262851" cy="1191105"/>
          </a:xfrm>
          <a:prstGeom prst="rect">
            <a:avLst/>
          </a:prstGeom>
        </p:spPr>
      </p:pic>
      <p:pic>
        <p:nvPicPr>
          <p:cNvPr id="8" name="图片 7" descr="cf6a03843171e56c4b8f06e4c8cde87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0266" y="232985"/>
            <a:ext cx="1769515" cy="1663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4704" y="2305651"/>
            <a:ext cx="6083543" cy="196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1</a:t>
            </a:r>
            <a:r>
              <a:rPr lang="en-US" sz="3200">
                <a:solidFill>
                  <a:srgbClr val="000000"/>
                </a:solidFill>
                <a:latin typeface="Calibri"/>
              </a:rPr>
              <a:t>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40720" y="-5159"/>
            <a:ext cx="2018062" cy="194095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vi-VN" b="1" dirty="0">
                <a:solidFill>
                  <a:srgbClr val="000000"/>
                </a:solidFill>
              </a:rPr>
              <a:t>ách Hoa xưng hô với các thành viên trong gia đình thuộc họ hàng bên nội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587" y="2228119"/>
            <a:ext cx="3067050" cy="32099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4654"/>
            <a:ext cx="1714500" cy="1714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735" y="2228119"/>
            <a:ext cx="1828800" cy="1714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902" y="4000330"/>
            <a:ext cx="2914650" cy="17145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267387" y="101348"/>
            <a:ext cx="2997080" cy="1724549"/>
            <a:chOff x="6269399" y="250154"/>
            <a:chExt cx="2997080" cy="1724549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1979" y="250154"/>
              <a:ext cx="1714500" cy="1714500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69399" y="260203"/>
              <a:ext cx="1714500" cy="171450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2638659" y="955556"/>
            <a:ext cx="3070496" cy="1363161"/>
            <a:chOff x="8855579" y="1728693"/>
            <a:chExt cx="3070496" cy="1363161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9654879" y="1728693"/>
              <a:ext cx="660814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9984097" y="1728693"/>
              <a:ext cx="30354" cy="11021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855579" y="2791805"/>
              <a:ext cx="3070496" cy="4243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855579" y="2824064"/>
              <a:ext cx="2913" cy="2677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926075" y="2771532"/>
              <a:ext cx="0" cy="2249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 flipV="1">
            <a:off x="1665234" y="2901501"/>
            <a:ext cx="416747" cy="12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6611" y="3203580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gái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1117438" y="2907748"/>
            <a:ext cx="1613563" cy="1063727"/>
            <a:chOff x="9250945" y="1780755"/>
            <a:chExt cx="1613563" cy="1063727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9976811" y="1780755"/>
              <a:ext cx="10503" cy="84711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9250945" y="2603189"/>
              <a:ext cx="1613563" cy="898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262189" y="2603790"/>
              <a:ext cx="0" cy="2208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0864508" y="2585462"/>
              <a:ext cx="0" cy="2590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/>
          <p:cNvSpPr txBox="1"/>
          <p:nvPr/>
        </p:nvSpPr>
        <p:spPr>
          <a:xfrm>
            <a:off x="848168" y="4965966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Anh</a:t>
            </a:r>
            <a:r>
              <a:rPr lang="en-US" dirty="0"/>
              <a:t> </a:t>
            </a:r>
            <a:r>
              <a:rPr lang="en-US" dirty="0" err="1"/>
              <a:t>họ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2328834" y="4964278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Chị</a:t>
            </a:r>
            <a:r>
              <a:rPr lang="en-US" dirty="0"/>
              <a:t> </a:t>
            </a:r>
            <a:r>
              <a:rPr lang="en-US" dirty="0" err="1"/>
              <a:t>họ</a:t>
            </a:r>
            <a:endParaRPr lang="en-US" dirty="0"/>
          </a:p>
        </p:txBody>
      </p:sp>
      <p:grpSp>
        <p:nvGrpSpPr>
          <p:cNvPr id="93" name="Group 92"/>
          <p:cNvGrpSpPr/>
          <p:nvPr/>
        </p:nvGrpSpPr>
        <p:grpSpPr>
          <a:xfrm>
            <a:off x="6984024" y="89300"/>
            <a:ext cx="3662399" cy="1809750"/>
            <a:chOff x="7790949" y="16147"/>
            <a:chExt cx="3662399" cy="1809750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90949" y="16147"/>
              <a:ext cx="1714500" cy="1809750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738848" y="111397"/>
              <a:ext cx="1714500" cy="1714500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0605" y="2223356"/>
            <a:ext cx="1714500" cy="1724025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5332081" y="23697"/>
            <a:ext cx="2018062" cy="194095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vi-VN" b="1" dirty="0">
                <a:solidFill>
                  <a:srgbClr val="000000"/>
                </a:solidFill>
              </a:rPr>
              <a:t>ách Hoa xưng hô với các thành viên trong gia đình thuộc họ hàng bên ngoại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1427" y="1913028"/>
            <a:ext cx="1714500" cy="17145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89173" y="4000330"/>
            <a:ext cx="1714500" cy="1714500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7108888" y="1082662"/>
            <a:ext cx="2586580" cy="1200016"/>
            <a:chOff x="8307508" y="1728693"/>
            <a:chExt cx="2586580" cy="1200016"/>
          </a:xfrm>
        </p:grpSpPr>
        <p:cxnSp>
          <p:nvCxnSpPr>
            <p:cNvPr id="99" name="Straight Connector 98"/>
            <p:cNvCxnSpPr/>
            <p:nvPr/>
          </p:nvCxnSpPr>
          <p:spPr>
            <a:xfrm>
              <a:off x="9897144" y="1728693"/>
              <a:ext cx="233399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984097" y="1728693"/>
              <a:ext cx="10049" cy="9614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V="1">
              <a:off x="8307508" y="2690169"/>
              <a:ext cx="2586580" cy="2055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8307508" y="2710720"/>
              <a:ext cx="0" cy="2179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10894088" y="2703748"/>
              <a:ext cx="0" cy="22496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6" name="Straight Connector 115"/>
          <p:cNvCxnSpPr/>
          <p:nvPr/>
        </p:nvCxnSpPr>
        <p:spPr>
          <a:xfrm flipV="1">
            <a:off x="10531553" y="2887677"/>
            <a:ext cx="416747" cy="1249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0783479" y="2893925"/>
            <a:ext cx="0" cy="10775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1231158" y="3168413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chú</a:t>
            </a:r>
            <a:endParaRPr lang="en-US" dirty="0"/>
          </a:p>
        </p:txBody>
      </p:sp>
      <p:sp>
        <p:nvSpPr>
          <p:cNvPr id="3" name="TextBox 62">
            <a:extLst>
              <a:ext uri="{FF2B5EF4-FFF2-40B4-BE49-F238E27FC236}">
                <a16:creationId xmlns:a16="http://schemas.microsoft.com/office/drawing/2014/main" id="{D93A12CC-623D-8B6B-229B-ABEB0FEFE320}"/>
              </a:ext>
            </a:extLst>
          </p:cNvPr>
          <p:cNvSpPr txBox="1"/>
          <p:nvPr/>
        </p:nvSpPr>
        <p:spPr>
          <a:xfrm>
            <a:off x="10521657" y="4938641"/>
            <a:ext cx="106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Em họ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2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2" grpId="0"/>
      <p:bldP spid="87" grpId="0"/>
      <p:bldP spid="88" grpId="0"/>
      <p:bldP spid="95" grpId="0" animBg="1"/>
      <p:bldP spid="63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59803D-1C2E-3218-FBAE-F2E064B90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59" y="1653443"/>
            <a:ext cx="7398116" cy="44641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02D27E-6A30-AD2D-47BF-71FDDBF608D3}"/>
              </a:ext>
            </a:extLst>
          </p:cNvPr>
          <p:cNvSpPr txBox="1"/>
          <p:nvPr/>
        </p:nvSpPr>
        <p:spPr>
          <a:xfrm>
            <a:off x="1652686" y="424077"/>
            <a:ext cx="8885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>
                <a:latin typeface="Roboto" panose="02000000000000000000" pitchFamily="2" charset="0"/>
                <a:ea typeface="Roboto" panose="02000000000000000000" pitchFamily="2" charset="0"/>
              </a:rPr>
              <a:t>2. H</a:t>
            </a:r>
            <a:r>
              <a:rPr lang="vi-VN" sz="3200" dirty="0">
                <a:latin typeface="Roboto" panose="02000000000000000000" pitchFamily="2" charset="0"/>
                <a:ea typeface="Roboto" panose="02000000000000000000" pitchFamily="2" charset="0"/>
              </a:rPr>
              <a:t>ãy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k</a:t>
            </a:r>
            <a:r>
              <a:rPr lang="vi-VN" sz="3200" dirty="0">
                <a:latin typeface="Roboto" panose="02000000000000000000" pitchFamily="2" charset="0"/>
                <a:ea typeface="Roboto" panose="02000000000000000000" pitchFamily="2" charset="0"/>
              </a:rPr>
              <a:t>ể về một số thành viên trong gia đình thuộc họ hàng bên nội và bên ngoại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3200" dirty="0">
                <a:latin typeface="Roboto" panose="02000000000000000000" pitchFamily="2" charset="0"/>
                <a:ea typeface="Roboto" panose="02000000000000000000" pitchFamily="2" charset="0"/>
              </a:rPr>
              <a:t>của em</a:t>
            </a:r>
            <a:endParaRPr lang="en-US" altLang="zh-CN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433867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202D27E-6A30-AD2D-47BF-71FDDBF608D3}"/>
              </a:ext>
            </a:extLst>
          </p:cNvPr>
          <p:cNvSpPr txBox="1"/>
          <p:nvPr/>
        </p:nvSpPr>
        <p:spPr>
          <a:xfrm>
            <a:off x="1321337" y="329241"/>
            <a:ext cx="9547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vi-VN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Nêu </a:t>
            </a:r>
            <a:r>
              <a:rPr lang="vi-V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 việc em có thể làm để thể hiện tình cảm với những người thân</a:t>
            </a:r>
            <a:endParaRPr lang="en-US" altLang="zh-CN" sz="3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435C0AC-B004-246E-8645-733FDB762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42" y="1680220"/>
            <a:ext cx="5966164" cy="3519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30CD10-849F-130A-890F-21221E808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477" y="1600200"/>
            <a:ext cx="5741894" cy="359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303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7F3AD-5A8F-2981-DB6A-26969B9CD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A00796-9BE3-9A96-1F8C-749CF5A0A5C7}"/>
              </a:ext>
            </a:extLst>
          </p:cNvPr>
          <p:cNvSpPr txBox="1"/>
          <p:nvPr/>
        </p:nvSpPr>
        <p:spPr>
          <a:xfrm>
            <a:off x="1321336" y="296584"/>
            <a:ext cx="95477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vi-VN" sz="28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hững </a:t>
            </a:r>
            <a:r>
              <a:rPr lang="vi-VN" sz="28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việc em có thể làm để thể hiện tình cảm với những người thân</a:t>
            </a:r>
            <a:endParaRPr lang="en-US" altLang="zh-CN" sz="3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38D62-8A1D-57B3-FBA5-576131318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2883" y="2280896"/>
            <a:ext cx="4013337" cy="31046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DDE0-2093-1C35-7937-82AAEB618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006" y="2280896"/>
            <a:ext cx="3021562" cy="3220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D88335-F983-CAEB-7150-154695FFB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718" y="1747858"/>
            <a:ext cx="2886043" cy="29073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03EC46-92E7-4DC7-0598-C41C65E85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4377" y="1713604"/>
            <a:ext cx="3217655" cy="28348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2847326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68568" y="1752817"/>
            <a:ext cx="7623469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làm cây gia đình</a:t>
            </a:r>
            <a:endParaRPr lang="en-US" altLang="zh-CN" sz="32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513044" y="336310"/>
            <a:ext cx="6771956" cy="10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CÂY GIA ĐÌNH</a:t>
            </a:r>
            <a:endParaRPr lang="en-US" altLang="zh-CN" sz="3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648C92-7D50-9D39-9925-4F7B85D5C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39"/>
            <a:ext cx="4506686" cy="43558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2B5D3-8CD1-54BF-C770-3FCC46407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161" y="1910860"/>
            <a:ext cx="4012749" cy="48830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2A49EF-A7D3-298F-2FA6-9CC8021FE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665" y="2114969"/>
            <a:ext cx="3225546" cy="46789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6C1494-9761-2059-0481-6D5C41B8AC62}"/>
              </a:ext>
            </a:extLst>
          </p:cNvPr>
          <p:cNvSpPr txBox="1"/>
          <p:nvPr/>
        </p:nvSpPr>
        <p:spPr>
          <a:xfrm>
            <a:off x="3160532" y="6049759"/>
            <a:ext cx="1601097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Gợi</a:t>
            </a:r>
            <a:r>
              <a:rPr lang="en-US" sz="2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ý</a:t>
            </a:r>
            <a:endParaRPr lang="en-US" altLang="zh-CN" sz="32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05377C1-8A66-F709-9A53-2C9291449E55}"/>
              </a:ext>
            </a:extLst>
          </p:cNvPr>
          <p:cNvGrpSpPr/>
          <p:nvPr/>
        </p:nvGrpSpPr>
        <p:grpSpPr>
          <a:xfrm>
            <a:off x="0" y="18706"/>
            <a:ext cx="2426354" cy="1777689"/>
            <a:chOff x="-71184" y="-111810"/>
            <a:chExt cx="2927500" cy="21908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C702B32-E5E5-A8EB-DACE-CD71A93D8B31}"/>
                </a:ext>
              </a:extLst>
            </p:cNvPr>
            <p:cNvSpPr/>
            <p:nvPr/>
          </p:nvSpPr>
          <p:spPr>
            <a:xfrm>
              <a:off x="317354" y="344720"/>
              <a:ext cx="2150424" cy="1186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21B3120B-6A95-DD28-0DE6-581566A74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184" y="-111810"/>
              <a:ext cx="2927500" cy="219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087774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42797" y="602133"/>
            <a:ext cx="5477748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TIÊU CHÍ SẢN PHẨM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81055" y="1722406"/>
            <a:ext cx="10536031" cy="511847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0547" y="2474475"/>
            <a:ext cx="6355211" cy="83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thành viên trong gia đình thuộc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 hàng bên nội, bên ngoại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vi-VN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0546" y="3518022"/>
            <a:ext cx="5991703" cy="12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hể hiện đúng mối quan hệ và cách xưng hô với các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thành viên trong gia đình thuộc họ hàng bên nội,</a:t>
            </a:r>
            <a:r>
              <a:rPr lang="en-US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bên ngoại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80547" y="4949388"/>
            <a:ext cx="5126991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mắt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rõ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ràng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altLang="zh-CN" sz="24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34B96-03A6-D8D8-5D6B-D5BD21E91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40" y="1796395"/>
            <a:ext cx="3324218" cy="48221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BF5ACFF-99BB-AA1B-0952-A929A9271793}"/>
              </a:ext>
            </a:extLst>
          </p:cNvPr>
          <p:cNvGrpSpPr/>
          <p:nvPr/>
        </p:nvGrpSpPr>
        <p:grpSpPr>
          <a:xfrm>
            <a:off x="0" y="18706"/>
            <a:ext cx="2426354" cy="1777689"/>
            <a:chOff x="-71184" y="-111810"/>
            <a:chExt cx="2927500" cy="2190863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0976C14C-85BA-8D84-5BA5-54D6E5B3C7B5}"/>
                </a:ext>
              </a:extLst>
            </p:cNvPr>
            <p:cNvSpPr/>
            <p:nvPr/>
          </p:nvSpPr>
          <p:spPr>
            <a:xfrm>
              <a:off x="317354" y="344720"/>
              <a:ext cx="2150424" cy="1186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ABD784D2-4056-793A-5ED3-9ED966060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184" y="-111810"/>
              <a:ext cx="2927500" cy="219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248725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  <p:bldP spid="10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BA NGỌN NẾN LUNG LINH - Nhạc Thiếu Nhi Ý Nghĩa Hay Nhất Cho Bé-(480p)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3755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798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513044" y="336310"/>
            <a:ext cx="6771956" cy="107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ĐỀ XUẤT Ý TƯỞNG VÀ CÁCH LÀM CÂY GIA ĐÌNH</a:t>
            </a:r>
            <a:endParaRPr lang="en-US" altLang="zh-CN" sz="32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7" y="1953354"/>
            <a:ext cx="5180277" cy="43366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06" y="1953354"/>
            <a:ext cx="5889287" cy="43366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16CAD59B-3248-8F3B-4265-3D239746EC8D}"/>
              </a:ext>
            </a:extLst>
          </p:cNvPr>
          <p:cNvGrpSpPr/>
          <p:nvPr/>
        </p:nvGrpSpPr>
        <p:grpSpPr>
          <a:xfrm>
            <a:off x="0" y="18706"/>
            <a:ext cx="2426354" cy="1777689"/>
            <a:chOff x="-71184" y="-111810"/>
            <a:chExt cx="2927500" cy="21908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99C387-EB3B-286A-41B0-268C18F516F8}"/>
                </a:ext>
              </a:extLst>
            </p:cNvPr>
            <p:cNvSpPr/>
            <p:nvPr/>
          </p:nvSpPr>
          <p:spPr>
            <a:xfrm>
              <a:off x="317354" y="344720"/>
              <a:ext cx="2150424" cy="1186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F992FCBF-3FEC-4BA6-EB54-21E3169792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184" y="-111810"/>
              <a:ext cx="2927500" cy="219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226673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696746" y="567399"/>
            <a:ext cx="4796921" cy="58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defTabSz="914309">
              <a:defRPr/>
            </a:pP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NHIỆM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VỤ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TIẾP</a:t>
            </a:r>
            <a:r>
              <a:rPr lang="en-US" sz="3200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THEO</a:t>
            </a: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63877" y="1624222"/>
            <a:ext cx="8990429" cy="4080226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72BD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en-US">
              <a:solidFill>
                <a:srgbClr val="002060"/>
              </a:solidFill>
              <a:latin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562" y="1945231"/>
            <a:ext cx="6857107" cy="3692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914309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Chuẩn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608" y="2508704"/>
            <a:ext cx="8228528" cy="738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914309">
              <a:defRPr/>
            </a:pP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trắng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bìa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bút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chì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tẩy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thước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kẻ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kéo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keo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lõi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nặn</a:t>
            </a:r>
            <a:r>
              <a:rPr lang="en-US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599991" y="3810744"/>
            <a:ext cx="1523802" cy="8380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vi-VN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270" y="3719396"/>
            <a:ext cx="1054562" cy="6461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093067" y="4706414"/>
            <a:ext cx="1827726" cy="3014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80" y="3868279"/>
            <a:ext cx="958729" cy="9879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9046755" y="3507085"/>
            <a:ext cx="1090966" cy="1412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E8F2F-82B1-8289-A128-7A4A6AA36D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64" y="3500242"/>
            <a:ext cx="1534200" cy="153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F36A73-EFE7-A8D9-F4E6-8F731DE720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07" y="3919628"/>
            <a:ext cx="1343222" cy="801601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DA964611-9908-BD22-3CAD-9578199C425D}"/>
              </a:ext>
            </a:extLst>
          </p:cNvPr>
          <p:cNvGrpSpPr/>
          <p:nvPr/>
        </p:nvGrpSpPr>
        <p:grpSpPr>
          <a:xfrm>
            <a:off x="0" y="18706"/>
            <a:ext cx="2426354" cy="1777689"/>
            <a:chOff x="-71184" y="-111810"/>
            <a:chExt cx="2927500" cy="219086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1003C27-0E0F-8DDB-3ADE-C1253166896D}"/>
                </a:ext>
              </a:extLst>
            </p:cNvPr>
            <p:cNvSpPr/>
            <p:nvPr/>
          </p:nvSpPr>
          <p:spPr>
            <a:xfrm>
              <a:off x="317354" y="344720"/>
              <a:ext cx="2150424" cy="1186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9F0032D6-ABFC-D24D-E747-E92964591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1184" y="-111810"/>
              <a:ext cx="2927500" cy="219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587468"/>
      </p:ext>
    </p:extLst>
  </p:cSld>
  <p:clrMapOvr>
    <a:masterClrMapping/>
  </p:clrMapOvr>
  <p:transition spd="slow" advTm="1273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6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4517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799556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2842758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13719175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1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3719175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13719175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660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318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3719175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13719175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7917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4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3719175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13719175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067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30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3719175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13719175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13719175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173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287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5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55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0" y="2482"/>
            <a:ext cx="12217853" cy="685710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6701" y="73583"/>
            <a:ext cx="6163408" cy="62621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08" y="1208104"/>
            <a:ext cx="2806217" cy="516463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476" y="187679"/>
            <a:ext cx="2661765" cy="1323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0978" y="781928"/>
            <a:ext cx="1148830" cy="5336667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E335F39-D71C-4E64-9616-333499BECB87}"/>
              </a:ext>
            </a:extLst>
          </p:cNvPr>
          <p:cNvSpPr txBox="1"/>
          <p:nvPr/>
        </p:nvSpPr>
        <p:spPr>
          <a:xfrm>
            <a:off x="4955988" y="849312"/>
            <a:ext cx="588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</a:t>
            </a:r>
            <a:r>
              <a:rPr lang="nl-NL" sz="2800" dirty="0"/>
              <a:t>Nêu được mối quan hệ họ hàng, nội ngoại</a:t>
            </a:r>
            <a:r>
              <a:rPr lang="en-US" sz="28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2347C-7CD6-457F-A84B-571712BA009F}"/>
              </a:ext>
            </a:extLst>
          </p:cNvPr>
          <p:cNvSpPr txBox="1"/>
          <p:nvPr/>
        </p:nvSpPr>
        <p:spPr>
          <a:xfrm>
            <a:off x="4955988" y="2910089"/>
            <a:ext cx="588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</a:t>
            </a:r>
            <a:r>
              <a:rPr lang="nl-NL" sz="2800" dirty="0"/>
              <a:t>Xưng hô đúng với các thành viên trong gia đình thuộc họ nội, họ ngoại</a:t>
            </a:r>
            <a:r>
              <a:rPr lang="en-US" sz="28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9EEB7B-22DB-4258-BBB7-1D1EF50A78C9}"/>
              </a:ext>
            </a:extLst>
          </p:cNvPr>
          <p:cNvSpPr txBox="1"/>
          <p:nvPr/>
        </p:nvSpPr>
        <p:spPr>
          <a:xfrm>
            <a:off x="4889053" y="5087968"/>
            <a:ext cx="588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2800" dirty="0"/>
              <a:t>+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quý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đình</a:t>
            </a:r>
            <a:r>
              <a:rPr lang="en-US" sz="2800" dirty="0"/>
              <a:t>.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1523363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6943</TotalTime>
  <Words>1289</Words>
  <Application>Microsoft Office PowerPoint</Application>
  <PresentationFormat>Tùy chỉnh</PresentationFormat>
  <Paragraphs>139</Paragraphs>
  <Slides>53</Slides>
  <Notes>39</Notes>
  <HiddenSlides>21</HiddenSlides>
  <MMClips>14</MMClips>
  <ScaleCrop>false</ScaleCrop>
  <HeadingPairs>
    <vt:vector size="6" baseType="variant">
      <vt:variant>
        <vt:lpstr>Phông được Dùng</vt:lpstr>
      </vt:variant>
      <vt:variant>
        <vt:i4>18</vt:i4>
      </vt:variant>
      <vt:variant>
        <vt:lpstr>Chủ đề</vt:lpstr>
      </vt:variant>
      <vt:variant>
        <vt:i4>15</vt:i4>
      </vt:variant>
      <vt:variant>
        <vt:lpstr>Tiêu đề Bản chiếu</vt:lpstr>
      </vt:variant>
      <vt:variant>
        <vt:i4>53</vt:i4>
      </vt:variant>
    </vt:vector>
  </HeadingPairs>
  <TitlesOfParts>
    <vt:vector size="86" baseType="lpstr">
      <vt:lpstr>等线</vt:lpstr>
      <vt:lpstr>等线 Light</vt:lpstr>
      <vt:lpstr>微软雅黑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Roboto</vt:lpstr>
      <vt:lpstr>Roboto Black</vt:lpstr>
      <vt:lpstr>Signika</vt:lpstr>
      <vt:lpstr>Times New Roman</vt:lpstr>
      <vt:lpstr>Wingdings</vt:lpstr>
      <vt:lpstr>字魂107号-萌趣欢乐体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Office 主题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Huyền Nguyễn</cp:lastModifiedBy>
  <cp:revision>3273</cp:revision>
  <dcterms:created xsi:type="dcterms:W3CDTF">2015-12-01T09:06:39Z</dcterms:created>
  <dcterms:modified xsi:type="dcterms:W3CDTF">2025-09-07T02:24:48Z</dcterms:modified>
</cp:coreProperties>
</file>