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4"/>
  </p:notesMasterIdLst>
  <p:sldIdLst>
    <p:sldId id="257" r:id="rId2"/>
    <p:sldId id="256" r:id="rId3"/>
    <p:sldId id="276" r:id="rId4"/>
    <p:sldId id="277" r:id="rId5"/>
    <p:sldId id="278" r:id="rId6"/>
    <p:sldId id="279" r:id="rId7"/>
    <p:sldId id="375" r:id="rId8"/>
    <p:sldId id="268" r:id="rId9"/>
    <p:sldId id="281" r:id="rId10"/>
    <p:sldId id="280" r:id="rId11"/>
    <p:sldId id="285" r:id="rId12"/>
    <p:sldId id="339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24DD1-2230-44F4-B1B6-0A6DF398EA65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3ABED-D8FA-4ED3-AC1E-39A7DD629C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23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8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289988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07/09/2025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83332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348593D-7140-0EC4-54E8-320D2C5A52B9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63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u="sng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u="sng" dirty="0">
                <a:solidFill>
                  <a:srgbClr val="002060"/>
                </a:solidFill>
                <a:latin typeface="+mj-lt"/>
              </a:rPr>
              <a:t>1</a:t>
            </a:r>
            <a:endParaRPr lang="vi-VN" sz="5400" u="sng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-84818" y="2644170"/>
            <a:ext cx="4789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lgerian" panose="04020705040A02060702" pitchFamily="82" charset="0"/>
              </a:rPr>
              <a:t>CHÀO CỜ VÀ HÁT QUỐC CA</a:t>
            </a:r>
            <a:endParaRPr lang="vi-VN" sz="4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2DDC6F2E-5B59-0BFA-28DC-5691FE13C5EE}"/>
              </a:ext>
            </a:extLst>
          </p:cNvPr>
          <p:cNvSpPr/>
          <p:nvPr/>
        </p:nvSpPr>
        <p:spPr>
          <a:xfrm>
            <a:off x="8601075" y="923330"/>
            <a:ext cx="4200525" cy="4086820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lgerian" panose="04020705040A02060702" pitchFamily="82" charset="0"/>
              </a:rPr>
              <a:t>EM YÊU  </a:t>
            </a:r>
          </a:p>
          <a:p>
            <a:pPr algn="ctr"/>
            <a:r>
              <a:rPr lang="en-US" sz="4800" dirty="0">
                <a:latin typeface="Algerian" panose="04020705040A02060702" pitchFamily="82" charset="0"/>
              </a:rPr>
              <a:t>TỔ QUỐC VIỆT NAM</a:t>
            </a: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8235931" cy="954107"/>
            <a:chOff x="569825" y="2199885"/>
            <a:chExt cx="823593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097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chào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cờ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Quốc</a:t>
              </a:r>
              <a:r>
                <a:rPr lang="en-US" sz="2800" b="1" dirty="0">
                  <a:solidFill>
                    <a:srgbClr val="00B050"/>
                  </a:solidFill>
                </a:rPr>
                <a:t> ca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FC79F44-FCBF-84D6-DA54-7813BE7E4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93" y="2037418"/>
            <a:ext cx="4988014" cy="4183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AFD3DD-0427-3CAF-69C8-37365F5D9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063" y="2120746"/>
            <a:ext cx="5972262" cy="8276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3878FB-54F4-8CC7-0FAF-683663F236F8}"/>
              </a:ext>
            </a:extLst>
          </p:cNvPr>
          <p:cNvSpPr txBox="1"/>
          <p:nvPr/>
        </p:nvSpPr>
        <p:spPr>
          <a:xfrm>
            <a:off x="6348369" y="3429000"/>
            <a:ext cx="481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Khi </a:t>
            </a:r>
            <a:r>
              <a:rPr lang="en-US" sz="2400" dirty="0" err="1">
                <a:solidFill>
                  <a:schemeClr val="bg2"/>
                </a:solidFill>
              </a:rPr>
              <a:t>chào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cờ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em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cần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hát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Quốc</a:t>
            </a:r>
            <a:r>
              <a:rPr lang="en-US" sz="2400" dirty="0">
                <a:solidFill>
                  <a:schemeClr val="bg2"/>
                </a:solidFill>
              </a:rPr>
              <a:t> ca to, </a:t>
            </a:r>
            <a:r>
              <a:rPr lang="en-US" sz="2400" dirty="0" err="1">
                <a:solidFill>
                  <a:schemeClr val="bg2"/>
                </a:solidFill>
              </a:rPr>
              <a:t>rõ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ràng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trôi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chảy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diễn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cảm</a:t>
            </a:r>
            <a:r>
              <a:rPr lang="en-US" sz="2400" dirty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282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1A769CD-27AA-79F0-D5A7-DFF41B6489CD}"/>
              </a:ext>
            </a:extLst>
          </p:cNvPr>
          <p:cNvSpPr/>
          <p:nvPr/>
        </p:nvSpPr>
        <p:spPr>
          <a:xfrm>
            <a:off x="3242645" y="592727"/>
            <a:ext cx="542926" cy="4324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CDC567-BF33-F03E-ABCF-F0A466FC5344}"/>
              </a:ext>
            </a:extLst>
          </p:cNvPr>
          <p:cNvSpPr txBox="1"/>
          <p:nvPr/>
        </p:nvSpPr>
        <p:spPr>
          <a:xfrm>
            <a:off x="3785571" y="600818"/>
            <a:ext cx="7541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accent1">
                    <a:lumMod val="50000"/>
                  </a:schemeClr>
                </a:solidFill>
              </a:rPr>
              <a:t>Cả lớp thi đua tư thế đẹp, đúng nhất khi Chào cờ.</a:t>
            </a:r>
          </a:p>
        </p:txBody>
      </p:sp>
      <p:pic>
        <p:nvPicPr>
          <p:cNvPr id="9" name="Nhạc Lễ Chào Cờ   Quốc Ca Việt Nam Có Lời Hát">
            <a:hlinkClick r:id="" action="ppaction://media"/>
            <a:extLst>
              <a:ext uri="{FF2B5EF4-FFF2-40B4-BE49-F238E27FC236}">
                <a16:creationId xmlns:a16="http://schemas.microsoft.com/office/drawing/2014/main" id="{9598B10C-905C-136F-B79B-CC33DEF418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5853" y="1536825"/>
            <a:ext cx="7913177" cy="445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2883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2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96069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54209" y="2520686"/>
            <a:ext cx="3408166" cy="947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Tx/>
              <a:buChar char="-"/>
            </a:pPr>
            <a:r>
              <a:rPr lang="en-US" sz="2400" i="1" dirty="0">
                <a:solidFill>
                  <a:srgbClr val="000000"/>
                </a:solidFill>
              </a:rPr>
              <a:t>Theo </a:t>
            </a:r>
            <a:r>
              <a:rPr lang="en-US" sz="2400" i="1" dirty="0" err="1">
                <a:solidFill>
                  <a:srgbClr val="000000"/>
                </a:solidFill>
              </a:rPr>
              <a:t>em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bài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hát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nói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điều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gì</a:t>
            </a:r>
            <a:r>
              <a:rPr lang="en-US" sz="2400" i="1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46250" y="1609726"/>
            <a:ext cx="1155308" cy="910960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CFD70B5-F4D3-36B9-C751-17D1E4AB1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27" y="391825"/>
            <a:ext cx="3024727" cy="9915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DAC075-8F1C-CFA0-61C0-C259471E4E31}"/>
              </a:ext>
            </a:extLst>
          </p:cNvPr>
          <p:cNvSpPr txBox="1"/>
          <p:nvPr/>
        </p:nvSpPr>
        <p:spPr>
          <a:xfrm>
            <a:off x="4562474" y="1161717"/>
            <a:ext cx="635317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♫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bg2"/>
                </a:solidFill>
              </a:rPr>
              <a:t>Nghe/</a:t>
            </a:r>
            <a:r>
              <a:rPr lang="en-US" sz="2400" dirty="0" err="1">
                <a:solidFill>
                  <a:schemeClr val="bg2"/>
                </a:solidFill>
              </a:rPr>
              <a:t>hát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bài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hát</a:t>
            </a:r>
            <a:r>
              <a:rPr lang="en-US" sz="2400" dirty="0">
                <a:solidFill>
                  <a:schemeClr val="bg2"/>
                </a:solidFill>
              </a:rPr>
              <a:t> “</a:t>
            </a:r>
            <a:r>
              <a:rPr lang="en-US" sz="2400" dirty="0" err="1">
                <a:solidFill>
                  <a:schemeClr val="bg2"/>
                </a:solidFill>
              </a:rPr>
              <a:t>Lá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cờ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Việt</a:t>
            </a:r>
            <a:r>
              <a:rPr lang="en-US" sz="2400" dirty="0">
                <a:solidFill>
                  <a:schemeClr val="bg2"/>
                </a:solidFill>
              </a:rPr>
              <a:t> Nam” </a:t>
            </a:r>
          </a:p>
          <a:p>
            <a:r>
              <a:rPr lang="en-US" sz="2400" dirty="0">
                <a:solidFill>
                  <a:schemeClr val="bg2"/>
                </a:solidFill>
              </a:rPr>
              <a:t>(</a:t>
            </a:r>
            <a:r>
              <a:rPr lang="en-US" sz="2400" dirty="0" err="1">
                <a:solidFill>
                  <a:schemeClr val="bg2"/>
                </a:solidFill>
              </a:rPr>
              <a:t>sáng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tác</a:t>
            </a:r>
            <a:r>
              <a:rPr lang="en-US" sz="2400" dirty="0">
                <a:solidFill>
                  <a:schemeClr val="bg2"/>
                </a:solidFill>
              </a:rPr>
              <a:t>: </a:t>
            </a:r>
            <a:r>
              <a:rPr lang="en-US" sz="2400" dirty="0" err="1">
                <a:solidFill>
                  <a:schemeClr val="bg2"/>
                </a:solidFill>
              </a:rPr>
              <a:t>Lý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Trọng</a:t>
            </a:r>
            <a:r>
              <a:rPr lang="en-US" sz="2400" dirty="0">
                <a:solidFill>
                  <a:schemeClr val="bg2"/>
                </a:solidFill>
              </a:rPr>
              <a:t> – </a:t>
            </a:r>
            <a:r>
              <a:rPr lang="en-US" sz="2400" dirty="0" err="1">
                <a:solidFill>
                  <a:schemeClr val="bg2"/>
                </a:solidFill>
              </a:rPr>
              <a:t>Đỗ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Mạnh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Thường</a:t>
            </a:r>
            <a:r>
              <a:rPr lang="en-US" sz="2400" dirty="0">
                <a:solidFill>
                  <a:schemeClr val="bg2"/>
                </a:solidFill>
              </a:rPr>
              <a:t>).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B13157-34EF-2152-D8F4-DA8B9BA11FFE}"/>
              </a:ext>
            </a:extLst>
          </p:cNvPr>
          <p:cNvSpPr txBox="1"/>
          <p:nvPr/>
        </p:nvSpPr>
        <p:spPr>
          <a:xfrm>
            <a:off x="354208" y="3657998"/>
            <a:ext cx="3493891" cy="139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Tx/>
              <a:buChar char="-"/>
            </a:pPr>
            <a:r>
              <a:rPr lang="en-US" sz="2400" i="1" dirty="0">
                <a:solidFill>
                  <a:srgbClr val="000000"/>
                </a:solidFill>
              </a:rPr>
              <a:t>Chia </a:t>
            </a:r>
            <a:r>
              <a:rPr lang="en-US" sz="2400" i="1" dirty="0" err="1">
                <a:solidFill>
                  <a:srgbClr val="000000"/>
                </a:solidFill>
              </a:rPr>
              <a:t>sẻ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cảm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xúc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của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em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khi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nghe</a:t>
            </a:r>
            <a:r>
              <a:rPr lang="en-US" sz="2400" i="1" dirty="0">
                <a:solidFill>
                  <a:srgbClr val="000000"/>
                </a:solidFill>
              </a:rPr>
              <a:t>/</a:t>
            </a:r>
            <a:r>
              <a:rPr lang="en-US" sz="2400" i="1" dirty="0" err="1">
                <a:solidFill>
                  <a:srgbClr val="000000"/>
                </a:solidFill>
              </a:rPr>
              <a:t>hát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bài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hát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đó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lá cờ việt nam">
            <a:hlinkClick r:id="" action="ppaction://media"/>
            <a:extLst>
              <a:ext uri="{FF2B5EF4-FFF2-40B4-BE49-F238E27FC236}">
                <a16:creationId xmlns:a16="http://schemas.microsoft.com/office/drawing/2014/main" id="{9479AE5B-69DD-BC37-EF34-258ADE5B0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293" y="2235869"/>
            <a:ext cx="8067457" cy="419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9" grpId="0"/>
      <p:bldP spid="13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30"/>
            <a:ext cx="2962650" cy="1280546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3831061" y="669583"/>
            <a:ext cx="542926" cy="4324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2CA08E-D6A0-2F16-7582-A69375AED060}"/>
              </a:ext>
            </a:extLst>
          </p:cNvPr>
          <p:cNvSpPr txBox="1"/>
          <p:nvPr/>
        </p:nvSpPr>
        <p:spPr>
          <a:xfrm>
            <a:off x="4373987" y="698418"/>
            <a:ext cx="742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hiểu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Quốc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hiệu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Quốc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kì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Quốc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ca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Việt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Nam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91E9C6C-267D-D957-74AE-889FAB92E2CF}"/>
              </a:ext>
            </a:extLst>
          </p:cNvPr>
          <p:cNvSpPr/>
          <p:nvPr/>
        </p:nvSpPr>
        <p:spPr>
          <a:xfrm>
            <a:off x="1028700" y="1387752"/>
            <a:ext cx="5381625" cy="43242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bg2"/>
                </a:solidFill>
              </a:rPr>
              <a:t>Đọc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đoạn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hội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thoại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và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trả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lời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câu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hỏi</a:t>
            </a:r>
            <a:r>
              <a:rPr lang="en-US" sz="2400" i="1" dirty="0">
                <a:solidFill>
                  <a:schemeClr val="bg2"/>
                </a:solidFill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ADE1B-9AB8-360D-03DF-AF3E74A4C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725" y="1936331"/>
            <a:ext cx="7658100" cy="468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6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30"/>
            <a:ext cx="2962650" cy="1280546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3831061" y="669583"/>
            <a:ext cx="542926" cy="4324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48413" y="1384791"/>
            <a:ext cx="1323062" cy="971550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12CA08E-D6A0-2F16-7582-A69375AED060}"/>
              </a:ext>
            </a:extLst>
          </p:cNvPr>
          <p:cNvSpPr txBox="1"/>
          <p:nvPr/>
        </p:nvSpPr>
        <p:spPr>
          <a:xfrm>
            <a:off x="4373987" y="683528"/>
            <a:ext cx="7541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Tìm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hiểu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Quốc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hiệu</a:t>
            </a:r>
            <a:r>
              <a:rPr lang="en-US" sz="2400" b="1" dirty="0">
                <a:solidFill>
                  <a:srgbClr val="00B050"/>
                </a:solidFill>
              </a:rPr>
              <a:t>, </a:t>
            </a:r>
            <a:r>
              <a:rPr lang="en-US" sz="2400" b="1" dirty="0" err="1">
                <a:solidFill>
                  <a:srgbClr val="00B050"/>
                </a:solidFill>
              </a:rPr>
              <a:t>Quốc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kì</a:t>
            </a:r>
            <a:r>
              <a:rPr lang="en-US" sz="2400" b="1" dirty="0">
                <a:solidFill>
                  <a:srgbClr val="00B050"/>
                </a:solidFill>
              </a:rPr>
              <a:t>, </a:t>
            </a:r>
            <a:r>
              <a:rPr lang="en-US" sz="2400" b="1" dirty="0" err="1">
                <a:solidFill>
                  <a:srgbClr val="00B050"/>
                </a:solidFill>
              </a:rPr>
              <a:t>Quốc</a:t>
            </a:r>
            <a:r>
              <a:rPr lang="en-US" sz="2400" b="1" dirty="0">
                <a:solidFill>
                  <a:srgbClr val="00B050"/>
                </a:solidFill>
              </a:rPr>
              <a:t> ca </a:t>
            </a:r>
            <a:r>
              <a:rPr lang="en-US" sz="2400" b="1" dirty="0" err="1">
                <a:solidFill>
                  <a:srgbClr val="00B050"/>
                </a:solidFill>
              </a:rPr>
              <a:t>Việt</a:t>
            </a:r>
            <a:r>
              <a:rPr lang="en-US" sz="2400" b="1" dirty="0">
                <a:solidFill>
                  <a:srgbClr val="00B050"/>
                </a:solidFill>
              </a:rPr>
              <a:t> Nam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A20E44-F7DD-A31F-0CD3-7DA2F1661778}"/>
              </a:ext>
            </a:extLst>
          </p:cNvPr>
          <p:cNvSpPr txBox="1"/>
          <p:nvPr/>
        </p:nvSpPr>
        <p:spPr>
          <a:xfrm>
            <a:off x="948681" y="2277389"/>
            <a:ext cx="4526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- </a:t>
            </a:r>
            <a:r>
              <a:rPr lang="en-US" sz="2400" dirty="0" err="1">
                <a:solidFill>
                  <a:schemeClr val="bg2"/>
                </a:solidFill>
              </a:rPr>
              <a:t>Quốc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hiệu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nước</a:t>
            </a:r>
            <a:r>
              <a:rPr lang="en-US" sz="2400" dirty="0">
                <a:solidFill>
                  <a:schemeClr val="bg2"/>
                </a:solidFill>
              </a:rPr>
              <a:t> ta </a:t>
            </a:r>
            <a:r>
              <a:rPr lang="en-US" sz="2400" dirty="0" err="1">
                <a:solidFill>
                  <a:schemeClr val="bg2"/>
                </a:solidFill>
              </a:rPr>
              <a:t>là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gì</a:t>
            </a:r>
            <a:r>
              <a:rPr lang="en-US" sz="2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B73420-3BB7-5915-8135-352EAD6CE6A9}"/>
              </a:ext>
            </a:extLst>
          </p:cNvPr>
          <p:cNvSpPr txBox="1"/>
          <p:nvPr/>
        </p:nvSpPr>
        <p:spPr>
          <a:xfrm>
            <a:off x="948681" y="3681658"/>
            <a:ext cx="4526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- </a:t>
            </a:r>
            <a:r>
              <a:rPr lang="en-US" sz="2400" dirty="0" err="1">
                <a:solidFill>
                  <a:schemeClr val="bg2"/>
                </a:solidFill>
              </a:rPr>
              <a:t>Hãy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mô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tả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Quốc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kì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Việt</a:t>
            </a:r>
            <a:r>
              <a:rPr lang="en-US" sz="2400" dirty="0">
                <a:solidFill>
                  <a:schemeClr val="bg2"/>
                </a:solidFill>
              </a:rPr>
              <a:t> Nam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97456BF-4986-3523-94A0-FF86AA965A89}"/>
              </a:ext>
            </a:extLst>
          </p:cNvPr>
          <p:cNvSpPr/>
          <p:nvPr/>
        </p:nvSpPr>
        <p:spPr>
          <a:xfrm>
            <a:off x="1419225" y="2924175"/>
            <a:ext cx="452250" cy="303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DE21B5-69D5-3FC6-1A4C-E95CB39CBD37}"/>
              </a:ext>
            </a:extLst>
          </p:cNvPr>
          <p:cNvSpPr txBox="1"/>
          <p:nvPr/>
        </p:nvSpPr>
        <p:spPr>
          <a:xfrm>
            <a:off x="2028825" y="2739054"/>
            <a:ext cx="8277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2"/>
                </a:solidFill>
              </a:rPr>
              <a:t>Quốc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hiệu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là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tên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một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nước</a:t>
            </a:r>
            <a:r>
              <a:rPr lang="en-US" sz="2400" b="1" dirty="0">
                <a:solidFill>
                  <a:schemeClr val="bg2"/>
                </a:solidFill>
              </a:rPr>
              <a:t>. </a:t>
            </a:r>
            <a:r>
              <a:rPr lang="en-US" sz="2400" b="1" dirty="0" err="1">
                <a:solidFill>
                  <a:schemeClr val="bg2"/>
                </a:solidFill>
              </a:rPr>
              <a:t>Quốc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hiệu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của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nước</a:t>
            </a:r>
            <a:r>
              <a:rPr lang="en-US" sz="2400" b="1" dirty="0">
                <a:solidFill>
                  <a:schemeClr val="bg2"/>
                </a:solidFill>
              </a:rPr>
              <a:t> ta </a:t>
            </a:r>
            <a:r>
              <a:rPr lang="en-US" sz="2400" b="1" dirty="0" err="1">
                <a:solidFill>
                  <a:schemeClr val="bg2"/>
                </a:solidFill>
              </a:rPr>
              <a:t>là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nước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Cộng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hòa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xã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hội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chủ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nghĩa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Việt</a:t>
            </a:r>
            <a:r>
              <a:rPr lang="en-US" sz="2400" b="1" dirty="0">
                <a:solidFill>
                  <a:schemeClr val="bg2"/>
                </a:solidFill>
              </a:rPr>
              <a:t> Nam.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CC841BC-AA80-2BF1-C5DD-119FA33397D9}"/>
              </a:ext>
            </a:extLst>
          </p:cNvPr>
          <p:cNvSpPr/>
          <p:nvPr/>
        </p:nvSpPr>
        <p:spPr>
          <a:xfrm>
            <a:off x="1400175" y="4371975"/>
            <a:ext cx="452250" cy="303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353029-E7FD-DF06-0777-70B542B30C07}"/>
              </a:ext>
            </a:extLst>
          </p:cNvPr>
          <p:cNvSpPr txBox="1"/>
          <p:nvPr/>
        </p:nvSpPr>
        <p:spPr>
          <a:xfrm>
            <a:off x="2009775" y="4186854"/>
            <a:ext cx="8277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2"/>
                </a:solidFill>
              </a:rPr>
              <a:t>Quốc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kì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là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lá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cờ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của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một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quốc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gia</a:t>
            </a:r>
            <a:r>
              <a:rPr lang="en-US" sz="2400" b="1" dirty="0">
                <a:solidFill>
                  <a:schemeClr val="bg2"/>
                </a:solidFill>
              </a:rPr>
              <a:t>. </a:t>
            </a:r>
            <a:r>
              <a:rPr lang="en-US" sz="2400" b="1" dirty="0" err="1">
                <a:solidFill>
                  <a:schemeClr val="bg2"/>
                </a:solidFill>
              </a:rPr>
              <a:t>Quốc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kì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của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Việt</a:t>
            </a:r>
            <a:r>
              <a:rPr lang="en-US" sz="2400" b="1" dirty="0">
                <a:solidFill>
                  <a:schemeClr val="bg2"/>
                </a:solidFill>
              </a:rPr>
              <a:t> Nam </a:t>
            </a:r>
            <a:r>
              <a:rPr lang="en-US" sz="2400" b="1" dirty="0" err="1">
                <a:solidFill>
                  <a:schemeClr val="bg2"/>
                </a:solidFill>
              </a:rPr>
              <a:t>là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lá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cờ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đỏ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sao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vàng</a:t>
            </a:r>
            <a:endParaRPr lang="en-US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8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9" grpId="0" animBg="1"/>
      <p:bldP spid="10" grpId="0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30"/>
            <a:ext cx="2962650" cy="1280546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3831061" y="669583"/>
            <a:ext cx="542926" cy="4324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2CA08E-D6A0-2F16-7582-A69375AED060}"/>
              </a:ext>
            </a:extLst>
          </p:cNvPr>
          <p:cNvSpPr txBox="1"/>
          <p:nvPr/>
        </p:nvSpPr>
        <p:spPr>
          <a:xfrm>
            <a:off x="4373987" y="683528"/>
            <a:ext cx="7541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Tìm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hiểu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Quốc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hiệu</a:t>
            </a:r>
            <a:r>
              <a:rPr lang="en-US" sz="2400" b="1" dirty="0">
                <a:solidFill>
                  <a:srgbClr val="00B050"/>
                </a:solidFill>
              </a:rPr>
              <a:t>, </a:t>
            </a:r>
            <a:r>
              <a:rPr lang="en-US" sz="2400" b="1" dirty="0" err="1">
                <a:solidFill>
                  <a:srgbClr val="00B050"/>
                </a:solidFill>
              </a:rPr>
              <a:t>Quốc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kì</a:t>
            </a:r>
            <a:r>
              <a:rPr lang="en-US" sz="2400" b="1" dirty="0">
                <a:solidFill>
                  <a:srgbClr val="00B050"/>
                </a:solidFill>
              </a:rPr>
              <a:t>, </a:t>
            </a:r>
            <a:r>
              <a:rPr lang="en-US" sz="2400" b="1" dirty="0" err="1">
                <a:solidFill>
                  <a:srgbClr val="00B050"/>
                </a:solidFill>
              </a:rPr>
              <a:t>Quốc</a:t>
            </a:r>
            <a:r>
              <a:rPr lang="en-US" sz="2400" b="1" dirty="0">
                <a:solidFill>
                  <a:srgbClr val="00B050"/>
                </a:solidFill>
              </a:rPr>
              <a:t> ca </a:t>
            </a:r>
            <a:r>
              <a:rPr lang="en-US" sz="2400" b="1" dirty="0" err="1">
                <a:solidFill>
                  <a:srgbClr val="00B050"/>
                </a:solidFill>
              </a:rPr>
              <a:t>Việt</a:t>
            </a:r>
            <a:r>
              <a:rPr lang="en-US" sz="2400" b="1" dirty="0">
                <a:solidFill>
                  <a:srgbClr val="00B050"/>
                </a:solidFill>
              </a:rPr>
              <a:t> Nam</a:t>
            </a:r>
          </a:p>
        </p:txBody>
      </p:sp>
      <p:pic>
        <p:nvPicPr>
          <p:cNvPr id="1026" name="Picture 2" descr="Quốc kỳ Việt Nam Dân chủ Cộng hòa - Wikiwand">
            <a:extLst>
              <a:ext uri="{FF2B5EF4-FFF2-40B4-BE49-F238E27FC236}">
                <a16:creationId xmlns:a16="http://schemas.microsoft.com/office/drawing/2014/main" id="{2BC89D17-BA71-6D4E-7AA7-0BD865BFC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29" y="1407060"/>
            <a:ext cx="3392621" cy="226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ì sao trên lá cờ Mỹ có đúng 50 ngôi sao và 13 sọc?">
            <a:extLst>
              <a:ext uri="{FF2B5EF4-FFF2-40B4-BE49-F238E27FC236}">
                <a16:creationId xmlns:a16="http://schemas.microsoft.com/office/drawing/2014/main" id="{0785221B-F3CD-DAEC-3F2E-7DB799BE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0" y="1641499"/>
            <a:ext cx="3223393" cy="19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ờ Nhật Bản: Nguồn gốc, lịch sử hình thành, ý nghĩa Quốc kỳ Nhật Bản">
            <a:extLst>
              <a:ext uri="{FF2B5EF4-FFF2-40B4-BE49-F238E27FC236}">
                <a16:creationId xmlns:a16="http://schemas.microsoft.com/office/drawing/2014/main" id="{AA18F531-BC67-D142-07EB-3AAAFBC55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72" b="8319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0" y="3394773"/>
            <a:ext cx="3143335" cy="314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hủng bố đẫm máu ở Paris: Doanh số bán cờ của Pháp tăng gấp đôi sau vụ  khủng bố ở Paris | VTV.VN">
            <a:extLst>
              <a:ext uri="{FF2B5EF4-FFF2-40B4-BE49-F238E27FC236}">
                <a16:creationId xmlns:a16="http://schemas.microsoft.com/office/drawing/2014/main" id="{B0843BC5-4C5D-B97A-F271-405A79987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32" y="3933502"/>
            <a:ext cx="3143335" cy="193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Quốc kỳ] Cờ Trung Quốc: Hình ảnh | Nguồn gốc và Ý nghĩa | Trung tâm tiếng  Trung Chinese">
            <a:extLst>
              <a:ext uri="{FF2B5EF4-FFF2-40B4-BE49-F238E27FC236}">
                <a16:creationId xmlns:a16="http://schemas.microsoft.com/office/drawing/2014/main" id="{520CE059-B7F9-7D4C-120D-49B2D4F10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288" y="3933502"/>
            <a:ext cx="2976477" cy="19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 số điều thú vị về quốc kỳ Đức - Bạn đã biết chưa?">
            <a:extLst>
              <a:ext uri="{FF2B5EF4-FFF2-40B4-BE49-F238E27FC236}">
                <a16:creationId xmlns:a16="http://schemas.microsoft.com/office/drawing/2014/main" id="{8FB82877-9431-C2E1-CA79-2BA5B2AA1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288" y="1552129"/>
            <a:ext cx="3176753" cy="199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CE07E-DBF2-B8E6-245B-F759A5289014}"/>
              </a:ext>
            </a:extLst>
          </p:cNvPr>
          <p:cNvSpPr txBox="1"/>
          <p:nvPr/>
        </p:nvSpPr>
        <p:spPr>
          <a:xfrm>
            <a:off x="1871475" y="3267750"/>
            <a:ext cx="17526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</a:rPr>
              <a:t>Quốc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kì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Mỹ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A5C1E5-C6C5-D8A8-1777-EBBC5286498B}"/>
              </a:ext>
            </a:extLst>
          </p:cNvPr>
          <p:cNvSpPr txBox="1"/>
          <p:nvPr/>
        </p:nvSpPr>
        <p:spPr>
          <a:xfrm>
            <a:off x="1710195" y="5788833"/>
            <a:ext cx="209537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</a:rPr>
              <a:t>Quốc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kì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Nhật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98E63F-A089-77B5-A435-878E8038AD2B}"/>
              </a:ext>
            </a:extLst>
          </p:cNvPr>
          <p:cNvSpPr txBox="1"/>
          <p:nvPr/>
        </p:nvSpPr>
        <p:spPr>
          <a:xfrm>
            <a:off x="5743575" y="5798768"/>
            <a:ext cx="209537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</a:rPr>
              <a:t>Quốc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kì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Pháp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12A786-766F-BBB3-4424-EE38DAD94E6E}"/>
              </a:ext>
            </a:extLst>
          </p:cNvPr>
          <p:cNvSpPr txBox="1"/>
          <p:nvPr/>
        </p:nvSpPr>
        <p:spPr>
          <a:xfrm>
            <a:off x="8786983" y="5798768"/>
            <a:ext cx="297647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</a:rPr>
              <a:t>Quốc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kì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Trung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Quốc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5218CA-5440-AD07-B11E-6923B0477D38}"/>
              </a:ext>
            </a:extLst>
          </p:cNvPr>
          <p:cNvSpPr txBox="1"/>
          <p:nvPr/>
        </p:nvSpPr>
        <p:spPr>
          <a:xfrm>
            <a:off x="9839325" y="3262098"/>
            <a:ext cx="19290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</a:rPr>
              <a:t>Quốc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kì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Đức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5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30"/>
            <a:ext cx="2962650" cy="1280546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3831061" y="669583"/>
            <a:ext cx="542926" cy="43242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50329" y="1625828"/>
            <a:ext cx="1323062" cy="971550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12CA08E-D6A0-2F16-7582-A69375AED060}"/>
              </a:ext>
            </a:extLst>
          </p:cNvPr>
          <p:cNvSpPr txBox="1"/>
          <p:nvPr/>
        </p:nvSpPr>
        <p:spPr>
          <a:xfrm>
            <a:off x="4373987" y="683528"/>
            <a:ext cx="7541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Tìm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hiểu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Quốc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hiệu</a:t>
            </a:r>
            <a:r>
              <a:rPr lang="en-US" sz="2400" b="1" dirty="0">
                <a:solidFill>
                  <a:srgbClr val="00B050"/>
                </a:solidFill>
              </a:rPr>
              <a:t>, </a:t>
            </a:r>
            <a:r>
              <a:rPr lang="en-US" sz="2400" b="1" dirty="0" err="1">
                <a:solidFill>
                  <a:srgbClr val="00B050"/>
                </a:solidFill>
              </a:rPr>
              <a:t>Quốc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kì</a:t>
            </a:r>
            <a:r>
              <a:rPr lang="en-US" sz="2400" b="1" dirty="0">
                <a:solidFill>
                  <a:srgbClr val="00B050"/>
                </a:solidFill>
              </a:rPr>
              <a:t>, </a:t>
            </a:r>
            <a:r>
              <a:rPr lang="en-US" sz="2400" b="1" dirty="0" err="1">
                <a:solidFill>
                  <a:srgbClr val="00B050"/>
                </a:solidFill>
              </a:rPr>
              <a:t>Quốc</a:t>
            </a:r>
            <a:r>
              <a:rPr lang="en-US" sz="2400" b="1" dirty="0">
                <a:solidFill>
                  <a:srgbClr val="00B050"/>
                </a:solidFill>
              </a:rPr>
              <a:t> ca </a:t>
            </a:r>
            <a:r>
              <a:rPr lang="en-US" sz="2400" b="1" dirty="0" err="1">
                <a:solidFill>
                  <a:srgbClr val="00B050"/>
                </a:solidFill>
              </a:rPr>
              <a:t>Việt</a:t>
            </a:r>
            <a:r>
              <a:rPr lang="en-US" sz="2400" b="1" dirty="0">
                <a:solidFill>
                  <a:srgbClr val="00B050"/>
                </a:solidFill>
              </a:rPr>
              <a:t> Nam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06B20-2FAD-F7D5-76E7-CEB6389EF933}"/>
              </a:ext>
            </a:extLst>
          </p:cNvPr>
          <p:cNvSpPr txBox="1"/>
          <p:nvPr/>
        </p:nvSpPr>
        <p:spPr>
          <a:xfrm>
            <a:off x="666970" y="2535648"/>
            <a:ext cx="5571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- </a:t>
            </a:r>
            <a:r>
              <a:rPr lang="en-US" sz="2400" dirty="0" err="1">
                <a:solidFill>
                  <a:schemeClr val="bg2"/>
                </a:solidFill>
              </a:rPr>
              <a:t>Nêu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tên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bài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hát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và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tác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giả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Quốc</a:t>
            </a:r>
            <a:r>
              <a:rPr lang="en-US" sz="2400" dirty="0">
                <a:solidFill>
                  <a:schemeClr val="bg2"/>
                </a:solidFill>
              </a:rPr>
              <a:t> ca </a:t>
            </a:r>
            <a:r>
              <a:rPr lang="en-US" sz="2400" dirty="0" err="1">
                <a:solidFill>
                  <a:schemeClr val="bg2"/>
                </a:solidFill>
              </a:rPr>
              <a:t>Việt</a:t>
            </a:r>
            <a:r>
              <a:rPr lang="en-US" sz="2400" dirty="0">
                <a:solidFill>
                  <a:schemeClr val="bg2"/>
                </a:solidFill>
              </a:rPr>
              <a:t> Nam.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BCA4772-0FE2-ADB0-A9F5-3B0F767F9EC9}"/>
              </a:ext>
            </a:extLst>
          </p:cNvPr>
          <p:cNvSpPr/>
          <p:nvPr/>
        </p:nvSpPr>
        <p:spPr>
          <a:xfrm>
            <a:off x="714375" y="3571875"/>
            <a:ext cx="452250" cy="303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AA09AB-F945-07B6-E524-9256ED39262B}"/>
              </a:ext>
            </a:extLst>
          </p:cNvPr>
          <p:cNvSpPr txBox="1"/>
          <p:nvPr/>
        </p:nvSpPr>
        <p:spPr>
          <a:xfrm>
            <a:off x="1307957" y="3491356"/>
            <a:ext cx="40738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2"/>
                </a:solidFill>
              </a:rPr>
              <a:t>Quốc</a:t>
            </a:r>
            <a:r>
              <a:rPr lang="en-US" sz="2400" b="1" dirty="0">
                <a:solidFill>
                  <a:schemeClr val="bg2"/>
                </a:solidFill>
              </a:rPr>
              <a:t> ca </a:t>
            </a:r>
            <a:r>
              <a:rPr lang="en-US" sz="2400" b="1" dirty="0" err="1">
                <a:solidFill>
                  <a:schemeClr val="bg2"/>
                </a:solidFill>
              </a:rPr>
              <a:t>là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bài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hát</a:t>
            </a:r>
            <a:r>
              <a:rPr lang="en-US" sz="2400" b="1" dirty="0">
                <a:solidFill>
                  <a:schemeClr val="bg2"/>
                </a:solidFill>
              </a:rPr>
              <a:t> ca </a:t>
            </a:r>
            <a:r>
              <a:rPr lang="en-US" sz="2400" b="1" dirty="0" err="1">
                <a:solidFill>
                  <a:schemeClr val="bg2"/>
                </a:solidFill>
              </a:rPr>
              <a:t>ngợi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truyền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thống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dân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tộc</a:t>
            </a:r>
            <a:r>
              <a:rPr lang="en-US" sz="2400" b="1" dirty="0">
                <a:solidFill>
                  <a:schemeClr val="bg2"/>
                </a:solidFill>
              </a:rPr>
              <a:t>. </a:t>
            </a:r>
          </a:p>
          <a:p>
            <a:r>
              <a:rPr lang="en-US" sz="2400" b="1" dirty="0" err="1">
                <a:solidFill>
                  <a:schemeClr val="bg2"/>
                </a:solidFill>
              </a:rPr>
              <a:t>Quốc</a:t>
            </a:r>
            <a:r>
              <a:rPr lang="en-US" sz="2400" b="1" dirty="0">
                <a:solidFill>
                  <a:schemeClr val="bg2"/>
                </a:solidFill>
              </a:rPr>
              <a:t> ca </a:t>
            </a:r>
            <a:r>
              <a:rPr lang="en-US" sz="2400" b="1" dirty="0" err="1">
                <a:solidFill>
                  <a:schemeClr val="bg2"/>
                </a:solidFill>
              </a:rPr>
              <a:t>Việt</a:t>
            </a:r>
            <a:r>
              <a:rPr lang="en-US" sz="2400" b="1" dirty="0">
                <a:solidFill>
                  <a:schemeClr val="bg2"/>
                </a:solidFill>
              </a:rPr>
              <a:t> Nam </a:t>
            </a:r>
            <a:r>
              <a:rPr lang="en-US" sz="2400" b="1" dirty="0" err="1">
                <a:solidFill>
                  <a:schemeClr val="bg2"/>
                </a:solidFill>
              </a:rPr>
              <a:t>là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bài</a:t>
            </a:r>
            <a:r>
              <a:rPr lang="en-US" sz="2400" b="1" dirty="0">
                <a:solidFill>
                  <a:schemeClr val="bg2"/>
                </a:solidFill>
              </a:rPr>
              <a:t> “</a:t>
            </a:r>
            <a:r>
              <a:rPr lang="en-US" sz="2400" b="1" dirty="0" err="1">
                <a:solidFill>
                  <a:schemeClr val="bg2"/>
                </a:solidFill>
              </a:rPr>
              <a:t>Tiến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quân</a:t>
            </a:r>
            <a:r>
              <a:rPr lang="en-US" sz="2400" b="1" dirty="0">
                <a:solidFill>
                  <a:schemeClr val="bg2"/>
                </a:solidFill>
              </a:rPr>
              <a:t> ca” do </a:t>
            </a:r>
            <a:r>
              <a:rPr lang="en-US" sz="2400" b="1" dirty="0" err="1">
                <a:solidFill>
                  <a:schemeClr val="bg2"/>
                </a:solidFill>
              </a:rPr>
              <a:t>cố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nhạc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sĩ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Văn</a:t>
            </a:r>
            <a:r>
              <a:rPr lang="en-US" sz="2400" b="1" dirty="0">
                <a:solidFill>
                  <a:schemeClr val="bg2"/>
                </a:solidFill>
              </a:rPr>
              <a:t> Cao </a:t>
            </a:r>
            <a:r>
              <a:rPr lang="en-US" sz="2400" b="1" dirty="0" err="1">
                <a:solidFill>
                  <a:schemeClr val="bg2"/>
                </a:solidFill>
              </a:rPr>
              <a:t>sáng</a:t>
            </a:r>
            <a:r>
              <a:rPr lang="en-US" sz="2400" b="1" dirty="0">
                <a:solidFill>
                  <a:schemeClr val="bg2"/>
                </a:solidFill>
              </a:rPr>
              <a:t> </a:t>
            </a:r>
            <a:r>
              <a:rPr lang="en-US" sz="2400" b="1" dirty="0" err="1">
                <a:solidFill>
                  <a:schemeClr val="bg2"/>
                </a:solidFill>
              </a:rPr>
              <a:t>tác</a:t>
            </a:r>
            <a:endParaRPr lang="en-US" sz="2400" b="1" dirty="0">
              <a:solidFill>
                <a:schemeClr val="bg2"/>
              </a:solidFill>
            </a:endParaRPr>
          </a:p>
        </p:txBody>
      </p:sp>
      <p:pic>
        <p:nvPicPr>
          <p:cNvPr id="2050" name="Picture 2" descr="Tiến quân ca' bị cắt tiếng gây bức xúc - VnExpress Giải trí">
            <a:extLst>
              <a:ext uri="{FF2B5EF4-FFF2-40B4-BE49-F238E27FC236}">
                <a16:creationId xmlns:a16="http://schemas.microsoft.com/office/drawing/2014/main" id="{A4BBCBA5-9493-2310-4784-074DEBE30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546" y="2293618"/>
            <a:ext cx="595312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1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58691" y="1657204"/>
            <a:ext cx="6335054" cy="3767566"/>
            <a:chOff x="7675497" y="1612359"/>
            <a:chExt cx="6336704" cy="3768547"/>
          </a:xfrm>
        </p:grpSpPr>
        <p:sp>
          <p:nvSpPr>
            <p:cNvPr id="18" name="Rectangle 17"/>
            <p:cNvSpPr/>
            <p:nvPr/>
          </p:nvSpPr>
          <p:spPr>
            <a:xfrm>
              <a:off x="7969795" y="2860252"/>
              <a:ext cx="6042406" cy="2520654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ea typeface="Cambria" panose="02040503050406030204" pitchFamily="18" charset="0"/>
                  <a:cs typeface="Arial" panose="020B0604020202020204" pitchFamily="34" charset="0"/>
                </a:rPr>
                <a:t>Nghiêm trang khi chào cờ và hát Quốc ca là thể hiện tình yêu Tổ quốc và niềm tự hào dân tộc.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72246" y="228423"/>
            <a:ext cx="10158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prstClr val="black"/>
                </a:solidFill>
                <a:ea typeface="Cambria" panose="02040503050406030204" pitchFamily="18" charset="0"/>
              </a:rPr>
              <a:t>?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Vì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sao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phải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nghiêm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trang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khi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chào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cờ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hát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Quốc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</a:rPr>
              <a:t> ca?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pic>
        <p:nvPicPr>
          <p:cNvPr id="5122" name="Picture 2" descr="chào cờ tranh vẽ paint - Tư liệu phim ảnh - Phạm Văn Phúc - Website của  Phạm Văn Phúc- Tuy Hòa- Phú Yên">
            <a:extLst>
              <a:ext uri="{FF2B5EF4-FFF2-40B4-BE49-F238E27FC236}">
                <a16:creationId xmlns:a16="http://schemas.microsoft.com/office/drawing/2014/main" id="{21C8FEA3-0F07-49B0-A0AF-816A2011D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32" y="2747627"/>
            <a:ext cx="4451759" cy="283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724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8235931" cy="954107"/>
            <a:chOff x="569825" y="2199885"/>
            <a:chExt cx="823593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097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chào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cờ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Quốc</a:t>
              </a:r>
              <a:r>
                <a:rPr lang="en-US" sz="2800" b="1" dirty="0">
                  <a:solidFill>
                    <a:srgbClr val="00B050"/>
                  </a:solidFill>
                </a:rPr>
                <a:t> ca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2F1B4C81-B3E8-2140-ECE2-363164524CEB}"/>
              </a:ext>
            </a:extLst>
          </p:cNvPr>
          <p:cNvSpPr/>
          <p:nvPr/>
        </p:nvSpPr>
        <p:spPr>
          <a:xfrm>
            <a:off x="741381" y="1723218"/>
            <a:ext cx="5381625" cy="43242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bg2"/>
                </a:solidFill>
              </a:rPr>
              <a:t>Quan </a:t>
            </a:r>
            <a:r>
              <a:rPr lang="en-US" sz="2400" i="1" dirty="0" err="1">
                <a:solidFill>
                  <a:schemeClr val="bg2"/>
                </a:solidFill>
              </a:rPr>
              <a:t>sát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tranh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và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trả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lời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câu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hỏi</a:t>
            </a:r>
            <a:r>
              <a:rPr lang="en-US" sz="2400" i="1" dirty="0">
                <a:solidFill>
                  <a:schemeClr val="bg2"/>
                </a:solidFill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D1AFC4-4DAC-5E07-0D8E-6E83CF27C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72" y="2590687"/>
            <a:ext cx="5039442" cy="37966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D9B44A-E858-E232-F5DF-87A842A18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809" y="1720559"/>
            <a:ext cx="5381625" cy="45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8235931" cy="954107"/>
            <a:chOff x="569825" y="2199885"/>
            <a:chExt cx="823593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097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chào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cờ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Quốc</a:t>
              </a:r>
              <a:r>
                <a:rPr lang="en-US" sz="2800" b="1" dirty="0">
                  <a:solidFill>
                    <a:srgbClr val="00B050"/>
                  </a:solidFill>
                </a:rPr>
                <a:t> ca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2F1B4C81-B3E8-2140-ECE2-363164524CEB}"/>
              </a:ext>
            </a:extLst>
          </p:cNvPr>
          <p:cNvSpPr/>
          <p:nvPr/>
        </p:nvSpPr>
        <p:spPr>
          <a:xfrm>
            <a:off x="741381" y="1723218"/>
            <a:ext cx="5381625" cy="43242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bg2"/>
                </a:solidFill>
              </a:rPr>
              <a:t>Quan </a:t>
            </a:r>
            <a:r>
              <a:rPr lang="en-US" sz="2400" i="1" dirty="0" err="1">
                <a:solidFill>
                  <a:schemeClr val="bg2"/>
                </a:solidFill>
              </a:rPr>
              <a:t>sát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tranh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và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trả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lời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câu</a:t>
            </a:r>
            <a:r>
              <a:rPr lang="en-US" sz="2400" i="1" dirty="0">
                <a:solidFill>
                  <a:schemeClr val="bg2"/>
                </a:solidFill>
              </a:rPr>
              <a:t> </a:t>
            </a:r>
            <a:r>
              <a:rPr lang="en-US" sz="2400" i="1" dirty="0" err="1">
                <a:solidFill>
                  <a:schemeClr val="bg2"/>
                </a:solidFill>
              </a:rPr>
              <a:t>hỏi</a:t>
            </a:r>
            <a:r>
              <a:rPr lang="en-US" sz="2400" i="1" dirty="0">
                <a:solidFill>
                  <a:schemeClr val="bg2"/>
                </a:solidFill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D1AFC4-4DAC-5E07-0D8E-6E83CF27C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193" y="2423744"/>
            <a:ext cx="5039442" cy="3796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5C4408-B65B-64E6-FDEE-23D14B0A4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973" y="2370466"/>
            <a:ext cx="2247752" cy="1569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B31366-8081-7FC5-5F8F-5E87D5288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0103" y="2289123"/>
            <a:ext cx="1963718" cy="1745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E0EAA8-7A7B-BC07-BE8F-BE8F4FAF39BF}"/>
              </a:ext>
            </a:extLst>
          </p:cNvPr>
          <p:cNvSpPr txBox="1"/>
          <p:nvPr/>
        </p:nvSpPr>
        <p:spPr>
          <a:xfrm>
            <a:off x="741381" y="4034651"/>
            <a:ext cx="2830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Khi </a:t>
            </a:r>
            <a:r>
              <a:rPr lang="en-US" sz="2400" dirty="0" err="1">
                <a:solidFill>
                  <a:schemeClr val="bg2"/>
                </a:solidFill>
              </a:rPr>
              <a:t>chuẩn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bị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chào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cờ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em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cần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chỉnh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sửa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lại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trang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phục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bỏ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mũ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nón</a:t>
            </a:r>
            <a:r>
              <a:rPr lang="en-US" sz="2400" dirty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60F497-A76F-0D9A-6F91-8516D7032FAD}"/>
              </a:ext>
            </a:extLst>
          </p:cNvPr>
          <p:cNvSpPr txBox="1"/>
          <p:nvPr/>
        </p:nvSpPr>
        <p:spPr>
          <a:xfrm>
            <a:off x="8867774" y="4034651"/>
            <a:ext cx="3000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Khi </a:t>
            </a:r>
            <a:r>
              <a:rPr lang="en-US" sz="2400" dirty="0" err="1">
                <a:solidFill>
                  <a:schemeClr val="bg2"/>
                </a:solidFill>
              </a:rPr>
              <a:t>chào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cờ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em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cần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giữ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tư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thế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trang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nghiêm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dáng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đứng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thẳng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dirty="0" err="1">
                <a:solidFill>
                  <a:schemeClr val="bg2"/>
                </a:solidFill>
              </a:rPr>
              <a:t>mắt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hướng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nhìn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cờ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Tổ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err="1">
                <a:solidFill>
                  <a:schemeClr val="bg2"/>
                </a:solidFill>
              </a:rPr>
              <a:t>quốc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2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464</TotalTime>
  <Words>435</Words>
  <Application>Microsoft Office PowerPoint</Application>
  <PresentationFormat>Màn hình rộng</PresentationFormat>
  <Paragraphs>56</Paragraphs>
  <Slides>12</Slides>
  <Notes>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宋体</vt:lpstr>
      <vt:lpstr>Algerian</vt:lpstr>
      <vt:lpstr>Arial</vt:lpstr>
      <vt:lpstr>Calibri</vt:lpstr>
      <vt:lpstr>Cambria</vt:lpstr>
      <vt:lpstr>Cute Sticker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Huyền Nguyễn</cp:lastModifiedBy>
  <cp:revision>39</cp:revision>
  <dcterms:created xsi:type="dcterms:W3CDTF">2021-06-11T02:39:36Z</dcterms:created>
  <dcterms:modified xsi:type="dcterms:W3CDTF">2025-09-07T01:11:00Z</dcterms:modified>
  <cp:category>9Slide.vn</cp:category>
</cp:coreProperties>
</file>