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4" r:id="rId2"/>
    <p:sldMasterId id="2147483696" r:id="rId3"/>
    <p:sldMasterId id="2147483728" r:id="rId4"/>
  </p:sldMasterIdLst>
  <p:notesMasterIdLst>
    <p:notesMasterId r:id="rId36"/>
  </p:notesMasterIdLst>
  <p:sldIdLst>
    <p:sldId id="329" r:id="rId5"/>
    <p:sldId id="276" r:id="rId6"/>
    <p:sldId id="302" r:id="rId7"/>
    <p:sldId id="303" r:id="rId8"/>
    <p:sldId id="304" r:id="rId9"/>
    <p:sldId id="284" r:id="rId10"/>
    <p:sldId id="285" r:id="rId11"/>
    <p:sldId id="306" r:id="rId12"/>
    <p:sldId id="308" r:id="rId13"/>
    <p:sldId id="309" r:id="rId14"/>
    <p:sldId id="310" r:id="rId15"/>
    <p:sldId id="305" r:id="rId16"/>
    <p:sldId id="307" r:id="rId17"/>
    <p:sldId id="290" r:id="rId18"/>
    <p:sldId id="286" r:id="rId19"/>
    <p:sldId id="311" r:id="rId20"/>
    <p:sldId id="313" r:id="rId21"/>
    <p:sldId id="312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259" r:id="rId31"/>
    <p:sldId id="322" r:id="rId32"/>
    <p:sldId id="323" r:id="rId33"/>
    <p:sldId id="325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71BD"/>
    <a:srgbClr val="DEC616"/>
    <a:srgbClr val="FD7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73" d="100"/>
          <a:sy n="73" d="100"/>
        </p:scale>
        <p:origin x="111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11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32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06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89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9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765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61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7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6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9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85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50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15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6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11" Type="http://schemas.openxmlformats.org/officeDocument/2006/relationships/slide" Target="slide29.xml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26.xml"/><Relationship Id="rId5" Type="http://schemas.openxmlformats.org/officeDocument/2006/relationships/audio" Target="../media/audio2.wav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26.xml"/><Relationship Id="rId5" Type="http://schemas.openxmlformats.org/officeDocument/2006/relationships/audio" Target="../media/audio2.wav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9.png"/><Relationship Id="rId1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audio" Target="../media/audio2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2.xml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2.jp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44" y="2265033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2826" y="3707314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41" y="2275269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"/>
          <a:stretch/>
        </p:blipFill>
        <p:spPr>
          <a:xfrm>
            <a:off x="142240" y="1165720"/>
            <a:ext cx="3711080" cy="3451025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3461284" y="890224"/>
            <a:ext cx="4085750" cy="36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814307"/>
            <a:ext cx="3598259" cy="2526503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" y="1975103"/>
            <a:ext cx="4027242" cy="2204915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65" y="1198679"/>
            <a:ext cx="2973768" cy="3757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5FD16-CDF4-4093-BFA9-021B4CF88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1" y="3956050"/>
            <a:ext cx="3467100" cy="290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F0A6B-7660-4730-A764-C2F95366D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60" y="3680974"/>
            <a:ext cx="30988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745" y="4315047"/>
            <a:ext cx="3129131" cy="2540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0227AA-B819-4A3E-AF6B-89A75E76E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125" y="4941161"/>
            <a:ext cx="4945599" cy="6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859" y="505322"/>
            <a:ext cx="6054636" cy="24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  <a:solidFill>
            <a:srgbClr val="FD77E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  <a:solidFill>
            <a:srgbClr val="C571B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92AB0ABC-4F0C-4AEF-B589-F4FEF7DD4F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03" end="9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0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-1177159" y="-176918"/>
            <a:ext cx="13369159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32" name="组合 19">
            <a:extLst>
              <a:ext uri="{FF2B5EF4-FFF2-40B4-BE49-F238E27FC236}">
                <a16:creationId xmlns:a16="http://schemas.microsoft.com/office/drawing/2014/main" id="{8F9BE98E-34C5-49B8-9B8B-867BE58F1113}"/>
              </a:ext>
            </a:extLst>
          </p:cNvPr>
          <p:cNvGrpSpPr/>
          <p:nvPr/>
        </p:nvGrpSpPr>
        <p:grpSpPr>
          <a:xfrm>
            <a:off x="2615737" y="1601473"/>
            <a:ext cx="9090454" cy="1202478"/>
            <a:chOff x="2481943" y="1342769"/>
            <a:chExt cx="11147458" cy="1202478"/>
          </a:xfrm>
        </p:grpSpPr>
        <p:grpSp>
          <p:nvGrpSpPr>
            <p:cNvPr id="33" name="组合 12">
              <a:extLst>
                <a:ext uri="{FF2B5EF4-FFF2-40B4-BE49-F238E27FC236}">
                  <a16:creationId xmlns:a16="http://schemas.microsoft.com/office/drawing/2014/main" id="{7A504BF9-5353-40D2-9057-F38C5336DE0D}"/>
                </a:ext>
              </a:extLst>
            </p:cNvPr>
            <p:cNvGrpSpPr/>
            <p:nvPr/>
          </p:nvGrpSpPr>
          <p:grpSpPr>
            <a:xfrm>
              <a:off x="2481943" y="1342769"/>
              <a:ext cx="1255881" cy="943429"/>
              <a:chOff x="2656114" y="1146629"/>
              <a:chExt cx="1255881" cy="943429"/>
            </a:xfrm>
          </p:grpSpPr>
          <p:sp>
            <p:nvSpPr>
              <p:cNvPr id="37" name="椭圆 8">
                <a:extLst>
                  <a:ext uri="{FF2B5EF4-FFF2-40B4-BE49-F238E27FC236}">
                    <a16:creationId xmlns:a16="http://schemas.microsoft.com/office/drawing/2014/main" id="{23CF9618-0113-4862-8C36-8AAF0B2A888C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8" name="椭圆 9">
                <a:extLst>
                  <a:ext uri="{FF2B5EF4-FFF2-40B4-BE49-F238E27FC236}">
                    <a16:creationId xmlns:a16="http://schemas.microsoft.com/office/drawing/2014/main" id="{E1D72A3E-BE9C-4030-BD71-23497D7BD257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1089998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文本框 10">
                <a:extLst>
                  <a:ext uri="{FF2B5EF4-FFF2-40B4-BE49-F238E27FC236}">
                    <a16:creationId xmlns:a16="http://schemas.microsoft.com/office/drawing/2014/main" id="{E5E660C9-5410-4F76-B488-DF0812582293}"/>
                  </a:ext>
                </a:extLst>
              </p:cNvPr>
              <p:cNvSpPr txBox="1"/>
              <p:nvPr/>
            </p:nvSpPr>
            <p:spPr>
              <a:xfrm>
                <a:off x="2763938" y="1196101"/>
                <a:ext cx="11480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002060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01</a:t>
                </a:r>
                <a:endParaRPr lang="zh-CN" altLang="en-US" sz="4400" dirty="0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6" name="矩形 18">
              <a:extLst>
                <a:ext uri="{FF2B5EF4-FFF2-40B4-BE49-F238E27FC236}">
                  <a16:creationId xmlns:a16="http://schemas.microsoft.com/office/drawing/2014/main" id="{9EC5CC3C-204D-4E94-AE24-62DCF2115A4A}"/>
                </a:ext>
              </a:extLst>
            </p:cNvPr>
            <p:cNvSpPr/>
            <p:nvPr/>
          </p:nvSpPr>
          <p:spPr>
            <a:xfrm>
              <a:off x="3974996" y="1468029"/>
              <a:ext cx="965440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Phân biệt được đối tượng tự nhiên và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 phẩm công nghệ.</a:t>
              </a:r>
            </a:p>
          </p:txBody>
        </p:sp>
      </p:grpSp>
      <p:grpSp>
        <p:nvGrpSpPr>
          <p:cNvPr id="40" name="组合 19">
            <a:extLst>
              <a:ext uri="{FF2B5EF4-FFF2-40B4-BE49-F238E27FC236}">
                <a16:creationId xmlns:a16="http://schemas.microsoft.com/office/drawing/2014/main" id="{7CBE1E51-7675-4222-B55F-FF21F115AFB8}"/>
              </a:ext>
            </a:extLst>
          </p:cNvPr>
          <p:cNvGrpSpPr/>
          <p:nvPr/>
        </p:nvGrpSpPr>
        <p:grpSpPr>
          <a:xfrm>
            <a:off x="3648149" y="3391389"/>
            <a:ext cx="8518186" cy="1682676"/>
            <a:chOff x="2481943" y="1342769"/>
            <a:chExt cx="8016918" cy="1682676"/>
          </a:xfrm>
        </p:grpSpPr>
        <p:grpSp>
          <p:nvGrpSpPr>
            <p:cNvPr id="41" name="组合 12">
              <a:extLst>
                <a:ext uri="{FF2B5EF4-FFF2-40B4-BE49-F238E27FC236}">
                  <a16:creationId xmlns:a16="http://schemas.microsoft.com/office/drawing/2014/main" id="{5C56D6B1-01C5-4141-BC67-699C9CE9DFB0}"/>
                </a:ext>
              </a:extLst>
            </p:cNvPr>
            <p:cNvGrpSpPr/>
            <p:nvPr/>
          </p:nvGrpSpPr>
          <p:grpSpPr>
            <a:xfrm>
              <a:off x="2481943" y="1342769"/>
              <a:ext cx="1023257" cy="943429"/>
              <a:chOff x="2656114" y="1146629"/>
              <a:chExt cx="1023257" cy="943429"/>
            </a:xfrm>
          </p:grpSpPr>
          <p:sp>
            <p:nvSpPr>
              <p:cNvPr id="43" name="椭圆 8">
                <a:extLst>
                  <a:ext uri="{FF2B5EF4-FFF2-40B4-BE49-F238E27FC236}">
                    <a16:creationId xmlns:a16="http://schemas.microsoft.com/office/drawing/2014/main" id="{958532CE-536B-476C-89AA-1A0CD82545D5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44" name="椭圆 9">
                <a:extLst>
                  <a:ext uri="{FF2B5EF4-FFF2-40B4-BE49-F238E27FC236}">
                    <a16:creationId xmlns:a16="http://schemas.microsoft.com/office/drawing/2014/main" id="{2C033CDA-A11F-433B-9139-878A5CB17776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45" name="文本框 10">
                <a:extLst>
                  <a:ext uri="{FF2B5EF4-FFF2-40B4-BE49-F238E27FC236}">
                    <a16:creationId xmlns:a16="http://schemas.microsoft.com/office/drawing/2014/main" id="{3EED7F8D-C5D3-4D37-8266-59663A53933C}"/>
                  </a:ext>
                </a:extLst>
              </p:cNvPr>
              <p:cNvSpPr txBox="1"/>
              <p:nvPr/>
            </p:nvSpPr>
            <p:spPr>
              <a:xfrm>
                <a:off x="2735942" y="1191674"/>
                <a:ext cx="943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002060"/>
                    </a:solidFill>
                    <a:latin typeface="Arial" panose="020B0604020202020204" pitchFamily="34" charset="0"/>
                    <a:ea typeface="inpin heiti" panose="00000500000000000000" pitchFamily="2" charset="-122"/>
                    <a:cs typeface="Arial" panose="020B0604020202020204" pitchFamily="34" charset="0"/>
                    <a:sym typeface="inpin heiti" panose="00000500000000000000" pitchFamily="2" charset="-122"/>
                  </a:rPr>
                  <a:t>02</a:t>
                </a:r>
                <a:endParaRPr lang="zh-CN" altLang="en-US" sz="4400" dirty="0">
                  <a:solidFill>
                    <a:srgbClr val="002060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2" name="矩形 18">
              <a:extLst>
                <a:ext uri="{FF2B5EF4-FFF2-40B4-BE49-F238E27FC236}">
                  <a16:creationId xmlns:a16="http://schemas.microsoft.com/office/drawing/2014/main" id="{31DF4B78-D85D-4F87-AAD6-36234B7A1991}"/>
                </a:ext>
              </a:extLst>
            </p:cNvPr>
            <p:cNvSpPr/>
            <p:nvPr/>
          </p:nvSpPr>
          <p:spPr>
            <a:xfrm>
              <a:off x="3492236" y="1363452"/>
              <a:ext cx="7006625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indent="-180340" algn="just"/>
              <a:r>
                <a:rPr lang="vi-VN" sz="34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một số sản phẩm công nghệ trong gia đình.</a:t>
              </a:r>
            </a:p>
            <a:p>
              <a:pPr marL="180340" indent="-180340" algn="just"/>
              <a:endParaRPr lang="en-US" sz="3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9">
            <a:extLst>
              <a:ext uri="{FF2B5EF4-FFF2-40B4-BE49-F238E27FC236}">
                <a16:creationId xmlns:a16="http://schemas.microsoft.com/office/drawing/2014/main" id="{37DF45A8-6EE4-4AD2-ADE6-F98A424E1FCB}"/>
              </a:ext>
            </a:extLst>
          </p:cNvPr>
          <p:cNvGrpSpPr/>
          <p:nvPr/>
        </p:nvGrpSpPr>
        <p:grpSpPr>
          <a:xfrm>
            <a:off x="3556596" y="5208508"/>
            <a:ext cx="8605827" cy="1138773"/>
            <a:chOff x="2481943" y="1169779"/>
            <a:chExt cx="8099401" cy="1138773"/>
          </a:xfrm>
        </p:grpSpPr>
        <p:grpSp>
          <p:nvGrpSpPr>
            <p:cNvPr id="47" name="组合 12">
              <a:extLst>
                <a:ext uri="{FF2B5EF4-FFF2-40B4-BE49-F238E27FC236}">
                  <a16:creationId xmlns:a16="http://schemas.microsoft.com/office/drawing/2014/main" id="{7C3A1661-A9AF-4B23-A8E5-3DD94D000325}"/>
                </a:ext>
              </a:extLst>
            </p:cNvPr>
            <p:cNvGrpSpPr/>
            <p:nvPr/>
          </p:nvGrpSpPr>
          <p:grpSpPr>
            <a:xfrm>
              <a:off x="2481943" y="1342769"/>
              <a:ext cx="962729" cy="943429"/>
              <a:chOff x="2656114" y="1146629"/>
              <a:chExt cx="962729" cy="943429"/>
            </a:xfrm>
          </p:grpSpPr>
          <p:sp>
            <p:nvSpPr>
              <p:cNvPr id="49" name="椭圆 8">
                <a:extLst>
                  <a:ext uri="{FF2B5EF4-FFF2-40B4-BE49-F238E27FC236}">
                    <a16:creationId xmlns:a16="http://schemas.microsoft.com/office/drawing/2014/main" id="{D129BC9B-2FFD-4CDA-8139-CB29648978A1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椭圆 9">
                <a:extLst>
                  <a:ext uri="{FF2B5EF4-FFF2-40B4-BE49-F238E27FC236}">
                    <a16:creationId xmlns:a16="http://schemas.microsoft.com/office/drawing/2014/main" id="{44023DFB-42F6-441C-BAAD-E108440E99F8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文本框 10">
                <a:extLst>
                  <a:ext uri="{FF2B5EF4-FFF2-40B4-BE49-F238E27FC236}">
                    <a16:creationId xmlns:a16="http://schemas.microsoft.com/office/drawing/2014/main" id="{E239B56D-604A-467B-A1D4-4A6CB034AE9A}"/>
                  </a:ext>
                </a:extLst>
              </p:cNvPr>
              <p:cNvSpPr txBox="1"/>
              <p:nvPr/>
            </p:nvSpPr>
            <p:spPr>
              <a:xfrm>
                <a:off x="2735942" y="1191674"/>
                <a:ext cx="88290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002060"/>
                    </a:solidFill>
                    <a:latin typeface="Arial" panose="020B0604020202020204" pitchFamily="34" charset="0"/>
                    <a:ea typeface="inpin heiti" panose="00000500000000000000" pitchFamily="2" charset="-122"/>
                    <a:cs typeface="Arial" panose="020B0604020202020204" pitchFamily="34" charset="0"/>
                    <a:sym typeface="inpin heiti" panose="00000500000000000000" pitchFamily="2" charset="-122"/>
                  </a:rPr>
                  <a:t>03</a:t>
                </a:r>
                <a:endParaRPr lang="zh-CN" altLang="en-US" sz="4400" dirty="0">
                  <a:solidFill>
                    <a:srgbClr val="002060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8" name="矩形 18">
              <a:extLst>
                <a:ext uri="{FF2B5EF4-FFF2-40B4-BE49-F238E27FC236}">
                  <a16:creationId xmlns:a16="http://schemas.microsoft.com/office/drawing/2014/main" id="{FC0ACE04-2FCB-4E55-98DB-400DA60549FA}"/>
                </a:ext>
              </a:extLst>
            </p:cNvPr>
            <p:cNvSpPr/>
            <p:nvPr/>
          </p:nvSpPr>
          <p:spPr>
            <a:xfrm>
              <a:off x="3341860" y="1169779"/>
              <a:ext cx="7239484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indent="-180340" algn="just"/>
              <a:r>
                <a:rPr lang="vi-VN" sz="34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vai trò của các sả</a:t>
              </a:r>
              <a:r>
                <a:rPr lang="en-US" sz="34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 </a:t>
              </a:r>
              <a:r>
                <a:rPr lang="vi-VN" sz="34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 công nghệ trong đời sống gia đình.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2A38F20-48B1-4C2F-A267-7D03433E9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1599" y="105906"/>
            <a:ext cx="7181347" cy="1388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2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544" y="712270"/>
            <a:ext cx="6340684" cy="23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206828" y="997693"/>
            <a:ext cx="4659811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101598" y="3079533"/>
            <a:ext cx="4765041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803400" y="454297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045810C0-E61F-4F40-B443-003E97CD8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960" y="-464178"/>
            <a:ext cx="9022080" cy="4449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F98484-6F44-4734-9CD2-5BAB26FEE2C3}"/>
              </a:ext>
            </a:extLst>
          </p:cNvPr>
          <p:cNvSpPr/>
          <p:nvPr/>
        </p:nvSpPr>
        <p:spPr>
          <a:xfrm>
            <a:off x="2770414" y="2384675"/>
            <a:ext cx="6651171" cy="104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020" lvl="0" algn="ctr">
              <a:lnSpc>
                <a:spcPct val="107000"/>
              </a:lnSpc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 tượng tự nhiên và sản phẩm công nghệ mà em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541</Words>
  <Application>Microsoft Office PowerPoint</Application>
  <PresentationFormat>Widescreen</PresentationFormat>
  <Paragraphs>77</Paragraphs>
  <Slides>31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Microsoft YaHei</vt:lpstr>
      <vt:lpstr>Arial</vt:lpstr>
      <vt:lpstr>Calibri</vt:lpstr>
      <vt:lpstr>等线</vt:lpstr>
      <vt:lpstr>等线 Light</vt:lpstr>
      <vt:lpstr>Fredoka One</vt:lpstr>
      <vt:lpstr>Georgia</vt:lpstr>
      <vt:lpstr>inpin heiti</vt:lpstr>
      <vt:lpstr>黑体</vt:lpstr>
      <vt:lpstr>Times New Roman</vt:lpstr>
      <vt:lpstr>UTM Avo</vt:lpstr>
      <vt:lpstr>字魂59号-创粗黑</vt:lpstr>
      <vt:lpstr>思源黑体 CN Medium</vt:lpstr>
      <vt:lpstr>1_Office 主题</vt:lpstr>
      <vt:lpstr>1_Office 主题​​</vt:lpstr>
      <vt:lpstr>1_Simple Light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89</cp:revision>
  <dcterms:created xsi:type="dcterms:W3CDTF">2022-07-14T22:03:21Z</dcterms:created>
  <dcterms:modified xsi:type="dcterms:W3CDTF">2025-09-06T14:08:44Z</dcterms:modified>
</cp:coreProperties>
</file>