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33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33" r:id="rId3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9B19-AAE3-0122-BD9C-60E7F5866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BD4A2-6325-4EE0-9C4F-C7D4695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74F3C-9B74-5AEB-A921-4D33263B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939C1-F3E0-2CF8-DC69-C009C149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70F13-C46D-2B76-AA25-C8DE0F4D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6EFB7-6733-64FE-6F42-9CE0AD56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D1840-FEFC-4CB2-E27A-A60510D84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2C6DD-C543-A9F1-18E4-A2E17B31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1F9CD-3EDB-EED3-26D6-2A5F2BA6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29F9B-367D-97C1-2DE2-6B6D242D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1D316-8D41-575D-FAE4-431081006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86FE6-FB91-0A36-3B69-338120EAC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6A36-4F40-219E-46F3-9A18F79E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19431-4794-0E3B-78AF-5C0CE3B7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D2150-CCA8-35F9-D12C-E3F2C5BD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6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3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8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2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505A-A60C-BA81-28A3-139E4EFB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29A0-82B9-D4AE-1BDF-9E8B1E2AD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4C6FC-A42B-B053-9668-8D28B09E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C6374-D99A-8F47-5340-3E84699B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9B13D-E5A8-D654-A6E8-B518AD0F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5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7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4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8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2AF2-BFD5-0C35-EEEF-912DB984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6FA9F-42F6-2A07-5D49-22E74BC04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67C59-CA2C-2CE2-CCBC-68B44CAC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C5985-A7C1-8BA5-0B87-5448BAA4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7147-D80B-5BCB-A05A-808C65EE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3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01FF-1D5E-B00C-221F-CB78C2D1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C0F57-50F5-592C-3CF7-8FA52A167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6000A-C97B-D0B3-2C1F-E183B000D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088A1-C884-1EBC-43C2-41963AEE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D6FA5-22ED-5DE1-8559-B9A5D8FD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3D244-BE0A-953D-20CE-020F7192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9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7017-D381-D54B-29FE-DF8A1A44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FA1E3-33C0-8E77-65BC-7638B0B7C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4EF53-92EA-39B9-80D0-4838E7A0D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99B48-6267-7A07-CA7F-4E9C88BC1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DE0E2-6E71-C1F9-3F9F-F56D82705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DFFAD-3DA4-E804-9268-4487D6C4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D9BAB-19BE-80E4-B646-F0746D71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5FBCB-1042-861C-4959-BF0BE171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6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70F1-9511-B552-8AC7-FBC01ADE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EF152-8EE9-5DC0-A5A8-B1A61457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8E2A5-EBC9-BD66-D0F5-31A8E023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CA6C7-4530-B76E-21CF-32B28239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2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EAC60-20E7-0A0D-37B4-D59CD085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EAA5C2-B8D5-8856-65DC-308FBA24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7B055-8B44-0C05-B461-E0DCE581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529F-504A-5523-7ACA-4FAA7DB3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D38C3-480D-2DDC-6E1A-8C6D1174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244AB-853E-5C47-A85C-1575C6E00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39CA9-8FD9-E1D4-5966-B7B5060B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38DBF-ACF2-4660-717B-2E51BAA7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2C28-9704-1B11-53B3-1F2C7604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0330-E55B-9291-B781-A1ABDBE8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66617-8FFD-1EF5-971E-71215F405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D827E-0935-6DB6-5016-8D93DB947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3FD80-93A9-AB55-73DB-3619CFF8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416C6-7528-2A45-1492-DC3A28A0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EE7C9-D0ED-1111-EF33-2BA04748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980FE-23F7-41C3-FDAB-3128CEC1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13F3D-446C-C141-96F2-26EE03003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F80FD-091B-29E3-D01E-3EC6AECEF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0621-20CC-482D-B4B0-95EF82BB8822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AF300-FD68-FE3F-AE04-833045F01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15DE9-403F-496F-3C8E-8E9FBD5D7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26948-EB6A-497A-8729-DD0EA3406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4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2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3AFB712-4907-7E8F-E218-FCFE4FAD3A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81ABE-C826-9F0D-D041-D5F2CA3CF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45" y="4067999"/>
            <a:ext cx="1381465" cy="13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0953DE7-0B58-A896-872E-F99A6A91C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043FFECE-CFDD-0921-3191-32982B6929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8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9E46407-E935-0F50-7B85-DA75F8DC3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7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https://tailieugiaovien.edu.vn/subject_lesson/ket-noi-tri-thuc-1/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E09BBD4-5D07-1417-6141-028E8EDB0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9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483DEEC-8D6C-FF1D-C3BD-B4D1665B03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7D341FD-BEA5-33B6-9B2D-FEA944D3CF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11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023BC6F-A77F-7EAE-2311-28604C83E3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4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7646DCAA-3F31-AF6D-EF4D-9557F81F7C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88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5DDC65A-BF10-194F-DAFF-262CB64F6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D313674-90F1-3D24-0027-8D248ABFA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3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A7D295F-DE69-09B2-912C-6C28B1EC71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BF90556B-3949-4225-869C-2C091C7378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77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60B534B-0DB2-1170-5EF8-EC275890E9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1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E037C2C6-3FA2-9B0B-F446-73F6601DE9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74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83617BD-6ABA-E205-4398-FADD4E58B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20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D64B3D2-3BD2-68B5-BCB1-25A65E5DC8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07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7FECB25-1DF2-609B-FEB3-D325EA716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23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92F9E03-DF8E-639B-4B9D-D08EF23136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9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08A2784-2ABF-E4D0-ECA7-B3144709FA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65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55273E1-56D3-EA10-5778-A3E565B10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3BB54E3-853C-64DA-883E-08AA6EA5B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33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5BC9C74F-D757-29CE-23EE-4BE87CE028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22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7D04511-DFA8-93C3-732E-726B4CBFDE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95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58095DC-9506-7D95-4427-FB76CAAA4C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07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DDC130A-39E8-F227-E886-7ABBBAB56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https://tailieugiaovien.edu.vn/subject_lesson/ket-noi-tri-thuc-1/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5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A9D85D6-FAB1-69FA-6BCC-672B6AEAB5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9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FBC4860-B254-9BDC-C246-4EF48CE2E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6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A5729A6-8C14-6746-B851-654F25527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8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https://tailieugiaovien.edu.vn/subject_lesson/ket-noi-tri-thuc-1/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6D71836-5C64-E470-EBFD-511995BC4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7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60B5178-6452-75A5-BA21-42364013F9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Widescreen</PresentationFormat>
  <Paragraphs>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trungduchy1980</dc:creator>
  <cp:lastModifiedBy>trungduchy1980</cp:lastModifiedBy>
  <cp:revision>2</cp:revision>
  <dcterms:created xsi:type="dcterms:W3CDTF">2025-06-11T08:11:12Z</dcterms:created>
  <dcterms:modified xsi:type="dcterms:W3CDTF">2025-06-11T08:13:32Z</dcterms:modified>
</cp:coreProperties>
</file>