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5" r:id="rId6"/>
  </p:sldMasterIdLst>
  <p:notesMasterIdLst>
    <p:notesMasterId r:id="rId15"/>
  </p:notesMasterIdLst>
  <p:sldIdLst>
    <p:sldId id="260" r:id="rId7"/>
    <p:sldId id="417" r:id="rId8"/>
    <p:sldId id="422" r:id="rId9"/>
    <p:sldId id="423" r:id="rId10"/>
    <p:sldId id="420" r:id="rId11"/>
    <p:sldId id="421" r:id="rId12"/>
    <p:sldId id="256" r:id="rId13"/>
    <p:sldId id="42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7CA"/>
    <a:srgbClr val="FF0066"/>
    <a:srgbClr val="CCFFFF"/>
    <a:srgbClr val="EB8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859BC-9A7D-469E-85F0-9FD89EB11814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72B5-47C7-4F15-B651-D2095F7F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DBCCA-667A-47DE-834B-07468BFD9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1F898-A1E2-4258-8E03-D0899774A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CCDEA-A038-4536-9716-BC3DF3F7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8E04-3119-47D6-9B7D-45411860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D5FAA-444E-409F-9A92-EFCB5175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97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B35E-79D1-4BD0-BCB2-0D6332F3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EFF67-44A0-43F3-AE3F-DF99A4C91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9C8A6-999E-487D-ACFB-1BA214FF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D0B7-4968-419E-A8D1-B3CDB311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1BB3E-EAC4-4D1C-87F4-A21E2F7E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55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815109-289B-4401-A861-C0DCEA931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CD265-9ADC-4296-A52F-86935A3D8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64E7F-5EDD-4679-88E0-CE0763ED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0B41-55A4-4BBF-95C0-CED64319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281A1-9158-487D-B8F5-0A85057D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9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17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86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59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80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4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0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19BAE-B706-45E8-939B-FC8DFFAF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C38A-6BD5-402B-BD56-2185F540E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C4A19-CA25-411A-9BDF-6360DA57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B7C94-5BC5-4479-9A22-A60FE461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346-F8AC-458D-9DAC-BB506E15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41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2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48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1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95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46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9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1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68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57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8783-7C08-4EC1-BE5E-124D2336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656A-D07E-4FE3-BB17-3DF47F841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E266-4EDA-40BB-87ED-0583BFCB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4E99D-E515-42B8-8B78-82AB1729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494A-E584-40FB-AC92-7E07A68E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52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5817F9-5277-47F2-B35A-020E0E82A265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D0F614-8987-4804-BC54-6F6F27D16F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57B4637-6643-4200-B7B0-BCB8029A88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5048B75B-B615-44D6-BB48-9F7A02C61673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id="{D4DE6A03-AC95-4088-AB4F-3CC880A32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3D4FC0-27C6-43D7-82E2-A60925E7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7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88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5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63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7773C-DCE6-460B-BAC4-F53EA37A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3A750-5F90-4D5F-87EC-A210070B3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81069-CB06-4B9A-9157-AEC9010ED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96C57-2CD5-4F43-809D-87CAB771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F29F4-AD59-4CF0-BD5B-9091C651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95CE0-64D5-4CAB-B685-84BF94F1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58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35F9-495E-468D-B92D-3D8E9AAF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60B-BB8A-4280-80A6-AAEFFD098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DDDF49-E713-48B2-9604-867C70307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B90BF-344C-4DF8-A7AD-3EAB681DC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1EE4A-93FF-464E-A454-74827A3FD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12524-B5CB-4CB2-B628-8C2C6328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20514D-7672-4DD8-B7EE-5B33671D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A967-40D8-496F-B6BE-268FC3A0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02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493B0-99EE-4C4F-8026-D4974F0F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533C3-2A63-4796-A0BD-C0BE177D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F7E36-0F80-409A-AA86-D116E6FE4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CC77D-E480-4883-BCB4-D345D01F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15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C9820-5E4F-4297-A2F1-11C5A3A7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F9ACA-5FF2-4CBE-8E5E-A0D7DAA5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A41D6-A0BC-462D-ADD1-3DFB8C35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71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E52F-A9D4-4A2A-8A46-A8739FAE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E59D6-4157-489B-AA6D-2ECB2666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762D2-C83A-4E1D-95BB-25C49737D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62425-B79E-44B6-987C-C118A8D1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B02F1-F142-4D6C-A8AF-B5C9C189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2D569-F820-4666-845B-18C0DB1C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22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D6B97-1DC2-4BC2-9BF6-FE416D6C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325673-C7D9-410F-AE9C-88E43EDCF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782EA-30AD-4981-ABFA-BA4F65B25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4F819-33F7-4EBB-8856-D27DA970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387CA-B46B-4804-B1BB-ADDEC1E6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47698-D9DC-422E-A14D-46BDDD71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2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65CF9-720B-4C13-AB39-754E9B8E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32D2F-3095-41E1-B1FA-91DF1D42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92152-309F-4165-970E-9CA8F60A8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BBD0-5095-4817-90D3-E1D89D6B5ADB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15288-DEDC-45DA-879C-8C24FA465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D6D40-67E5-4F77-8CE9-2C56B64CB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FB9B7-E5E8-419E-9211-28120E86E03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DBB679-313F-48A4-8659-CC5A9962B2FB}"/>
              </a:ext>
            </a:extLst>
          </p:cNvPr>
          <p:cNvGrpSpPr/>
          <p:nvPr userDrawn="1"/>
        </p:nvGrpSpPr>
        <p:grpSpPr>
          <a:xfrm>
            <a:off x="-3616463" y="-706120"/>
            <a:ext cx="14064975" cy="10845710"/>
            <a:chOff x="-4189159" y="-216676"/>
            <a:chExt cx="17850818" cy="137650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1F3870-0143-4DE8-8741-B88116F3E0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F81B4B1-C06E-464D-BE09-B63F816935C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4AF3FB00-E462-4937-8A50-E15E8D8EF9DC}"/>
                </a:ext>
              </a:extLst>
            </p:cNvPr>
            <p:cNvSpPr txBox="1"/>
            <p:nvPr userDrawn="1"/>
          </p:nvSpPr>
          <p:spPr>
            <a:xfrm>
              <a:off x="3443240" y="11234175"/>
              <a:ext cx="10218419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0BCEDB1A-895E-48DC-AF94-642FF0887B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851919" y="9734976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620A19-592E-41B8-8E0A-E7D1E5BE4E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50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9E8350-F330-4BD5-BFFD-60058F41A809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3913BA-21DA-48A4-989E-ED3C170A75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378C014-762A-408C-BAAE-EB9D36BCA10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B00949F-C0D8-424C-BDC2-C824402E4F08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640B0866-12B0-4FE1-94B8-067032E54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B54890-A140-40A3-B40B-3AA7392718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2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B28C54-71DE-488D-9AC5-A7179D994D71}"/>
              </a:ext>
            </a:extLst>
          </p:cNvPr>
          <p:cNvGrpSpPr/>
          <p:nvPr userDrawn="1"/>
        </p:nvGrpSpPr>
        <p:grpSpPr>
          <a:xfrm>
            <a:off x="-3616463" y="-706120"/>
            <a:ext cx="14333076" cy="11362887"/>
            <a:chOff x="-4189159" y="-216676"/>
            <a:chExt cx="18191085" cy="14421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52DBA3-3664-429A-9C73-FBB1A77F65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55CF2EE2-2A49-4A26-B126-DF7CC9897B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1DD41B7-3C97-4C51-83E4-41B0F1A2C337}"/>
                </a:ext>
              </a:extLst>
            </p:cNvPr>
            <p:cNvSpPr txBox="1"/>
            <p:nvPr userDrawn="1"/>
          </p:nvSpPr>
          <p:spPr>
            <a:xfrm>
              <a:off x="3783508" y="11653526"/>
              <a:ext cx="10218418" cy="1289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9D89BB5B-BEE0-40DF-BFFD-AE7906B3EB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273254" y="10391361"/>
              <a:ext cx="2706858" cy="38133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50E170-730F-43EA-AE82-4B87EAB80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-4189159" y="3451050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74460" y="-371257"/>
            <a:ext cx="13365807" cy="2914755"/>
            <a:chOff x="0" y="0"/>
            <a:chExt cx="5280319" cy="1151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283888" y="1818034"/>
            <a:ext cx="2129787" cy="4460286"/>
          </a:xfrm>
          <a:custGeom>
            <a:avLst/>
            <a:gdLst/>
            <a:ahLst/>
            <a:cxnLst/>
            <a:rect l="l" t="t" r="r" b="b"/>
            <a:pathLst>
              <a:path w="3194680" h="6690429">
                <a:moveTo>
                  <a:pt x="0" y="0"/>
                </a:moveTo>
                <a:lnTo>
                  <a:pt x="3194680" y="0"/>
                </a:lnTo>
                <a:lnTo>
                  <a:pt x="3194680" y="6690429"/>
                </a:lnTo>
                <a:lnTo>
                  <a:pt x="0" y="669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47415" y="3776123"/>
            <a:ext cx="1228062" cy="2648112"/>
          </a:xfrm>
          <a:custGeom>
            <a:avLst/>
            <a:gdLst/>
            <a:ahLst/>
            <a:cxnLst/>
            <a:rect l="l" t="t" r="r" b="b"/>
            <a:pathLst>
              <a:path w="1842093" h="3972168">
                <a:moveTo>
                  <a:pt x="0" y="0"/>
                </a:moveTo>
                <a:lnTo>
                  <a:pt x="1842093" y="0"/>
                </a:lnTo>
                <a:lnTo>
                  <a:pt x="1842093" y="3972168"/>
                </a:lnTo>
                <a:lnTo>
                  <a:pt x="0" y="39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97132-DC89-4138-BA55-CBA720289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927" y="436776"/>
            <a:ext cx="6047756" cy="145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777" b="-13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74460" y="-371257"/>
            <a:ext cx="13365807" cy="2914755"/>
            <a:chOff x="0" y="0"/>
            <a:chExt cx="5280319" cy="11515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80319" cy="1151508"/>
            </a:xfrm>
            <a:custGeom>
              <a:avLst/>
              <a:gdLst/>
              <a:ahLst/>
              <a:cxnLst/>
              <a:rect l="l" t="t" r="r" b="b"/>
              <a:pathLst>
                <a:path w="5280319" h="1151508">
                  <a:moveTo>
                    <a:pt x="4248" y="0"/>
                  </a:moveTo>
                  <a:lnTo>
                    <a:pt x="5276071" y="0"/>
                  </a:lnTo>
                  <a:cubicBezTo>
                    <a:pt x="5278417" y="0"/>
                    <a:pt x="5280319" y="1902"/>
                    <a:pt x="5280319" y="4248"/>
                  </a:cubicBezTo>
                  <a:lnTo>
                    <a:pt x="5280319" y="1147260"/>
                  </a:lnTo>
                  <a:cubicBezTo>
                    <a:pt x="5280319" y="1149606"/>
                    <a:pt x="5278417" y="1151508"/>
                    <a:pt x="5276071" y="1151508"/>
                  </a:cubicBezTo>
                  <a:lnTo>
                    <a:pt x="4248" y="1151508"/>
                  </a:lnTo>
                  <a:cubicBezTo>
                    <a:pt x="1902" y="1151508"/>
                    <a:pt x="0" y="1149606"/>
                    <a:pt x="0" y="1147260"/>
                  </a:cubicBezTo>
                  <a:lnTo>
                    <a:pt x="0" y="4248"/>
                  </a:lnTo>
                  <a:cubicBezTo>
                    <a:pt x="0" y="1902"/>
                    <a:pt x="1902" y="0"/>
                    <a:pt x="4248" y="0"/>
                  </a:cubicBezTo>
                  <a:close/>
                </a:path>
              </a:pathLst>
            </a:custGeom>
            <a:solidFill>
              <a:srgbClr val="FFF6EA">
                <a:alpha val="81961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280319" cy="1199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283888" y="1818034"/>
            <a:ext cx="2129787" cy="4460286"/>
          </a:xfrm>
          <a:custGeom>
            <a:avLst/>
            <a:gdLst/>
            <a:ahLst/>
            <a:cxnLst/>
            <a:rect l="l" t="t" r="r" b="b"/>
            <a:pathLst>
              <a:path w="3194680" h="6690429">
                <a:moveTo>
                  <a:pt x="0" y="0"/>
                </a:moveTo>
                <a:lnTo>
                  <a:pt x="3194680" y="0"/>
                </a:lnTo>
                <a:lnTo>
                  <a:pt x="3194680" y="6690429"/>
                </a:lnTo>
                <a:lnTo>
                  <a:pt x="0" y="669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47415" y="3776123"/>
            <a:ext cx="1228062" cy="2648112"/>
          </a:xfrm>
          <a:custGeom>
            <a:avLst/>
            <a:gdLst/>
            <a:ahLst/>
            <a:cxnLst/>
            <a:rect l="l" t="t" r="r" b="b"/>
            <a:pathLst>
              <a:path w="1842093" h="3972168">
                <a:moveTo>
                  <a:pt x="0" y="0"/>
                </a:moveTo>
                <a:lnTo>
                  <a:pt x="1842093" y="0"/>
                </a:lnTo>
                <a:lnTo>
                  <a:pt x="1842093" y="3972168"/>
                </a:lnTo>
                <a:lnTo>
                  <a:pt x="0" y="39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559A2-C805-4E4A-9B30-3F387FA16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734" y="515915"/>
            <a:ext cx="680982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91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3D1CC3-2AB2-4061-ABC2-123AB1F0821A}"/>
              </a:ext>
            </a:extLst>
          </p:cNvPr>
          <p:cNvSpPr txBox="1"/>
          <p:nvPr/>
        </p:nvSpPr>
        <p:spPr>
          <a:xfrm>
            <a:off x="1384420" y="5594714"/>
            <a:ext cx="7273444" cy="1021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à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cho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é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latin typeface="UTM Avo" panose="02040603050506020204" pitchFamily="18" charset="0"/>
              </a:rPr>
              <a:t>ê</a:t>
            </a:r>
            <a:r>
              <a:rPr lang="en-US" sz="54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22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E0A885-6E5D-4E6A-B3E0-427D776C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4" y="-144463"/>
            <a:ext cx="2316681" cy="2316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A959F-E3D9-46F4-8DC9-292ABDB27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681" y="228270"/>
            <a:ext cx="4700423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7D4BF-89C7-4CE1-AD82-0A7429ABF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60" y="3691924"/>
            <a:ext cx="1152853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92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4159250" y="3622676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4F1C97-0759-4CF8-826A-EC3EEB460E43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9995A-023F-4DA8-8D98-BA3F010AD75B}"/>
              </a:ext>
            </a:extLst>
          </p:cNvPr>
          <p:cNvSpPr txBox="1"/>
          <p:nvPr/>
        </p:nvSpPr>
        <p:spPr>
          <a:xfrm flipH="1">
            <a:off x="3849866" y="621868"/>
            <a:ext cx="853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937153" y="2696909"/>
            <a:ext cx="4421196" cy="3118739"/>
            <a:chOff x="304800" y="1752600"/>
            <a:chExt cx="3302953" cy="20623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3147751" y="4558793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2591433" y="4558794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3855292" y="2935060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1686608" y="2935060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C20E28-5D6E-4927-82D6-E0872D001A5A}"/>
              </a:ext>
            </a:extLst>
          </p:cNvPr>
          <p:cNvGrpSpPr/>
          <p:nvPr/>
        </p:nvGrpSpPr>
        <p:grpSpPr>
          <a:xfrm>
            <a:off x="509974" y="472440"/>
            <a:ext cx="2257921" cy="770253"/>
            <a:chOff x="-18269" y="165870"/>
            <a:chExt cx="2257921" cy="77025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AB3E75-9D35-4F2F-848E-B90D22A18A8A}"/>
                </a:ext>
              </a:extLst>
            </p:cNvPr>
            <p:cNvGrpSpPr/>
            <p:nvPr/>
          </p:nvGrpSpPr>
          <p:grpSpPr>
            <a:xfrm>
              <a:off x="-18269" y="169725"/>
              <a:ext cx="2225123" cy="766398"/>
              <a:chOff x="-18269" y="169725"/>
              <a:chExt cx="2225123" cy="766398"/>
            </a:xfrm>
          </p:grpSpPr>
          <p:sp>
            <p:nvSpPr>
              <p:cNvPr id="23" name="Rounded Rectangle 34">
                <a:extLst>
                  <a:ext uri="{FF2B5EF4-FFF2-40B4-BE49-F238E27FC236}">
                    <a16:creationId xmlns:a16="http://schemas.microsoft.com/office/drawing/2014/main" id="{014BCC59-6399-4E98-AFE1-177FF6915AB3}"/>
                  </a:ext>
                </a:extLst>
              </p:cNvPr>
              <p:cNvSpPr/>
              <p:nvPr/>
            </p:nvSpPr>
            <p:spPr bwMode="auto">
              <a:xfrm>
                <a:off x="440085" y="169725"/>
                <a:ext cx="1766769" cy="76639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424FDC0-8BA2-429F-B5EC-C61A7C494C1A}"/>
                  </a:ext>
                </a:extLst>
              </p:cNvPr>
              <p:cNvSpPr/>
              <p:nvPr/>
            </p:nvSpPr>
            <p:spPr bwMode="auto">
              <a:xfrm>
                <a:off x="-18269" y="216845"/>
                <a:ext cx="728717" cy="67215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UTM Avo" panose="02040603050506020204" pitchFamily="18" charset="0"/>
                  <a:cs typeface="Calibri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117233-F774-42E1-8A8E-1E732A194C1E}"/>
                </a:ext>
              </a:extLst>
            </p:cNvPr>
            <p:cNvGrpSpPr/>
            <p:nvPr/>
          </p:nvGrpSpPr>
          <p:grpSpPr>
            <a:xfrm>
              <a:off x="95058" y="165870"/>
              <a:ext cx="2144594" cy="740996"/>
              <a:chOff x="-709800" y="-142062"/>
              <a:chExt cx="2144594" cy="74099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D5BF4C-8607-4406-9BBD-A075FADC7D8C}"/>
                  </a:ext>
                </a:extLst>
              </p:cNvPr>
              <p:cNvSpPr txBox="1"/>
              <p:nvPr/>
            </p:nvSpPr>
            <p:spPr>
              <a:xfrm>
                <a:off x="-709800" y="-108952"/>
                <a:ext cx="5020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00"/>
                    </a:solidFill>
                    <a:latin typeface="UTM Avo" panose="02040603050506020204" pitchFamily="18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9F2C78-B454-48C8-98AF-37626E923197}"/>
                  </a:ext>
                </a:extLst>
              </p:cNvPr>
              <p:cNvSpPr txBox="1"/>
              <p:nvPr/>
            </p:nvSpPr>
            <p:spPr>
              <a:xfrm>
                <a:off x="-19930" y="-142062"/>
                <a:ext cx="14547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srgbClr val="FFFFFF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000" b="1" dirty="0">
                  <a:solidFill>
                    <a:srgbClr val="FFFFFF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6A21960-8866-4740-AC91-AF9A846C6F21}"/>
              </a:ext>
            </a:extLst>
          </p:cNvPr>
          <p:cNvSpPr txBox="1"/>
          <p:nvPr/>
        </p:nvSpPr>
        <p:spPr>
          <a:xfrm flipH="1">
            <a:off x="7205505" y="641823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2369D3-5A53-446A-806A-98D5D0460CB2}"/>
              </a:ext>
            </a:extLst>
          </p:cNvPr>
          <p:cNvGrpSpPr/>
          <p:nvPr/>
        </p:nvGrpSpPr>
        <p:grpSpPr>
          <a:xfrm>
            <a:off x="6205563" y="2696909"/>
            <a:ext cx="4421196" cy="3118739"/>
            <a:chOff x="304800" y="1752600"/>
            <a:chExt cx="3302953" cy="206230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C65515-F89E-4649-AE76-EEAF95493AF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D6B975-C2A6-4C4A-997E-8744C83A87D7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4DCC5BB-6867-4D84-A415-CD2F6018D862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906E052-439D-497A-80AB-E3E290FCFB55}"/>
              </a:ext>
            </a:extLst>
          </p:cNvPr>
          <p:cNvSpPr txBox="1"/>
          <p:nvPr/>
        </p:nvSpPr>
        <p:spPr>
          <a:xfrm>
            <a:off x="8416161" y="4558793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848CB1-1CDF-4C12-97F9-1E5D9D1BF6A3}"/>
              </a:ext>
            </a:extLst>
          </p:cNvPr>
          <p:cNvSpPr txBox="1"/>
          <p:nvPr/>
        </p:nvSpPr>
        <p:spPr>
          <a:xfrm flipH="1">
            <a:off x="7859843" y="4558794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4AB180-9381-41B4-832E-C7F31CF6C19C}"/>
              </a:ext>
            </a:extLst>
          </p:cNvPr>
          <p:cNvSpPr txBox="1"/>
          <p:nvPr/>
        </p:nvSpPr>
        <p:spPr>
          <a:xfrm>
            <a:off x="9123702" y="2935060"/>
            <a:ext cx="726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04B8-306E-4C7D-9F80-29A8EF6AF3E1}"/>
              </a:ext>
            </a:extLst>
          </p:cNvPr>
          <p:cNvSpPr txBox="1"/>
          <p:nvPr/>
        </p:nvSpPr>
        <p:spPr>
          <a:xfrm flipH="1">
            <a:off x="6955018" y="2935060"/>
            <a:ext cx="487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AA33A-F9ED-40C0-B980-BDF4F788C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25" b="65093"/>
          <a:stretch/>
        </p:blipFill>
        <p:spPr>
          <a:xfrm>
            <a:off x="8225055" y="4622861"/>
            <a:ext cx="919357" cy="4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4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32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07D414-6404-4494-9E51-6B3EEA16767C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60773-2B50-4DC5-BE14-7AA4A352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62" y="464164"/>
            <a:ext cx="8955800" cy="1322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48DE70-1299-49A3-A407-396AE1C03232}"/>
              </a:ext>
            </a:extLst>
          </p:cNvPr>
          <p:cNvSpPr txBox="1"/>
          <p:nvPr/>
        </p:nvSpPr>
        <p:spPr>
          <a:xfrm>
            <a:off x="2250292" y="1750236"/>
            <a:ext cx="7477245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tạo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tiếng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âm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0B670E-4D5F-48F3-A299-27F17A6F9F2F}"/>
              </a:ext>
            </a:extLst>
          </p:cNvPr>
          <p:cNvGrpSpPr/>
          <p:nvPr/>
        </p:nvGrpSpPr>
        <p:grpSpPr>
          <a:xfrm>
            <a:off x="6096000" y="2903808"/>
            <a:ext cx="792163" cy="646112"/>
            <a:chOff x="7283850" y="1600200"/>
            <a:chExt cx="792163" cy="646112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3591D66-7467-4CBB-8722-27877523E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850329-BE92-41EA-9F99-BD859120B571}"/>
                </a:ext>
              </a:extLst>
            </p:cNvPr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245BC-E22A-4CB6-A05A-D0E8B4F4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530" y="2891003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4AA37DD-51C9-4B11-A46B-9FCD7082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501" y="5001389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228220" y="-62062"/>
                  <a:pt x="521349" y="66616"/>
                  <a:pt x="923544" y="0"/>
                </a:cubicBezTo>
                <a:cubicBezTo>
                  <a:pt x="974319" y="291954"/>
                  <a:pt x="945495" y="619910"/>
                  <a:pt x="923544" y="923330"/>
                </a:cubicBezTo>
                <a:cubicBezTo>
                  <a:pt x="575099" y="995052"/>
                  <a:pt x="306046" y="987646"/>
                  <a:pt x="0" y="923330"/>
                </a:cubicBezTo>
                <a:cubicBezTo>
                  <a:pt x="27355" y="826977"/>
                  <a:pt x="-7919" y="3728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8984462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613DCC-3111-407D-AE14-CB03DBCB92E8}"/>
              </a:ext>
            </a:extLst>
          </p:cNvPr>
          <p:cNvCxnSpPr>
            <a:cxnSpLocks/>
          </p:cNvCxnSpPr>
          <p:nvPr/>
        </p:nvCxnSpPr>
        <p:spPr>
          <a:xfrm>
            <a:off x="1757647" y="5435217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>
            <a:extLst>
              <a:ext uri="{FF2B5EF4-FFF2-40B4-BE49-F238E27FC236}">
                <a16:creationId xmlns:a16="http://schemas.microsoft.com/office/drawing/2014/main" id="{9D721763-0536-4726-A819-2B582FF4B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892" y="3709858"/>
            <a:ext cx="23165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0000CC"/>
                </a:solidFill>
                <a:latin typeface="UTM Avo" panose="02040603050506020204" pitchFamily="18" charset="0"/>
              </a:rPr>
              <a:t>M: </a:t>
            </a:r>
            <a:r>
              <a:rPr lang="en-US" sz="54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ba</a:t>
            </a: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7B549731-FC88-49A3-B4CC-4593F8B13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7095" y="5001389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115604" y="-18924"/>
                  <a:pt x="568522" y="-72193"/>
                  <a:pt x="923544" y="0"/>
                </a:cubicBezTo>
                <a:cubicBezTo>
                  <a:pt x="924372" y="358876"/>
                  <a:pt x="938909" y="767128"/>
                  <a:pt x="923544" y="923330"/>
                </a:cubicBezTo>
                <a:cubicBezTo>
                  <a:pt x="622173" y="992571"/>
                  <a:pt x="210706" y="908383"/>
                  <a:pt x="0" y="923330"/>
                </a:cubicBezTo>
                <a:cubicBezTo>
                  <a:pt x="70692" y="765368"/>
                  <a:pt x="51121" y="3658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4257611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latin typeface="UTM Avo" panose="02040603050506020204" pitchFamily="18" charset="0"/>
              </a:rPr>
              <a:t>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C81B15-8CC3-4D5B-88AA-A3838DEFEA92}"/>
              </a:ext>
            </a:extLst>
          </p:cNvPr>
          <p:cNvCxnSpPr>
            <a:cxnSpLocks/>
          </p:cNvCxnSpPr>
          <p:nvPr/>
        </p:nvCxnSpPr>
        <p:spPr>
          <a:xfrm>
            <a:off x="3312241" y="5435217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1">
            <a:extLst>
              <a:ext uri="{FF2B5EF4-FFF2-40B4-BE49-F238E27FC236}">
                <a16:creationId xmlns:a16="http://schemas.microsoft.com/office/drawing/2014/main" id="{1C30A900-D18E-4918-9547-E65AE74F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185" y="5001389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198807" y="-50168"/>
                  <a:pt x="774960" y="13396"/>
                  <a:pt x="923544" y="0"/>
                </a:cubicBezTo>
                <a:cubicBezTo>
                  <a:pt x="858486" y="313906"/>
                  <a:pt x="948306" y="728295"/>
                  <a:pt x="923544" y="923330"/>
                </a:cubicBezTo>
                <a:cubicBezTo>
                  <a:pt x="472425" y="962594"/>
                  <a:pt x="387396" y="879257"/>
                  <a:pt x="0" y="923330"/>
                </a:cubicBezTo>
                <a:cubicBezTo>
                  <a:pt x="74120" y="699291"/>
                  <a:pt x="-5974" y="42280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6363254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8EE377-FC50-4F90-8AE4-F72FF49B818C}"/>
              </a:ext>
            </a:extLst>
          </p:cNvPr>
          <p:cNvCxnSpPr>
            <a:cxnSpLocks/>
          </p:cNvCxnSpPr>
          <p:nvPr/>
        </p:nvCxnSpPr>
        <p:spPr>
          <a:xfrm>
            <a:off x="4825331" y="5435217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1">
            <a:extLst>
              <a:ext uri="{FF2B5EF4-FFF2-40B4-BE49-F238E27FC236}">
                <a16:creationId xmlns:a16="http://schemas.microsoft.com/office/drawing/2014/main" id="{0A8D994F-5EF6-4E41-9B27-FE1ECCFA0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877" y="5001389"/>
            <a:ext cx="1760506" cy="923330"/>
          </a:xfrm>
          <a:custGeom>
            <a:avLst/>
            <a:gdLst>
              <a:gd name="connsiteX0" fmla="*/ 0 w 1760506"/>
              <a:gd name="connsiteY0" fmla="*/ 0 h 923330"/>
              <a:gd name="connsiteX1" fmla="*/ 1760506 w 1760506"/>
              <a:gd name="connsiteY1" fmla="*/ 0 h 923330"/>
              <a:gd name="connsiteX2" fmla="*/ 1760506 w 1760506"/>
              <a:gd name="connsiteY2" fmla="*/ 923330 h 923330"/>
              <a:gd name="connsiteX3" fmla="*/ 0 w 1760506"/>
              <a:gd name="connsiteY3" fmla="*/ 923330 h 923330"/>
              <a:gd name="connsiteX4" fmla="*/ 0 w 1760506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506" h="923330" extrusionOk="0">
                <a:moveTo>
                  <a:pt x="0" y="0"/>
                </a:moveTo>
                <a:cubicBezTo>
                  <a:pt x="676575" y="-124391"/>
                  <a:pt x="1143858" y="-124450"/>
                  <a:pt x="1760506" y="0"/>
                </a:cubicBezTo>
                <a:cubicBezTo>
                  <a:pt x="1842762" y="369838"/>
                  <a:pt x="1713055" y="771241"/>
                  <a:pt x="1760506" y="923330"/>
                </a:cubicBezTo>
                <a:cubicBezTo>
                  <a:pt x="885332" y="949321"/>
                  <a:pt x="251434" y="768332"/>
                  <a:pt x="0" y="923330"/>
                </a:cubicBezTo>
                <a:cubicBezTo>
                  <a:pt x="-49007" y="794185"/>
                  <a:pt x="-699" y="19262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8808302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ba</a:t>
            </a: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82562C-745B-4562-A371-BF01404868E4}"/>
              </a:ext>
            </a:extLst>
          </p:cNvPr>
          <p:cNvGrpSpPr/>
          <p:nvPr/>
        </p:nvGrpSpPr>
        <p:grpSpPr>
          <a:xfrm>
            <a:off x="7651316" y="3226864"/>
            <a:ext cx="3996403" cy="3261710"/>
            <a:chOff x="7722176" y="3049143"/>
            <a:chExt cx="3996403" cy="32617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8501678-1B54-4AB4-8283-341C6C3A8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1467" y="3049143"/>
              <a:ext cx="2177112" cy="326171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5E3548-1DD9-403C-A98D-A49D0EB1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2176" y="4656813"/>
              <a:ext cx="2444708" cy="1322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779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/>
      <p:bldP spid="23" grpId="0" animBg="1"/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530F8-ACDB-477E-95B6-6E30270C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474" y="3043882"/>
            <a:ext cx="8620491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5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07D414-6404-4494-9E51-6B3EEA16767C}"/>
              </a:ext>
            </a:extLst>
          </p:cNvPr>
          <p:cNvSpPr/>
          <p:nvPr/>
        </p:nvSpPr>
        <p:spPr>
          <a:xfrm>
            <a:off x="304800" y="167640"/>
            <a:ext cx="11582400" cy="6522720"/>
          </a:xfrm>
          <a:prstGeom prst="roundRect">
            <a:avLst>
              <a:gd name="adj" fmla="val 7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48DE70-1299-49A3-A407-396AE1C03232}"/>
              </a:ext>
            </a:extLst>
          </p:cNvPr>
          <p:cNvSpPr txBox="1"/>
          <p:nvPr/>
        </p:nvSpPr>
        <p:spPr>
          <a:xfrm>
            <a:off x="2169269" y="288122"/>
            <a:ext cx="7477245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tạo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tiếng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TM Avo" panose="02040603050506020204" pitchFamily="18" charset="0"/>
              </a:rPr>
              <a:t>âm</a:t>
            </a:r>
            <a:r>
              <a:rPr lang="en-US" sz="4800" dirty="0">
                <a:solidFill>
                  <a:srgbClr val="FFFF00"/>
                </a:solidFill>
                <a:latin typeface="UTM Avo" panose="02040603050506020204" pitchFamily="18" charset="0"/>
              </a:rPr>
              <a:t> b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0B670E-4D5F-48F3-A299-27F17A6F9F2F}"/>
              </a:ext>
            </a:extLst>
          </p:cNvPr>
          <p:cNvGrpSpPr/>
          <p:nvPr/>
        </p:nvGrpSpPr>
        <p:grpSpPr>
          <a:xfrm>
            <a:off x="6188598" y="1422782"/>
            <a:ext cx="792163" cy="646112"/>
            <a:chOff x="7283850" y="1600200"/>
            <a:chExt cx="792163" cy="646112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3591D66-7467-4CBB-8722-27877523E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850329-BE92-41EA-9F99-BD859120B571}"/>
                </a:ext>
              </a:extLst>
            </p:cNvPr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245BC-E22A-4CB6-A05A-D0E8B4F4C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128" y="140997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4AA37DD-51C9-4B11-A46B-9FCD7082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8703" y="2851230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228220" y="-62062"/>
                  <a:pt x="521349" y="66616"/>
                  <a:pt x="923544" y="0"/>
                </a:cubicBezTo>
                <a:cubicBezTo>
                  <a:pt x="974319" y="291954"/>
                  <a:pt x="945495" y="619910"/>
                  <a:pt x="923544" y="923330"/>
                </a:cubicBezTo>
                <a:cubicBezTo>
                  <a:pt x="575099" y="995052"/>
                  <a:pt x="306046" y="987646"/>
                  <a:pt x="0" y="923330"/>
                </a:cubicBezTo>
                <a:cubicBezTo>
                  <a:pt x="27355" y="826977"/>
                  <a:pt x="-7919" y="3728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89844626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latin typeface="UTM Avo" panose="02040603050506020204" pitchFamily="18" charset="0"/>
              </a:rPr>
              <a:t>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613DCC-3111-407D-AE14-CB03DBCB92E8}"/>
              </a:ext>
            </a:extLst>
          </p:cNvPr>
          <p:cNvCxnSpPr>
            <a:cxnSpLocks/>
          </p:cNvCxnSpPr>
          <p:nvPr/>
        </p:nvCxnSpPr>
        <p:spPr>
          <a:xfrm>
            <a:off x="3493849" y="3285058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1">
            <a:extLst>
              <a:ext uri="{FF2B5EF4-FFF2-40B4-BE49-F238E27FC236}">
                <a16:creationId xmlns:a16="http://schemas.microsoft.com/office/drawing/2014/main" id="{7B549731-FC88-49A3-B4CC-4593F8B13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297" y="2851230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115604" y="-18924"/>
                  <a:pt x="568522" y="-72193"/>
                  <a:pt x="923544" y="0"/>
                </a:cubicBezTo>
                <a:cubicBezTo>
                  <a:pt x="924372" y="358876"/>
                  <a:pt x="938909" y="767128"/>
                  <a:pt x="923544" y="923330"/>
                </a:cubicBezTo>
                <a:cubicBezTo>
                  <a:pt x="622173" y="992571"/>
                  <a:pt x="210706" y="908383"/>
                  <a:pt x="0" y="923330"/>
                </a:cubicBezTo>
                <a:cubicBezTo>
                  <a:pt x="70692" y="765368"/>
                  <a:pt x="51121" y="36588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42576114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6600"/>
                </a:solidFill>
                <a:latin typeface="UTM Avo" panose="02040603050506020204" pitchFamily="18" charset="0"/>
              </a:rPr>
              <a:t>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C81B15-8CC3-4D5B-88AA-A3838DEFEA92}"/>
              </a:ext>
            </a:extLst>
          </p:cNvPr>
          <p:cNvCxnSpPr>
            <a:cxnSpLocks/>
          </p:cNvCxnSpPr>
          <p:nvPr/>
        </p:nvCxnSpPr>
        <p:spPr>
          <a:xfrm>
            <a:off x="5048443" y="3285058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1">
            <a:extLst>
              <a:ext uri="{FF2B5EF4-FFF2-40B4-BE49-F238E27FC236}">
                <a16:creationId xmlns:a16="http://schemas.microsoft.com/office/drawing/2014/main" id="{1C30A900-D18E-4918-9547-E65AE74F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387" y="2851230"/>
            <a:ext cx="923544" cy="923330"/>
          </a:xfrm>
          <a:custGeom>
            <a:avLst/>
            <a:gdLst>
              <a:gd name="connsiteX0" fmla="*/ 0 w 923544"/>
              <a:gd name="connsiteY0" fmla="*/ 0 h 923330"/>
              <a:gd name="connsiteX1" fmla="*/ 923544 w 923544"/>
              <a:gd name="connsiteY1" fmla="*/ 0 h 923330"/>
              <a:gd name="connsiteX2" fmla="*/ 923544 w 923544"/>
              <a:gd name="connsiteY2" fmla="*/ 923330 h 923330"/>
              <a:gd name="connsiteX3" fmla="*/ 0 w 923544"/>
              <a:gd name="connsiteY3" fmla="*/ 923330 h 923330"/>
              <a:gd name="connsiteX4" fmla="*/ 0 w 92354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544" h="923330" extrusionOk="0">
                <a:moveTo>
                  <a:pt x="0" y="0"/>
                </a:moveTo>
                <a:cubicBezTo>
                  <a:pt x="198807" y="-50168"/>
                  <a:pt x="774960" y="13396"/>
                  <a:pt x="923544" y="0"/>
                </a:cubicBezTo>
                <a:cubicBezTo>
                  <a:pt x="858486" y="313906"/>
                  <a:pt x="948306" y="728295"/>
                  <a:pt x="923544" y="923330"/>
                </a:cubicBezTo>
                <a:cubicBezTo>
                  <a:pt x="472425" y="962594"/>
                  <a:pt x="387396" y="879257"/>
                  <a:pt x="0" y="923330"/>
                </a:cubicBezTo>
                <a:cubicBezTo>
                  <a:pt x="74120" y="699291"/>
                  <a:pt x="-5974" y="42280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6363254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8EE377-FC50-4F90-8AE4-F72FF49B818C}"/>
              </a:ext>
            </a:extLst>
          </p:cNvPr>
          <p:cNvCxnSpPr>
            <a:cxnSpLocks/>
          </p:cNvCxnSpPr>
          <p:nvPr/>
        </p:nvCxnSpPr>
        <p:spPr>
          <a:xfrm>
            <a:off x="6561533" y="3285058"/>
            <a:ext cx="5679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1">
            <a:extLst>
              <a:ext uri="{FF2B5EF4-FFF2-40B4-BE49-F238E27FC236}">
                <a16:creationId xmlns:a16="http://schemas.microsoft.com/office/drawing/2014/main" id="{0A8D994F-5EF6-4E41-9B27-FE1ECCFA0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079" y="2851230"/>
            <a:ext cx="1760506" cy="923330"/>
          </a:xfrm>
          <a:custGeom>
            <a:avLst/>
            <a:gdLst>
              <a:gd name="connsiteX0" fmla="*/ 0 w 1760506"/>
              <a:gd name="connsiteY0" fmla="*/ 0 h 923330"/>
              <a:gd name="connsiteX1" fmla="*/ 1760506 w 1760506"/>
              <a:gd name="connsiteY1" fmla="*/ 0 h 923330"/>
              <a:gd name="connsiteX2" fmla="*/ 1760506 w 1760506"/>
              <a:gd name="connsiteY2" fmla="*/ 923330 h 923330"/>
              <a:gd name="connsiteX3" fmla="*/ 0 w 1760506"/>
              <a:gd name="connsiteY3" fmla="*/ 923330 h 923330"/>
              <a:gd name="connsiteX4" fmla="*/ 0 w 1760506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506" h="923330" extrusionOk="0">
                <a:moveTo>
                  <a:pt x="0" y="0"/>
                </a:moveTo>
                <a:cubicBezTo>
                  <a:pt x="676575" y="-124391"/>
                  <a:pt x="1143858" y="-124450"/>
                  <a:pt x="1760506" y="0"/>
                </a:cubicBezTo>
                <a:cubicBezTo>
                  <a:pt x="1842762" y="369838"/>
                  <a:pt x="1713055" y="771241"/>
                  <a:pt x="1760506" y="923330"/>
                </a:cubicBezTo>
                <a:cubicBezTo>
                  <a:pt x="885332" y="949321"/>
                  <a:pt x="251434" y="768332"/>
                  <a:pt x="0" y="923330"/>
                </a:cubicBezTo>
                <a:cubicBezTo>
                  <a:pt x="-49007" y="794185"/>
                  <a:pt x="-699" y="19262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8808302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ba</a:t>
            </a:r>
            <a:endParaRPr lang="en-US" sz="5400" b="1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BF0D78-3D51-4A73-B8B8-89819A3672DE}"/>
              </a:ext>
            </a:extLst>
          </p:cNvPr>
          <p:cNvGrpSpPr/>
          <p:nvPr/>
        </p:nvGrpSpPr>
        <p:grpSpPr>
          <a:xfrm>
            <a:off x="2548703" y="4598015"/>
            <a:ext cx="6362882" cy="923330"/>
            <a:chOff x="2548703" y="3891599"/>
            <a:chExt cx="6362882" cy="92333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21BAE824-8A56-4BCA-B270-C8B76E181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8703" y="3891599"/>
              <a:ext cx="923544" cy="923330"/>
            </a:xfrm>
            <a:custGeom>
              <a:avLst/>
              <a:gdLst>
                <a:gd name="connsiteX0" fmla="*/ 0 w 923544"/>
                <a:gd name="connsiteY0" fmla="*/ 0 h 923330"/>
                <a:gd name="connsiteX1" fmla="*/ 923544 w 923544"/>
                <a:gd name="connsiteY1" fmla="*/ 0 h 923330"/>
                <a:gd name="connsiteX2" fmla="*/ 923544 w 923544"/>
                <a:gd name="connsiteY2" fmla="*/ 923330 h 923330"/>
                <a:gd name="connsiteX3" fmla="*/ 0 w 923544"/>
                <a:gd name="connsiteY3" fmla="*/ 923330 h 923330"/>
                <a:gd name="connsiteX4" fmla="*/ 0 w 923544"/>
                <a:gd name="connsiteY4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544" h="923330" extrusionOk="0">
                  <a:moveTo>
                    <a:pt x="0" y="0"/>
                  </a:moveTo>
                  <a:cubicBezTo>
                    <a:pt x="228220" y="-62062"/>
                    <a:pt x="521349" y="66616"/>
                    <a:pt x="923544" y="0"/>
                  </a:cubicBezTo>
                  <a:cubicBezTo>
                    <a:pt x="974319" y="291954"/>
                    <a:pt x="945495" y="619910"/>
                    <a:pt x="923544" y="923330"/>
                  </a:cubicBezTo>
                  <a:cubicBezTo>
                    <a:pt x="575099" y="995052"/>
                    <a:pt x="306046" y="987646"/>
                    <a:pt x="0" y="923330"/>
                  </a:cubicBezTo>
                  <a:cubicBezTo>
                    <a:pt x="27355" y="826977"/>
                    <a:pt x="-7919" y="372849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289844626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B5E91C-AC76-4559-80C0-5185622DD70E}"/>
                </a:ext>
              </a:extLst>
            </p:cNvPr>
            <p:cNvCxnSpPr>
              <a:cxnSpLocks/>
            </p:cNvCxnSpPr>
            <p:nvPr/>
          </p:nvCxnSpPr>
          <p:spPr>
            <a:xfrm>
              <a:off x="3493849" y="4325427"/>
              <a:ext cx="5679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AE0E061A-181F-4213-9B4D-CCE3D76EA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297" y="3891599"/>
              <a:ext cx="923544" cy="923330"/>
            </a:xfrm>
            <a:custGeom>
              <a:avLst/>
              <a:gdLst>
                <a:gd name="connsiteX0" fmla="*/ 0 w 923544"/>
                <a:gd name="connsiteY0" fmla="*/ 0 h 923330"/>
                <a:gd name="connsiteX1" fmla="*/ 923544 w 923544"/>
                <a:gd name="connsiteY1" fmla="*/ 0 h 923330"/>
                <a:gd name="connsiteX2" fmla="*/ 923544 w 923544"/>
                <a:gd name="connsiteY2" fmla="*/ 923330 h 923330"/>
                <a:gd name="connsiteX3" fmla="*/ 0 w 923544"/>
                <a:gd name="connsiteY3" fmla="*/ 923330 h 923330"/>
                <a:gd name="connsiteX4" fmla="*/ 0 w 923544"/>
                <a:gd name="connsiteY4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544" h="923330" extrusionOk="0">
                  <a:moveTo>
                    <a:pt x="0" y="0"/>
                  </a:moveTo>
                  <a:cubicBezTo>
                    <a:pt x="115604" y="-18924"/>
                    <a:pt x="568522" y="-72193"/>
                    <a:pt x="923544" y="0"/>
                  </a:cubicBezTo>
                  <a:cubicBezTo>
                    <a:pt x="924372" y="358876"/>
                    <a:pt x="938909" y="767128"/>
                    <a:pt x="923544" y="923330"/>
                  </a:cubicBezTo>
                  <a:cubicBezTo>
                    <a:pt x="622173" y="992571"/>
                    <a:pt x="210706" y="908383"/>
                    <a:pt x="0" y="923330"/>
                  </a:cubicBezTo>
                  <a:cubicBezTo>
                    <a:pt x="70692" y="765368"/>
                    <a:pt x="51121" y="365889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342576114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AD1630B-D383-4764-BD0C-F6A719657E8E}"/>
                </a:ext>
              </a:extLst>
            </p:cNvPr>
            <p:cNvCxnSpPr>
              <a:cxnSpLocks/>
            </p:cNvCxnSpPr>
            <p:nvPr/>
          </p:nvCxnSpPr>
          <p:spPr>
            <a:xfrm>
              <a:off x="5048443" y="4325427"/>
              <a:ext cx="5679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BE9868EB-1B9F-4988-ABDA-6667BD606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387" y="3891599"/>
              <a:ext cx="923544" cy="923330"/>
            </a:xfrm>
            <a:custGeom>
              <a:avLst/>
              <a:gdLst>
                <a:gd name="connsiteX0" fmla="*/ 0 w 923544"/>
                <a:gd name="connsiteY0" fmla="*/ 0 h 923330"/>
                <a:gd name="connsiteX1" fmla="*/ 923544 w 923544"/>
                <a:gd name="connsiteY1" fmla="*/ 0 h 923330"/>
                <a:gd name="connsiteX2" fmla="*/ 923544 w 923544"/>
                <a:gd name="connsiteY2" fmla="*/ 923330 h 923330"/>
                <a:gd name="connsiteX3" fmla="*/ 0 w 923544"/>
                <a:gd name="connsiteY3" fmla="*/ 923330 h 923330"/>
                <a:gd name="connsiteX4" fmla="*/ 0 w 923544"/>
                <a:gd name="connsiteY4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544" h="923330" extrusionOk="0">
                  <a:moveTo>
                    <a:pt x="0" y="0"/>
                  </a:moveTo>
                  <a:cubicBezTo>
                    <a:pt x="198807" y="-50168"/>
                    <a:pt x="774960" y="13396"/>
                    <a:pt x="923544" y="0"/>
                  </a:cubicBezTo>
                  <a:cubicBezTo>
                    <a:pt x="858486" y="313906"/>
                    <a:pt x="948306" y="728295"/>
                    <a:pt x="923544" y="923330"/>
                  </a:cubicBezTo>
                  <a:cubicBezTo>
                    <a:pt x="472425" y="962594"/>
                    <a:pt x="387396" y="879257"/>
                    <a:pt x="0" y="923330"/>
                  </a:cubicBezTo>
                  <a:cubicBezTo>
                    <a:pt x="74120" y="699291"/>
                    <a:pt x="-5974" y="422803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63632542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5400" b="1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567A0BA-C2B9-485E-8F9C-EF4DC8C7EB11}"/>
                </a:ext>
              </a:extLst>
            </p:cNvPr>
            <p:cNvCxnSpPr>
              <a:cxnSpLocks/>
            </p:cNvCxnSpPr>
            <p:nvPr/>
          </p:nvCxnSpPr>
          <p:spPr>
            <a:xfrm>
              <a:off x="6561533" y="4325427"/>
              <a:ext cx="5679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9420B3B4-6908-4514-9187-CB6C20B2B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079" y="3891599"/>
              <a:ext cx="1760506" cy="923330"/>
            </a:xfrm>
            <a:custGeom>
              <a:avLst/>
              <a:gdLst>
                <a:gd name="connsiteX0" fmla="*/ 0 w 1760506"/>
                <a:gd name="connsiteY0" fmla="*/ 0 h 923330"/>
                <a:gd name="connsiteX1" fmla="*/ 1760506 w 1760506"/>
                <a:gd name="connsiteY1" fmla="*/ 0 h 923330"/>
                <a:gd name="connsiteX2" fmla="*/ 1760506 w 1760506"/>
                <a:gd name="connsiteY2" fmla="*/ 923330 h 923330"/>
                <a:gd name="connsiteX3" fmla="*/ 0 w 1760506"/>
                <a:gd name="connsiteY3" fmla="*/ 923330 h 923330"/>
                <a:gd name="connsiteX4" fmla="*/ 0 w 1760506"/>
                <a:gd name="connsiteY4" fmla="*/ 0 h 923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506" h="923330" extrusionOk="0">
                  <a:moveTo>
                    <a:pt x="0" y="0"/>
                  </a:moveTo>
                  <a:cubicBezTo>
                    <a:pt x="676575" y="-124391"/>
                    <a:pt x="1143858" y="-124450"/>
                    <a:pt x="1760506" y="0"/>
                  </a:cubicBezTo>
                  <a:cubicBezTo>
                    <a:pt x="1842762" y="369838"/>
                    <a:pt x="1713055" y="771241"/>
                    <a:pt x="1760506" y="923330"/>
                  </a:cubicBezTo>
                  <a:cubicBezTo>
                    <a:pt x="885332" y="949321"/>
                    <a:pt x="251434" y="768332"/>
                    <a:pt x="0" y="923330"/>
                  </a:cubicBezTo>
                  <a:cubicBezTo>
                    <a:pt x="-49007" y="794185"/>
                    <a:pt x="-699" y="192621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288083025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bà</a:t>
              </a:r>
              <a:endParaRPr lang="en-US" sz="5400" b="1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9E465E-B3DF-4C41-A946-CC2174D173A6}"/>
                </a:ext>
              </a:extLst>
            </p:cNvPr>
            <p:cNvCxnSpPr>
              <a:cxnSpLocks/>
            </p:cNvCxnSpPr>
            <p:nvPr/>
          </p:nvCxnSpPr>
          <p:spPr>
            <a:xfrm>
              <a:off x="5981700" y="4055951"/>
              <a:ext cx="206898" cy="134084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7419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01c1ce0-8f85-47af-99fb-09ac208b09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B55EA7BC4B15FE4CA51A8FA024B983F4" ma:contentTypeVersion="6" ma:contentTypeDescription="Tạo tài liệu mới." ma:contentTypeScope="" ma:versionID="b85e13c50943851d2e2e804a887ea6c2">
  <xsd:schema xmlns:xsd="http://www.w3.org/2001/XMLSchema" xmlns:xs="http://www.w3.org/2001/XMLSchema" xmlns:p="http://schemas.microsoft.com/office/2006/metadata/properties" xmlns:ns3="c01c1ce0-8f85-47af-99fb-09ac208b0931" targetNamespace="http://schemas.microsoft.com/office/2006/metadata/properties" ma:root="true" ma:fieldsID="5a073143516eb7d454cb1cf52c4fe67f" ns3:_="">
    <xsd:import namespace="c01c1ce0-8f85-47af-99fb-09ac208b093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c1ce0-8f85-47af-99fb-09ac208b093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0BC2F6-54F7-4E62-B7A1-E83B304DB3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6DFC94-CAE1-44B5-A95F-1AA0F5BE44CB}">
  <ds:schemaRefs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c01c1ce0-8f85-47af-99fb-09ac208b0931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3B1C122-0B71-45BE-80BF-1519AE6A44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1c1ce0-8f85-47af-99fb-09ac208b0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46</Words>
  <Application>Microsoft Office PowerPoint</Application>
  <PresentationFormat>Widescreen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#9Slide07 HoneyCream</vt:lpstr>
      <vt:lpstr>.VnAvant</vt:lpstr>
      <vt:lpstr>Arial</vt:lpstr>
      <vt:lpstr>Calibri</vt:lpstr>
      <vt:lpstr>Calibri Light</vt:lpstr>
      <vt:lpstr>Comic Sans MS</vt:lpstr>
      <vt:lpstr>SVN-Newton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Phuoc Trang_GV</dc:creator>
  <cp:lastModifiedBy>Admin</cp:lastModifiedBy>
  <cp:revision>141</cp:revision>
  <dcterms:created xsi:type="dcterms:W3CDTF">2025-08-05T13:19:26Z</dcterms:created>
  <dcterms:modified xsi:type="dcterms:W3CDTF">2025-09-22T05:53:29Z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0x010100B55EA7BC4B15FE4CA51A8FA024B983F4</vt:lpwstr>
  </property>
</Properties>
</file>