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</p:sldMasterIdLst>
  <p:notesMasterIdLst>
    <p:notesMasterId r:id="rId33"/>
  </p:notesMasterIdLst>
  <p:sldIdLst>
    <p:sldId id="258" r:id="rId8"/>
    <p:sldId id="259" r:id="rId9"/>
    <p:sldId id="260" r:id="rId10"/>
    <p:sldId id="261" r:id="rId11"/>
    <p:sldId id="262" r:id="rId12"/>
    <p:sldId id="289" r:id="rId13"/>
    <p:sldId id="263" r:id="rId14"/>
    <p:sldId id="271" r:id="rId15"/>
    <p:sldId id="267" r:id="rId16"/>
    <p:sldId id="272" r:id="rId17"/>
    <p:sldId id="274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71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71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33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95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71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47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505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076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33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334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95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505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076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076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0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98486360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226505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091717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183117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854027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65770310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957161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6936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353639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324047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695563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08085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19540522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35351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401080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637753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040839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4209378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304124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779434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611858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099829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86497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43078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94117679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2712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928047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96604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928262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61334463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803983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755803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114038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500238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253510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36515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71600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51267287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113400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545519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446651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898842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14206181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61499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220897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018366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557864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571965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3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7" y="365143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32224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90335814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247963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016243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515955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085900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44058390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881672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861927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38466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89924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252595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5" y="36513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749594"/>
      </p:ext>
    </p:extLst>
  </p:cSld>
  <p:clrMapOvr>
    <a:masterClrMapping/>
  </p:clrMapOvr>
  <p:transition spd="slow" advClick="0" advTm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43027272"/>
      </p:ext>
    </p:extLst>
  </p:cSld>
  <p:clrMapOvr>
    <a:masterClrMapping/>
  </p:clrMapOvr>
  <p:transition spd="slow" advClick="0" advTm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021077"/>
      </p:ext>
    </p:extLst>
  </p:cSld>
  <p:clrMapOvr>
    <a:masterClrMapping/>
  </p:clrMapOvr>
  <p:transition spd="slow" advClick="0" advTm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679774"/>
      </p:ext>
    </p:extLst>
  </p:cSld>
  <p:clrMapOvr>
    <a:masterClrMapping/>
  </p:clrMapOvr>
  <p:transition spd="slow" advClick="0" advTm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878687"/>
      </p:ext>
    </p:extLst>
  </p:cSld>
  <p:clrMapOvr>
    <a:masterClrMapping/>
  </p:clrMapOvr>
  <p:transition spd="slow" advClick="0" advTm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589355"/>
      </p:ext>
    </p:extLst>
  </p:cSld>
  <p:clrMapOvr>
    <a:masterClrMapping/>
  </p:clrMapOvr>
  <p:transition spd="slow" advClick="0" advTm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00698161"/>
      </p:ext>
    </p:extLst>
  </p:cSld>
  <p:clrMapOvr>
    <a:masterClrMapping/>
  </p:clrMapOvr>
  <p:transition spd="slow" advClick="0" advTm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275169"/>
      </p:ext>
    </p:extLst>
  </p:cSld>
  <p:clrMapOvr>
    <a:masterClrMapping/>
  </p:clrMapOvr>
  <p:transition spd="slow" advClick="0" advTm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181733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93184"/>
      </p:ext>
    </p:extLst>
  </p:cSld>
  <p:clrMapOvr>
    <a:masterClrMapping/>
  </p:clrMapOvr>
  <p:transition spd="slow" advClick="0" advTm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217759"/>
      </p:ext>
    </p:extLst>
  </p:cSld>
  <p:clrMapOvr>
    <a:masterClrMapping/>
  </p:clrMapOvr>
  <p:transition spd="slow" advClick="0" advTm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792675"/>
      </p:ext>
    </p:extLst>
  </p:cSld>
  <p:clrMapOvr>
    <a:masterClrMapping/>
  </p:clrMapOvr>
  <p:transition spd="slow" advClick="0" advTm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989392"/>
      </p:ext>
    </p:extLst>
  </p:cSld>
  <p:clrMapOvr>
    <a:masterClrMapping/>
  </p:clrMapOvr>
  <p:transition spd="slow" advClick="0" advTm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747799935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5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1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4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9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1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6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1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3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7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6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4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7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8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" y="0"/>
            <a:ext cx="914129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515" y="1561067"/>
            <a:ext cx="8520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558547" cy="1079988"/>
            <a:chOff x="2855223" y="1663328"/>
            <a:chExt cx="351985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374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7" y="2667000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97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110" y="563883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3514" y="5000353"/>
            <a:ext cx="7935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0911" y="436845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1486" y="3255941"/>
            <a:ext cx="7837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225" y="26603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6225" y="210189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54" y="149840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="" xmlns:p14="http://schemas.microsoft.com/office/powerpoint/2010/main" val="381890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110" y="563883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3514" y="5000353"/>
            <a:ext cx="7935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0911" y="436845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1486" y="3255941"/>
            <a:ext cx="7837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225" y="26603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6225" y="210189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54" y="149840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hữu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="" xmlns:p14="http://schemas.microsoft.com/office/powerpoint/2010/main" val="1305336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906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04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551161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662864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9806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12" t="67142" r="49841" b="11905"/>
          <a:stretch/>
        </p:blipFill>
        <p:spPr>
          <a:xfrm>
            <a:off x="381000" y="1676400"/>
            <a:ext cx="4267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59" t="66667" r="8604" b="12380"/>
          <a:stretch/>
        </p:blipFill>
        <p:spPr>
          <a:xfrm>
            <a:off x="4579737" y="1531049"/>
            <a:ext cx="4183269" cy="3421975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909457"/>
            <a:ext cx="396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en-US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29867" y="4838467"/>
            <a:ext cx="36829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87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508136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107583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90" t="16190" r="24043" b="60635"/>
          <a:stretch/>
        </p:blipFill>
        <p:spPr>
          <a:xfrm>
            <a:off x="807832" y="2130597"/>
            <a:ext cx="7543800" cy="3494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81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101" y="1532934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64" y="2179255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28600" y="3256473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xmlns="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983" y="4572000"/>
            <a:ext cx="88784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="" xmlns:p14="http://schemas.microsoft.com/office/powerpoint/2010/main" val="3604353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08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4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870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694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299298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02" t="67778" r="26057" b="7461"/>
          <a:stretch/>
        </p:blipFill>
        <p:spPr>
          <a:xfrm>
            <a:off x="1044083" y="1752600"/>
            <a:ext cx="7414117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037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12" t="11858" r="5247" b="59683"/>
          <a:stretch/>
        </p:blipFill>
        <p:spPr>
          <a:xfrm>
            <a:off x="854747" y="1730829"/>
            <a:ext cx="7813160" cy="4012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457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02" y="1807198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101" y="3256473"/>
            <a:ext cx="83336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="" xmlns:p14="http://schemas.microsoft.com/office/powerpoint/2010/main" val="127604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7" y="1256272"/>
            <a:ext cx="3682043" cy="3768333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=""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" y="5024658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Ném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847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2524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52" t="12265" r="46900" b="42186"/>
          <a:stretch/>
        </p:blipFill>
        <p:spPr bwMode="auto">
          <a:xfrm>
            <a:off x="228600" y="2379348"/>
            <a:ext cx="4343402" cy="44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37"/>
            <a:ext cx="4267200" cy="42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446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34" t="14170" r="3773" b="43329"/>
          <a:stretch/>
        </p:blipFill>
        <p:spPr bwMode="auto">
          <a:xfrm>
            <a:off x="304800" y="25908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64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6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013" y="1024013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Thảo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77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24012" y="1676401"/>
            <a:ext cx="6096001" cy="4280419"/>
          </a:xfrm>
          <a:prstGeom prst="cloudCallout">
            <a:avLst>
              <a:gd name="adj1" fmla="val -42185"/>
              <a:gd name="adj2" fmla="val 62284"/>
            </a:avLst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sẻ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80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444</Words>
  <Application>Microsoft Office PowerPoint</Application>
  <PresentationFormat>On-screen Show (4:3)</PresentationFormat>
  <Paragraphs>86</Paragraphs>
  <Slides>25</Slides>
  <Notes>25</Notes>
  <HiddenSlides>0</HiddenSlides>
  <MMClips>3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第一PPT，www.1ppt.com​</vt:lpstr>
      <vt:lpstr>1_第一PPT，www.1ppt.com​</vt:lpstr>
      <vt:lpstr>2_第一PPT，www.1ppt.com​</vt:lpstr>
      <vt:lpstr>3_第一PPT，www.1ppt.com​</vt:lpstr>
      <vt:lpstr>4_第一PPT，www.1ppt.com​</vt:lpstr>
      <vt:lpstr>5_第一PPT，www.1ppt.com​</vt:lpstr>
      <vt:lpstr>6_第一PPT，www.1ppt.com​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HL</cp:lastModifiedBy>
  <cp:revision>17</cp:revision>
  <dcterms:created xsi:type="dcterms:W3CDTF">2006-08-16T00:00:00Z</dcterms:created>
  <dcterms:modified xsi:type="dcterms:W3CDTF">2020-09-03T11:12:52Z</dcterms:modified>
</cp:coreProperties>
</file>