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31"/>
  </p:notesMasterIdLst>
  <p:sldIdLst>
    <p:sldId id="2642" r:id="rId4"/>
    <p:sldId id="614" r:id="rId5"/>
    <p:sldId id="496" r:id="rId6"/>
    <p:sldId id="271" r:id="rId7"/>
    <p:sldId id="395" r:id="rId8"/>
    <p:sldId id="615" r:id="rId9"/>
    <p:sldId id="616" r:id="rId10"/>
    <p:sldId id="511" r:id="rId11"/>
    <p:sldId id="620" r:id="rId12"/>
    <p:sldId id="515" r:id="rId13"/>
    <p:sldId id="617" r:id="rId14"/>
    <p:sldId id="618" r:id="rId15"/>
    <p:sldId id="607" r:id="rId16"/>
    <p:sldId id="619" r:id="rId17"/>
    <p:sldId id="486" r:id="rId18"/>
    <p:sldId id="621" r:id="rId19"/>
    <p:sldId id="622" r:id="rId20"/>
    <p:sldId id="623" r:id="rId21"/>
    <p:sldId id="624" r:id="rId22"/>
    <p:sldId id="625" r:id="rId23"/>
    <p:sldId id="520" r:id="rId24"/>
    <p:sldId id="609" r:id="rId25"/>
    <p:sldId id="626" r:id="rId26"/>
    <p:sldId id="627" r:id="rId27"/>
    <p:sldId id="561" r:id="rId28"/>
    <p:sldId id="562"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1662" autoAdjust="0"/>
  </p:normalViewPr>
  <p:slideViewPr>
    <p:cSldViewPr snapToGrid="0">
      <p:cViewPr>
        <p:scale>
          <a:sx n="74" d="100"/>
          <a:sy n="74" d="100"/>
        </p:scale>
        <p:origin x="-1092" y="-78"/>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6PKYkA_81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u="sng" kern="1200">
                <a:solidFill>
                  <a:schemeClr val="tx1"/>
                </a:solidFill>
                <a:effectLst/>
                <a:latin typeface="+mn-lt"/>
                <a:ea typeface="+mn-ea"/>
                <a:cs typeface="+mn-cs"/>
                <a:hlinkClick r:id="rId3"/>
              </a:rPr>
              <a:t>https://youtu.be/e6PKYkA_81k</a:t>
            </a:r>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GV có thể mở video cho HS xem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11</a:t>
            </a:fld>
            <a:endParaRPr lang="en-US"/>
          </a:p>
        </p:txBody>
      </p:sp>
    </p:spTree>
    <p:extLst>
      <p:ext uri="{BB962C8B-B14F-4D97-AF65-F5344CB8AC3E}">
        <p14:creationId xmlns:p14="http://schemas.microsoft.com/office/powerpoint/2010/main" val="7822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12</a:t>
            </a:fld>
            <a:endParaRPr lang="en-US"/>
          </a:p>
        </p:txBody>
      </p:sp>
    </p:spTree>
    <p:extLst>
      <p:ext uri="{BB962C8B-B14F-4D97-AF65-F5344CB8AC3E}">
        <p14:creationId xmlns:p14="http://schemas.microsoft.com/office/powerpoint/2010/main" val="108829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23</a:t>
            </a:fld>
            <a:endParaRPr lang="en-US"/>
          </a:p>
        </p:txBody>
      </p:sp>
    </p:spTree>
    <p:extLst>
      <p:ext uri="{BB962C8B-B14F-4D97-AF65-F5344CB8AC3E}">
        <p14:creationId xmlns:p14="http://schemas.microsoft.com/office/powerpoint/2010/main" val="23459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9/22/2025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9/22/2025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xmlns="" id="{B4D8C3A0-2009-689C-ACC5-304D48529C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5.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5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56.svg"/><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4.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2.png"/><Relationship Id="rId12"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63.png"/><Relationship Id="rId1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8.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F7B6B9D-BD68-0595-98A7-FF0D4D754298}"/>
              </a:ext>
            </a:extLst>
          </p:cNvPr>
          <p:cNvPicPr>
            <a:picLocks noChangeAspect="1"/>
          </p:cNvPicPr>
          <p:nvPr/>
        </p:nvPicPr>
        <p:blipFill>
          <a:blip r:embed="rId4"/>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xmlns=""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xmlns=""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xmlns=""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xmlns=""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xmlns=""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083FDFE5-6497-D4EB-16EB-F13422824E7B}"/>
              </a:ext>
            </a:extLst>
          </p:cNvPr>
          <p:cNvPicPr>
            <a:picLocks noChangeAspect="1"/>
          </p:cNvPicPr>
          <p:nvPr/>
        </p:nvPicPr>
        <p:blipFill>
          <a:blip r:embed="rId4"/>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8CD153DB-385F-8074-8CF4-5B80B7B7632C}"/>
              </a:ext>
            </a:extLst>
          </p:cNvPr>
          <p:cNvPicPr>
            <a:picLocks noChangeAspect="1"/>
          </p:cNvPicPr>
          <p:nvPr/>
        </p:nvPicPr>
        <p:blipFill>
          <a:blip r:embed="rId4"/>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xmlns="" id="{5CC5B72E-2059-E47D-F81F-75644BD93E64}"/>
              </a:ext>
            </a:extLst>
          </p:cNvPr>
          <p:cNvPicPr>
            <a:picLocks noChangeAspect="1"/>
          </p:cNvPicPr>
          <p:nvPr/>
        </p:nvPicPr>
        <p:blipFill>
          <a:blip r:embed="rId4"/>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xmlns="" id="{DB6867B2-4C94-3A31-3A96-BB9EA1709816}"/>
              </a:ext>
            </a:extLst>
          </p:cNvPr>
          <p:cNvPicPr>
            <a:picLocks noChangeAspect="1"/>
          </p:cNvPicPr>
          <p:nvPr/>
        </p:nvPicPr>
        <p:blipFill>
          <a:blip r:embed="rId4"/>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xmlns=""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xmlns=""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xmlns="" id="{A6FB4BAD-AD9F-15CC-A427-349B186930C6}"/>
              </a:ext>
            </a:extLst>
          </p:cNvPr>
          <p:cNvSpPr/>
          <p:nvPr/>
        </p:nvSpPr>
        <p:spPr>
          <a:xfrm>
            <a:off x="3664583" y="50818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38A073F6-1837-DB6E-355F-110188CF06AB}"/>
              </a:ext>
            </a:extLst>
          </p:cNvPr>
          <p:cNvPicPr>
            <a:picLocks noChangeAspect="1"/>
          </p:cNvPicPr>
          <p:nvPr/>
        </p:nvPicPr>
        <p:blipFill>
          <a:blip r:embed="rId4"/>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xmlns=""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xmlns=""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xmlns=""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xmlns=""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xmlns="" id="{66C3FAEF-18A5-8EE2-47E8-1D07A8E3AE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xmlns=""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387EC7DB-031C-787A-7041-A4B8103A29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xmlns=""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xmlns=""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xmlns="" id="{2125ADFB-DB68-0F8B-0470-38612E951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19032" y="327702"/>
            <a:ext cx="4973395" cy="3598754"/>
          </a:xfrm>
          <a:prstGeom prst="rect">
            <a:avLst/>
          </a:prstGeom>
        </p:spPr>
      </p:pic>
      <p:grpSp>
        <p:nvGrpSpPr>
          <p:cNvPr id="10" name="组合 23">
            <a:extLst>
              <a:ext uri="{FF2B5EF4-FFF2-40B4-BE49-F238E27FC236}">
                <a16:creationId xmlns:a16="http://schemas.microsoft.com/office/drawing/2014/main" xmlns=""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xmlns=""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Ôn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tập</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lại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xmlns=""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xmlns=""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xmlns=""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xmlns=""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xmlns=""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xmlns=""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xmlns=""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xmlns=""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xmlns=""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Chuẩn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bị</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sau</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xmlns=""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xmlns=""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xmlns=""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xmlns=""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xmlns=""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xmlns=""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xmlns=""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xmlns=""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xmlns=""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xmlns=""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xmlns=""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xmlns=""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xmlns=""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xmlns=""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xmlns=""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xmlns=""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xmlns=""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xmlns=""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xmlns=""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xmlns=""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xmlns=""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xmlns=""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xmlns=""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xmlns=""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xmlns=""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xmlns=""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xmlns=""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xmlns=""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xmlns=""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xmlns=""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xmlns=""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xmlns=""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xmlns=""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xmlns=""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xmlns=""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xmlns=""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xmlns=""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xmlns=""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xmlns=""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xmlns=""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xmlns=""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xmlns=""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xmlns=""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xmlns=""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xmlns=""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xmlns=""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xmlns=""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xmlns=""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xmlns=""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xmlns=""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xmlns=""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xmlns=""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xmlns=""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xmlns=""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xmlns=""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xmlns=""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xmlns=""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xmlns=""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xmlns=""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xmlns=""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xmlns=""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xmlns=""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xmlns=""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xmlns=""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xmlns=""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xmlns=""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xmlns=""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xmlns=""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xmlns=""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xmlns=""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xmlns=""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xmlns=""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xmlns=""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xmlns=""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xmlns=""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xmlns=""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xmlns=""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xmlns=""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xmlns=""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xmlns=""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xmlns=""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xmlns=""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xmlns=""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xmlns=""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xmlns=""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xmlns=""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xmlns=""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xmlns=""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xmlns=""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xmlns=""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xmlns=""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xmlns=""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xmlns=""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xmlns=""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xmlns=""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xmlns=""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xmlns=""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xmlns=""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xmlns=""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xmlns=""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xmlns=""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xmlns=""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xmlns=""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xmlns=""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xmlns=""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xmlns=""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xmlns=""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xmlns=""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xmlns=""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xmlns=""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xmlns=""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xmlns=""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xmlns=""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xmlns=""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xmlns=""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xmlns=""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xmlns=""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xmlns=""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xmlns=""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xmlns=""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xmlns=""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xmlns=""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xmlns=""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xmlns=""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xmlns=""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xmlns=""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xmlns=""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xmlns=""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xmlns=""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xmlns=""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xmlns=""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xmlns=""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xmlns=""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xmlns=""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xmlns=""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xmlns="" id="{533AC5FA-AD38-392C-46D5-B3F3466B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xmlns=""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xmlns=""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xmlns=""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xmlns=""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xmlns=""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xmlns=""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xmlns=""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xmlns=""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xmlns=""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xmlns=""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xmlns="" id="{00DAFA96-D530-B728-A73E-A3D54CA56B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xmlns="" id="{BE9B6ECF-85DA-5CB2-61E7-827FF7E093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xmlns="" id="{CA60BFB1-9BCE-3A74-848C-DC8B75CA76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xmlns=""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xmlns=""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xmlns=""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xmlns=""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xmlns=""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xmlns=""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xmlns=""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395</TotalTime>
  <Words>1179</Words>
  <Application>Microsoft Office PowerPoint</Application>
  <PresentationFormat>Custom</PresentationFormat>
  <Paragraphs>51</Paragraphs>
  <Slides>27</Slides>
  <Notes>4</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 User</cp:lastModifiedBy>
  <cp:revision>29</cp:revision>
  <dcterms:created xsi:type="dcterms:W3CDTF">2024-05-15T01:25:48Z</dcterms:created>
  <dcterms:modified xsi:type="dcterms:W3CDTF">2025-09-22T05:51:48Z</dcterms:modified>
  <cp:category>9Slide.vn</cp:category>
</cp:coreProperties>
</file>