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84" r:id="rId2"/>
    <p:sldId id="274" r:id="rId3"/>
    <p:sldId id="257" r:id="rId4"/>
    <p:sldId id="258" r:id="rId5"/>
    <p:sldId id="259" r:id="rId6"/>
    <p:sldId id="261" r:id="rId7"/>
    <p:sldId id="276" r:id="rId8"/>
    <p:sldId id="265" r:id="rId9"/>
    <p:sldId id="264" r:id="rId10"/>
    <p:sldId id="266" r:id="rId11"/>
    <p:sldId id="267" r:id="rId12"/>
    <p:sldId id="28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348F9-5B26-4D06-A4FF-39359014482A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18E9A-EB8C-40B4-8D89-553C99E01C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036220-AAEC-4950-8BA4-B2F0B8081D2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81000" y="0"/>
            <a:ext cx="8382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4309730" y="2203946"/>
            <a:ext cx="2819400" cy="213360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7664" y="693003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96408"/>
            <a:ext cx="1231615" cy="5236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1000" y="2590800"/>
            <a:ext cx="3962400" cy="4003634"/>
            <a:chOff x="3284139" y="1851670"/>
            <a:chExt cx="2575721" cy="2479634"/>
          </a:xfrm>
        </p:grpSpPr>
        <p:pic>
          <p:nvPicPr>
            <p:cNvPr id="13" name="Picture 1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491880" y="2272792"/>
              <a:ext cx="1642107" cy="2048251"/>
            </a:xfrm>
            <a:prstGeom prst="rect">
              <a:avLst/>
            </a:prstGeom>
          </p:spPr>
        </p:pic>
        <p:sp>
          <p:nvSpPr>
            <p:cNvPr id="14" name="Shape 1682"/>
            <p:cNvSpPr/>
            <p:nvPr/>
          </p:nvSpPr>
          <p:spPr>
            <a:xfrm>
              <a:off x="3284139" y="1851670"/>
              <a:ext cx="2575721" cy="2479634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81000" y="228600"/>
            <a:ext cx="8382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1"/>
            <a:ext cx="9143999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98" y="4343401"/>
            <a:ext cx="9175897" cy="25145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5" y="533400"/>
            <a:ext cx="1371105" cy="579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609600"/>
            <a:ext cx="5094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" y="1376901"/>
            <a:ext cx="6948264" cy="5211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8506"/>
            <a:ext cx="9067800" cy="3829494"/>
          </a:xfrm>
        </p:spPr>
      </p:pic>
      <p:sp>
        <p:nvSpPr>
          <p:cNvPr id="5" name="TextBox 4"/>
          <p:cNvSpPr txBox="1"/>
          <p:nvPr/>
        </p:nvSpPr>
        <p:spPr>
          <a:xfrm>
            <a:off x="3352800" y="1253835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232062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0443" y="1392232"/>
            <a:ext cx="713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1279574"/>
            <a:ext cx="1259660" cy="62542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057400" y="2057400"/>
            <a:ext cx="5410200" cy="4335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81000" y="228600"/>
            <a:ext cx="8382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2876191" cy="276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2999"/>
            <a:ext cx="2914286" cy="2761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90" y="1143000"/>
            <a:ext cx="2923810" cy="2933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00" y="3932614"/>
            <a:ext cx="2952381" cy="2733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95140"/>
            <a:ext cx="2828572" cy="2714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12_20200731022851_cac-buoc-t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1295400"/>
            <a:ext cx="3219048" cy="2847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67190"/>
            <a:ext cx="2980953" cy="2923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762"/>
            <a:ext cx="3047619" cy="2895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34" y="4038600"/>
            <a:ext cx="3047619" cy="2828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304800"/>
            <a:ext cx="1259660" cy="625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2948" y="433778"/>
            <a:ext cx="4529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700808"/>
            <a:ext cx="2573867" cy="4632960"/>
          </a:xfrm>
          <a:prstGeom prst="roundRect">
            <a:avLst>
              <a:gd name="adj" fmla="val 16667"/>
            </a:avLst>
          </a:prstGeom>
          <a:ln w="19050"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224" r="21936" b="-224"/>
          <a:stretch>
            <a:fillRect/>
          </a:stretch>
        </p:blipFill>
        <p:spPr>
          <a:xfrm>
            <a:off x="5580113" y="1700808"/>
            <a:ext cx="2641923" cy="4632960"/>
          </a:xfrm>
          <a:prstGeom prst="roundRect">
            <a:avLst>
              <a:gd name="adj" fmla="val 16667"/>
            </a:avLst>
          </a:prstGeom>
          <a:ln w="19050"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0782" y="228600"/>
            <a:ext cx="897081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sz="32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995934"/>
            <a:ext cx="6977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cơ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843534"/>
            <a:ext cx="1258171" cy="58385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782" y="1748486"/>
            <a:ext cx="3103418" cy="3814114"/>
            <a:chOff x="553564" y="1491630"/>
            <a:chExt cx="2128620" cy="2088232"/>
          </a:xfrm>
        </p:grpSpPr>
        <p:sp>
          <p:nvSpPr>
            <p:cNvPr id="12" name="Shape 1682"/>
            <p:cNvSpPr/>
            <p:nvPr/>
          </p:nvSpPr>
          <p:spPr>
            <a:xfrm>
              <a:off x="553564" y="1491630"/>
              <a:ext cx="2108379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3" name="Shape 1679"/>
            <p:cNvSpPr/>
            <p:nvPr/>
          </p:nvSpPr>
          <p:spPr>
            <a:xfrm>
              <a:off x="573805" y="1491630"/>
              <a:ext cx="2108379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0"/>
                  </a:moveTo>
                  <a:cubicBezTo>
                    <a:pt x="1401496" y="0"/>
                    <a:pt x="1806753" y="405257"/>
                    <a:pt x="1806753" y="903376"/>
                  </a:cubicBezTo>
                  <a:cubicBezTo>
                    <a:pt x="1806753" y="1401496"/>
                    <a:pt x="1401496" y="1806753"/>
                    <a:pt x="903376" y="1806753"/>
                  </a:cubicBezTo>
                  <a:cubicBezTo>
                    <a:pt x="405257" y="1806753"/>
                    <a:pt x="0" y="1401496"/>
                    <a:pt x="0" y="903376"/>
                  </a:cubicBezTo>
                  <a:cubicBezTo>
                    <a:pt x="0" y="405257"/>
                    <a:pt x="405257" y="0"/>
                    <a:pt x="9033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9F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70268" y="1731610"/>
              <a:ext cx="1476014" cy="1825367"/>
            </a:xfrm>
            <a:prstGeom prst="rect">
              <a:avLst/>
            </a:prstGeom>
          </p:spPr>
        </p:pic>
        <p:sp>
          <p:nvSpPr>
            <p:cNvPr id="15" name="Shape 1594"/>
            <p:cNvSpPr/>
            <p:nvPr/>
          </p:nvSpPr>
          <p:spPr>
            <a:xfrm>
              <a:off x="2232220" y="1596958"/>
              <a:ext cx="210862" cy="236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1593"/>
            <p:cNvSpPr/>
            <p:nvPr/>
          </p:nvSpPr>
          <p:spPr>
            <a:xfrm>
              <a:off x="2249672" y="1615331"/>
              <a:ext cx="179751" cy="193587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01714" y="1608499"/>
              <a:ext cx="203200" cy="286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24200" y="1748486"/>
            <a:ext cx="2895600" cy="3814114"/>
            <a:chOff x="3495951" y="1573295"/>
            <a:chExt cx="2057012" cy="2088232"/>
          </a:xfrm>
        </p:grpSpPr>
        <p:sp>
          <p:nvSpPr>
            <p:cNvPr id="19" name="Shape 1682"/>
            <p:cNvSpPr/>
            <p:nvPr/>
          </p:nvSpPr>
          <p:spPr>
            <a:xfrm>
              <a:off x="3495951" y="1573650"/>
              <a:ext cx="2057012" cy="2087498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683"/>
            <p:cNvSpPr/>
            <p:nvPr/>
          </p:nvSpPr>
          <p:spPr>
            <a:xfrm>
              <a:off x="3495951" y="1573295"/>
              <a:ext cx="2057012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40">
                  <a:moveTo>
                    <a:pt x="903376" y="0"/>
                  </a:moveTo>
                  <a:cubicBezTo>
                    <a:pt x="1401496" y="0"/>
                    <a:pt x="1806753" y="405244"/>
                    <a:pt x="1806753" y="903363"/>
                  </a:cubicBezTo>
                  <a:cubicBezTo>
                    <a:pt x="1806753" y="1401483"/>
                    <a:pt x="1401496" y="1806740"/>
                    <a:pt x="903376" y="1806740"/>
                  </a:cubicBezTo>
                  <a:cubicBezTo>
                    <a:pt x="405257" y="1806740"/>
                    <a:pt x="0" y="1401483"/>
                    <a:pt x="0" y="903363"/>
                  </a:cubicBezTo>
                  <a:cubicBezTo>
                    <a:pt x="0" y="405244"/>
                    <a:pt x="405257" y="0"/>
                    <a:pt x="9033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21" name="Picture 20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1377103">
              <a:off x="3872729" y="1861960"/>
              <a:ext cx="1377851" cy="1760868"/>
            </a:xfrm>
            <a:prstGeom prst="rect">
              <a:avLst/>
            </a:prstGeom>
          </p:spPr>
        </p:pic>
        <p:sp>
          <p:nvSpPr>
            <p:cNvPr id="22" name="Shape 1593"/>
            <p:cNvSpPr/>
            <p:nvPr/>
          </p:nvSpPr>
          <p:spPr>
            <a:xfrm>
              <a:off x="5157347" y="168150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594"/>
            <p:cNvSpPr/>
            <p:nvPr/>
          </p:nvSpPr>
          <p:spPr>
            <a:xfrm>
              <a:off x="5159603" y="167189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23486" y="1653002"/>
              <a:ext cx="207202" cy="286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6000" y="1731145"/>
            <a:ext cx="2971800" cy="3789656"/>
            <a:chOff x="6281236" y="1538612"/>
            <a:chExt cx="2047356" cy="2122915"/>
          </a:xfrm>
        </p:grpSpPr>
        <p:sp>
          <p:nvSpPr>
            <p:cNvPr id="26" name="Shape 1682"/>
            <p:cNvSpPr/>
            <p:nvPr/>
          </p:nvSpPr>
          <p:spPr>
            <a:xfrm>
              <a:off x="6281236" y="1538612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309507" y="1563638"/>
              <a:ext cx="1993365" cy="2065347"/>
              <a:chOff x="6309507" y="1563638"/>
              <a:chExt cx="1993365" cy="2065347"/>
            </a:xfrm>
          </p:grpSpPr>
          <p:pic>
            <p:nvPicPr>
              <p:cNvPr id="28" name="Picture 2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9507" y="1563638"/>
                <a:ext cx="1993365" cy="2065347"/>
              </a:xfrm>
              <a:prstGeom prst="rect">
                <a:avLst/>
              </a:prstGeom>
            </p:spPr>
          </p:pic>
          <p:sp>
            <p:nvSpPr>
              <p:cNvPr id="29" name="Shape 1594"/>
              <p:cNvSpPr/>
              <p:nvPr/>
            </p:nvSpPr>
            <p:spPr>
              <a:xfrm>
                <a:off x="7908877" y="1686808"/>
                <a:ext cx="216024" cy="223252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203302"/>
                    </a:moveTo>
                    <a:cubicBezTo>
                      <a:pt x="157785" y="203302"/>
                      <a:pt x="203302" y="157797"/>
                      <a:pt x="203302" y="101650"/>
                    </a:cubicBezTo>
                    <a:cubicBezTo>
                      <a:pt x="203302" y="45517"/>
                      <a:pt x="157785" y="0"/>
                      <a:pt x="101651" y="0"/>
                    </a:cubicBezTo>
                    <a:cubicBezTo>
                      <a:pt x="45517" y="0"/>
                      <a:pt x="0" y="45517"/>
                      <a:pt x="0" y="101650"/>
                    </a:cubicBezTo>
                    <a:cubicBezTo>
                      <a:pt x="0" y="157797"/>
                      <a:pt x="45517" y="203302"/>
                      <a:pt x="101651" y="203302"/>
                    </a:cubicBezTo>
                    <a:close/>
                  </a:path>
                </a:pathLst>
              </a:custGeom>
              <a:ln w="12700" cap="flat">
                <a:miter lim="127000"/>
              </a:ln>
            </p:spPr>
            <p:style>
              <a:lnRef idx="1">
                <a:srgbClr val="86CAE8"/>
              </a:lnRef>
              <a:fillRef idx="0">
                <a:srgbClr val="000000">
                  <a:alpha val="0"/>
                </a:srgbClr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Shape 1593"/>
              <p:cNvSpPr/>
              <p:nvPr/>
            </p:nvSpPr>
            <p:spPr>
              <a:xfrm>
                <a:off x="7913243" y="1702595"/>
                <a:ext cx="184152" cy="182934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0"/>
                    </a:moveTo>
                    <a:cubicBezTo>
                      <a:pt x="157785" y="0"/>
                      <a:pt x="203302" y="45517"/>
                      <a:pt x="203302" y="101650"/>
                    </a:cubicBezTo>
                    <a:cubicBezTo>
                      <a:pt x="203302" y="157797"/>
                      <a:pt x="157785" y="203302"/>
                      <a:pt x="101651" y="203302"/>
                    </a:cubicBezTo>
                    <a:cubicBezTo>
                      <a:pt x="45517" y="203302"/>
                      <a:pt x="0" y="157797"/>
                      <a:pt x="0" y="101650"/>
                    </a:cubicBezTo>
                    <a:cubicBezTo>
                      <a:pt x="0" y="45517"/>
                      <a:pt x="45517" y="0"/>
                      <a:pt x="101651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EFD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884368" y="1653002"/>
                <a:ext cx="216024" cy="293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99D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/>
          <p:nvPr/>
        </p:nvSpPr>
        <p:spPr>
          <a:xfrm>
            <a:off x="381000" y="76200"/>
            <a:ext cx="8382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 Chia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icture containing drawing, room, tabl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211732" cy="5181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9200" y="80004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66750"/>
            <a:ext cx="1258171" cy="583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168</Words>
  <Application>Microsoft Office PowerPoint</Application>
  <PresentationFormat>On-screen Show (4:3)</PresentationFormat>
  <Paragraphs>24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宋体</vt:lpstr>
      <vt:lpstr>Arial</vt:lpstr>
      <vt:lpstr>Calibri</vt:lpstr>
      <vt:lpstr>方正姚体</vt:lpstr>
      <vt:lpstr>Georgia</vt:lpstr>
      <vt:lpstr>Lato</vt:lpstr>
      <vt:lpstr>Segoe UI</vt:lpstr>
      <vt:lpstr>Times New Roman</vt:lpstr>
      <vt:lpstr>Trebuchet MS</vt:lpstr>
      <vt:lpstr>Wingdings</vt:lpstr>
      <vt:lpstr>Slipstream</vt:lpstr>
      <vt:lpstr>PowerPoint Presentation</vt:lpstr>
      <vt:lpstr>PowerPoint Presentation</vt:lpstr>
      <vt:lpstr>PowerPoint Presentation</vt:lpstr>
      <vt:lpstr>Hoạt động 1: Tìm hiểu vì sao cần giữ mái tóc, cơ thể sạch sẽ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35</cp:revision>
  <dcterms:created xsi:type="dcterms:W3CDTF">2013-01-01T14:03:00Z</dcterms:created>
  <dcterms:modified xsi:type="dcterms:W3CDTF">2025-09-22T05:58:10Z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