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57" r:id="rId4"/>
    <p:sldId id="258" r:id="rId5"/>
    <p:sldId id="259" r:id="rId6"/>
    <p:sldId id="263" r:id="rId7"/>
    <p:sldId id="267" r:id="rId8"/>
    <p:sldId id="266" r:id="rId9"/>
    <p:sldId id="265" r:id="rId10"/>
    <p:sldId id="261" r:id="rId11"/>
    <p:sldId id="26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8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4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6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0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41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81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04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7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25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9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6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vi-VN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r>
              <a:rPr lang="en-US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12102" r="9033" b="63692"/>
          <a:stretch/>
        </p:blipFill>
        <p:spPr>
          <a:xfrm>
            <a:off x="154746" y="970670"/>
            <a:ext cx="12050290" cy="49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0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41641" r="47494" b="31282"/>
          <a:stretch/>
        </p:blipFill>
        <p:spPr>
          <a:xfrm>
            <a:off x="3334043" y="1169501"/>
            <a:ext cx="6119446" cy="5688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Em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cảm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thấy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thế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nào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nếu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ở trong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những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tinh </a:t>
            </a:r>
            <a:r>
              <a:rPr lang="vi-VN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huống</a:t>
            </a:r>
            <a:r>
              <a:rPr lang="vi-VN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525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6" t="46253" r="9262" b="32688"/>
          <a:stretch/>
        </p:blipFill>
        <p:spPr>
          <a:xfrm>
            <a:off x="2729132" y="1049590"/>
            <a:ext cx="6766559" cy="5498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245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67890" r="46360" b="7343"/>
          <a:stretch/>
        </p:blipFill>
        <p:spPr>
          <a:xfrm>
            <a:off x="3235569" y="1082575"/>
            <a:ext cx="6247819" cy="5515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259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1" t="67412" r="10018" b="7946"/>
          <a:stretch/>
        </p:blipFill>
        <p:spPr>
          <a:xfrm>
            <a:off x="3784209" y="1083212"/>
            <a:ext cx="5679830" cy="5500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862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5333" r="17130" b="71077"/>
          <a:stretch/>
        </p:blipFill>
        <p:spPr>
          <a:xfrm>
            <a:off x="215909" y="365760"/>
            <a:ext cx="11708968" cy="52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0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29128" r="20311" b="34564"/>
          <a:stretch/>
        </p:blipFill>
        <p:spPr>
          <a:xfrm>
            <a:off x="984499" y="1"/>
            <a:ext cx="9791353" cy="67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8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94</Words>
  <Application>Microsoft Office PowerPoint</Application>
  <PresentationFormat>Widescreen</PresentationFormat>
  <Paragraphs>15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맑은 고딕</vt:lpstr>
      <vt:lpstr>微软雅黑</vt:lpstr>
      <vt:lpstr>宋体</vt:lpstr>
      <vt:lpstr>Arial</vt:lpstr>
      <vt:lpstr>Calibri</vt:lpstr>
      <vt:lpstr>Calibri Light</vt:lpstr>
      <vt:lpstr>Times New Roman</vt:lpstr>
      <vt:lpstr>Wingdings</vt:lpstr>
      <vt:lpstr>1_自定义设计方案</vt:lpstr>
      <vt:lpstr>主管人员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2020-09-06T02:12:33Z</dcterms:created>
  <dcterms:modified xsi:type="dcterms:W3CDTF">2020-09-06T05:51:50Z</dcterms:modified>
</cp:coreProperties>
</file>