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73" r:id="rId5"/>
    <p:sldId id="260" r:id="rId6"/>
    <p:sldId id="263" r:id="rId7"/>
    <p:sldId id="261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A1E3-C9E8-4D30-8AD8-073B9B134E82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64536-4F2D-8895-CA9F-3D07836D7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89721"/>
            <a:ext cx="8178799" cy="267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22-zpc.zdn.vn/7266690870554929949/47188b8c4099b6c7ef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29684" cy="378621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85852" y="5143512"/>
            <a:ext cx="420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HS tự liên hệ bản thân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22-zpc.zdn.vn/7266690870554929949/47188b8c4099b6c7ef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328612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4429132"/>
            <a:ext cx="85011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1,3;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2, 4.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6052" y="33602"/>
            <a:ext cx="87154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f2.photo.talk.zdn.vn/1315800820350389904/e50d4a9a818f77d12e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2542"/>
            <a:ext cx="9144000" cy="3429024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688" y="4643446"/>
            <a:ext cx="86440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1, 2, 4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85918" y="1000108"/>
            <a:ext cx="5562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1714488"/>
            <a:ext cx="8650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86116" y="285728"/>
            <a:ext cx="2121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2910" y="928670"/>
            <a:ext cx="7244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khuyên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Administrator\Pictures\Screenshot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905270" cy="3643338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85852" y="5357826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khuyên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7.photo.talk.zdn.vn/4630694524567822813/1febf6763d63cb3d9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6676" cy="471490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357166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70778" y="4725144"/>
            <a:ext cx="7908395" cy="11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59536" fontAlgn="base">
              <a:spcBef>
                <a:spcPct val="0"/>
              </a:spcBef>
              <a:spcAft>
                <a:spcPts val="600"/>
              </a:spcAft>
            </a:pPr>
            <a:r>
              <a:rPr lang="en-US" sz="3384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D7CA4-7517-9FE7-5ABF-1B61F7B23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8282"/>
            <a:ext cx="6066592" cy="384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ở ảnh">
            <a:extLst>
              <a:ext uri="{FF2B5EF4-FFF2-40B4-BE49-F238E27FC236}">
                <a16:creationId xmlns:a16="http://schemas.microsoft.com/office/drawing/2014/main" id="{21C9F3FA-EC3E-E524-3A0F-0E0AB8E4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"/>
            <a:ext cx="9144000" cy="28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A05C9F-8277-ADAD-AEB0-F0B5AA77A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908"/>
            <a:ext cx="2748439" cy="394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442D4-D1B1-A70E-D181-EBCE0E6CC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84784"/>
            <a:ext cx="8178799" cy="4600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59827-C18C-4FC0-DCD2-A206888BB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03AEC-CFFA-8A6B-9BFD-68324C1167B6}"/>
              </a:ext>
            </a:extLst>
          </p:cNvPr>
          <p:cNvSpPr txBox="1"/>
          <p:nvPr/>
        </p:nvSpPr>
        <p:spPr>
          <a:xfrm>
            <a:off x="1630027" y="492264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523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F995F-3943-ED8A-6D23-71A94392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B7C988-E8C7-E9E0-F9EA-5BAA7E8ED638}"/>
              </a:ext>
            </a:extLst>
          </p:cNvPr>
          <p:cNvSpPr txBox="1"/>
          <p:nvPr/>
        </p:nvSpPr>
        <p:spPr>
          <a:xfrm>
            <a:off x="1630027" y="492264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07534-8B62-0895-D0FB-0D90E1476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8" y="1615648"/>
            <a:ext cx="2859867" cy="2962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24C6B-7D12-B4A5-1D96-183875872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064"/>
            <a:ext cx="2995050" cy="2749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32AAD-11E1-C5DF-CD3E-02545FC9A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10" y="1628800"/>
            <a:ext cx="353824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16.photo.talk.zdn.vn/7235137493885413175/1f157c48715e8700d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58180" cy="221457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214554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xảy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385762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khoẻ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khoẻ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khiến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bẩn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chịu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285728"/>
            <a:ext cx="6758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Pictures\Screenshot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7982" cy="50720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7224" y="6072206"/>
            <a:ext cx="7540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4714884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ướt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dministrator\Pictures\Screenshot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2129" y="2143116"/>
            <a:ext cx="8513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III.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366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35</cp:revision>
  <dcterms:created xsi:type="dcterms:W3CDTF">2021-09-04T09:20:46Z</dcterms:created>
  <dcterms:modified xsi:type="dcterms:W3CDTF">2025-09-22T05:31:19Z</dcterms:modified>
</cp:coreProperties>
</file>