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261" r:id="rId3"/>
    <p:sldId id="305" r:id="rId4"/>
    <p:sldId id="306" r:id="rId5"/>
    <p:sldId id="378" r:id="rId6"/>
    <p:sldId id="380" r:id="rId7"/>
    <p:sldId id="271" r:id="rId8"/>
    <p:sldId id="277" r:id="rId9"/>
    <p:sldId id="263" r:id="rId10"/>
    <p:sldId id="264" r:id="rId11"/>
    <p:sldId id="268" r:id="rId12"/>
    <p:sldId id="270" r:id="rId13"/>
    <p:sldId id="336" r:id="rId14"/>
    <p:sldId id="337" r:id="rId15"/>
    <p:sldId id="383" r:id="rId16"/>
    <p:sldId id="382" r:id="rId17"/>
    <p:sldId id="280" r:id="rId18"/>
    <p:sldId id="384" r:id="rId19"/>
    <p:sldId id="391" r:id="rId20"/>
    <p:sldId id="390" r:id="rId21"/>
    <p:sldId id="389" r:id="rId22"/>
    <p:sldId id="388" r:id="rId23"/>
    <p:sldId id="387" r:id="rId24"/>
    <p:sldId id="386" r:id="rId25"/>
    <p:sldId id="284" r:id="rId26"/>
    <p:sldId id="392" r:id="rId27"/>
    <p:sldId id="393" r:id="rId28"/>
    <p:sldId id="381" r:id="rId29"/>
    <p:sldId id="397" r:id="rId30"/>
    <p:sldId id="398" r:id="rId31"/>
    <p:sldId id="345" r:id="rId32"/>
    <p:sldId id="394" r:id="rId33"/>
    <p:sldId id="351" r:id="rId34"/>
    <p:sldId id="352" r:id="rId35"/>
    <p:sldId id="353" r:id="rId36"/>
    <p:sldId id="395" r:id="rId37"/>
    <p:sldId id="396" r:id="rId38"/>
    <p:sldId id="346" r:id="rId39"/>
    <p:sldId id="347" r:id="rId40"/>
    <p:sldId id="348" r:id="rId41"/>
    <p:sldId id="349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A94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05835a37f4750773880f95875ae544a8e5947374c80e1ad31507b23b1111f0c0::" providerId="AD" clId="Web-{A1310348-84CD-4571-B13A-FA3A82929CC0}"/>
    <pc:docChg chg="modSld">
      <pc:chgData name="Guest User" userId="S::urn:spo:anon#05835a37f4750773880f95875ae544a8e5947374c80e1ad31507b23b1111f0c0::" providerId="AD" clId="Web-{A1310348-84CD-4571-B13A-FA3A82929CC0}" dt="2024-03-23T03:43:19.035" v="26" actId="20577"/>
      <pc:docMkLst>
        <pc:docMk/>
      </pc:docMkLst>
      <pc:sldChg chg="modSp">
        <pc:chgData name="Guest User" userId="S::urn:spo:anon#05835a37f4750773880f95875ae544a8e5947374c80e1ad31507b23b1111f0c0::" providerId="AD" clId="Web-{A1310348-84CD-4571-B13A-FA3A82929CC0}" dt="2024-03-23T03:43:19.035" v="26" actId="20577"/>
        <pc:sldMkLst>
          <pc:docMk/>
          <pc:sldMk cId="3233563632" sldId="391"/>
        </pc:sldMkLst>
        <pc:spChg chg="mod">
          <ac:chgData name="Guest User" userId="S::urn:spo:anon#05835a37f4750773880f95875ae544a8e5947374c80e1ad31507b23b1111f0c0::" providerId="AD" clId="Web-{A1310348-84CD-4571-B13A-FA3A82929CC0}" dt="2024-03-23T03:42:58.753" v="8" actId="20577"/>
          <ac:spMkLst>
            <pc:docMk/>
            <pc:sldMk cId="3233563632" sldId="391"/>
            <ac:spMk id="2" creationId="{E95BFEBA-B565-EAA1-9383-1E1CDA636E50}"/>
          </ac:spMkLst>
        </pc:spChg>
        <pc:spChg chg="mod">
          <ac:chgData name="Guest User" userId="S::urn:spo:anon#05835a37f4750773880f95875ae544a8e5947374c80e1ad31507b23b1111f0c0::" providerId="AD" clId="Web-{A1310348-84CD-4571-B13A-FA3A82929CC0}" dt="2024-03-23T03:43:19.035" v="26" actId="20577"/>
          <ac:spMkLst>
            <pc:docMk/>
            <pc:sldMk cId="3233563632" sldId="391"/>
            <ac:spMk id="3" creationId="{5A22FB24-D1B1-591B-75B3-F2686F87E1A8}"/>
          </ac:spMkLst>
        </pc:spChg>
      </pc:sldChg>
    </pc:docChg>
  </pc:docChgLst>
  <pc:docChgLst>
    <pc:chgData name="Phan Van Rieu (Hugo)" userId="032e726b-b6b7-45df-b0ca-e82fb010a48a" providerId="ADAL" clId="{2ABB96CD-3093-43CC-97EB-B83B5DFDC375}"/>
    <pc:docChg chg="modSld">
      <pc:chgData name="Phan Van Rieu (Hugo)" userId="032e726b-b6b7-45df-b0ca-e82fb010a48a" providerId="ADAL" clId="{2ABB96CD-3093-43CC-97EB-B83B5DFDC375}" dt="2024-07-16T02:08:52.136" v="2" actId="1076"/>
      <pc:docMkLst>
        <pc:docMk/>
      </pc:docMkLst>
      <pc:sldChg chg="modSp mod">
        <pc:chgData name="Phan Van Rieu (Hugo)" userId="032e726b-b6b7-45df-b0ca-e82fb010a48a" providerId="ADAL" clId="{2ABB96CD-3093-43CC-97EB-B83B5DFDC375}" dt="2024-07-16T02:08:52.136" v="2" actId="1076"/>
        <pc:sldMkLst>
          <pc:docMk/>
          <pc:sldMk cId="2789140864" sldId="261"/>
        </pc:sldMkLst>
        <pc:picChg chg="mod">
          <ac:chgData name="Phan Van Rieu (Hugo)" userId="032e726b-b6b7-45df-b0ca-e82fb010a48a" providerId="ADAL" clId="{2ABB96CD-3093-43CC-97EB-B83B5DFDC375}" dt="2024-07-16T02:08:52.136" v="2" actId="1076"/>
          <ac:picMkLst>
            <pc:docMk/>
            <pc:sldMk cId="2789140864" sldId="261"/>
            <ac:picMk id="5" creationId="{EE05A661-B004-4A1D-9A98-F8F1A926DB72}"/>
          </ac:picMkLst>
        </pc:picChg>
      </pc:sldChg>
      <pc:sldChg chg="modSp mod">
        <pc:chgData name="Phan Van Rieu (Hugo)" userId="032e726b-b6b7-45df-b0ca-e82fb010a48a" providerId="ADAL" clId="{2ABB96CD-3093-43CC-97EB-B83B5DFDC375}" dt="2024-06-02T02:10:14.081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2ABB96CD-3093-43CC-97EB-B83B5DFDC375}" dt="2024-06-02T02:10:14.081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CA9CC03D-EBEE-48D0-A668-36719256B1BF}"/>
    <pc:docChg chg="undo custSel addSld delSld modSld modMainMaster">
      <pc:chgData name="Phan Van Rieu (Hugo)" userId="032e726b-b6b7-45df-b0ca-e82fb010a48a" providerId="ADAL" clId="{CA9CC03D-EBEE-48D0-A668-36719256B1BF}" dt="2024-04-19T08:19:41.987" v="100" actId="20577"/>
      <pc:docMkLst>
        <pc:docMk/>
      </pc:docMkLst>
      <pc:sldChg chg="addSp delSp modSp mod">
        <pc:chgData name="Phan Van Rieu (Hugo)" userId="032e726b-b6b7-45df-b0ca-e82fb010a48a" providerId="ADAL" clId="{CA9CC03D-EBEE-48D0-A668-36719256B1BF}" dt="2024-04-18T15:50:07.604" v="5" actId="14861"/>
        <pc:sldMkLst>
          <pc:docMk/>
          <pc:sldMk cId="2789140864" sldId="261"/>
        </pc:sldMkLst>
        <pc:picChg chg="del">
          <ac:chgData name="Phan Van Rieu (Hugo)" userId="032e726b-b6b7-45df-b0ca-e82fb010a48a" providerId="ADAL" clId="{CA9CC03D-EBEE-48D0-A668-36719256B1BF}" dt="2024-04-18T15:49:41.108" v="0" actId="478"/>
          <ac:picMkLst>
            <pc:docMk/>
            <pc:sldMk cId="2789140864" sldId="261"/>
            <ac:picMk id="4" creationId="{576FCD5A-5389-9B81-0010-6FAC56D0C3D4}"/>
          </ac:picMkLst>
        </pc:picChg>
        <pc:picChg chg="add mod">
          <ac:chgData name="Phan Van Rieu (Hugo)" userId="032e726b-b6b7-45df-b0ca-e82fb010a48a" providerId="ADAL" clId="{CA9CC03D-EBEE-48D0-A668-36719256B1BF}" dt="2024-04-18T15:50:07.604" v="5" actId="14861"/>
          <ac:picMkLst>
            <pc:docMk/>
            <pc:sldMk cId="2789140864" sldId="261"/>
            <ac:picMk id="5" creationId="{EE05A661-B004-4A1D-9A98-F8F1A926DB72}"/>
          </ac:picMkLst>
        </pc:picChg>
      </pc:sldChg>
      <pc:sldChg chg="modSp">
        <pc:chgData name="Phan Van Rieu (Hugo)" userId="032e726b-b6b7-45df-b0ca-e82fb010a48a" providerId="ADAL" clId="{CA9CC03D-EBEE-48D0-A668-36719256B1BF}" dt="2024-04-18T15:50:29.018" v="22" actId="20577"/>
        <pc:sldMkLst>
          <pc:docMk/>
          <pc:sldMk cId="4263250347" sldId="263"/>
        </pc:sldMkLst>
        <pc:spChg chg="mod">
          <ac:chgData name="Phan Van Rieu (Hugo)" userId="032e726b-b6b7-45df-b0ca-e82fb010a48a" providerId="ADAL" clId="{CA9CC03D-EBEE-48D0-A668-36719256B1BF}" dt="2024-04-18T15:50:29.018" v="22" actId="20577"/>
          <ac:spMkLst>
            <pc:docMk/>
            <pc:sldMk cId="4263250347" sldId="263"/>
            <ac:spMk id="3" creationId="{5794D8E8-0EA9-CF71-8302-86118775D6E7}"/>
          </ac:spMkLst>
        </pc:spChg>
      </pc:sldChg>
      <pc:sldChg chg="modSp mod">
        <pc:chgData name="Phan Van Rieu (Hugo)" userId="032e726b-b6b7-45df-b0ca-e82fb010a48a" providerId="ADAL" clId="{CA9CC03D-EBEE-48D0-A668-36719256B1BF}" dt="2024-04-18T15:50:47.618" v="24" actId="1076"/>
        <pc:sldMkLst>
          <pc:docMk/>
          <pc:sldMk cId="1469874455" sldId="280"/>
        </pc:sldMkLst>
        <pc:picChg chg="mod">
          <ac:chgData name="Phan Van Rieu (Hugo)" userId="032e726b-b6b7-45df-b0ca-e82fb010a48a" providerId="ADAL" clId="{CA9CC03D-EBEE-48D0-A668-36719256B1BF}" dt="2024-04-18T15:50:47.618" v="24" actId="1076"/>
          <ac:picMkLst>
            <pc:docMk/>
            <pc:sldMk cId="1469874455" sldId="280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CA9CC03D-EBEE-48D0-A668-36719256B1BF}" dt="2024-04-18T15:51:22.612" v="29" actId="1076"/>
        <pc:sldMkLst>
          <pc:docMk/>
          <pc:sldMk cId="1310337227" sldId="284"/>
        </pc:sldMkLst>
        <pc:picChg chg="mod">
          <ac:chgData name="Phan Van Rieu (Hugo)" userId="032e726b-b6b7-45df-b0ca-e82fb010a48a" providerId="ADAL" clId="{CA9CC03D-EBEE-48D0-A668-36719256B1BF}" dt="2024-04-18T15:51:22.612" v="29" actId="1076"/>
          <ac:picMkLst>
            <pc:docMk/>
            <pc:sldMk cId="1310337227" sldId="284"/>
            <ac:picMk id="2" creationId="{00000000-0000-0000-0000-000000000000}"/>
          </ac:picMkLst>
        </pc:picChg>
      </pc:sldChg>
      <pc:sldChg chg="modSp del mod">
        <pc:chgData name="Phan Van Rieu (Hugo)" userId="032e726b-b6b7-45df-b0ca-e82fb010a48a" providerId="ADAL" clId="{CA9CC03D-EBEE-48D0-A668-36719256B1BF}" dt="2024-04-18T15:52:11.286" v="30" actId="47"/>
        <pc:sldMkLst>
          <pc:docMk/>
          <pc:sldMk cId="454145991" sldId="287"/>
        </pc:sldMkLst>
        <pc:picChg chg="mod">
          <ac:chgData name="Phan Van Rieu (Hugo)" userId="032e726b-b6b7-45df-b0ca-e82fb010a48a" providerId="ADAL" clId="{CA9CC03D-EBEE-48D0-A668-36719256B1BF}" dt="2024-04-18T15:50:55.212" v="27" actId="1076"/>
          <ac:picMkLst>
            <pc:docMk/>
            <pc:sldMk cId="454145991" sldId="287"/>
            <ac:picMk id="2" creationId="{00000000-0000-0000-0000-000000000000}"/>
          </ac:picMkLst>
        </pc:picChg>
      </pc:sldChg>
      <pc:sldChg chg="modSp mod">
        <pc:chgData name="Phan Van Rieu (Hugo)" userId="032e726b-b6b7-45df-b0ca-e82fb010a48a" providerId="ADAL" clId="{CA9CC03D-EBEE-48D0-A668-36719256B1BF}" dt="2024-04-19T08:19:41.987" v="100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CA9CC03D-EBEE-48D0-A668-36719256B1BF}" dt="2024-04-19T08:19:41.987" v="100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CA9CC03D-EBEE-48D0-A668-36719256B1BF}" dt="2024-04-19T07:21:39.606" v="62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CA9CC03D-EBEE-48D0-A668-36719256B1BF}" dt="2024-04-19T07:21:39.606" v="62" actId="2711"/>
          <ac:spMkLst>
            <pc:docMk/>
            <pc:sldMk cId="1561148267" sldId="347"/>
            <ac:spMk id="5" creationId="{00000000-0000-0000-0000-000000000000}"/>
          </ac:spMkLst>
        </pc:spChg>
      </pc:sldChg>
      <pc:sldChg chg="delSp modSp mod">
        <pc:chgData name="Phan Van Rieu (Hugo)" userId="032e726b-b6b7-45df-b0ca-e82fb010a48a" providerId="ADAL" clId="{CA9CC03D-EBEE-48D0-A668-36719256B1BF}" dt="2024-04-18T15:56:42.217" v="55" actId="478"/>
        <pc:sldMkLst>
          <pc:docMk/>
          <pc:sldMk cId="681377686" sldId="351"/>
        </pc:sldMkLst>
        <pc:spChg chg="del mod">
          <ac:chgData name="Phan Van Rieu (Hugo)" userId="032e726b-b6b7-45df-b0ca-e82fb010a48a" providerId="ADAL" clId="{CA9CC03D-EBEE-48D0-A668-36719256B1BF}" dt="2024-04-18T15:56:42.217" v="55" actId="478"/>
          <ac:spMkLst>
            <pc:docMk/>
            <pc:sldMk cId="681377686" sldId="351"/>
            <ac:spMk id="6" creationId="{00000000-0000-0000-0000-000000000000}"/>
          </ac:spMkLst>
        </pc:spChg>
      </pc:sldChg>
      <pc:sldChg chg="delSp mod">
        <pc:chgData name="Phan Van Rieu (Hugo)" userId="032e726b-b6b7-45df-b0ca-e82fb010a48a" providerId="ADAL" clId="{CA9CC03D-EBEE-48D0-A668-36719256B1BF}" dt="2024-04-18T15:56:46.670" v="56" actId="478"/>
        <pc:sldMkLst>
          <pc:docMk/>
          <pc:sldMk cId="3668985605" sldId="352"/>
        </pc:sldMkLst>
        <pc:spChg chg="del">
          <ac:chgData name="Phan Van Rieu (Hugo)" userId="032e726b-b6b7-45df-b0ca-e82fb010a48a" providerId="ADAL" clId="{CA9CC03D-EBEE-48D0-A668-36719256B1BF}" dt="2024-04-18T15:56:46.670" v="56" actId="478"/>
          <ac:spMkLst>
            <pc:docMk/>
            <pc:sldMk cId="3668985605" sldId="352"/>
            <ac:spMk id="6" creationId="{00000000-0000-0000-0000-000000000000}"/>
          </ac:spMkLst>
        </pc:spChg>
      </pc:sldChg>
      <pc:sldChg chg="delSp mod">
        <pc:chgData name="Phan Van Rieu (Hugo)" userId="032e726b-b6b7-45df-b0ca-e82fb010a48a" providerId="ADAL" clId="{CA9CC03D-EBEE-48D0-A668-36719256B1BF}" dt="2024-04-18T15:56:50.450" v="57" actId="478"/>
        <pc:sldMkLst>
          <pc:docMk/>
          <pc:sldMk cId="821788342" sldId="353"/>
        </pc:sldMkLst>
        <pc:spChg chg="del">
          <ac:chgData name="Phan Van Rieu (Hugo)" userId="032e726b-b6b7-45df-b0ca-e82fb010a48a" providerId="ADAL" clId="{CA9CC03D-EBEE-48D0-A668-36719256B1BF}" dt="2024-04-18T15:56:50.450" v="57" actId="478"/>
          <ac:spMkLst>
            <pc:docMk/>
            <pc:sldMk cId="821788342" sldId="353"/>
            <ac:spMk id="6" creationId="{00000000-0000-0000-0000-000000000000}"/>
          </ac:spMkLst>
        </pc:spChg>
      </pc:sldChg>
      <pc:sldChg chg="addSp delSp modSp mod">
        <pc:chgData name="Phan Van Rieu (Hugo)" userId="032e726b-b6b7-45df-b0ca-e82fb010a48a" providerId="ADAL" clId="{CA9CC03D-EBEE-48D0-A668-36719256B1BF}" dt="2024-04-19T07:22:15.897" v="64" actId="478"/>
        <pc:sldMkLst>
          <pc:docMk/>
          <pc:sldMk cId="1114255461" sldId="378"/>
        </pc:sldMkLst>
        <pc:spChg chg="add del mod">
          <ac:chgData name="Phan Van Rieu (Hugo)" userId="032e726b-b6b7-45df-b0ca-e82fb010a48a" providerId="ADAL" clId="{CA9CC03D-EBEE-48D0-A668-36719256B1BF}" dt="2024-04-19T07:22:15.897" v="64" actId="478"/>
          <ac:spMkLst>
            <pc:docMk/>
            <pc:sldMk cId="1114255461" sldId="378"/>
            <ac:spMk id="2" creationId="{05A53ADD-F0E9-4928-A537-BA4873296892}"/>
          </ac:spMkLst>
        </pc:spChg>
      </pc:sldChg>
      <pc:sldChg chg="addSp delSp mod addAnim delAnim">
        <pc:chgData name="Phan Van Rieu (Hugo)" userId="032e726b-b6b7-45df-b0ca-e82fb010a48a" providerId="ADAL" clId="{CA9CC03D-EBEE-48D0-A668-36719256B1BF}" dt="2024-04-18T15:56:15.539" v="52" actId="478"/>
        <pc:sldMkLst>
          <pc:docMk/>
          <pc:sldMk cId="2937297605" sldId="381"/>
        </pc:sldMkLst>
        <pc:spChg chg="add del">
          <ac:chgData name="Phan Van Rieu (Hugo)" userId="032e726b-b6b7-45df-b0ca-e82fb010a48a" providerId="ADAL" clId="{CA9CC03D-EBEE-48D0-A668-36719256B1BF}" dt="2024-04-18T15:56:15.539" v="52" actId="478"/>
          <ac:spMkLst>
            <pc:docMk/>
            <pc:sldMk cId="2937297605" sldId="381"/>
            <ac:spMk id="3" creationId="{4B7CE546-7932-3B62-E675-EBC20E5924D4}"/>
          </ac:spMkLst>
        </pc:spChg>
        <pc:spChg chg="add del">
          <ac:chgData name="Phan Van Rieu (Hugo)" userId="032e726b-b6b7-45df-b0ca-e82fb010a48a" providerId="ADAL" clId="{CA9CC03D-EBEE-48D0-A668-36719256B1BF}" dt="2024-04-18T15:56:15.539" v="52" actId="478"/>
          <ac:spMkLst>
            <pc:docMk/>
            <pc:sldMk cId="2937297605" sldId="381"/>
            <ac:spMk id="5" creationId="{E5592D7B-5CE9-8534-F154-99D438982882}"/>
          </ac:spMkLst>
        </pc:spChg>
        <pc:spChg chg="add del">
          <ac:chgData name="Phan Van Rieu (Hugo)" userId="032e726b-b6b7-45df-b0ca-e82fb010a48a" providerId="ADAL" clId="{CA9CC03D-EBEE-48D0-A668-36719256B1BF}" dt="2024-04-18T15:56:15.539" v="52" actId="478"/>
          <ac:spMkLst>
            <pc:docMk/>
            <pc:sldMk cId="2937297605" sldId="381"/>
            <ac:spMk id="7" creationId="{87C79E13-E7B9-823C-E0E7-752F8B505481}"/>
          </ac:spMkLst>
        </pc:spChg>
        <pc:spChg chg="add del">
          <ac:chgData name="Phan Van Rieu (Hugo)" userId="032e726b-b6b7-45df-b0ca-e82fb010a48a" providerId="ADAL" clId="{CA9CC03D-EBEE-48D0-A668-36719256B1BF}" dt="2024-04-18T15:56:15.539" v="52" actId="478"/>
          <ac:spMkLst>
            <pc:docMk/>
            <pc:sldMk cId="2937297605" sldId="381"/>
            <ac:spMk id="8" creationId="{BAC08B6D-387A-A0D3-A649-DC5255773F70}"/>
          </ac:spMkLst>
        </pc:spChg>
        <pc:spChg chg="add del">
          <ac:chgData name="Phan Van Rieu (Hugo)" userId="032e726b-b6b7-45df-b0ca-e82fb010a48a" providerId="ADAL" clId="{CA9CC03D-EBEE-48D0-A668-36719256B1BF}" dt="2024-04-18T15:56:15.539" v="52" actId="478"/>
          <ac:spMkLst>
            <pc:docMk/>
            <pc:sldMk cId="2937297605" sldId="381"/>
            <ac:spMk id="9" creationId="{3F678FBA-D906-7C16-AA43-3536347E2820}"/>
          </ac:spMkLst>
        </pc:spChg>
        <pc:spChg chg="add del">
          <ac:chgData name="Phan Van Rieu (Hugo)" userId="032e726b-b6b7-45df-b0ca-e82fb010a48a" providerId="ADAL" clId="{CA9CC03D-EBEE-48D0-A668-36719256B1BF}" dt="2024-04-18T15:56:15.539" v="52" actId="478"/>
          <ac:spMkLst>
            <pc:docMk/>
            <pc:sldMk cId="2937297605" sldId="381"/>
            <ac:spMk id="10" creationId="{11701ECB-3675-0FA4-1440-43B0F2FB4E8D}"/>
          </ac:spMkLst>
        </pc:spChg>
      </pc:sldChg>
      <pc:sldChg chg="modSp mod">
        <pc:chgData name="Phan Van Rieu (Hugo)" userId="032e726b-b6b7-45df-b0ca-e82fb010a48a" providerId="ADAL" clId="{CA9CC03D-EBEE-48D0-A668-36719256B1BF}" dt="2024-04-18T15:52:28.461" v="32" actId="1076"/>
        <pc:sldMkLst>
          <pc:docMk/>
          <pc:sldMk cId="29282186" sldId="392"/>
        </pc:sldMkLst>
        <pc:picChg chg="mod">
          <ac:chgData name="Phan Van Rieu (Hugo)" userId="032e726b-b6b7-45df-b0ca-e82fb010a48a" providerId="ADAL" clId="{CA9CC03D-EBEE-48D0-A668-36719256B1BF}" dt="2024-04-18T15:52:28.461" v="32" actId="1076"/>
          <ac:picMkLst>
            <pc:docMk/>
            <pc:sldMk cId="29282186" sldId="392"/>
            <ac:picMk id="3" creationId="{D7B1CC12-0659-FCD2-F62E-5DEF6CCDC443}"/>
          </ac:picMkLst>
        </pc:picChg>
      </pc:sldChg>
      <pc:sldChg chg="delSp mod">
        <pc:chgData name="Phan Van Rieu (Hugo)" userId="032e726b-b6b7-45df-b0ca-e82fb010a48a" providerId="ADAL" clId="{CA9CC03D-EBEE-48D0-A668-36719256B1BF}" dt="2024-04-18T15:56:54.378" v="58" actId="478"/>
        <pc:sldMkLst>
          <pc:docMk/>
          <pc:sldMk cId="3554625765" sldId="395"/>
        </pc:sldMkLst>
        <pc:spChg chg="del">
          <ac:chgData name="Phan Van Rieu (Hugo)" userId="032e726b-b6b7-45df-b0ca-e82fb010a48a" providerId="ADAL" clId="{CA9CC03D-EBEE-48D0-A668-36719256B1BF}" dt="2024-04-18T15:56:54.378" v="58" actId="478"/>
          <ac:spMkLst>
            <pc:docMk/>
            <pc:sldMk cId="3554625765" sldId="395"/>
            <ac:spMk id="6" creationId="{00000000-0000-0000-0000-000000000000}"/>
          </ac:spMkLst>
        </pc:spChg>
      </pc:sldChg>
      <pc:sldChg chg="delSp mod">
        <pc:chgData name="Phan Van Rieu (Hugo)" userId="032e726b-b6b7-45df-b0ca-e82fb010a48a" providerId="ADAL" clId="{CA9CC03D-EBEE-48D0-A668-36719256B1BF}" dt="2024-04-18T15:56:57.753" v="59" actId="478"/>
        <pc:sldMkLst>
          <pc:docMk/>
          <pc:sldMk cId="1443971244" sldId="396"/>
        </pc:sldMkLst>
        <pc:spChg chg="del">
          <ac:chgData name="Phan Van Rieu (Hugo)" userId="032e726b-b6b7-45df-b0ca-e82fb010a48a" providerId="ADAL" clId="{CA9CC03D-EBEE-48D0-A668-36719256B1BF}" dt="2024-04-18T15:56:57.753" v="59" actId="478"/>
          <ac:spMkLst>
            <pc:docMk/>
            <pc:sldMk cId="1443971244" sldId="396"/>
            <ac:spMk id="6" creationId="{00000000-0000-0000-0000-000000000000}"/>
          </ac:spMkLst>
        </pc:spChg>
      </pc:sldChg>
      <pc:sldChg chg="addSp modSp new mod modAnim">
        <pc:chgData name="Phan Van Rieu (Hugo)" userId="032e726b-b6b7-45df-b0ca-e82fb010a48a" providerId="ADAL" clId="{CA9CC03D-EBEE-48D0-A668-36719256B1BF}" dt="2024-04-18T15:54:44.391" v="39" actId="1076"/>
        <pc:sldMkLst>
          <pc:docMk/>
          <pc:sldMk cId="657679753" sldId="397"/>
        </pc:sldMkLst>
        <pc:spChg chg="add mod">
          <ac:chgData name="Phan Van Rieu (Hugo)" userId="032e726b-b6b7-45df-b0ca-e82fb010a48a" providerId="ADAL" clId="{CA9CC03D-EBEE-48D0-A668-36719256B1BF}" dt="2024-04-18T15:54:36.760" v="38" actId="1076"/>
          <ac:spMkLst>
            <pc:docMk/>
            <pc:sldMk cId="657679753" sldId="397"/>
            <ac:spMk id="4" creationId="{A1A257A9-4F0E-4EC4-A72B-6DEC5C8FF20F}"/>
          </ac:spMkLst>
        </pc:spChg>
        <pc:spChg chg="add mod">
          <ac:chgData name="Phan Van Rieu (Hugo)" userId="032e726b-b6b7-45df-b0ca-e82fb010a48a" providerId="ADAL" clId="{CA9CC03D-EBEE-48D0-A668-36719256B1BF}" dt="2024-04-18T15:54:44.391" v="39" actId="1076"/>
          <ac:spMkLst>
            <pc:docMk/>
            <pc:sldMk cId="657679753" sldId="397"/>
            <ac:spMk id="5" creationId="{093DA7AF-694B-427A-BA92-7896B399904E}"/>
          </ac:spMkLst>
        </pc:spChg>
        <pc:picChg chg="add mod">
          <ac:chgData name="Phan Van Rieu (Hugo)" userId="032e726b-b6b7-45df-b0ca-e82fb010a48a" providerId="ADAL" clId="{CA9CC03D-EBEE-48D0-A668-36719256B1BF}" dt="2024-04-18T15:54:24.085" v="36" actId="1076"/>
          <ac:picMkLst>
            <pc:docMk/>
            <pc:sldMk cId="657679753" sldId="397"/>
            <ac:picMk id="3" creationId="{99DED0F6-9590-403E-A264-259FA487DA48}"/>
          </ac:picMkLst>
        </pc:picChg>
      </pc:sldChg>
      <pc:sldChg chg="addSp modSp new mod modAnim">
        <pc:chgData name="Phan Van Rieu (Hugo)" userId="032e726b-b6b7-45df-b0ca-e82fb010a48a" providerId="ADAL" clId="{CA9CC03D-EBEE-48D0-A668-36719256B1BF}" dt="2024-04-18T15:56:06.193" v="51" actId="1076"/>
        <pc:sldMkLst>
          <pc:docMk/>
          <pc:sldMk cId="754231218" sldId="398"/>
        </pc:sldMkLst>
        <pc:spChg chg="add mod">
          <ac:chgData name="Phan Van Rieu (Hugo)" userId="032e726b-b6b7-45df-b0ca-e82fb010a48a" providerId="ADAL" clId="{CA9CC03D-EBEE-48D0-A668-36719256B1BF}" dt="2024-04-18T15:55:37.408" v="45" actId="1076"/>
          <ac:spMkLst>
            <pc:docMk/>
            <pc:sldMk cId="754231218" sldId="398"/>
            <ac:spMk id="4" creationId="{0397A722-0FC2-4448-B37B-1571EDB18EDE}"/>
          </ac:spMkLst>
        </pc:spChg>
        <pc:spChg chg="add mod">
          <ac:chgData name="Phan Van Rieu (Hugo)" userId="032e726b-b6b7-45df-b0ca-e82fb010a48a" providerId="ADAL" clId="{CA9CC03D-EBEE-48D0-A668-36719256B1BF}" dt="2024-04-18T15:55:33.348" v="44" actId="1076"/>
          <ac:spMkLst>
            <pc:docMk/>
            <pc:sldMk cId="754231218" sldId="398"/>
            <ac:spMk id="5" creationId="{F9136932-5282-474F-94CA-0FBC5213588C}"/>
          </ac:spMkLst>
        </pc:spChg>
        <pc:spChg chg="add mod">
          <ac:chgData name="Phan Van Rieu (Hugo)" userId="032e726b-b6b7-45df-b0ca-e82fb010a48a" providerId="ADAL" clId="{CA9CC03D-EBEE-48D0-A668-36719256B1BF}" dt="2024-04-18T15:55:45.806" v="47" actId="20577"/>
          <ac:spMkLst>
            <pc:docMk/>
            <pc:sldMk cId="754231218" sldId="398"/>
            <ac:spMk id="6" creationId="{30B417D6-4D2F-4C97-A0DF-DF4D4EFF009F}"/>
          </ac:spMkLst>
        </pc:spChg>
        <pc:spChg chg="add mod">
          <ac:chgData name="Phan Van Rieu (Hugo)" userId="032e726b-b6b7-45df-b0ca-e82fb010a48a" providerId="ADAL" clId="{CA9CC03D-EBEE-48D0-A668-36719256B1BF}" dt="2024-04-18T15:56:06.193" v="51" actId="1076"/>
          <ac:spMkLst>
            <pc:docMk/>
            <pc:sldMk cId="754231218" sldId="398"/>
            <ac:spMk id="7" creationId="{C1976252-70EE-43C9-9ED0-167E5FDDC058}"/>
          </ac:spMkLst>
        </pc:spChg>
        <pc:picChg chg="add mod">
          <ac:chgData name="Phan Van Rieu (Hugo)" userId="032e726b-b6b7-45df-b0ca-e82fb010a48a" providerId="ADAL" clId="{CA9CC03D-EBEE-48D0-A668-36719256B1BF}" dt="2024-04-18T15:55:27.781" v="43" actId="1076"/>
          <ac:picMkLst>
            <pc:docMk/>
            <pc:sldMk cId="754231218" sldId="398"/>
            <ac:picMk id="3" creationId="{3816AF1C-5D37-4386-A595-A6782AD2E201}"/>
          </ac:picMkLst>
        </pc:picChg>
      </pc:sldChg>
      <pc:sldMasterChg chg="modSp mod">
        <pc:chgData name="Phan Van Rieu (Hugo)" userId="032e726b-b6b7-45df-b0ca-e82fb010a48a" providerId="ADAL" clId="{CA9CC03D-EBEE-48D0-A668-36719256B1BF}" dt="2024-04-18T15:57:52.832" v="61" actId="1076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CA9CC03D-EBEE-48D0-A668-36719256B1BF}" dt="2024-04-18T15:57:45.413" v="60" actId="1076"/>
          <ac:spMkLst>
            <pc:docMk/>
            <pc:sldMasterMk cId="1318186830" sldId="2147483648"/>
            <ac:spMk id="10" creationId="{00000000-0000-0000-0000-000000000000}"/>
          </ac:spMkLst>
        </pc:spChg>
        <pc:picChg chg="mod">
          <ac:chgData name="Phan Van Rieu (Hugo)" userId="032e726b-b6b7-45df-b0ca-e82fb010a48a" providerId="ADAL" clId="{CA9CC03D-EBEE-48D0-A668-36719256B1BF}" dt="2024-04-18T15:57:52.832" v="61" actId="1076"/>
          <ac:picMkLst>
            <pc:docMk/>
            <pc:sldMasterMk cId="1318186830" sldId="2147483648"/>
            <ac:picMk id="14" creationId="{8BB3CAC0-DB73-4BB1-87B5-4607202EF9B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41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6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01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4ACF7-AEDA-40D9-AB99-CB21C139CB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8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613937B-F859-D8C6-A35B-FEF32956B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DFB99C-A1F0-4447-BC58-52EEC0CC6320}" type="slidenum">
              <a:rPr lang="hu-HU" altLang="en-VN"/>
              <a:pPr eaLnBrk="1" hangingPunct="1"/>
              <a:t>8</a:t>
            </a:fld>
            <a:endParaRPr lang="hu-HU" altLang="en-VN"/>
          </a:p>
        </p:txBody>
      </p:sp>
      <p:sp>
        <p:nvSpPr>
          <p:cNvPr id="19459" name="1 Marcador de imagen de diapositiva">
            <a:extLst>
              <a:ext uri="{FF2B5EF4-FFF2-40B4-BE49-F238E27FC236}">
                <a16:creationId xmlns:a16="http://schemas.microsoft.com/office/drawing/2014/main" id="{E0DFCF0D-CB25-91E0-095E-874383427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2 Marcador de notas">
            <a:extLst>
              <a:ext uri="{FF2B5EF4-FFF2-40B4-BE49-F238E27FC236}">
                <a16:creationId xmlns:a16="http://schemas.microsoft.com/office/drawing/2014/main" id="{E1061ACB-2561-5971-EC43-5FFCD03C1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19461" name="3 Marcador de número de diapositiva">
            <a:extLst>
              <a:ext uri="{FF2B5EF4-FFF2-40B4-BE49-F238E27FC236}">
                <a16:creationId xmlns:a16="http://schemas.microsoft.com/office/drawing/2014/main" id="{AB951FCF-FD90-BE9E-BF0F-04C0429B114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C197FBD-6B17-984B-809B-67B93CA8B108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8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7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9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9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95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256ED6DA-DBDE-07F4-7AC5-66C82E4B8C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1A96D5-15FC-0E4F-B6F5-4FAC9EB853E3}" type="slidenum">
              <a:rPr lang="hu-HU" altLang="en-VN"/>
              <a:pPr eaLnBrk="1" hangingPunct="1"/>
              <a:t>10</a:t>
            </a:fld>
            <a:endParaRPr lang="hu-HU" altLang="en-VN"/>
          </a:p>
        </p:txBody>
      </p:sp>
      <p:sp>
        <p:nvSpPr>
          <p:cNvPr id="23555" name="1 Marcador de imagen de diapositiva">
            <a:extLst>
              <a:ext uri="{FF2B5EF4-FFF2-40B4-BE49-F238E27FC236}">
                <a16:creationId xmlns:a16="http://schemas.microsoft.com/office/drawing/2014/main" id="{720273C5-24CA-7CE7-447D-F87C751002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6" name="2 Marcador de notas">
            <a:extLst>
              <a:ext uri="{FF2B5EF4-FFF2-40B4-BE49-F238E27FC236}">
                <a16:creationId xmlns:a16="http://schemas.microsoft.com/office/drawing/2014/main" id="{6F6634A5-C244-C134-7E99-4E049069B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3557" name="3 Marcador de número de diapositiva">
            <a:extLst>
              <a:ext uri="{FF2B5EF4-FFF2-40B4-BE49-F238E27FC236}">
                <a16:creationId xmlns:a16="http://schemas.microsoft.com/office/drawing/2014/main" id="{4DA18078-796B-E7D7-047E-11F6A99A839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44042A2-F880-7C42-BA64-6BD115B81A31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10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20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F5FB5F6A-160E-C790-5926-BF45455BE8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8A0EBB-34FD-D740-B3D8-F62365BD6E49}" type="slidenum">
              <a:rPr lang="hu-HU" altLang="en-VN"/>
              <a:pPr eaLnBrk="1" hangingPunct="1"/>
              <a:t>11</a:t>
            </a:fld>
            <a:endParaRPr lang="hu-HU" altLang="en-VN"/>
          </a:p>
        </p:txBody>
      </p:sp>
      <p:sp>
        <p:nvSpPr>
          <p:cNvPr id="27651" name="1 Marcador de imagen de diapositiva">
            <a:extLst>
              <a:ext uri="{FF2B5EF4-FFF2-40B4-BE49-F238E27FC236}">
                <a16:creationId xmlns:a16="http://schemas.microsoft.com/office/drawing/2014/main" id="{367D1005-6B25-68B2-FCDF-467CF1AC05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2" name="2 Marcador de notas">
            <a:extLst>
              <a:ext uri="{FF2B5EF4-FFF2-40B4-BE49-F238E27FC236}">
                <a16:creationId xmlns:a16="http://schemas.microsoft.com/office/drawing/2014/main" id="{28806130-63D9-3D22-A32B-047624D10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7653" name="3 Marcador de número de diapositiva">
            <a:extLst>
              <a:ext uri="{FF2B5EF4-FFF2-40B4-BE49-F238E27FC236}">
                <a16:creationId xmlns:a16="http://schemas.microsoft.com/office/drawing/2014/main" id="{FA1001C8-496F-B9B4-ABC9-7CA8FC4751C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A0C05A0-0413-9748-B5BB-4BEE3FA4F022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11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FCB1CDAF-2367-629F-22A6-D8518EA04A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BDCD39-21EE-AE46-B20F-0EDC8DE99EEE}" type="slidenum">
              <a:rPr lang="hu-HU" altLang="en-VN"/>
              <a:pPr eaLnBrk="1" hangingPunct="1"/>
              <a:t>12</a:t>
            </a:fld>
            <a:endParaRPr lang="hu-HU" altLang="en-VN"/>
          </a:p>
        </p:txBody>
      </p:sp>
      <p:sp>
        <p:nvSpPr>
          <p:cNvPr id="29699" name="1 Marcador de imagen de diapositiva">
            <a:extLst>
              <a:ext uri="{FF2B5EF4-FFF2-40B4-BE49-F238E27FC236}">
                <a16:creationId xmlns:a16="http://schemas.microsoft.com/office/drawing/2014/main" id="{269F614C-1B42-201B-6A0A-6EE0155054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2 Marcador de notas">
            <a:extLst>
              <a:ext uri="{FF2B5EF4-FFF2-40B4-BE49-F238E27FC236}">
                <a16:creationId xmlns:a16="http://schemas.microsoft.com/office/drawing/2014/main" id="{FDBE3509-E652-9F47-D535-005DAADC1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9701" name="3 Marcador de número de diapositiva">
            <a:extLst>
              <a:ext uri="{FF2B5EF4-FFF2-40B4-BE49-F238E27FC236}">
                <a16:creationId xmlns:a16="http://schemas.microsoft.com/office/drawing/2014/main" id="{7EF66553-411D-201A-1B40-932CB939D14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FA099E8-AFB4-7641-9FE8-F1239DA88812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12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58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3513" y="17261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19374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41226-school-border-free-hq-image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publicdomainpictures.net/en/view-image.php?image=151821&amp;picture=thinking-stick-man" TargetMode="Externa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reepngimg.com/png/41226-school-border-free-hq-imag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571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AutoShape 32">
            <a:extLst>
              <a:ext uri="{FF2B5EF4-FFF2-40B4-BE49-F238E27FC236}">
                <a16:creationId xmlns:a16="http://schemas.microsoft.com/office/drawing/2014/main" id="{6DAFE29C-5709-B0B8-A79B-D2BF3F515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57467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SCIENCE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00F0448E-480A-AF16-EE83-433F58E1B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SCIENCE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6DCE64B4-4AD4-FAA7-632F-C1F977A5E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068638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MATHS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105B3048-6449-2FF1-50E9-7B2CA6432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789363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CHEMISTRY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A51FF06-8748-FE2C-77C2-1000A0780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812" y="5732463"/>
            <a:ext cx="720725" cy="611312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8212" name="Rectangle 2">
            <a:extLst>
              <a:ext uri="{FF2B5EF4-FFF2-40B4-BE49-F238E27FC236}">
                <a16:creationId xmlns:a16="http://schemas.microsoft.com/office/drawing/2014/main" id="{A86B3995-0280-84A9-2F28-9FC8D3783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2087563"/>
          </a:xfrm>
          <a:prstGeom prst="rect">
            <a:avLst/>
          </a:prstGeom>
          <a:noFill/>
          <a:ln w="38100" cap="rnd" algn="ctr">
            <a:solidFill>
              <a:srgbClr val="0070C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/>
          </a:p>
        </p:txBody>
      </p:sp>
      <p:pic>
        <p:nvPicPr>
          <p:cNvPr id="8213" name="Imagem 9" descr="science_teacher2.jpg">
            <a:extLst>
              <a:ext uri="{FF2B5EF4-FFF2-40B4-BE49-F238E27FC236}">
                <a16:creationId xmlns:a16="http://schemas.microsoft.com/office/drawing/2014/main" id="{5EF0740B-FC55-E8F9-8396-FD3436450C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80418"/>
            <a:ext cx="43434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922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AutoShape 32">
            <a:extLst>
              <a:ext uri="{FF2B5EF4-FFF2-40B4-BE49-F238E27FC236}">
                <a16:creationId xmlns:a16="http://schemas.microsoft.com/office/drawing/2014/main" id="{4E5031D8-D980-AC20-A703-DE69CB6C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068639"/>
            <a:ext cx="2952750" cy="57467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I.T.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90062DB8-0B0E-5647-EAD9-49B8EAFE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I.T.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659FD78B-C9A1-3FE1-39E3-D8C2567D6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576263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MATHS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51D9B7C7-1F86-D6F9-EA2F-0DDAF3684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789363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PE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A9045A4-5F86-FBCF-3E25-7F89F467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89" y="5877272"/>
            <a:ext cx="720725" cy="576064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12306" name="Rectangle 2">
            <a:extLst>
              <a:ext uri="{FF2B5EF4-FFF2-40B4-BE49-F238E27FC236}">
                <a16:creationId xmlns:a16="http://schemas.microsoft.com/office/drawing/2014/main" id="{4EB92A6B-92D6-BDF2-35F1-C34395FA6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2087563"/>
          </a:xfrm>
          <a:prstGeom prst="rect">
            <a:avLst/>
          </a:prstGeom>
          <a:noFill/>
          <a:ln w="38100" cap="rnd" algn="ctr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83B8411-EC92-3B14-A266-940D1DE54E0B}"/>
              </a:ext>
            </a:extLst>
          </p:cNvPr>
          <p:cNvSpPr/>
          <p:nvPr/>
        </p:nvSpPr>
        <p:spPr>
          <a:xfrm>
            <a:off x="1524000" y="1"/>
            <a:ext cx="838835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hu-HU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charset="0"/>
            </a:endParaRPr>
          </a:p>
        </p:txBody>
      </p:sp>
      <p:grpSp>
        <p:nvGrpSpPr>
          <p:cNvPr id="12310" name="Grupo 14">
            <a:extLst>
              <a:ext uri="{FF2B5EF4-FFF2-40B4-BE49-F238E27FC236}">
                <a16:creationId xmlns:a16="http://schemas.microsoft.com/office/drawing/2014/main" id="{3C9740B6-2537-364F-CB28-7065F49D7CEA}"/>
              </a:ext>
            </a:extLst>
          </p:cNvPr>
          <p:cNvGrpSpPr>
            <a:grpSpLocks/>
          </p:cNvGrpSpPr>
          <p:nvPr/>
        </p:nvGrpSpPr>
        <p:grpSpPr bwMode="auto">
          <a:xfrm>
            <a:off x="2119314" y="1583779"/>
            <a:ext cx="3905250" cy="4581525"/>
            <a:chOff x="611560" y="2276872"/>
            <a:chExt cx="3904840" cy="4581128"/>
          </a:xfrm>
        </p:grpSpPr>
        <p:pic>
          <p:nvPicPr>
            <p:cNvPr id="12311" name="Imagem 10" descr="teacher1.jpg">
              <a:extLst>
                <a:ext uri="{FF2B5EF4-FFF2-40B4-BE49-F238E27FC236}">
                  <a16:creationId xmlns:a16="http://schemas.microsoft.com/office/drawing/2014/main" id="{62AF5A80-E209-817C-82BC-87F74ABDE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276872"/>
              <a:ext cx="2361276" cy="4434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Imagem 11" descr="desk.jpg">
              <a:extLst>
                <a:ext uri="{FF2B5EF4-FFF2-40B4-BE49-F238E27FC236}">
                  <a16:creationId xmlns:a16="http://schemas.microsoft.com/office/drawing/2014/main" id="{1DE280A1-27FA-1D81-9DB5-A5CC9C2FE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4861178"/>
              <a:ext cx="2032632" cy="1996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Imagem 12" descr="computer (2).jpg">
              <a:extLst>
                <a:ext uri="{FF2B5EF4-FFF2-40B4-BE49-F238E27FC236}">
                  <a16:creationId xmlns:a16="http://schemas.microsoft.com/office/drawing/2014/main" id="{FD15A411-A9B8-6D0B-871E-37A421D8D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3068960"/>
              <a:ext cx="1512168" cy="179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62268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AutoShape 32">
            <a:extLst>
              <a:ext uri="{FF2B5EF4-FFF2-40B4-BE49-F238E27FC236}">
                <a16:creationId xmlns:a16="http://schemas.microsoft.com/office/drawing/2014/main" id="{0C420090-44CC-0B71-6160-957D63C8F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57467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VIETNAMESE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19197F3B-FC07-6814-173C-CB5510032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VIETNAMESE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0EB29CBB-0DFF-90EF-7978-9AFDFF73F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068638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ENGLISH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D7E08D52-A59D-2980-8CBE-834C67BC8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789363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HISTORY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90DC077-544E-5D2E-F3AD-4B4A7FAE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297" y="6021288"/>
            <a:ext cx="720725" cy="539304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14354" name="Rectangle 2">
            <a:extLst>
              <a:ext uri="{FF2B5EF4-FFF2-40B4-BE49-F238E27FC236}">
                <a16:creationId xmlns:a16="http://schemas.microsoft.com/office/drawing/2014/main" id="{59AF5FD7-B112-26DE-692D-F92FCC2F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2087563"/>
          </a:xfrm>
          <a:prstGeom prst="rect">
            <a:avLst/>
          </a:prstGeom>
          <a:noFill/>
          <a:ln w="38100" cap="rnd" algn="ctr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pic>
        <p:nvPicPr>
          <p:cNvPr id="14357" name="Imagem 9" descr="teacher_miss2.jpg">
            <a:extLst>
              <a:ext uri="{FF2B5EF4-FFF2-40B4-BE49-F238E27FC236}">
                <a16:creationId xmlns:a16="http://schemas.microsoft.com/office/drawing/2014/main" id="{68135D08-7F3A-B688-E009-CE11099D5C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700213"/>
            <a:ext cx="4157662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10">
            <a:extLst>
              <a:ext uri="{FF2B5EF4-FFF2-40B4-BE49-F238E27FC236}">
                <a16:creationId xmlns:a16="http://schemas.microsoft.com/office/drawing/2014/main" id="{A09723EE-7A45-F94F-8925-D756AD7CF5D7}"/>
              </a:ext>
            </a:extLst>
          </p:cNvPr>
          <p:cNvSpPr/>
          <p:nvPr/>
        </p:nvSpPr>
        <p:spPr>
          <a:xfrm>
            <a:off x="4656138" y="2565401"/>
            <a:ext cx="1295400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 err="1">
                <a:solidFill>
                  <a:srgbClr val="FFFFFF"/>
                </a:solidFill>
              </a:rPr>
              <a:t>Con</a:t>
            </a:r>
            <a:r>
              <a:rPr lang="pt-PT" sz="2400" b="1" dirty="0">
                <a:solidFill>
                  <a:srgbClr val="FFFFFF"/>
                </a:solidFill>
              </a:rPr>
              <a:t> cá</a:t>
            </a:r>
          </a:p>
        </p:txBody>
      </p:sp>
    </p:spTree>
    <p:extLst>
      <p:ext uri="{BB962C8B-B14F-4D97-AF65-F5344CB8AC3E}">
        <p14:creationId xmlns:p14="http://schemas.microsoft.com/office/powerpoint/2010/main" val="14729444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48468" y="931849"/>
              <a:ext cx="5235729" cy="3739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Which subject do you like?</a:t>
              </a:r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like science.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			 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Which subject does he like?</a:t>
              </a:r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228600"/>
              <a:r>
                <a:rPr lang="vi-VN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He likes English. 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63ED259-6EA6-ECE5-99CB-D48D6E41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AA5F8965-312C-CBC8-F6EE-41A439248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1" y="1443306"/>
            <a:ext cx="5493110" cy="842693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50FC26A3-90F5-A266-374C-5EB80DEAA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57" y="4417823"/>
            <a:ext cx="3285976" cy="996869"/>
          </a:xfrm>
          <a:prstGeom prst="rect">
            <a:avLst/>
          </a:prstGeom>
        </p:spPr>
      </p:pic>
      <p:pic>
        <p:nvPicPr>
          <p:cNvPr id="13" name="Picture 12" descr="A computer screen with a keyboard and mouse&#10;&#10;Description automatically generated">
            <a:extLst>
              <a:ext uri="{FF2B5EF4-FFF2-40B4-BE49-F238E27FC236}">
                <a16:creationId xmlns:a16="http://schemas.microsoft.com/office/drawing/2014/main" id="{C67BF53F-577F-5D08-AA76-C33BD4F2C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00" y="2389149"/>
            <a:ext cx="3097238" cy="3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63ED259-6EA6-ECE5-99CB-D48D6E41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0D82CF7B-E17B-5A4C-6DC2-9313807F8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4" y="1795971"/>
            <a:ext cx="5091369" cy="813414"/>
          </a:xfrm>
          <a:prstGeom prst="rect">
            <a:avLst/>
          </a:prstGeom>
        </p:spPr>
      </p:pic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FD14DDFC-1C94-B724-AFFF-79795BCDE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98" y="4666783"/>
            <a:ext cx="4934430" cy="986886"/>
          </a:xfrm>
          <a:prstGeom prst="rect">
            <a:avLst/>
          </a:prstGeom>
        </p:spPr>
      </p:pic>
      <p:pic>
        <p:nvPicPr>
          <p:cNvPr id="15" name="Picture 14" descr="A globe and compass on a blue background&#10;&#10;Description automatically generated">
            <a:extLst>
              <a:ext uri="{FF2B5EF4-FFF2-40B4-BE49-F238E27FC236}">
                <a16:creationId xmlns:a16="http://schemas.microsoft.com/office/drawing/2014/main" id="{E301A07A-9C3E-95B9-806F-FFAD90C26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16" y="2729687"/>
            <a:ext cx="3210929" cy="31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77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" y="551543"/>
            <a:ext cx="8839200" cy="589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tomatoes and fish&#10;&#10;Description automatically generated">
            <a:extLst>
              <a:ext uri="{FF2B5EF4-FFF2-40B4-BE49-F238E27FC236}">
                <a16:creationId xmlns:a16="http://schemas.microsoft.com/office/drawing/2014/main" id="{28AD5DBF-2CB4-2D69-6E6C-646291951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294" y="647995"/>
            <a:ext cx="3986300" cy="3894025"/>
          </a:xfrm>
          <a:prstGeom prst="rect">
            <a:avLst/>
          </a:prstGeom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39CE76A-2C99-331C-1D18-1F25221A8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40A08F3-8A15-E0E2-A50A-5D0852354B86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Which subject does she like? 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5606321" y="4768850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She likes Vietnamese.</a:t>
            </a:r>
          </a:p>
        </p:txBody>
      </p:sp>
    </p:spTree>
    <p:extLst>
      <p:ext uri="{BB962C8B-B14F-4D97-AF65-F5344CB8AC3E}">
        <p14:creationId xmlns:p14="http://schemas.microsoft.com/office/powerpoint/2010/main" val="3592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E19BC-B44F-3133-D5D6-CE31E8AAA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67" y="685953"/>
            <a:ext cx="3701915" cy="3616223"/>
          </a:xfrm>
          <a:prstGeom prst="rect">
            <a:avLst/>
          </a:prstGeom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39CE76A-2C99-331C-1D18-1F25221A8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95BFEBA-B565-EAA1-9383-1E1CDA636E50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VN" sz="3600" b="1">
                <a:solidFill>
                  <a:sysClr val="windowText" lastClr="000000"/>
                </a:solidFill>
              </a:rPr>
              <a:t>Which subject do you like? </a:t>
            </a:r>
            <a:endParaRPr lang="en-VN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A22FB24-D1B1-591B-75B3-F2686F87E1A8}"/>
              </a:ext>
            </a:extLst>
          </p:cNvPr>
          <p:cNvSpPr/>
          <p:nvPr/>
        </p:nvSpPr>
        <p:spPr>
          <a:xfrm>
            <a:off x="5606321" y="4768850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VN" sz="3600" b="1">
                <a:solidFill>
                  <a:sysClr val="windowText" lastClr="000000"/>
                </a:solidFill>
              </a:rPr>
              <a:t>I like ethics.</a:t>
            </a:r>
          </a:p>
        </p:txBody>
      </p:sp>
    </p:spTree>
    <p:extLst>
      <p:ext uri="{BB962C8B-B14F-4D97-AF65-F5344CB8AC3E}">
        <p14:creationId xmlns:p14="http://schemas.microsoft.com/office/powerpoint/2010/main" val="323356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5A661-B004-4A1D-9A98-F8F1A926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158" y="550029"/>
            <a:ext cx="4129104" cy="5757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bird and a light bulb&#10;&#10;Description automatically generated">
            <a:extLst>
              <a:ext uri="{FF2B5EF4-FFF2-40B4-BE49-F238E27FC236}">
                <a16:creationId xmlns:a16="http://schemas.microsoft.com/office/drawing/2014/main" id="{526B222C-D575-8388-7E23-FA2C64A51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16" y="698653"/>
            <a:ext cx="3792512" cy="3669607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6565B51-BAAF-381A-2DAB-84D67F3123EF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Which subject does he like? 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18E478C-674A-E0CD-8374-0D3C9D3149D4}"/>
              </a:ext>
            </a:extLst>
          </p:cNvPr>
          <p:cNvSpPr/>
          <p:nvPr/>
        </p:nvSpPr>
        <p:spPr>
          <a:xfrm>
            <a:off x="4586989" y="4214214"/>
            <a:ext cx="3792513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He likes science.</a:t>
            </a:r>
          </a:p>
        </p:txBody>
      </p:sp>
    </p:spTree>
    <p:extLst>
      <p:ext uri="{BB962C8B-B14F-4D97-AF65-F5344CB8AC3E}">
        <p14:creationId xmlns:p14="http://schemas.microsoft.com/office/powerpoint/2010/main" val="39991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drawing of a person and a ship&#10;&#10;Description automatically generated">
            <a:extLst>
              <a:ext uri="{FF2B5EF4-FFF2-40B4-BE49-F238E27FC236}">
                <a16:creationId xmlns:a16="http://schemas.microsoft.com/office/drawing/2014/main" id="{AECF88AE-9A01-4382-FC49-8BAE8C27E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93" y="540496"/>
            <a:ext cx="3980622" cy="3851621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2F549EF-298B-59D6-A7BA-7592CF9956D8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Which subject does she like? 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DA39BAEB-822D-7BC3-7DC3-50A8D13DFCF4}"/>
              </a:ext>
            </a:extLst>
          </p:cNvPr>
          <p:cNvSpPr/>
          <p:nvPr/>
        </p:nvSpPr>
        <p:spPr>
          <a:xfrm>
            <a:off x="5606321" y="4768850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She likes history.</a:t>
            </a:r>
          </a:p>
        </p:txBody>
      </p:sp>
    </p:spTree>
    <p:extLst>
      <p:ext uri="{BB962C8B-B14F-4D97-AF65-F5344CB8AC3E}">
        <p14:creationId xmlns:p14="http://schemas.microsoft.com/office/powerpoint/2010/main" val="8663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47FE1-A9E5-B92E-EF6C-699BF22BE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37" y="774700"/>
            <a:ext cx="3769560" cy="3647398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102D3BE-3554-42F1-9019-95E3D1149727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Which subject does Lucy like? 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62A5DE9-7BCB-88B0-59B3-F8A8DB0DD38A}"/>
              </a:ext>
            </a:extLst>
          </p:cNvPr>
          <p:cNvSpPr/>
          <p:nvPr/>
        </p:nvSpPr>
        <p:spPr>
          <a:xfrm>
            <a:off x="5606321" y="4768850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She likes art.</a:t>
            </a:r>
          </a:p>
        </p:txBody>
      </p:sp>
    </p:spTree>
    <p:extLst>
      <p:ext uri="{BB962C8B-B14F-4D97-AF65-F5344CB8AC3E}">
        <p14:creationId xmlns:p14="http://schemas.microsoft.com/office/powerpoint/2010/main" val="6433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ackboard with white numbers and a blue background&#10;&#10;Description automatically generated">
            <a:extLst>
              <a:ext uri="{FF2B5EF4-FFF2-40B4-BE49-F238E27FC236}">
                <a16:creationId xmlns:a16="http://schemas.microsoft.com/office/drawing/2014/main" id="{40F62076-88DE-9AFC-A257-325586A50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36" y="752707"/>
            <a:ext cx="4149285" cy="4014817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9DF5FC7-9226-7082-D856-A90894D8F733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Which subject does Tom like? 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6D20952-BB88-9CAD-0A7F-4D231FC9D54A}"/>
              </a:ext>
            </a:extLst>
          </p:cNvPr>
          <p:cNvSpPr/>
          <p:nvPr/>
        </p:nvSpPr>
        <p:spPr>
          <a:xfrm>
            <a:off x="5606321" y="4768850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He likes math.</a:t>
            </a:r>
          </a:p>
        </p:txBody>
      </p:sp>
    </p:spTree>
    <p:extLst>
      <p:ext uri="{BB962C8B-B14F-4D97-AF65-F5344CB8AC3E}">
        <p14:creationId xmlns:p14="http://schemas.microsoft.com/office/powerpoint/2010/main" val="19366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3F084C-6A01-58C0-13C3-F3229E6D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7"/>
            <a:ext cx="5410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B8D3179A-5CA5-1EFD-498E-ADDDD336C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2" y="752707"/>
            <a:ext cx="4374039" cy="4232288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72CB64B-8E4A-0344-0BD1-D9E571B7D41C}"/>
              </a:ext>
            </a:extLst>
          </p:cNvPr>
          <p:cNvSpPr/>
          <p:nvPr/>
        </p:nvSpPr>
        <p:spPr>
          <a:xfrm>
            <a:off x="1034321" y="2025804"/>
            <a:ext cx="6015992" cy="903249"/>
          </a:xfrm>
          <a:prstGeom prst="wedgeRoundRectCallout">
            <a:avLst>
              <a:gd name="adj1" fmla="val -50977"/>
              <a:gd name="adj2" fmla="val 116639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Which subject do you like? 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07B562C8-BB1B-2F96-83BC-582E3DFC8E0F}"/>
              </a:ext>
            </a:extLst>
          </p:cNvPr>
          <p:cNvSpPr/>
          <p:nvPr/>
        </p:nvSpPr>
        <p:spPr>
          <a:xfrm>
            <a:off x="3717562" y="4658092"/>
            <a:ext cx="3708818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I like English.</a:t>
            </a:r>
          </a:p>
        </p:txBody>
      </p:sp>
    </p:spTree>
    <p:extLst>
      <p:ext uri="{BB962C8B-B14F-4D97-AF65-F5344CB8AC3E}">
        <p14:creationId xmlns:p14="http://schemas.microsoft.com/office/powerpoint/2010/main" val="22855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" y="351085"/>
            <a:ext cx="8498186" cy="6027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1CC12-0659-FCD2-F62E-5DEF6CCDC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87" y="1463883"/>
            <a:ext cx="8654532" cy="539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2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B42AF-8D2B-D1AC-20C9-314033D2A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356"/>
            <a:ext cx="76962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kids standing at desks&#10;&#10;Description automatically generated">
            <a:extLst>
              <a:ext uri="{FF2B5EF4-FFF2-40B4-BE49-F238E27FC236}">
                <a16:creationId xmlns:a16="http://schemas.microsoft.com/office/drawing/2014/main" id="{13F1BFE3-8F01-8B7C-5CA2-024ADF6FC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0" y="1281150"/>
            <a:ext cx="11366940" cy="49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9F4C4-8773-9043-D910-FBD65F6D195B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B542F1A-C56D-88C5-95FC-D3E7DD9ED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" y="1362354"/>
            <a:ext cx="3309589" cy="668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test&#10;&#10;Description automatically generated with medium confidence">
            <a:extLst>
              <a:ext uri="{FF2B5EF4-FFF2-40B4-BE49-F238E27FC236}">
                <a16:creationId xmlns:a16="http://schemas.microsoft.com/office/drawing/2014/main" id="{195C03BD-CA22-286F-A1A5-79433ACD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95" y="475862"/>
            <a:ext cx="6807121" cy="5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7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ED0F6-9590-403E-A264-259FA487D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87" y="822534"/>
            <a:ext cx="10420426" cy="511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257A9-4F0E-4EC4-A72B-6DEC5C8FF20F}"/>
              </a:ext>
            </a:extLst>
          </p:cNvPr>
          <p:cNvSpPr txBox="1"/>
          <p:nvPr/>
        </p:nvSpPr>
        <p:spPr>
          <a:xfrm>
            <a:off x="8185322" y="4197215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does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DA7AF-694B-427A-BA92-7896B399904E}"/>
              </a:ext>
            </a:extLst>
          </p:cNvPr>
          <p:cNvSpPr txBox="1"/>
          <p:nvPr/>
        </p:nvSpPr>
        <p:spPr>
          <a:xfrm>
            <a:off x="5913290" y="4744189"/>
            <a:ext cx="2272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VN" sz="3600" b="1" dirty="0">
                <a:solidFill>
                  <a:srgbClr val="FF0000"/>
                </a:solidFill>
              </a:rPr>
              <a:t>ikes ethics</a:t>
            </a:r>
          </a:p>
        </p:txBody>
      </p:sp>
    </p:spTree>
    <p:extLst>
      <p:ext uri="{BB962C8B-B14F-4D97-AF65-F5344CB8AC3E}">
        <p14:creationId xmlns:p14="http://schemas.microsoft.com/office/powerpoint/2010/main" val="65767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and answer</a:t>
            </a:r>
            <a:r>
              <a:rPr lang="en-US" sz="360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about the school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subjects they like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geography, history, science, I.T., Vietnamese, ethics.</a:t>
            </a:r>
            <a:r>
              <a:rPr lang="en-VN" sz="3600" i="1" dirty="0">
                <a:solidFill>
                  <a:schemeClr val="accent5"/>
                </a:solidFill>
                <a:effectLst/>
              </a:rPr>
              <a:t> </a:t>
            </a:r>
            <a:endParaRPr lang="en-US" sz="3600" i="1" dirty="0">
              <a:solidFill>
                <a:schemeClr val="accent5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		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-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endParaRPr lang="en-US" sz="3600" b="1" i="1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6AF1C-5D37-4386-A595-A6782AD2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26" y="1534869"/>
            <a:ext cx="10553777" cy="4495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7A722-0FC2-4448-B37B-1571EDB18EDE}"/>
              </a:ext>
            </a:extLst>
          </p:cNvPr>
          <p:cNvSpPr txBox="1"/>
          <p:nvPr/>
        </p:nvSpPr>
        <p:spPr>
          <a:xfrm>
            <a:off x="8065579" y="1981992"/>
            <a:ext cx="231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 you like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36932-5282-474F-94CA-0FBC5213588C}"/>
              </a:ext>
            </a:extLst>
          </p:cNvPr>
          <p:cNvSpPr txBox="1"/>
          <p:nvPr/>
        </p:nvSpPr>
        <p:spPr>
          <a:xfrm>
            <a:off x="5828971" y="2601952"/>
            <a:ext cx="2286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VN" sz="3600" b="1" dirty="0">
                <a:solidFill>
                  <a:srgbClr val="FF0000"/>
                </a:solidFill>
              </a:rPr>
              <a:t>ike history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417D6-4D2F-4C97-A0DF-DF4D4EFF009F}"/>
              </a:ext>
            </a:extLst>
          </p:cNvPr>
          <p:cNvSpPr txBox="1"/>
          <p:nvPr/>
        </p:nvSpPr>
        <p:spPr>
          <a:xfrm>
            <a:off x="6673858" y="4315366"/>
            <a:ext cx="4131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subject does she like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76252-70EE-43C9-9ED0-167E5FDDC058}"/>
              </a:ext>
            </a:extLst>
          </p:cNvPr>
          <p:cNvSpPr txBox="1"/>
          <p:nvPr/>
        </p:nvSpPr>
        <p:spPr>
          <a:xfrm>
            <a:off x="7268155" y="5449260"/>
            <a:ext cx="2541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VN" sz="3600" b="1" dirty="0">
                <a:solidFill>
                  <a:srgbClr val="FF0000"/>
                </a:solidFill>
              </a:rPr>
              <a:t>ikes science</a:t>
            </a:r>
          </a:p>
        </p:txBody>
      </p:sp>
    </p:spTree>
    <p:extLst>
      <p:ext uri="{BB962C8B-B14F-4D97-AF65-F5344CB8AC3E}">
        <p14:creationId xmlns:p14="http://schemas.microsoft.com/office/powerpoint/2010/main" val="7542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57ECCB76-E6B9-EAB0-B30A-441C8A24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59" r="16554" b="8652"/>
          <a:stretch/>
        </p:blipFill>
        <p:spPr>
          <a:xfrm rot="16200000">
            <a:off x="-4268" y="677910"/>
            <a:ext cx="5917160" cy="5908623"/>
          </a:xfrm>
          <a:prstGeom prst="rect">
            <a:avLst/>
          </a:prstGeom>
        </p:spPr>
      </p:pic>
      <p:pic>
        <p:nvPicPr>
          <p:cNvPr id="4" name="Picture 3" descr="A cartoon stick figure holding a question mark&#10;&#10;Description automatically generated">
            <a:extLst>
              <a:ext uri="{FF2B5EF4-FFF2-40B4-BE49-F238E27FC236}">
                <a16:creationId xmlns:a16="http://schemas.microsoft.com/office/drawing/2014/main" id="{95BD9318-465D-8743-6B4B-9B90A5AD9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823" b="13224"/>
          <a:stretch/>
        </p:blipFill>
        <p:spPr>
          <a:xfrm>
            <a:off x="5050436" y="503695"/>
            <a:ext cx="6858000" cy="52774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961758" y="3632221"/>
            <a:ext cx="7413127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Read, correct and write.</a:t>
            </a:r>
          </a:p>
        </p:txBody>
      </p:sp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199" y="2209800"/>
            <a:ext cx="8003969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She like Vietnamese</a:t>
            </a:r>
            <a:r>
              <a:rPr lang="en-US" sz="4000" b="1" dirty="0">
                <a:solidFill>
                  <a:srgbClr val="0070C0"/>
                </a:solidFill>
                <a:latin typeface="Calibri"/>
              </a:rPr>
              <a:t>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5232638" y="2193864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like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549111" y="3468392"/>
            <a:ext cx="6988097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She </a:t>
            </a:r>
            <a:r>
              <a:rPr lang="en-US" sz="4400" b="1" u="sng" dirty="0">
                <a:solidFill>
                  <a:schemeClr val="accent2"/>
                </a:solidFill>
              </a:rPr>
              <a:t>likes</a:t>
            </a:r>
            <a:r>
              <a:rPr lang="en-US" sz="4400" b="1" dirty="0">
                <a:solidFill>
                  <a:schemeClr val="accent2"/>
                </a:solidFill>
              </a:rPr>
              <a:t> Vietnamese</a:t>
            </a:r>
            <a:r>
              <a:rPr lang="en-US" sz="4400" b="1" dirty="0">
                <a:solidFill>
                  <a:schemeClr val="accent2"/>
                </a:solidFill>
                <a:latin typeface="Calibri"/>
              </a:rPr>
              <a:t>.</a:t>
            </a: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911B089F-C0A5-9731-5A87-0E33C5EA1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50636" y="570699"/>
            <a:ext cx="5917160" cy="5908623"/>
          </a:xfrm>
          <a:prstGeom prst="rect">
            <a:avLst/>
          </a:prstGeom>
        </p:spPr>
      </p:pic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200" y="2209800"/>
            <a:ext cx="6146800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I likes I.T.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4970017" y="2209800"/>
            <a:ext cx="2001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likes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897488" y="3425252"/>
            <a:ext cx="6146800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I </a:t>
            </a:r>
            <a:r>
              <a:rPr lang="en-US" sz="4400" b="1" u="sng" dirty="0">
                <a:solidFill>
                  <a:schemeClr val="accent2"/>
                </a:solidFill>
              </a:rPr>
              <a:t>like</a:t>
            </a:r>
            <a:r>
              <a:rPr lang="en-US" sz="4400" b="1" dirty="0">
                <a:solidFill>
                  <a:schemeClr val="accent2"/>
                </a:solidFill>
              </a:rPr>
              <a:t> I.T.</a:t>
            </a:r>
          </a:p>
        </p:txBody>
      </p:sp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C1117E1B-54C6-DF87-8373-C1A708482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57997" y="570699"/>
            <a:ext cx="5917160" cy="59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199" y="2209800"/>
            <a:ext cx="8003969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Which subject do he like?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7139278" y="2209800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do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549111" y="3468392"/>
            <a:ext cx="6988097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Which subject </a:t>
            </a:r>
            <a:r>
              <a:rPr lang="en-US" sz="4400" b="1" u="sng" dirty="0">
                <a:solidFill>
                  <a:schemeClr val="accent2"/>
                </a:solidFill>
              </a:rPr>
              <a:t>does</a:t>
            </a:r>
            <a:r>
              <a:rPr lang="en-US" sz="4400" b="1" dirty="0">
                <a:solidFill>
                  <a:schemeClr val="accent2"/>
                </a:solidFill>
              </a:rPr>
              <a:t> he like?</a:t>
            </a:r>
          </a:p>
        </p:txBody>
      </p:sp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BAAE1BAC-938D-77DA-6721-38C170A9B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183109" y="566398"/>
            <a:ext cx="5917160" cy="59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8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1633929" y="2209800"/>
            <a:ext cx="9113240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Which subject does Tom and Tim like?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5092980" y="2209800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does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1633929" y="3275772"/>
            <a:ext cx="8813433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Which subject </a:t>
            </a:r>
            <a:r>
              <a:rPr lang="en-US" sz="4400" b="1" u="sng" dirty="0">
                <a:solidFill>
                  <a:schemeClr val="accent2"/>
                </a:solidFill>
              </a:rPr>
              <a:t>do</a:t>
            </a:r>
            <a:r>
              <a:rPr lang="en-US" sz="4400" b="1" dirty="0">
                <a:solidFill>
                  <a:schemeClr val="accent2"/>
                </a:solidFill>
              </a:rPr>
              <a:t> Tom and Tim like?</a:t>
            </a:r>
          </a:p>
        </p:txBody>
      </p:sp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BAAE1BAC-938D-77DA-6721-38C170A9B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183109" y="566398"/>
            <a:ext cx="5917160" cy="59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0200DB68-CF64-4E08-0B8A-2BBFC3D981EA}"/>
              </a:ext>
            </a:extLst>
          </p:cNvPr>
          <p:cNvSpPr txBox="1">
            <a:spLocks/>
          </p:cNvSpPr>
          <p:nvPr/>
        </p:nvSpPr>
        <p:spPr>
          <a:xfrm>
            <a:off x="2743199" y="2209800"/>
            <a:ext cx="8003969" cy="1315211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Calibri"/>
              </a:rPr>
              <a:t>Lucy like music</a:t>
            </a:r>
            <a:r>
              <a:rPr lang="en-US" sz="4000" b="1" dirty="0">
                <a:solidFill>
                  <a:srgbClr val="0070C0"/>
                </a:solidFill>
                <a:latin typeface="Calibri"/>
              </a:rPr>
              <a:t>.</a:t>
            </a:r>
          </a:p>
        </p:txBody>
      </p:sp>
      <p:sp>
        <p:nvSpPr>
          <p:cNvPr id="3" name="CaixaDeTexto 288">
            <a:extLst>
              <a:ext uri="{FF2B5EF4-FFF2-40B4-BE49-F238E27FC236}">
                <a16:creationId xmlns:a16="http://schemas.microsoft.com/office/drawing/2014/main" id="{3F6A0B70-A0C8-FFA6-AC13-04B37CF7C513}"/>
              </a:ext>
            </a:extLst>
          </p:cNvPr>
          <p:cNvSpPr txBox="1"/>
          <p:nvPr/>
        </p:nvSpPr>
        <p:spPr>
          <a:xfrm>
            <a:off x="6043159" y="2177565"/>
            <a:ext cx="151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like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7269845-B72F-637F-CCC1-C39DDE60CBE7}"/>
              </a:ext>
            </a:extLst>
          </p:cNvPr>
          <p:cNvSpPr txBox="1">
            <a:spLocks/>
          </p:cNvSpPr>
          <p:nvPr/>
        </p:nvSpPr>
        <p:spPr>
          <a:xfrm>
            <a:off x="2549111" y="3468392"/>
            <a:ext cx="6988097" cy="614231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algn="ctr" defTabSz="609630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</a:rPr>
              <a:t>Lucy </a:t>
            </a:r>
            <a:r>
              <a:rPr lang="en-US" sz="4400" b="1" u="sng" dirty="0">
                <a:solidFill>
                  <a:schemeClr val="accent2"/>
                </a:solidFill>
              </a:rPr>
              <a:t>likes</a:t>
            </a:r>
            <a:r>
              <a:rPr lang="en-US" sz="4400" b="1" dirty="0">
                <a:solidFill>
                  <a:schemeClr val="accent2"/>
                </a:solidFill>
              </a:rPr>
              <a:t> music</a:t>
            </a:r>
            <a:r>
              <a:rPr lang="en-US" sz="4400" b="1" dirty="0">
                <a:solidFill>
                  <a:schemeClr val="accent2"/>
                </a:solidFill>
                <a:latin typeface="Calibri"/>
              </a:rPr>
              <a:t>.</a:t>
            </a:r>
          </a:p>
        </p:txBody>
      </p:sp>
      <p:pic>
        <p:nvPicPr>
          <p:cNvPr id="7" name="Picture 6" descr="A black rectangle with colorful objects on it&#10;&#10;Description automatically generated">
            <a:extLst>
              <a:ext uri="{FF2B5EF4-FFF2-40B4-BE49-F238E27FC236}">
                <a16:creationId xmlns:a16="http://schemas.microsoft.com/office/drawing/2014/main" id="{911B089F-C0A5-9731-5A87-0E33C5EA1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9" r="16554" b="8652"/>
          <a:stretch/>
        </p:blipFill>
        <p:spPr>
          <a:xfrm rot="16200000">
            <a:off x="50636" y="570699"/>
            <a:ext cx="5917160" cy="5908623"/>
          </a:xfrm>
          <a:prstGeom prst="rect">
            <a:avLst/>
          </a:prstGeom>
        </p:spPr>
      </p:pic>
      <p:sp>
        <p:nvSpPr>
          <p:cNvPr id="12" name="Seta para a direita 2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F7EB97-1160-AFBB-38FF-6E79DBA881C8}"/>
              </a:ext>
            </a:extLst>
          </p:cNvPr>
          <p:cNvSpPr/>
          <p:nvPr/>
        </p:nvSpPr>
        <p:spPr>
          <a:xfrm>
            <a:off x="9296400" y="4082623"/>
            <a:ext cx="1056117" cy="816091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pt-BR" sz="1600" b="1" dirty="0" err="1">
                <a:solidFill>
                  <a:srgbClr val="C0504D">
                    <a:lumMod val="50000"/>
                  </a:srgbClr>
                </a:solidFill>
                <a:latin typeface="Kristen ITC" pitchFamily="66" charset="0"/>
              </a:rPr>
              <a:t>NEXT</a:t>
            </a:r>
            <a:endParaRPr lang="pt-BR" sz="1600" b="1" dirty="0">
              <a:solidFill>
                <a:srgbClr val="C0504D">
                  <a:lumMod val="50000"/>
                </a:srgb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7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geography, history, science, I.T., Vietnamese, ethics.</a:t>
            </a:r>
            <a:r>
              <a:rPr lang="en-VN" sz="3600" dirty="0">
                <a:solidFill>
                  <a:schemeClr val="accent5"/>
                </a:solidFill>
                <a:effectLst/>
              </a:rPr>
              <a:t> 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 you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 like science.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Which subject does he like?</a:t>
            </a:r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228600"/>
            <a:r>
              <a:rPr lang="vi-VN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He likes English.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0C4A3-C113-2241-9029-8290C3214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" y="510245"/>
            <a:ext cx="6251229" cy="71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colorful lines&#10;&#10;Description automatically generated">
            <a:extLst>
              <a:ext uri="{FF2B5EF4-FFF2-40B4-BE49-F238E27FC236}">
                <a16:creationId xmlns:a16="http://schemas.microsoft.com/office/drawing/2014/main" id="{D30AB2E1-C67F-9354-26DD-46AB206E9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728"/>
            <a:ext cx="12192000" cy="28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5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05.mp4">
            <a:hlinkClick r:id="" action="ppaction://media"/>
            <a:extLst>
              <a:ext uri="{FF2B5EF4-FFF2-40B4-BE49-F238E27FC236}">
                <a16:creationId xmlns:a16="http://schemas.microsoft.com/office/drawing/2014/main" id="{4450F19B-A605-098F-3740-7F2617B9C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51464" y="670804"/>
            <a:ext cx="604396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3116363" y="2955340"/>
            <a:ext cx="39499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geography, history, </a:t>
            </a:r>
          </a:p>
          <a:p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science, I.T., </a:t>
            </a:r>
          </a:p>
          <a:p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Vietnamese, ethics.</a:t>
            </a:r>
            <a:r>
              <a:rPr lang="en-VN" sz="3600" dirty="0">
                <a:solidFill>
                  <a:schemeClr val="bg1"/>
                </a:solidFill>
                <a:effectLst/>
              </a:rPr>
              <a:t> </a:t>
            </a:r>
            <a:endParaRPr lang="en-V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D59F96-61D5-4ABB-F7EE-926AE9FD4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637" y="5592246"/>
            <a:ext cx="720725" cy="611312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F4C6DB1-5E8E-C923-BC98-649F5201E863}"/>
              </a:ext>
            </a:extLst>
          </p:cNvPr>
          <p:cNvSpPr/>
          <p:nvPr/>
        </p:nvSpPr>
        <p:spPr>
          <a:xfrm>
            <a:off x="4835352" y="1988840"/>
            <a:ext cx="583264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SCHOOL</a:t>
            </a:r>
          </a:p>
          <a:p>
            <a:pPr algn="ctr">
              <a:defRPr/>
            </a:pPr>
            <a:r>
              <a:rPr lang="pt-PT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SUBJECTS</a:t>
            </a:r>
            <a:endParaRPr lang="hu-H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BEE994-3A96-C26E-19CF-08905B406ADC}"/>
              </a:ext>
            </a:extLst>
          </p:cNvPr>
          <p:cNvSpPr txBox="1"/>
          <p:nvPr/>
        </p:nvSpPr>
        <p:spPr>
          <a:xfrm>
            <a:off x="6386558" y="4401124"/>
            <a:ext cx="27302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GAME</a:t>
            </a:r>
          </a:p>
        </p:txBody>
      </p:sp>
      <p:pic>
        <p:nvPicPr>
          <p:cNvPr id="4103" name="Imagem 4" descr="school.jpg">
            <a:extLst>
              <a:ext uri="{FF2B5EF4-FFF2-40B4-BE49-F238E27FC236}">
                <a16:creationId xmlns:a16="http://schemas.microsoft.com/office/drawing/2014/main" id="{BF76193D-851C-CB18-EE17-E810EDC799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700214"/>
            <a:ext cx="30353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id="{DECAFC61-5344-18ED-1FAF-5C86A65AD5FB}"/>
              </a:ext>
            </a:extLst>
          </p:cNvPr>
          <p:cNvSpPr txBox="1"/>
          <p:nvPr/>
        </p:nvSpPr>
        <p:spPr>
          <a:xfrm>
            <a:off x="4307598" y="538116"/>
            <a:ext cx="6360401" cy="7108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6000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AutoShape 32">
            <a:extLst>
              <a:ext uri="{FF2B5EF4-FFF2-40B4-BE49-F238E27FC236}">
                <a16:creationId xmlns:a16="http://schemas.microsoft.com/office/drawing/2014/main" id="{16358CD0-9B4D-C110-7E99-52A9B0907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068639"/>
            <a:ext cx="2952750" cy="574675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GEOGRAPHY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7B029029-C12C-8E1B-7512-BCF1D006C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GEOGRAPHY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4243A3BD-35F7-1715-AA60-A39C1030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4890"/>
            <a:ext cx="2879726" cy="577849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MATHS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5794D8E8-0EA9-CF71-8302-86118775D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789363"/>
            <a:ext cx="2952750" cy="576262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ENGLISH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41BF10C-42B2-5999-5A6C-4A8451E93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513" y="5875338"/>
            <a:ext cx="720725" cy="539304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latin typeface="Calibri" pitchFamily="34" charset="0"/>
            </a:endParaRPr>
          </a:p>
        </p:txBody>
      </p:sp>
      <p:sp>
        <p:nvSpPr>
          <p:cNvPr id="6162" name="Rectangle 2">
            <a:extLst>
              <a:ext uri="{FF2B5EF4-FFF2-40B4-BE49-F238E27FC236}">
                <a16:creationId xmlns:a16="http://schemas.microsoft.com/office/drawing/2014/main" id="{C1E876C6-1237-E561-026B-2B9F5E7BC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6"/>
            <a:ext cx="2952750" cy="2087563"/>
          </a:xfrm>
          <a:prstGeom prst="rect">
            <a:avLst/>
          </a:prstGeom>
          <a:noFill/>
          <a:ln w="38100" cap="rnd" algn="ctr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pic>
        <p:nvPicPr>
          <p:cNvPr id="6165" name="Imagem 9" descr="teacher_miss10.jpg">
            <a:extLst>
              <a:ext uri="{FF2B5EF4-FFF2-40B4-BE49-F238E27FC236}">
                <a16:creationId xmlns:a16="http://schemas.microsoft.com/office/drawing/2014/main" id="{B353B26E-0192-ECF5-F6CF-52A9BF945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773238"/>
            <a:ext cx="32670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2503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480</Words>
  <Application>Microsoft Office PowerPoint</Application>
  <PresentationFormat>Widescreen</PresentationFormat>
  <Paragraphs>139</Paragraphs>
  <Slides>42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Kristen ITC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51</cp:revision>
  <dcterms:created xsi:type="dcterms:W3CDTF">2023-01-31T08:21:18Z</dcterms:created>
  <dcterms:modified xsi:type="dcterms:W3CDTF">2024-07-16T02:09:07Z</dcterms:modified>
</cp:coreProperties>
</file>