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6" r:id="rId2"/>
  </p:sldMasterIdLst>
  <p:notesMasterIdLst>
    <p:notesMasterId r:id="rId15"/>
  </p:notesMasterIdLst>
  <p:sldIdLst>
    <p:sldId id="485" r:id="rId3"/>
    <p:sldId id="258" r:id="rId4"/>
    <p:sldId id="260" r:id="rId5"/>
    <p:sldId id="316" r:id="rId6"/>
    <p:sldId id="323" r:id="rId7"/>
    <p:sldId id="3401" r:id="rId8"/>
    <p:sldId id="498" r:id="rId9"/>
    <p:sldId id="497" r:id="rId10"/>
    <p:sldId id="334" r:id="rId11"/>
    <p:sldId id="499" r:id="rId12"/>
    <p:sldId id="318" r:id="rId13"/>
    <p:sldId id="3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73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63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1" y="6030433"/>
            <a:ext cx="12192001" cy="8872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4885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539966" y="949367"/>
            <a:ext cx="11652035" cy="47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 l="-3993" r="14251" b="-6655"/>
          <a:stretch/>
        </p:blipFill>
        <p:spPr>
          <a:xfrm flipH="1">
            <a:off x="0" y="-346700"/>
            <a:ext cx="5826000" cy="484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7576368" y="5058101"/>
            <a:ext cx="3937832" cy="15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567333"/>
            <a:ext cx="87680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712000" y="3735833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03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4463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 rotWithShape="1">
          <a:blip r:embed="rId2">
            <a:alphaModFix/>
          </a:blip>
          <a:srcRect l="22221" b="33932"/>
          <a:stretch/>
        </p:blipFill>
        <p:spPr>
          <a:xfrm rot="10800000">
            <a:off x="-1" y="2"/>
            <a:ext cx="12213701" cy="68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2"/>
          </p:nvPr>
        </p:nvSpPr>
        <p:spPr>
          <a:xfrm>
            <a:off x="960000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3"/>
          </p:nvPr>
        </p:nvSpPr>
        <p:spPr>
          <a:xfrm>
            <a:off x="4559028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4559025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/>
          </p:nvPr>
        </p:nvSpPr>
        <p:spPr>
          <a:xfrm>
            <a:off x="960000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96000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/>
          </p:nvPr>
        </p:nvSpPr>
        <p:spPr>
          <a:xfrm>
            <a:off x="4559028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4559025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/>
          </p:nvPr>
        </p:nvSpPr>
        <p:spPr>
          <a:xfrm>
            <a:off x="8158065" y="25661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815806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/>
          </p:nvPr>
        </p:nvSpPr>
        <p:spPr>
          <a:xfrm>
            <a:off x="8158067" y="4985200"/>
            <a:ext cx="30740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5"/>
          </p:nvPr>
        </p:nvSpPr>
        <p:spPr>
          <a:xfrm>
            <a:off x="8158060" y="5445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6" hasCustomPrompt="1"/>
          </p:nvPr>
        </p:nvSpPr>
        <p:spPr>
          <a:xfrm>
            <a:off x="200720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7" hasCustomPrompt="1"/>
          </p:nvPr>
        </p:nvSpPr>
        <p:spPr>
          <a:xfrm>
            <a:off x="200720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8" hasCustomPrompt="1"/>
          </p:nvPr>
        </p:nvSpPr>
        <p:spPr>
          <a:xfrm>
            <a:off x="5606225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9" hasCustomPrompt="1"/>
          </p:nvPr>
        </p:nvSpPr>
        <p:spPr>
          <a:xfrm>
            <a:off x="5606225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0" hasCustomPrompt="1"/>
          </p:nvPr>
        </p:nvSpPr>
        <p:spPr>
          <a:xfrm>
            <a:off x="9205260" y="1894644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1" hasCustomPrompt="1"/>
          </p:nvPr>
        </p:nvSpPr>
        <p:spPr>
          <a:xfrm>
            <a:off x="9205260" y="4313855"/>
            <a:ext cx="9796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10112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873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15-Sep-24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9" r:id="rId12"/>
    <p:sldLayoutId id="2147483760" r:id="rId13"/>
    <p:sldLayoutId id="21474837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134911" y="2458384"/>
            <a:ext cx="9012427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Đọc mở rộng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B591F-C831-4A10-83E9-62F2D95CF180}"/>
              </a:ext>
            </a:extLst>
          </p:cNvPr>
          <p:cNvSpPr txBox="1"/>
          <p:nvPr/>
        </p:nvSpPr>
        <p:spPr>
          <a:xfrm>
            <a:off x="29980" y="294285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8">
            <a:extLst>
              <a:ext uri="{FF2B5EF4-FFF2-40B4-BE49-F238E27FC236}">
                <a16:creationId xmlns:a16="http://schemas.microsoft.com/office/drawing/2014/main" id="{AF501CA7-CCB6-45A4-9740-65CFEF2F6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056899" y="-140021"/>
            <a:ext cx="1289442" cy="1433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FF3153-B558-4256-A5F4-EFEA9B485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42" y="0"/>
            <a:ext cx="569531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52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Xuống Nhân Vật Phỏng Vấn Ngày Của Phóng Viên Png Hình ảnh | Định dạng  hình ảnh PSD 611426536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923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751" y="2115541"/>
            <a:ext cx="2914772" cy="40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60800" y="143864"/>
            <a:ext cx="5359400" cy="149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42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3169920" y="1910079"/>
            <a:ext cx="9022080" cy="4097627"/>
          </a:xfrm>
          <a:prstGeom prst="wedgeRectCallout">
            <a:avLst>
              <a:gd name="adj1" fmla="val -66304"/>
              <a:gd name="adj2" fmla="val -15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ctr"/>
            <a:r>
              <a: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 viên nhí sẽ phỏng vấn các bạn</a:t>
            </a:r>
          </a:p>
          <a:p>
            <a:r>
              <a: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bài đọc.</a:t>
            </a:r>
          </a:p>
          <a:p>
            <a:r>
              <a: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bài bạn đã đọc có hoạt động nào của thiếu nhi. Hoạt động đó diễn ra ở đâu?</a:t>
            </a:r>
          </a:p>
          <a:p>
            <a:r>
              <a:rPr lang="en-US" sz="3733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Điều các bạn thích nhất trong bài đọc đó.</a:t>
            </a:r>
          </a:p>
        </p:txBody>
      </p:sp>
    </p:spTree>
    <p:extLst>
      <p:ext uri="{BB962C8B-B14F-4D97-AF65-F5344CB8AC3E}">
        <p14:creationId xmlns:p14="http://schemas.microsoft.com/office/powerpoint/2010/main" val="38989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1848743" y="2274838"/>
            <a:ext cx="8494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XIN CHÀO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VÀ HẸN GẶP LẠI!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593" y="1746116"/>
            <a:ext cx="1976297" cy="101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277" y="4249988"/>
            <a:ext cx="197629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5286" y="4249988"/>
            <a:ext cx="1976297" cy="7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13" y="1746116"/>
            <a:ext cx="1976297" cy="101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anchor="t" anchorCtr="0">
            <a:noAutofit/>
          </a:bodyPr>
          <a:lstStyle/>
          <a:p>
            <a:pPr algn="ctr"/>
            <a:r>
              <a:rPr lang="e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524483" y="3926788"/>
            <a:ext cx="3074000" cy="6464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just"/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Tìm đọc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bài viết về những hoạt động của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thiếu nhi. Nói được tên bài viết đó.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just"/>
            <a:endParaRPr sz="3200"/>
          </a:p>
        </p:txBody>
      </p:sp>
      <p:sp>
        <p:nvSpPr>
          <p:cNvPr id="261" name="Google Shape;261;p37"/>
          <p:cNvSpPr txBox="1">
            <a:spLocks noGrp="1"/>
          </p:cNvSpPr>
          <p:nvPr>
            <p:ph type="subTitle" idx="4"/>
          </p:nvPr>
        </p:nvSpPr>
        <p:spPr>
          <a:xfrm>
            <a:off x="6107247" y="3173514"/>
            <a:ext cx="4018987" cy="6464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marL="0" indent="0"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Trao đổi với các bạn về bài đã đọc.</a:t>
            </a:r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  <a:sym typeface="Londrina Solid"/>
            </a:endParaRPr>
          </a:p>
          <a:p>
            <a:pPr marL="0" indent="0" algn="ctr"/>
            <a:endParaRPr sz="3200"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16"/>
          </p:nvPr>
        </p:nvSpPr>
        <p:spPr>
          <a:xfrm>
            <a:off x="2413984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01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 idx="18"/>
          </p:nvPr>
        </p:nvSpPr>
        <p:spPr>
          <a:xfrm>
            <a:off x="7490443" y="1843867"/>
            <a:ext cx="979600" cy="596800"/>
          </a:xfrm>
          <a:prstGeom prst="rect">
            <a:avLst/>
          </a:prstGeom>
        </p:spPr>
        <p:txBody>
          <a:bodyPr spcFirstLastPara="1" vert="horz" wrap="square" lIns="121900" tIns="121900" rIns="121900" bIns="121900" anchor="ctr" anchorCtr="0">
            <a:noAutofit/>
          </a:bodyPr>
          <a:lstStyle/>
          <a:p>
            <a:pPr algn="ctr"/>
            <a:r>
              <a:rPr lang="en"/>
              <a:t>02</a:t>
            </a: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02163" y="578377"/>
            <a:ext cx="2444640" cy="134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41847" y="-123461"/>
            <a:ext cx="1237103" cy="1302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7C37F-2996-43BE-BAB6-9843FD6D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284" y="-117987"/>
            <a:ext cx="845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566" y="277402"/>
            <a:ext cx="1058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Tìm đọc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các bài viết về những hoạt động của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rPr>
              <a:t>thiếu nhi.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088194" y="792941"/>
            <a:ext cx="5324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30 bài Toán có lời văn ôn hè lớp 3 - Tài liệu ôn hè môn Toán lớ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4086593"/>
            <a:ext cx="3767475" cy="19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414328" y="2784283"/>
            <a:ext cx="2632363" cy="997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89181" y="2784283"/>
            <a:ext cx="6549572" cy="2791500"/>
          </a:xfrm>
          <a:prstGeom prst="wedgeRoundRectCallout">
            <a:avLst>
              <a:gd name="adj1" fmla="val 60989"/>
              <a:gd name="adj2" fmla="val -4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 1 bạn làm nhóm trưởng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trưởng gọi từng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đọc tìm được.</a:t>
            </a:r>
          </a:p>
          <a:p>
            <a:pPr marL="89744" marR="82125" algn="just">
              <a:spcBef>
                <a:spcPts val="7"/>
              </a:spcBef>
            </a:pP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bài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mình.</a:t>
            </a:r>
            <a:endParaRPr lang="en-US" sz="2933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38278" y="1723185"/>
            <a:ext cx="2714061" cy="85049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phút</a:t>
            </a:r>
          </a:p>
        </p:txBody>
      </p:sp>
      <p:pic>
        <p:nvPicPr>
          <p:cNvPr id="13" name="18">
            <a:extLst>
              <a:ext uri="{FF2B5EF4-FFF2-40B4-BE49-F238E27FC236}">
                <a16:creationId xmlns:a16="http://schemas.microsoft.com/office/drawing/2014/main" id="{26979E31-5F1B-476E-8669-6D71A2CC1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056899" y="-95050"/>
            <a:ext cx="1289442" cy="14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923309" y="249381"/>
            <a:ext cx="6248400" cy="358832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10" y="2854648"/>
            <a:ext cx="6340927" cy="40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ờ ra chơi | Bài thơ Giờ ra chơi (Nguyễn Lãm Thắng)">
            <a:extLst>
              <a:ext uri="{FF2B5EF4-FFF2-40B4-BE49-F238E27FC236}">
                <a16:creationId xmlns:a16="http://schemas.microsoft.com/office/drawing/2014/main" id="{2CE7807B-BB43-4547-B268-58110ACBC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96520"/>
            <a:ext cx="812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ài thơ Đôi bàn tay bé (Nguyễn Lãm Thắng) | GợiÝ.vn">
            <a:extLst>
              <a:ext uri="{FF2B5EF4-FFF2-40B4-BE49-F238E27FC236}">
                <a16:creationId xmlns:a16="http://schemas.microsoft.com/office/drawing/2014/main" id="{C7D593A8-6760-4060-811D-3BE1ED6E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2"/>
          <a:stretch/>
        </p:blipFill>
        <p:spPr bwMode="auto">
          <a:xfrm>
            <a:off x="6299200" y="0"/>
            <a:ext cx="5892800" cy="685800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Lấy tăm cho bà | Bài thơ Lấy tăm cho bà (Định Hải)">
            <a:extLst>
              <a:ext uri="{FF2B5EF4-FFF2-40B4-BE49-F238E27FC236}">
                <a16:creationId xmlns:a16="http://schemas.microsoft.com/office/drawing/2014/main" id="{4C0E6DB5-F246-4062-AA58-A50378949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560"/>
            <a:ext cx="6299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6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ần Đầu Tớ Đi Biển tải xuống miễn phí • Thư viện Sách hướng dẫn">
            <a:extLst>
              <a:ext uri="{FF2B5EF4-FFF2-40B4-BE49-F238E27FC236}">
                <a16:creationId xmlns:a16="http://schemas.microsoft.com/office/drawing/2014/main" id="{1F3DC509-11F6-4EBE-A9DE-72E82582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7" y="1444938"/>
            <a:ext cx="2489835" cy="354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ần Đầu Tớ Đi Biển (Tái Bản 2019) | Nhà sách Fahasa | Tiki">
            <a:extLst>
              <a:ext uri="{FF2B5EF4-FFF2-40B4-BE49-F238E27FC236}">
                <a16:creationId xmlns:a16="http://schemas.microsoft.com/office/drawing/2014/main" id="{B8E108E6-AC7D-453D-BF1B-45B2D7A2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12" y="1405253"/>
            <a:ext cx="2898140" cy="3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ách Lần Đầu Tớ Đi Siêu Thị (Tái Bản 2019) - FAHASA.COM">
            <a:extLst>
              <a:ext uri="{FF2B5EF4-FFF2-40B4-BE49-F238E27FC236}">
                <a16:creationId xmlns:a16="http://schemas.microsoft.com/office/drawing/2014/main" id="{C7A13CF3-94E2-41E7-AEB5-428AB43CF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67" y="1444938"/>
            <a:ext cx="3053717" cy="354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8">
            <a:extLst>
              <a:ext uri="{FF2B5EF4-FFF2-40B4-BE49-F238E27FC236}">
                <a16:creationId xmlns:a16="http://schemas.microsoft.com/office/drawing/2014/main" id="{3E1F7AF5-D600-4EF1-8BCB-64F0444871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123461"/>
            <a:ext cx="922531" cy="1154256"/>
          </a:xfrm>
          <a:prstGeom prst="rect">
            <a:avLst/>
          </a:prstGeom>
        </p:spPr>
      </p:pic>
      <p:pic>
        <p:nvPicPr>
          <p:cNvPr id="1032" name="Picture 8" descr="Lần đầu tớ đi biển – Nhà xuất bản Kim Đồng">
            <a:extLst>
              <a:ext uri="{FF2B5EF4-FFF2-40B4-BE49-F238E27FC236}">
                <a16:creationId xmlns:a16="http://schemas.microsoft.com/office/drawing/2014/main" id="{7816A452-1C7B-46FA-A29A-173BF697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32" y="1444938"/>
            <a:ext cx="2443568" cy="34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3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85800" y="457200"/>
            <a:ext cx="10634420" cy="731520"/>
            <a:chOff x="294783" y="915918"/>
            <a:chExt cx="10634420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0762" y="989290"/>
              <a:ext cx="104484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  <a:sym typeface="Londrina Solid"/>
                </a:rPr>
                <a:t>Trao đổi với các bạn về bài đã đọc dựa vào gợi ý sau:</a:t>
              </a:r>
              <a:endParaRPr lang="vi-VN" sz="3200" b="1">
                <a:latin typeface="Times New Roman" panose="02020603050405020304" pitchFamily="18" charset="0"/>
                <a:cs typeface="Times New Roman" panose="02020603050405020304" pitchFamily="18" charset="0"/>
                <a:sym typeface="Londrina Solid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47206E-04BC-4DDF-A0C5-B36ACBC4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0" t="54444"/>
          <a:stretch/>
        </p:blipFill>
        <p:spPr>
          <a:xfrm>
            <a:off x="1198995" y="1317434"/>
            <a:ext cx="3286485" cy="2602733"/>
          </a:xfrm>
          <a:prstGeom prst="roundRect">
            <a:avLst/>
          </a:prstGeom>
        </p:spPr>
      </p:pic>
      <p:pic>
        <p:nvPicPr>
          <p:cNvPr id="10" name="18">
            <a:extLst>
              <a:ext uri="{FF2B5EF4-FFF2-40B4-BE49-F238E27FC236}">
                <a16:creationId xmlns:a16="http://schemas.microsoft.com/office/drawing/2014/main" id="{3F1FE880-B4F2-4A1A-9B6D-3B3644C588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123461"/>
            <a:ext cx="922531" cy="1154256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501D4CFE-8476-4750-A627-489FA6395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261" y="4451037"/>
            <a:ext cx="3286484" cy="1089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908A9-A502-4BEE-B8C6-1DF798603F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3" t="29134" b="10322"/>
          <a:stretch/>
        </p:blipFill>
        <p:spPr>
          <a:xfrm>
            <a:off x="5338916" y="1499215"/>
            <a:ext cx="6853084" cy="426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192</Words>
  <Application>Microsoft Office PowerPoint</Application>
  <PresentationFormat>Widescreen</PresentationFormat>
  <Paragraphs>33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Times New Roman</vt:lpstr>
      <vt:lpstr>Verdana</vt:lpstr>
      <vt:lpstr>Wingdings 2</vt:lpstr>
      <vt:lpstr>1_Office Theme</vt:lpstr>
      <vt:lpstr>Trek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Phuong Anh</cp:lastModifiedBy>
  <cp:revision>27</cp:revision>
  <dcterms:created xsi:type="dcterms:W3CDTF">2021-05-21T10:43:38Z</dcterms:created>
  <dcterms:modified xsi:type="dcterms:W3CDTF">2024-09-15T01:34:42Z</dcterms:modified>
</cp:coreProperties>
</file>