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320" r:id="rId6"/>
    <p:sldId id="262" r:id="rId7"/>
    <p:sldId id="309" r:id="rId8"/>
    <p:sldId id="323" r:id="rId9"/>
    <p:sldId id="310" r:id="rId10"/>
    <p:sldId id="321" r:id="rId11"/>
    <p:sldId id="318" r:id="rId12"/>
    <p:sldId id="322" r:id="rId13"/>
    <p:sldId id="324" r:id="rId14"/>
    <p:sldId id="273" r:id="rId15"/>
    <p:sldId id="312" r:id="rId16"/>
    <p:sldId id="325" r:id="rId17"/>
    <p:sldId id="313" r:id="rId18"/>
    <p:sldId id="314" r:id="rId19"/>
    <p:sldId id="326" r:id="rId20"/>
    <p:sldId id="315" r:id="rId21"/>
    <p:sldId id="316" r:id="rId22"/>
    <p:sldId id="317" r:id="rId23"/>
    <p:sldId id="327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7 HoneyCream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58375F"/>
    <a:srgbClr val="865390"/>
    <a:srgbClr val="FEEDE6"/>
    <a:srgbClr val="313F5C"/>
    <a:srgbClr val="4E5565"/>
    <a:srgbClr val="8EBC44"/>
    <a:srgbClr val="C7DEA2"/>
    <a:srgbClr val="F5ACAD"/>
    <a:srgbClr val="DFC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74" y="-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0FFF-54C4-48C2-94AA-D8E335C2F22B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0B68-AE8D-4BAA-905B-AC7EBF5B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7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32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7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9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4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28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9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1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3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1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9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1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10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6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46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11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4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C02B-387C-D5AA-D3A6-FC40A3B80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41ED0-BD88-C2D7-B91B-EC20C3E80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42703-06D2-253E-105E-788BE16A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F8217-893B-A8D1-F5AB-2F0909DE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3158-DC3A-1445-E677-6E90ACA1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FE2C-6B0E-1232-4A7D-10C0EDF6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BE3E4-9407-19A6-930E-561CA3211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D8AA2-58C7-6EB6-34A6-9919D29C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3DF9C-A009-CA15-192F-95297A51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661E-4AB5-5B42-D912-816A7FF7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5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AC859-4771-96D1-CF6C-A9D38AE71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99B54-FBB4-0BAF-B1DE-D9A9C72EE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400BA-D344-3BCB-D846-92FCC432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E0D95-3D7A-307C-4E8F-3719BD73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465FF-4364-7165-07A6-F014D8F0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76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0C1AD6-6F3A-BF0F-CE4D-EB8B92E35325}"/>
              </a:ext>
            </a:extLst>
          </p:cNvPr>
          <p:cNvSpPr txBox="1">
            <a:spLocks/>
          </p:cNvSpPr>
          <p:nvPr userDrawn="1"/>
        </p:nvSpPr>
        <p:spPr>
          <a:xfrm>
            <a:off x="-622852" y="61336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345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8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8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1C254-CEBD-6AB4-EB16-29A4D28A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B020E-896A-132E-554B-1A2573BB7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DCD18-1AE8-57E0-BB34-0DB33C9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7DCF5-C7A4-B680-96F2-2046991DF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4D1B8-5AF6-3CC8-BADF-BF8AB360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0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31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6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32BA-AD28-41DE-C76A-26043BDF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0E847-85E6-83D0-D9CD-1BD738865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00415-7DDE-A7B6-BC75-DB617DD8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6CA45-7073-1019-AE38-DDA73C9A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D3C9F-6221-C850-B475-909A07F8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9DB6-BCCC-0A5D-B392-1185DFBD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7B6D-56FD-AAD7-DC5F-235681AA8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8F65F-5BA2-F7F0-8247-34F12B3B7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B5B67-86C0-D8FF-4879-FF9656CBB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DBA8F-0F5C-6ECF-F0FB-24447172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0AC23-5D02-AE57-242F-7DC1E87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9C4F1-843E-7143-C8A5-BA16F70E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FF13B-6165-361B-2F8E-FBAB2DF6E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2213-16C6-1956-AFEF-C514FB6DB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68E09-4EA2-9B07-C2BF-66A1A8C62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5B18D-8A79-4C43-22FF-47EE1A2D9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AC85DA-867D-B236-E890-671D5EDAF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CD0485-7C47-7006-7598-D4EF8501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14BFB-7DB3-5EFD-0CD9-B75DADBB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4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AAE7-8736-A0AE-42B4-FB5B6E07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16643-6633-99C1-3210-8623AE39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95885-AF25-9292-24F6-82C6CA20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0B011-83B4-6F34-704E-7C5FB894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9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D7172-D39D-2F0E-B320-067BA56F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6508A-6D9B-5305-0CE8-B7C4F963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22E2F-102C-C866-F1C2-427F992B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8497-5DA8-BFB1-39F0-F36BC348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8F5CD-DD64-38B3-E104-C0362A71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52ECE-2E96-DE49-1BF5-4EE264559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DFA86-6FEB-C6F2-5D60-643E412B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40F6A-8505-2149-5F9C-4273BCF1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6EA18-04D2-22B7-7A24-5B4DB5FA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EDCC-3210-BE08-5952-30CF2DB2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C063F-BCD4-6591-D05D-F5F6A6719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FCDCB-66FE-497A-BAB5-569209C3D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A8347-D7E4-B296-AE70-73DE4AF7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B0CAC-69A7-483D-72BE-832FCC7B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870EF-63E0-F995-B17D-32B8D44C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0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56C72-170D-B7D8-479D-98693DA6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569CB-F9D5-93D2-8C7D-1683E73BB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28C73-A037-5F27-B5C5-6BF177C82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940D-3E97-482B-8654-D279608379C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DB46D-9DA0-A45D-2BD2-39CF6DBDA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39D94-99C5-C04A-7670-443160874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68B16-7CA9-4CEC-83CF-E47D318706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F6438-4FFA-FA22-2765-FF6F9C05792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05BE27-C151-C550-1AA7-9CB63779B1C0}"/>
              </a:ext>
            </a:extLst>
          </p:cNvPr>
          <p:cNvSpPr txBox="1">
            <a:spLocks/>
          </p:cNvSpPr>
          <p:nvPr userDrawn="1"/>
        </p:nvSpPr>
        <p:spPr>
          <a:xfrm>
            <a:off x="10963368" y="-1924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E0219E-56D7-F2A5-AD7C-9CB458280E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76029-5FCE-7844-41B9-D0AA6D2C18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3C188-8F67-ACB2-D49F-32BDD08D18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4C197-BDCB-A49A-89C9-25A6E7E0BD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7EC8995-1E68-5110-89CE-6BA4045651B7}"/>
              </a:ext>
            </a:extLst>
          </p:cNvPr>
          <p:cNvSpPr txBox="1">
            <a:spLocks/>
          </p:cNvSpPr>
          <p:nvPr userDrawn="1"/>
        </p:nvSpPr>
        <p:spPr>
          <a:xfrm>
            <a:off x="10097400" y="-1798409"/>
            <a:ext cx="3030781" cy="753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2000" b="0" dirty="0">
              <a:solidFill>
                <a:schemeClr val="accent6">
                  <a:lumMod val="50000"/>
                  <a:alpha val="25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B571CB-C10C-4F80-B266-3B8EA25E121F}"/>
              </a:ext>
            </a:extLst>
          </p:cNvPr>
          <p:cNvSpPr txBox="1">
            <a:spLocks/>
          </p:cNvSpPr>
          <p:nvPr userDrawn="1"/>
        </p:nvSpPr>
        <p:spPr>
          <a:xfrm>
            <a:off x="-712124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82C76B-3BFF-13FD-5AA0-0420CD9AC03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53F64D-9EEC-FFDB-4245-EE805F4377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0A4C8-2D2F-4A66-BD0E-00ADB63B60A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557DF-8456-4DDA-B92A-4AC235C2ED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9B5AB6B-398E-737F-B91D-99AD2792A28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A2985D-B0CD-906E-5627-C8AEE4F32E6A}"/>
              </a:ext>
            </a:extLst>
          </p:cNvPr>
          <p:cNvSpPr txBox="1">
            <a:spLocks/>
          </p:cNvSpPr>
          <p:nvPr userDrawn="1"/>
        </p:nvSpPr>
        <p:spPr>
          <a:xfrm>
            <a:off x="10986219" y="40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0570A-1A35-FACA-7676-2CE284E9629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5EC26-4443-EC29-6336-22A029571A3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9202B-9C91-EC37-7335-B6C47F4DB5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B39DA9-B596-FE0F-EDEB-150C6B7DEC9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B22007-D79A-5980-86E9-71C984CFB8DF}"/>
              </a:ext>
            </a:extLst>
          </p:cNvPr>
          <p:cNvSpPr txBox="1">
            <a:spLocks/>
          </p:cNvSpPr>
          <p:nvPr userDrawn="1"/>
        </p:nvSpPr>
        <p:spPr>
          <a:xfrm>
            <a:off x="10097400" y="-1798409"/>
            <a:ext cx="3030781" cy="753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2000" b="0" dirty="0">
              <a:solidFill>
                <a:schemeClr val="accent6">
                  <a:lumMod val="50000"/>
                  <a:alpha val="25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8B798E-FDCD-691E-630A-25D70511EE31}"/>
              </a:ext>
            </a:extLst>
          </p:cNvPr>
          <p:cNvSpPr txBox="1">
            <a:spLocks/>
          </p:cNvSpPr>
          <p:nvPr userDrawn="1"/>
        </p:nvSpPr>
        <p:spPr>
          <a:xfrm>
            <a:off x="-622852" y="61336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03935F-01D2-5C1A-067D-92266E45FE3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14712C-C088-608E-66C1-6978392717E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5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6F08A6-ADC5-5CE7-5D47-4EC1CB1B8CC3}"/>
              </a:ext>
            </a:extLst>
          </p:cNvPr>
          <p:cNvSpPr txBox="1"/>
          <p:nvPr/>
        </p:nvSpPr>
        <p:spPr>
          <a:xfrm>
            <a:off x="2821859" y="-7121"/>
            <a:ext cx="662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Tự</a:t>
            </a:r>
            <a:r>
              <a:rPr lang="en-US" sz="4400" dirty="0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 </a:t>
            </a:r>
            <a:r>
              <a:rPr lang="en-US" sz="4400" dirty="0" err="1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nhiên</a:t>
            </a:r>
            <a:r>
              <a:rPr lang="en-US" sz="4400" dirty="0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 </a:t>
            </a:r>
            <a:r>
              <a:rPr lang="en-US" sz="4400" dirty="0" err="1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xã</a:t>
            </a:r>
            <a:r>
              <a:rPr lang="en-US" sz="4400" dirty="0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 </a:t>
            </a:r>
            <a:r>
              <a:rPr lang="en-US" sz="4400" dirty="0" err="1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rPr>
              <a:t>hội</a:t>
            </a:r>
            <a:endParaRPr lang="en-US" sz="4400" dirty="0">
              <a:gradFill>
                <a:gsLst>
                  <a:gs pos="45000">
                    <a:srgbClr val="B686C0"/>
                  </a:gs>
                  <a:gs pos="83000">
                    <a:srgbClr val="774381"/>
                  </a:gs>
                </a:gsLst>
                <a:lin ang="5400000" scaled="1"/>
              </a:gradFill>
              <a:latin typeface="UTM Mother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1CCC7-2B67-51C2-B2B9-8CCFE9CE7E74}"/>
              </a:ext>
            </a:extLst>
          </p:cNvPr>
          <p:cNvSpPr txBox="1"/>
          <p:nvPr/>
        </p:nvSpPr>
        <p:spPr>
          <a:xfrm>
            <a:off x="5265173" y="669526"/>
            <a:ext cx="1661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gradFill>
                  <a:gsLst>
                    <a:gs pos="93197">
                      <a:srgbClr val="42A6DE"/>
                    </a:gs>
                    <a:gs pos="29000">
                      <a:srgbClr val="2083BA"/>
                    </a:gs>
                    <a:gs pos="55000">
                      <a:srgbClr val="42A6DE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Bài</a:t>
            </a:r>
            <a:r>
              <a:rPr lang="en-US" sz="4400" b="1" dirty="0">
                <a:gradFill>
                  <a:gsLst>
                    <a:gs pos="93197">
                      <a:srgbClr val="42A6DE"/>
                    </a:gs>
                    <a:gs pos="29000">
                      <a:srgbClr val="2083BA"/>
                    </a:gs>
                    <a:gs pos="55000">
                      <a:srgbClr val="42A6DE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F7C41-A47D-7486-3EA8-270E7C1E904A}"/>
              </a:ext>
            </a:extLst>
          </p:cNvPr>
          <p:cNvSpPr txBox="1"/>
          <p:nvPr/>
        </p:nvSpPr>
        <p:spPr>
          <a:xfrm>
            <a:off x="5265174" y="2178717"/>
            <a:ext cx="174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B686C0"/>
                </a:solidFill>
                <a:latin typeface="UTM Mother" panose="02040603050506020204" pitchFamily="18" charset="0"/>
              </a:rPr>
              <a:t>(</a:t>
            </a:r>
            <a:r>
              <a:rPr lang="en-US" sz="3200" dirty="0" err="1">
                <a:solidFill>
                  <a:srgbClr val="B686C0"/>
                </a:solidFill>
                <a:latin typeface="UTM Mother" panose="02040603050506020204" pitchFamily="18" charset="0"/>
              </a:rPr>
              <a:t>Tiết</a:t>
            </a:r>
            <a:r>
              <a:rPr lang="en-US" sz="3200" dirty="0">
                <a:solidFill>
                  <a:srgbClr val="B686C0"/>
                </a:solidFill>
                <a:latin typeface="UTM Mother" panose="02040603050506020204" pitchFamily="18" charset="0"/>
              </a:rPr>
              <a:t> 2)</a:t>
            </a: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CB7411C2-B758-B7E5-D0BD-4080326F36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82" y="4506049"/>
            <a:ext cx="2578259" cy="2578259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4CA45D6-D1D0-1338-90E4-D3E7D4F17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8" y="-173262"/>
            <a:ext cx="1517136" cy="1517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AD6D-72C9-14D9-EFAB-10960EA6A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7" y="1135833"/>
            <a:ext cx="11089585" cy="1170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8ADABD-B055-5885-87EF-EC1D039E3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058" y="2652969"/>
            <a:ext cx="974834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927D13-36C6-BE3F-C903-FFD2C278C792}"/>
              </a:ext>
            </a:extLst>
          </p:cNvPr>
          <p:cNvGrpSpPr/>
          <p:nvPr/>
        </p:nvGrpSpPr>
        <p:grpSpPr>
          <a:xfrm>
            <a:off x="1877125" y="439162"/>
            <a:ext cx="8886032" cy="1335077"/>
            <a:chOff x="398553" y="1581227"/>
            <a:chExt cx="11095356" cy="31033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2D8ADB-F089-3846-8F2A-98206245CA4A}"/>
                </a:ext>
              </a:extLst>
            </p:cNvPr>
            <p:cNvSpPr txBox="1"/>
            <p:nvPr/>
          </p:nvSpPr>
          <p:spPr>
            <a:xfrm>
              <a:off x="403124" y="1581229"/>
              <a:ext cx="11090785" cy="310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Thảo</a:t>
              </a:r>
              <a:r>
                <a:rPr kumimoji="0" lang="en-US" sz="96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luận</a:t>
              </a:r>
              <a:r>
                <a:rPr kumimoji="0" lang="en-US" sz="96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nhóm</a:t>
              </a:r>
              <a:endParaRPr kumimoji="0" lang="en-US" sz="9600" b="1" i="0" u="none" strike="noStrike" kern="1200" cap="none" spc="0" normalizeH="0" baseline="0" noProof="0" dirty="0">
                <a:ln w="1651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Haban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A2D61E-0F30-BEC2-9E65-B9A3C88E8EA8}"/>
                </a:ext>
              </a:extLst>
            </p:cNvPr>
            <p:cNvSpPr txBox="1"/>
            <p:nvPr/>
          </p:nvSpPr>
          <p:spPr>
            <a:xfrm>
              <a:off x="398553" y="1581227"/>
              <a:ext cx="11090784" cy="310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Thảo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luận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nhóm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2000">
                      <a:srgbClr val="B686C0"/>
                    </a:gs>
                    <a:gs pos="76000">
                      <a:srgbClr val="B686C0"/>
                    </a:gs>
                    <a:gs pos="51000">
                      <a:srgbClr val="42A6DE"/>
                    </a:gs>
                  </a:gsLst>
                  <a:lin ang="5400000" scaled="1"/>
                </a:gradFill>
                <a:effectLst/>
                <a:uLnTx/>
                <a:uFillTx/>
                <a:latin typeface="UTM Habano" panose="0204060305050602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C3FC29-F0E3-9B8B-0619-C23BD4D04F0E}"/>
              </a:ext>
            </a:extLst>
          </p:cNvPr>
          <p:cNvGrpSpPr/>
          <p:nvPr/>
        </p:nvGrpSpPr>
        <p:grpSpPr>
          <a:xfrm>
            <a:off x="758283" y="1951463"/>
            <a:ext cx="10370634" cy="4645127"/>
            <a:chOff x="1261687" y="2562577"/>
            <a:chExt cx="9281627" cy="4034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F36D3B-010F-E42D-3704-A09884188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1" r="22315"/>
            <a:stretch/>
          </p:blipFill>
          <p:spPr>
            <a:xfrm>
              <a:off x="1261687" y="2562577"/>
              <a:ext cx="9281627" cy="4034013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C39A8E5-A929-7F7A-D101-1EF8A7397079}"/>
                </a:ext>
              </a:extLst>
            </p:cNvPr>
            <p:cNvSpPr/>
            <p:nvPr/>
          </p:nvSpPr>
          <p:spPr>
            <a:xfrm>
              <a:off x="3750906" y="3900196"/>
              <a:ext cx="765110" cy="625151"/>
            </a:xfrm>
            <a:prstGeom prst="ellipse">
              <a:avLst/>
            </a:prstGeom>
            <a:solidFill>
              <a:srgbClr val="FB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38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018" y="5147785"/>
            <a:ext cx="1993432" cy="1993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616B8-81F5-8EE8-2A3E-D7F10CFA8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97" t="23211" r="6110" b="24115"/>
          <a:stretch/>
        </p:blipFill>
        <p:spPr>
          <a:xfrm>
            <a:off x="5560290" y="2553301"/>
            <a:ext cx="5881742" cy="3974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B8A942-4F65-9766-FCEB-34AEBF37F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83" y="2606505"/>
            <a:ext cx="5563566" cy="39900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E05C41-6AF7-740E-6716-7D68F648ADE7}"/>
              </a:ext>
            </a:extLst>
          </p:cNvPr>
          <p:cNvGrpSpPr/>
          <p:nvPr/>
        </p:nvGrpSpPr>
        <p:grpSpPr>
          <a:xfrm>
            <a:off x="-147481" y="79474"/>
            <a:ext cx="6705598" cy="1419838"/>
            <a:chOff x="327987" y="216294"/>
            <a:chExt cx="6233637" cy="17796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DF6C7B-76EC-B015-441A-729DABC97E78}"/>
                </a:ext>
              </a:extLst>
            </p:cNvPr>
            <p:cNvGrpSpPr/>
            <p:nvPr/>
          </p:nvGrpSpPr>
          <p:grpSpPr>
            <a:xfrm>
              <a:off x="327987" y="216294"/>
              <a:ext cx="6233637" cy="1779654"/>
              <a:chOff x="327987" y="0"/>
              <a:chExt cx="6233637" cy="22097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77CB3F0-4B69-56CA-71F8-26606D79F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7" t="924" r="79022" b="87499"/>
              <a:stretch/>
            </p:blipFill>
            <p:spPr>
              <a:xfrm>
                <a:off x="327987" y="0"/>
                <a:ext cx="6233637" cy="2209726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0662F1F-DDE8-2354-6641-789F411879D4}"/>
                  </a:ext>
                </a:extLst>
              </p:cNvPr>
              <p:cNvSpPr/>
              <p:nvPr/>
            </p:nvSpPr>
            <p:spPr>
              <a:xfrm>
                <a:off x="748428" y="519843"/>
                <a:ext cx="4807974" cy="1170039"/>
              </a:xfrm>
              <a:prstGeom prst="round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C49E90-E42F-6254-7A8F-E661EBFDA0DA}"/>
                </a:ext>
              </a:extLst>
            </p:cNvPr>
            <p:cNvSpPr txBox="1"/>
            <p:nvPr/>
          </p:nvSpPr>
          <p:spPr>
            <a:xfrm>
              <a:off x="601632" y="444401"/>
              <a:ext cx="5477656" cy="135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FB0CE9-49B7-1A05-6FC9-EA4E47120D23}"/>
              </a:ext>
            </a:extLst>
          </p:cNvPr>
          <p:cNvGrpSpPr/>
          <p:nvPr/>
        </p:nvGrpSpPr>
        <p:grpSpPr>
          <a:xfrm>
            <a:off x="3481702" y="1651125"/>
            <a:ext cx="5115119" cy="939355"/>
            <a:chOff x="403124" y="1543979"/>
            <a:chExt cx="11090785" cy="21835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CB7567-47DA-5CE2-38D7-E59A3AD110A8}"/>
                </a:ext>
              </a:extLst>
            </p:cNvPr>
            <p:cNvSpPr txBox="1"/>
            <p:nvPr/>
          </p:nvSpPr>
          <p:spPr>
            <a:xfrm>
              <a:off x="403124" y="1581229"/>
              <a:ext cx="11090785" cy="214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Thảo</a:t>
              </a:r>
              <a:r>
                <a:rPr kumimoji="0" lang="en-US" sz="54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luận</a:t>
              </a:r>
              <a:r>
                <a:rPr kumimoji="0" lang="en-US" sz="54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Habano" panose="02040603050506020204" pitchFamily="18" charset="0"/>
                </a:rPr>
                <a:t>nhóm</a:t>
              </a:r>
              <a:endParaRPr kumimoji="0" lang="en-US" sz="5400" b="1" i="0" u="none" strike="noStrike" kern="1200" cap="none" spc="0" normalizeH="0" baseline="0" noProof="0" dirty="0">
                <a:ln w="1651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Haban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A7EB5F-4D4B-5D49-6518-A6BC693C6DE4}"/>
                </a:ext>
              </a:extLst>
            </p:cNvPr>
            <p:cNvSpPr txBox="1"/>
            <p:nvPr/>
          </p:nvSpPr>
          <p:spPr>
            <a:xfrm>
              <a:off x="403124" y="1543979"/>
              <a:ext cx="11090785" cy="214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Thảo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luận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Habano" panose="02040603050506020204" pitchFamily="18" charset="0"/>
                </a:rPr>
                <a:t>nhóm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2000">
                      <a:srgbClr val="B686C0"/>
                    </a:gs>
                    <a:gs pos="76000">
                      <a:srgbClr val="B686C0"/>
                    </a:gs>
                    <a:gs pos="51000">
                      <a:srgbClr val="42A6DE"/>
                    </a:gs>
                  </a:gsLst>
                  <a:lin ang="5400000" scaled="1"/>
                </a:gradFill>
                <a:effectLst/>
                <a:uLnTx/>
                <a:uFillTx/>
                <a:latin typeface="UTM Haban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482D60-C074-E352-82B3-F653AC92C750}"/>
              </a:ext>
            </a:extLst>
          </p:cNvPr>
          <p:cNvGrpSpPr/>
          <p:nvPr/>
        </p:nvGrpSpPr>
        <p:grpSpPr>
          <a:xfrm>
            <a:off x="6333625" y="268756"/>
            <a:ext cx="5892380" cy="1200416"/>
            <a:chOff x="6333625" y="268756"/>
            <a:chExt cx="5892380" cy="120041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8743E1B-9633-5243-5497-C352492EB394}"/>
                </a:ext>
              </a:extLst>
            </p:cNvPr>
            <p:cNvSpPr/>
            <p:nvPr/>
          </p:nvSpPr>
          <p:spPr>
            <a:xfrm>
              <a:off x="6372596" y="268756"/>
              <a:ext cx="5746428" cy="1200416"/>
            </a:xfrm>
            <a:prstGeom prst="roundRect">
              <a:avLst/>
            </a:prstGeom>
            <a:solidFill>
              <a:srgbClr val="FEEDE6"/>
            </a:solidFill>
            <a:ln w="38100">
              <a:solidFill>
                <a:srgbClr val="4E556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AF84A1-E47C-3295-4996-6096D64F8E60}"/>
                </a:ext>
              </a:extLst>
            </p:cNvPr>
            <p:cNvSpPr txBox="1"/>
            <p:nvPr/>
          </p:nvSpPr>
          <p:spPr>
            <a:xfrm>
              <a:off x="6333625" y="330355"/>
              <a:ext cx="58923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sắm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xử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4759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759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9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0" y="-171467"/>
            <a:ext cx="1993432" cy="1993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616B8-81F5-8EE8-2A3E-D7F10CFA8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97" t="23211" r="6110" b="24115"/>
          <a:stretch/>
        </p:blipFill>
        <p:spPr>
          <a:xfrm>
            <a:off x="5740320" y="2189795"/>
            <a:ext cx="6159210" cy="404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B8A942-4F65-9766-FCEB-34AEBF37F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18" y="2104880"/>
            <a:ext cx="5437150" cy="40646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D499D8-5A89-C240-7B6B-10EC48E5BA7A}"/>
              </a:ext>
            </a:extLst>
          </p:cNvPr>
          <p:cNvGrpSpPr/>
          <p:nvPr/>
        </p:nvGrpSpPr>
        <p:grpSpPr>
          <a:xfrm>
            <a:off x="2277786" y="151051"/>
            <a:ext cx="9060774" cy="2123658"/>
            <a:chOff x="403124" y="1581229"/>
            <a:chExt cx="11090786" cy="49364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D5D8BA-8561-8FA3-9169-7E0FFBFE799A}"/>
                </a:ext>
              </a:extLst>
            </p:cNvPr>
            <p:cNvSpPr txBox="1"/>
            <p:nvPr/>
          </p:nvSpPr>
          <p:spPr>
            <a:xfrm>
              <a:off x="403124" y="1581229"/>
              <a:ext cx="11090786" cy="493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Đóng</a:t>
              </a:r>
              <a:r>
                <a:rPr lang="en-US" sz="6600" b="1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vai</a:t>
              </a:r>
              <a:r>
                <a:rPr lang="en-US" sz="6600" b="1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và</a:t>
              </a:r>
              <a:r>
                <a:rPr lang="en-US" sz="6600" b="1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trình</a:t>
              </a:r>
              <a:r>
                <a:rPr lang="en-US" sz="6600" b="1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diễn</a:t>
              </a:r>
              <a:r>
                <a:rPr lang="en-US" sz="6600" b="1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trước</a:t>
              </a:r>
              <a:r>
                <a:rPr lang="en-US" sz="6600" b="1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rPr>
                <a:t>lớp</a:t>
              </a:r>
              <a:endParaRPr kumimoji="0" lang="en-US" sz="6600" b="1" i="0" u="none" strike="noStrike" kern="1200" cap="none" spc="0" normalizeH="0" baseline="0" noProof="0" dirty="0">
                <a:ln w="1651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Haban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4EDBD3-9939-F16C-2A8D-13CB1A2BAAE2}"/>
                </a:ext>
              </a:extLst>
            </p:cNvPr>
            <p:cNvSpPr txBox="1"/>
            <p:nvPr/>
          </p:nvSpPr>
          <p:spPr>
            <a:xfrm>
              <a:off x="783875" y="1581229"/>
              <a:ext cx="10329281" cy="493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Đóng</a:t>
              </a:r>
              <a:r>
                <a:rPr lang="en-US" sz="6600" b="1" dirty="0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vai</a:t>
              </a:r>
              <a:r>
                <a:rPr lang="en-US" sz="6600" b="1" dirty="0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và</a:t>
              </a:r>
              <a:r>
                <a:rPr lang="en-US" sz="6600" b="1" dirty="0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trình</a:t>
              </a:r>
              <a:r>
                <a:rPr lang="en-US" sz="6600" b="1" dirty="0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diễn</a:t>
              </a:r>
              <a:r>
                <a:rPr lang="en-US" sz="6600" b="1" dirty="0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trước</a:t>
              </a:r>
              <a:r>
                <a:rPr lang="en-US" sz="6600" b="1" dirty="0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 </a:t>
              </a:r>
              <a:r>
                <a:rPr lang="en-US" sz="6600" b="1" dirty="0" err="1">
                  <a:gradFill>
                    <a:gsLst>
                      <a:gs pos="22000">
                        <a:srgbClr val="B686C0"/>
                      </a:gs>
                      <a:gs pos="76000">
                        <a:srgbClr val="B686C0"/>
                      </a:gs>
                      <a:gs pos="51000">
                        <a:srgbClr val="42A6DE"/>
                      </a:gs>
                    </a:gsLst>
                    <a:lin ang="5400000" scaled="1"/>
                  </a:gradFill>
                  <a:latin typeface="UTM Habano" panose="02040603050506020204" pitchFamily="18" charset="0"/>
                </a:rPr>
                <a:t>lớp</a:t>
              </a:r>
              <a:endParaRPr lang="en-US" sz="6600" b="1" dirty="0">
                <a:gradFill>
                  <a:gsLst>
                    <a:gs pos="22000">
                      <a:srgbClr val="B686C0"/>
                    </a:gs>
                    <a:gs pos="76000">
                      <a:srgbClr val="B686C0"/>
                    </a:gs>
                    <a:gs pos="51000">
                      <a:srgbClr val="42A6DE"/>
                    </a:gs>
                  </a:gsLst>
                  <a:lin ang="5400000" scaled="1"/>
                </a:gradFill>
                <a:latin typeface="UTM Haban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7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B85B8-7806-8323-957E-989354F63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4" t="30782" r="54907" b="22798"/>
          <a:stretch/>
        </p:blipFill>
        <p:spPr>
          <a:xfrm>
            <a:off x="5718048" y="1468441"/>
            <a:ext cx="6252534" cy="4676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37009C19-CAB4-B10F-09C6-7780DA325C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42" y="5037083"/>
            <a:ext cx="1993432" cy="19934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986D059-46C1-7C2C-35AE-FD1F8B253281}"/>
              </a:ext>
            </a:extLst>
          </p:cNvPr>
          <p:cNvGrpSpPr/>
          <p:nvPr/>
        </p:nvGrpSpPr>
        <p:grpSpPr>
          <a:xfrm>
            <a:off x="250105" y="1721908"/>
            <a:ext cx="6066474" cy="4760922"/>
            <a:chOff x="275945" y="2055814"/>
            <a:chExt cx="5510673" cy="47609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1D0B54-DDD0-9EE2-C43D-389E09CEB6AA}"/>
                </a:ext>
              </a:extLst>
            </p:cNvPr>
            <p:cNvGrpSpPr/>
            <p:nvPr/>
          </p:nvGrpSpPr>
          <p:grpSpPr>
            <a:xfrm>
              <a:off x="275945" y="2055814"/>
              <a:ext cx="5510673" cy="4760922"/>
              <a:chOff x="221418" y="2055814"/>
              <a:chExt cx="5510673" cy="476092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F748F6B-3447-B448-AEE0-A668A57A3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26" t="23160" r="27143" b="54262"/>
              <a:stretch/>
            </p:blipFill>
            <p:spPr>
              <a:xfrm>
                <a:off x="221418" y="2055814"/>
                <a:ext cx="5510673" cy="4760922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ABC7B70-F1BB-2918-A94A-48409C555D18}"/>
                  </a:ext>
                </a:extLst>
              </p:cNvPr>
              <p:cNvGrpSpPr/>
              <p:nvPr/>
            </p:nvGrpSpPr>
            <p:grpSpPr>
              <a:xfrm>
                <a:off x="987552" y="3248095"/>
                <a:ext cx="4346111" cy="2488171"/>
                <a:chOff x="987552" y="3248095"/>
                <a:chExt cx="4346111" cy="2488171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4FEF279-E244-527D-5E53-24A9DCAC3943}"/>
                    </a:ext>
                  </a:extLst>
                </p:cNvPr>
                <p:cNvSpPr/>
                <p:nvPr/>
              </p:nvSpPr>
              <p:spPr>
                <a:xfrm>
                  <a:off x="987552" y="3248095"/>
                  <a:ext cx="4346111" cy="2031041"/>
                </a:xfrm>
                <a:prstGeom prst="rect">
                  <a:avLst/>
                </a:prstGeom>
                <a:solidFill>
                  <a:srgbClr val="FEEDE6"/>
                </a:solidFill>
                <a:ln>
                  <a:solidFill>
                    <a:srgbClr val="FEED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3127C5B-8EA9-C530-2977-1E0D780082DC}"/>
                    </a:ext>
                  </a:extLst>
                </p:cNvPr>
                <p:cNvSpPr/>
                <p:nvPr/>
              </p:nvSpPr>
              <p:spPr>
                <a:xfrm>
                  <a:off x="987552" y="5291798"/>
                  <a:ext cx="3377184" cy="444468"/>
                </a:xfrm>
                <a:prstGeom prst="rect">
                  <a:avLst/>
                </a:prstGeom>
                <a:solidFill>
                  <a:srgbClr val="FEEDE6"/>
                </a:solidFill>
                <a:ln>
                  <a:solidFill>
                    <a:srgbClr val="FEED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38DE7B-60B0-4E18-FC4B-F95DA15BE4D5}"/>
                </a:ext>
              </a:extLst>
            </p:cNvPr>
            <p:cNvSpPr txBox="1"/>
            <p:nvPr/>
          </p:nvSpPr>
          <p:spPr>
            <a:xfrm>
              <a:off x="1849312" y="2295196"/>
              <a:ext cx="2731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3C4759"/>
                  </a:solidFill>
                  <a:latin typeface="Arial" panose="020F0502020204030204"/>
                </a:rPr>
                <a:t>GIẢI QUYẾT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759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C5B1777-6ADC-B4DC-0FF2-C98A954F3BD6}"/>
              </a:ext>
            </a:extLst>
          </p:cNvPr>
          <p:cNvSpPr/>
          <p:nvPr/>
        </p:nvSpPr>
        <p:spPr>
          <a:xfrm>
            <a:off x="853923" y="2694041"/>
            <a:ext cx="4864125" cy="30469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“Con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mệt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ạ?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mang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!.” Sau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mang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7C01CC-3AF3-AAD9-AC58-9CD702605FDA}"/>
              </a:ext>
            </a:extLst>
          </p:cNvPr>
          <p:cNvGrpSpPr/>
          <p:nvPr/>
        </p:nvGrpSpPr>
        <p:grpSpPr>
          <a:xfrm>
            <a:off x="1" y="89306"/>
            <a:ext cx="7334865" cy="1419838"/>
            <a:chOff x="327987" y="216294"/>
            <a:chExt cx="6233637" cy="177965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9CCB4A-BE08-37EB-D7A6-C0336B5CAD13}"/>
                </a:ext>
              </a:extLst>
            </p:cNvPr>
            <p:cNvGrpSpPr/>
            <p:nvPr/>
          </p:nvGrpSpPr>
          <p:grpSpPr>
            <a:xfrm>
              <a:off x="327987" y="216294"/>
              <a:ext cx="6233637" cy="1779654"/>
              <a:chOff x="327987" y="0"/>
              <a:chExt cx="6233637" cy="220972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61AEC92-B890-025F-DA15-62C6D64E7F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7" t="924" r="79022" b="87499"/>
              <a:stretch/>
            </p:blipFill>
            <p:spPr>
              <a:xfrm>
                <a:off x="327987" y="0"/>
                <a:ext cx="6233637" cy="2209726"/>
              </a:xfrm>
              <a:prstGeom prst="rect">
                <a:avLst/>
              </a:prstGeom>
            </p:spPr>
          </p:pic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FE232F2-3FCB-0882-F3CB-9C18735A8232}"/>
                  </a:ext>
                </a:extLst>
              </p:cNvPr>
              <p:cNvSpPr/>
              <p:nvPr/>
            </p:nvSpPr>
            <p:spPr>
              <a:xfrm>
                <a:off x="748428" y="519843"/>
                <a:ext cx="4807974" cy="1170039"/>
              </a:xfrm>
              <a:prstGeom prst="round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8E3456-124F-4996-A0A5-4204DA109451}"/>
                </a:ext>
              </a:extLst>
            </p:cNvPr>
            <p:cNvSpPr txBox="1"/>
            <p:nvPr/>
          </p:nvSpPr>
          <p:spPr>
            <a:xfrm>
              <a:off x="601632" y="444401"/>
              <a:ext cx="5477656" cy="135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20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616B8-81F5-8EE8-2A3E-D7F10CFA8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97" t="23211" r="6110" b="24115"/>
          <a:stretch/>
        </p:blipFill>
        <p:spPr>
          <a:xfrm>
            <a:off x="5622964" y="1604297"/>
            <a:ext cx="6569036" cy="4316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8F7EEC50-8B0D-AD46-73D9-4C5594A4D2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00" y="4923991"/>
            <a:ext cx="1993432" cy="19934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4C91119-B99F-B709-A810-2D8255B4AE1F}"/>
              </a:ext>
            </a:extLst>
          </p:cNvPr>
          <p:cNvGrpSpPr/>
          <p:nvPr/>
        </p:nvGrpSpPr>
        <p:grpSpPr>
          <a:xfrm>
            <a:off x="18274" y="1647488"/>
            <a:ext cx="6077726" cy="4908004"/>
            <a:chOff x="275945" y="2055814"/>
            <a:chExt cx="5510673" cy="47609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D2ADBC-2025-C111-D9E5-F5CBF08C80CD}"/>
                </a:ext>
              </a:extLst>
            </p:cNvPr>
            <p:cNvGrpSpPr/>
            <p:nvPr/>
          </p:nvGrpSpPr>
          <p:grpSpPr>
            <a:xfrm>
              <a:off x="275945" y="2055814"/>
              <a:ext cx="5510673" cy="4760922"/>
              <a:chOff x="221418" y="2055814"/>
              <a:chExt cx="5510673" cy="476092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C2077D-73E4-B814-1DC9-8864F2A6A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26" t="23160" r="27143" b="54262"/>
              <a:stretch/>
            </p:blipFill>
            <p:spPr>
              <a:xfrm>
                <a:off x="221418" y="2055814"/>
                <a:ext cx="5510673" cy="4760922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F008D25-5339-308B-3A54-F70C47A66504}"/>
                  </a:ext>
                </a:extLst>
              </p:cNvPr>
              <p:cNvGrpSpPr/>
              <p:nvPr/>
            </p:nvGrpSpPr>
            <p:grpSpPr>
              <a:xfrm>
                <a:off x="987552" y="3248095"/>
                <a:ext cx="4346111" cy="2488171"/>
                <a:chOff x="987552" y="3248095"/>
                <a:chExt cx="4346111" cy="2488171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F69625D-F31B-499F-0A99-CB8C4A72F52D}"/>
                    </a:ext>
                  </a:extLst>
                </p:cNvPr>
                <p:cNvSpPr/>
                <p:nvPr/>
              </p:nvSpPr>
              <p:spPr>
                <a:xfrm>
                  <a:off x="987552" y="3248095"/>
                  <a:ext cx="4346111" cy="2031041"/>
                </a:xfrm>
                <a:prstGeom prst="rect">
                  <a:avLst/>
                </a:prstGeom>
                <a:solidFill>
                  <a:srgbClr val="FEEDE6"/>
                </a:solidFill>
                <a:ln>
                  <a:solidFill>
                    <a:srgbClr val="FEED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DE863E2-BB54-1BBB-E486-94144AF54957}"/>
                    </a:ext>
                  </a:extLst>
                </p:cNvPr>
                <p:cNvSpPr/>
                <p:nvPr/>
              </p:nvSpPr>
              <p:spPr>
                <a:xfrm>
                  <a:off x="987552" y="5291798"/>
                  <a:ext cx="3377184" cy="444468"/>
                </a:xfrm>
                <a:prstGeom prst="rect">
                  <a:avLst/>
                </a:prstGeom>
                <a:solidFill>
                  <a:srgbClr val="FEEDE6"/>
                </a:solidFill>
                <a:ln>
                  <a:solidFill>
                    <a:srgbClr val="FEED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F5E222-BD28-75A0-BCEF-43FCD4A52461}"/>
                </a:ext>
              </a:extLst>
            </p:cNvPr>
            <p:cNvSpPr txBox="1"/>
            <p:nvPr/>
          </p:nvSpPr>
          <p:spPr>
            <a:xfrm>
              <a:off x="1849312" y="2295196"/>
              <a:ext cx="2731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3C4759"/>
                  </a:solidFill>
                  <a:latin typeface="Arial" panose="020F0502020204030204"/>
                </a:rPr>
                <a:t>GIẢI QUYẾT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759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0CA860-DC52-2BEC-CC66-EC77408D19A1}"/>
              </a:ext>
            </a:extLst>
          </p:cNvPr>
          <p:cNvSpPr/>
          <p:nvPr/>
        </p:nvSpPr>
        <p:spPr>
          <a:xfrm>
            <a:off x="825236" y="3032472"/>
            <a:ext cx="4508427" cy="5847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37765-D260-4CBC-BAA4-063707D666BD}"/>
              </a:ext>
            </a:extLst>
          </p:cNvPr>
          <p:cNvSpPr txBox="1"/>
          <p:nvPr/>
        </p:nvSpPr>
        <p:spPr>
          <a:xfrm>
            <a:off x="646125" y="2741854"/>
            <a:ext cx="501044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Em sẽ nói với ông: “Vâng ạ, để cháu đọc báo cho ông nghe ạ”. Rồi em đi qua chỗ bạn và nói: “Hôm nay tớ không đi chơi được đâu, tớ ở nhà với ông. Hẹn cậu hôm khác nhé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!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”.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Sau đó, em tới chỗ ông và đọc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báo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cho ông nghe.</a:t>
            </a:r>
            <a:endParaRPr lang="en-US" sz="25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0CAA20-666E-4FAE-95DF-C6938F21323A}"/>
              </a:ext>
            </a:extLst>
          </p:cNvPr>
          <p:cNvGrpSpPr/>
          <p:nvPr/>
        </p:nvGrpSpPr>
        <p:grpSpPr>
          <a:xfrm>
            <a:off x="1" y="89306"/>
            <a:ext cx="7334865" cy="1419838"/>
            <a:chOff x="327987" y="216294"/>
            <a:chExt cx="6233637" cy="177965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164F14-9661-4847-A4AE-0ECC0330C038}"/>
                </a:ext>
              </a:extLst>
            </p:cNvPr>
            <p:cNvGrpSpPr/>
            <p:nvPr/>
          </p:nvGrpSpPr>
          <p:grpSpPr>
            <a:xfrm>
              <a:off x="327987" y="216294"/>
              <a:ext cx="6233637" cy="1779654"/>
              <a:chOff x="327987" y="0"/>
              <a:chExt cx="6233637" cy="220972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2580E29-FB13-9889-5141-E5D191DA3B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7" t="924" r="79022" b="87499"/>
              <a:stretch/>
            </p:blipFill>
            <p:spPr>
              <a:xfrm>
                <a:off x="327987" y="0"/>
                <a:ext cx="6233637" cy="2209726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43C7B42-D28E-9EF1-22FB-47766059962D}"/>
                  </a:ext>
                </a:extLst>
              </p:cNvPr>
              <p:cNvSpPr/>
              <p:nvPr/>
            </p:nvSpPr>
            <p:spPr>
              <a:xfrm>
                <a:off x="748428" y="519843"/>
                <a:ext cx="4807974" cy="1170039"/>
              </a:xfrm>
              <a:prstGeom prst="round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7A41E0-B2A4-4345-90BE-71816BB4E5EC}"/>
                </a:ext>
              </a:extLst>
            </p:cNvPr>
            <p:cNvSpPr txBox="1"/>
            <p:nvPr/>
          </p:nvSpPr>
          <p:spPr>
            <a:xfrm>
              <a:off x="601632" y="444401"/>
              <a:ext cx="5477656" cy="135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9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0375-0F24-6186-8839-60BF7F8B7C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26" y="470622"/>
            <a:ext cx="7586279" cy="6259346"/>
          </a:xfrm>
          <a:prstGeom prst="rect">
            <a:avLst/>
          </a:prstGeom>
        </p:spPr>
      </p:pic>
      <p:pic>
        <p:nvPicPr>
          <p:cNvPr id="9" name="图片 39">
            <a:extLst>
              <a:ext uri="{FF2B5EF4-FFF2-40B4-BE49-F238E27FC236}">
                <a16:creationId xmlns:a16="http://schemas.microsoft.com/office/drawing/2014/main" id="{17E36511-9470-A86F-13FE-744DA3D42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 rot="558462">
            <a:off x="3930391" y="-158020"/>
            <a:ext cx="2425940" cy="2037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D3713C-BCB6-3FBD-DAE9-2C11C2B2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397" y="1520786"/>
            <a:ext cx="6151397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0" y="-171467"/>
            <a:ext cx="1993432" cy="19934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3901F7-4B51-F7A7-B0EA-AF660C74B113}"/>
              </a:ext>
            </a:extLst>
          </p:cNvPr>
          <p:cNvGrpSpPr/>
          <p:nvPr/>
        </p:nvGrpSpPr>
        <p:grpSpPr>
          <a:xfrm>
            <a:off x="1725412" y="466864"/>
            <a:ext cx="8911382" cy="1569660"/>
            <a:chOff x="1725412" y="466864"/>
            <a:chExt cx="8911382" cy="156966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85BCC8-E977-B330-C397-F786D3352868}"/>
                </a:ext>
              </a:extLst>
            </p:cNvPr>
            <p:cNvSpPr/>
            <p:nvPr/>
          </p:nvSpPr>
          <p:spPr>
            <a:xfrm>
              <a:off x="1725412" y="466864"/>
              <a:ext cx="8911382" cy="1569659"/>
            </a:xfrm>
            <a:prstGeom prst="roundRect">
              <a:avLst/>
            </a:prstGeom>
            <a:solidFill>
              <a:srgbClr val="FEEDE6"/>
            </a:solidFill>
            <a:ln w="38100">
              <a:solidFill>
                <a:srgbClr val="4E556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4B9DDD-DA33-63C2-E398-56026A4AA99F}"/>
                </a:ext>
              </a:extLst>
            </p:cNvPr>
            <p:cNvSpPr txBox="1"/>
            <p:nvPr/>
          </p:nvSpPr>
          <p:spPr>
            <a:xfrm>
              <a:off x="1864772" y="466864"/>
              <a:ext cx="87195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chăm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sóc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viên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đình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?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74F1ECC-7182-324D-C58D-6AA1EEE521F3}"/>
              </a:ext>
            </a:extLst>
          </p:cNvPr>
          <p:cNvSpPr/>
          <p:nvPr/>
        </p:nvSpPr>
        <p:spPr>
          <a:xfrm>
            <a:off x="978160" y="2674854"/>
            <a:ext cx="2699104" cy="727589"/>
          </a:xfrm>
          <a:prstGeom prst="wedgeRoundRectCallout">
            <a:avLst>
              <a:gd name="adj1" fmla="val -39319"/>
              <a:gd name="adj2" fmla="val 87787"/>
              <a:gd name="adj3" fmla="val 16667"/>
            </a:avLst>
          </a:prstGeom>
          <a:solidFill>
            <a:srgbClr val="EADFEC"/>
          </a:solidFill>
          <a:ln w="28575">
            <a:solidFill>
              <a:srgbClr val="4E5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Em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đã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....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8964449-BEBC-9DDF-69D1-EFD8F53095B7}"/>
              </a:ext>
            </a:extLst>
          </p:cNvPr>
          <p:cNvSpPr/>
          <p:nvPr/>
        </p:nvSpPr>
        <p:spPr>
          <a:xfrm>
            <a:off x="4448948" y="2668691"/>
            <a:ext cx="2699104" cy="727589"/>
          </a:xfrm>
          <a:prstGeom prst="wedgeRoundRectCallout">
            <a:avLst>
              <a:gd name="adj1" fmla="val 40094"/>
              <a:gd name="adj2" fmla="val 86436"/>
              <a:gd name="adj3" fmla="val 16667"/>
            </a:avLst>
          </a:prstGeom>
          <a:solidFill>
            <a:srgbClr val="FBF4C8"/>
          </a:solidFill>
          <a:ln w="28575">
            <a:solidFill>
              <a:srgbClr val="4E5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Em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đã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....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682FB68-7981-ABF7-8F67-0CB948F2519C}"/>
              </a:ext>
            </a:extLst>
          </p:cNvPr>
          <p:cNvSpPr/>
          <p:nvPr/>
        </p:nvSpPr>
        <p:spPr>
          <a:xfrm>
            <a:off x="2551321" y="3804316"/>
            <a:ext cx="3967466" cy="727589"/>
          </a:xfrm>
          <a:prstGeom prst="wedgeRoundRectCallout">
            <a:avLst>
              <a:gd name="adj1" fmla="val -48790"/>
              <a:gd name="adj2" fmla="val 99949"/>
              <a:gd name="adj3" fmla="val 16667"/>
            </a:avLst>
          </a:prstGeom>
          <a:solidFill>
            <a:srgbClr val="E0F2F5"/>
          </a:solidFill>
          <a:ln w="28575">
            <a:solidFill>
              <a:srgbClr val="4E5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Em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đã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....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2CA952E-D41E-C1D8-8545-6D1A6F05BDC1}"/>
              </a:ext>
            </a:extLst>
          </p:cNvPr>
          <p:cNvSpPr/>
          <p:nvPr/>
        </p:nvSpPr>
        <p:spPr>
          <a:xfrm>
            <a:off x="685575" y="5126754"/>
            <a:ext cx="1733160" cy="727589"/>
          </a:xfrm>
          <a:prstGeom prst="wedgeRoundRectCallout">
            <a:avLst>
              <a:gd name="adj1" fmla="val -48790"/>
              <a:gd name="adj2" fmla="val 99949"/>
              <a:gd name="adj3" fmla="val 16667"/>
            </a:avLst>
          </a:prstGeom>
          <a:solidFill>
            <a:srgbClr val="DFCEC8"/>
          </a:solidFill>
          <a:ln w="28575">
            <a:solidFill>
              <a:srgbClr val="4E5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Em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đã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....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62D5AF4-BAF9-C444-D4FF-701238F8748E}"/>
              </a:ext>
            </a:extLst>
          </p:cNvPr>
          <p:cNvSpPr/>
          <p:nvPr/>
        </p:nvSpPr>
        <p:spPr>
          <a:xfrm>
            <a:off x="3254477" y="5125507"/>
            <a:ext cx="3660133" cy="728836"/>
          </a:xfrm>
          <a:prstGeom prst="wedgeRoundRectCallout">
            <a:avLst>
              <a:gd name="adj1" fmla="val 38215"/>
              <a:gd name="adj2" fmla="val 91827"/>
              <a:gd name="adj3" fmla="val 16667"/>
            </a:avLst>
          </a:prstGeom>
          <a:solidFill>
            <a:srgbClr val="F5ACAD"/>
          </a:solidFill>
          <a:ln w="28575">
            <a:solidFill>
              <a:srgbClr val="4E5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Em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4E5565"/>
                </a:solidFill>
                <a:latin typeface="UTM Avo" panose="02040603050506020204" pitchFamily="18" charset="0"/>
              </a:rPr>
              <a:t>đã</a:t>
            </a:r>
            <a:r>
              <a:rPr lang="en-US" sz="2200" b="1" dirty="0">
                <a:solidFill>
                  <a:srgbClr val="4E5565"/>
                </a:solidFill>
                <a:latin typeface="UTM Avo" panose="02040603050506020204" pitchFamily="18" charset="0"/>
              </a:rPr>
              <a:t>....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50DA8-C567-EE5D-9284-5D0AA141B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7"/>
          <a:stretch/>
        </p:blipFill>
        <p:spPr>
          <a:xfrm>
            <a:off x="7391662" y="2036523"/>
            <a:ext cx="4498033" cy="47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603B5-B377-D156-0B1B-E0E4383C7A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04" y="3413487"/>
            <a:ext cx="3189464" cy="3368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75A45-0A86-E993-B0E9-35AFE556FB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64" y="175259"/>
            <a:ext cx="4039377" cy="3238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F1EB3-2F3D-6A59-8E4B-A40B6A6BD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79" y="3623233"/>
            <a:ext cx="3189464" cy="3234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E56364-465B-AC0F-2A64-3F27A6853D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71" y="613900"/>
            <a:ext cx="4296695" cy="2799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E91052-75AC-3620-2542-5F6757D88AE7}"/>
              </a:ext>
            </a:extLst>
          </p:cNvPr>
          <p:cNvGrpSpPr/>
          <p:nvPr/>
        </p:nvGrpSpPr>
        <p:grpSpPr>
          <a:xfrm>
            <a:off x="245065" y="1595321"/>
            <a:ext cx="2726735" cy="4562020"/>
            <a:chOff x="276721" y="1944380"/>
            <a:chExt cx="2427187" cy="456202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C570A48-94B9-CE82-D720-5E7341CD275E}"/>
                </a:ext>
              </a:extLst>
            </p:cNvPr>
            <p:cNvSpPr/>
            <p:nvPr/>
          </p:nvSpPr>
          <p:spPr>
            <a:xfrm>
              <a:off x="276721" y="1944380"/>
              <a:ext cx="2427185" cy="4291949"/>
            </a:xfrm>
            <a:prstGeom prst="roundRect">
              <a:avLst/>
            </a:prstGeom>
            <a:solidFill>
              <a:srgbClr val="FEEDE6"/>
            </a:solidFill>
            <a:ln w="19050">
              <a:solidFill>
                <a:srgbClr val="4E556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E9D2FB-B27E-BEDF-8693-AB396EF3C5F5}"/>
                </a:ext>
              </a:extLst>
            </p:cNvPr>
            <p:cNvSpPr txBox="1"/>
            <p:nvPr/>
          </p:nvSpPr>
          <p:spPr>
            <a:xfrm>
              <a:off x="276722" y="2105195"/>
              <a:ext cx="2427186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việc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tâm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chăm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sóc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3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đình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4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0" y="-171467"/>
            <a:ext cx="1993432" cy="19934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AD90B57-81FF-3E95-50B1-23BA0E2C509A}"/>
              </a:ext>
            </a:extLst>
          </p:cNvPr>
          <p:cNvSpPr/>
          <p:nvPr/>
        </p:nvSpPr>
        <p:spPr>
          <a:xfrm>
            <a:off x="1106906" y="765815"/>
            <a:ext cx="10411326" cy="1156659"/>
          </a:xfrm>
          <a:prstGeom prst="wedgeRoundRectCallout">
            <a:avLst>
              <a:gd name="adj1" fmla="val -34193"/>
              <a:gd name="adj2" fmla="val 125606"/>
              <a:gd name="adj3" fmla="val 16667"/>
            </a:avLst>
          </a:prstGeom>
          <a:solidFill>
            <a:srgbClr val="EADFEC"/>
          </a:solidFill>
          <a:ln w="28575">
            <a:solidFill>
              <a:srgbClr val="4E5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4E556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0BDDF-1D64-0C7B-DE8F-9C6EB50E337D}"/>
              </a:ext>
            </a:extLst>
          </p:cNvPr>
          <p:cNvSpPr txBox="1"/>
          <p:nvPr/>
        </p:nvSpPr>
        <p:spPr>
          <a:xfrm>
            <a:off x="1290504" y="990201"/>
            <a:ext cx="1004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5565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942D0-7154-8FCE-E1EE-933253D8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66" y="3179643"/>
            <a:ext cx="9187468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0" y="-171467"/>
            <a:ext cx="1993432" cy="1993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7F2E2-F42D-D8A5-5924-81289544C3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656" t="26567" r="3333" b="25268"/>
          <a:stretch/>
        </p:blipFill>
        <p:spPr>
          <a:xfrm>
            <a:off x="6223814" y="825249"/>
            <a:ext cx="4989688" cy="540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A6555E-9240-5FAC-EB3A-7B1A46F6CAA1}"/>
              </a:ext>
            </a:extLst>
          </p:cNvPr>
          <p:cNvSpPr txBox="1"/>
          <p:nvPr/>
        </p:nvSpPr>
        <p:spPr>
          <a:xfrm>
            <a:off x="448340" y="5036242"/>
            <a:ext cx="592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58119-B527-2780-06D6-EB03E7A28482}"/>
              </a:ext>
            </a:extLst>
          </p:cNvPr>
          <p:cNvSpPr txBox="1"/>
          <p:nvPr/>
        </p:nvSpPr>
        <p:spPr>
          <a:xfrm>
            <a:off x="1051768" y="365918"/>
            <a:ext cx="547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QUAN SÁT TRANH, CHO BIẾT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2C14C0-71C3-3B64-18D8-08099250F00B}"/>
              </a:ext>
            </a:extLst>
          </p:cNvPr>
          <p:cNvGrpSpPr/>
          <p:nvPr/>
        </p:nvGrpSpPr>
        <p:grpSpPr>
          <a:xfrm>
            <a:off x="448340" y="1798063"/>
            <a:ext cx="4752514" cy="841837"/>
            <a:chOff x="638420" y="1458170"/>
            <a:chExt cx="4752514" cy="841837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D4C50806-E982-3CA0-3EEE-A9A6EE484799}"/>
                </a:ext>
              </a:extLst>
            </p:cNvPr>
            <p:cNvSpPr/>
            <p:nvPr/>
          </p:nvSpPr>
          <p:spPr>
            <a:xfrm>
              <a:off x="715148" y="1458170"/>
              <a:ext cx="4599059" cy="841837"/>
            </a:xfrm>
            <a:prstGeom prst="wedgeRoundRectCallout">
              <a:avLst>
                <a:gd name="adj1" fmla="val -49682"/>
                <a:gd name="adj2" fmla="val 96909"/>
                <a:gd name="adj3" fmla="val 16667"/>
              </a:avLst>
            </a:prstGeom>
            <a:solidFill>
              <a:srgbClr val="FBF4C8"/>
            </a:solidFill>
            <a:ln w="28575">
              <a:solidFill>
                <a:srgbClr val="4E556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>
                <a:solidFill>
                  <a:srgbClr val="4E556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3E70FF-133B-0C85-26A0-E29C531B8C19}"/>
                </a:ext>
              </a:extLst>
            </p:cNvPr>
            <p:cNvSpPr txBox="1"/>
            <p:nvPr/>
          </p:nvSpPr>
          <p:spPr>
            <a:xfrm>
              <a:off x="638420" y="1575388"/>
              <a:ext cx="4752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0F870E-6609-9693-7EDE-DEB3C9E81642}"/>
              </a:ext>
            </a:extLst>
          </p:cNvPr>
          <p:cNvGrpSpPr/>
          <p:nvPr/>
        </p:nvGrpSpPr>
        <p:grpSpPr>
          <a:xfrm>
            <a:off x="1670139" y="3110495"/>
            <a:ext cx="4451487" cy="1282081"/>
            <a:chOff x="1496941" y="3429000"/>
            <a:chExt cx="4451487" cy="128208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D18E938-C047-AA34-8C67-C5FF2D52FF0C}"/>
                </a:ext>
              </a:extLst>
            </p:cNvPr>
            <p:cNvSpPr/>
            <p:nvPr/>
          </p:nvSpPr>
          <p:spPr>
            <a:xfrm>
              <a:off x="1524414" y="3429000"/>
              <a:ext cx="4368388" cy="1282081"/>
            </a:xfrm>
            <a:prstGeom prst="roundRect">
              <a:avLst/>
            </a:prstGeom>
            <a:solidFill>
              <a:srgbClr val="C7DEA2"/>
            </a:solidFill>
            <a:ln>
              <a:solidFill>
                <a:srgbClr val="8EBC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500C47-84AF-D792-32E8-79D608062D33}"/>
                </a:ext>
              </a:extLst>
            </p:cNvPr>
            <p:cNvSpPr txBox="1"/>
            <p:nvPr/>
          </p:nvSpPr>
          <p:spPr>
            <a:xfrm>
              <a:off x="1496941" y="3543320"/>
              <a:ext cx="44514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cháu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3F5C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3C68A7-AF23-8EB6-1FE2-2BBD4FA75998}"/>
              </a:ext>
            </a:extLst>
          </p:cNvPr>
          <p:cNvGrpSpPr/>
          <p:nvPr/>
        </p:nvGrpSpPr>
        <p:grpSpPr>
          <a:xfrm>
            <a:off x="525068" y="1333031"/>
            <a:ext cx="5349247" cy="1473461"/>
            <a:chOff x="724234" y="984818"/>
            <a:chExt cx="5349247" cy="147346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52B320B3-1BD0-94B2-9A5D-7A1702D9E15B}"/>
                </a:ext>
              </a:extLst>
            </p:cNvPr>
            <p:cNvSpPr/>
            <p:nvPr/>
          </p:nvSpPr>
          <p:spPr>
            <a:xfrm>
              <a:off x="724234" y="984818"/>
              <a:ext cx="5293474" cy="1473461"/>
            </a:xfrm>
            <a:prstGeom prst="wedgeRoundRectCallout">
              <a:avLst>
                <a:gd name="adj1" fmla="val -40469"/>
                <a:gd name="adj2" fmla="val 79326"/>
                <a:gd name="adj3" fmla="val 16667"/>
              </a:avLst>
            </a:prstGeom>
            <a:solidFill>
              <a:srgbClr val="FBF4C8"/>
            </a:solidFill>
            <a:ln w="28575">
              <a:solidFill>
                <a:srgbClr val="4E556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>
                <a:solidFill>
                  <a:srgbClr val="4E556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2504F1-3112-E71A-83F1-CE6F9A8FDE8A}"/>
                </a:ext>
              </a:extLst>
            </p:cNvPr>
            <p:cNvSpPr txBox="1"/>
            <p:nvPr/>
          </p:nvSpPr>
          <p:spPr>
            <a:xfrm>
              <a:off x="781938" y="1247300"/>
              <a:ext cx="52915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nói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nhỏ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gì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E5565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9C770-C1BA-609E-34EE-F6F95A3D5D81}"/>
              </a:ext>
            </a:extLst>
          </p:cNvPr>
          <p:cNvGrpSpPr/>
          <p:nvPr/>
        </p:nvGrpSpPr>
        <p:grpSpPr>
          <a:xfrm>
            <a:off x="775539" y="3364560"/>
            <a:ext cx="5098776" cy="1282081"/>
            <a:chOff x="-5337335" y="3308665"/>
            <a:chExt cx="5098776" cy="128208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A90DC69-35E1-C2C6-E4FC-9013630FC256}"/>
                </a:ext>
              </a:extLst>
            </p:cNvPr>
            <p:cNvSpPr/>
            <p:nvPr/>
          </p:nvSpPr>
          <p:spPr>
            <a:xfrm>
              <a:off x="-5281709" y="3308665"/>
              <a:ext cx="4917334" cy="1282081"/>
            </a:xfrm>
            <a:prstGeom prst="roundRect">
              <a:avLst/>
            </a:prstGeom>
            <a:solidFill>
              <a:srgbClr val="C7DEA2"/>
            </a:solidFill>
            <a:ln>
              <a:solidFill>
                <a:srgbClr val="8EBC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C8BC96-1DFF-E690-1CB7-F5BD9EDAF6FC}"/>
                </a:ext>
              </a:extLst>
            </p:cNvPr>
            <p:cNvSpPr txBox="1"/>
            <p:nvPr/>
          </p:nvSpPr>
          <p:spPr>
            <a:xfrm>
              <a:off x="-5337335" y="3437874"/>
              <a:ext cx="509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3F5C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28075F-B58F-F26E-C3E0-58B473613210}"/>
              </a:ext>
            </a:extLst>
          </p:cNvPr>
          <p:cNvGrpSpPr/>
          <p:nvPr/>
        </p:nvGrpSpPr>
        <p:grpSpPr>
          <a:xfrm>
            <a:off x="2579489" y="-254939"/>
            <a:ext cx="7795181" cy="1621535"/>
            <a:chOff x="2579489" y="-254939"/>
            <a:chExt cx="7795181" cy="162153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AEEB985-BA18-4723-B186-947FFAA7B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3091" b="61043"/>
            <a:stretch/>
          </p:blipFill>
          <p:spPr>
            <a:xfrm rot="558462">
              <a:off x="8444270" y="-254939"/>
              <a:ext cx="1930400" cy="16215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DD8961-470E-80B0-D09D-3BA5B29A99A9}"/>
                </a:ext>
              </a:extLst>
            </p:cNvPr>
            <p:cNvSpPr txBox="1"/>
            <p:nvPr/>
          </p:nvSpPr>
          <p:spPr>
            <a:xfrm>
              <a:off x="2579489" y="300290"/>
              <a:ext cx="66269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Yêu</a:t>
              </a:r>
              <a:r>
                <a:rPr lang="en-US" sz="5400" dirty="0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US" sz="5400" dirty="0" err="1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cầu</a:t>
              </a:r>
              <a:r>
                <a:rPr lang="en-US" sz="5400" dirty="0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US" sz="5400" dirty="0" err="1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cần</a:t>
              </a:r>
              <a:r>
                <a:rPr lang="en-US" sz="5400" dirty="0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US" sz="5400" dirty="0" err="1">
                  <a:gradFill>
                    <a:gsLst>
                      <a:gs pos="45000">
                        <a:srgbClr val="B686C0"/>
                      </a:gs>
                      <a:gs pos="83000">
                        <a:srgbClr val="774381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đạt</a:t>
              </a:r>
              <a:endParaRPr lang="en-US" sz="5400" dirty="0">
                <a:gradFill>
                  <a:gsLst>
                    <a:gs pos="45000">
                      <a:srgbClr val="B686C0"/>
                    </a:gs>
                    <a:gs pos="83000">
                      <a:srgbClr val="774381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97F55D-35B3-AEB5-4765-28A588DD7740}"/>
              </a:ext>
            </a:extLst>
          </p:cNvPr>
          <p:cNvSpPr txBox="1"/>
          <p:nvPr/>
        </p:nvSpPr>
        <p:spPr>
          <a:xfrm>
            <a:off x="346509" y="1741780"/>
            <a:ext cx="11550316" cy="363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40" y="-239528"/>
            <a:ext cx="1993432" cy="19934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0CD5ED-2114-48CE-C7FD-36398C199591}"/>
              </a:ext>
            </a:extLst>
          </p:cNvPr>
          <p:cNvGrpSpPr/>
          <p:nvPr/>
        </p:nvGrpSpPr>
        <p:grpSpPr>
          <a:xfrm>
            <a:off x="-3314" y="223390"/>
            <a:ext cx="3030992" cy="1198191"/>
            <a:chOff x="251455" y="471894"/>
            <a:chExt cx="3148232" cy="17681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7BD2EB-3CC6-6AD5-A47B-5831F687AD73}"/>
                </a:ext>
              </a:extLst>
            </p:cNvPr>
            <p:cNvGrpSpPr/>
            <p:nvPr/>
          </p:nvGrpSpPr>
          <p:grpSpPr>
            <a:xfrm>
              <a:off x="251455" y="471894"/>
              <a:ext cx="3148232" cy="1768199"/>
              <a:chOff x="44266" y="476074"/>
              <a:chExt cx="3098392" cy="14171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0A53B7B-254E-23A6-88E5-FA6749973E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6" r="79035" b="86380"/>
              <a:stretch/>
            </p:blipFill>
            <p:spPr>
              <a:xfrm>
                <a:off x="44266" y="476074"/>
                <a:ext cx="3098392" cy="141711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077A80-5DE9-8E97-1FEF-107869E4617E}"/>
                  </a:ext>
                </a:extLst>
              </p:cNvPr>
              <p:cNvSpPr/>
              <p:nvPr/>
            </p:nvSpPr>
            <p:spPr>
              <a:xfrm>
                <a:off x="369282" y="811235"/>
                <a:ext cx="2108276" cy="707923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文本框 2">
              <a:extLst>
                <a:ext uri="{FF2B5EF4-FFF2-40B4-BE49-F238E27FC236}">
                  <a16:creationId xmlns:a16="http://schemas.microsoft.com/office/drawing/2014/main" id="{8C8A7BE0-20B9-B860-4F75-D3FDDD95BB9B}"/>
                </a:ext>
              </a:extLst>
            </p:cNvPr>
            <p:cNvSpPr txBox="1"/>
            <p:nvPr/>
          </p:nvSpPr>
          <p:spPr>
            <a:xfrm>
              <a:off x="377448" y="770219"/>
              <a:ext cx="2721722" cy="953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US" sz="3600" b="1" kern="0" spc="600" dirty="0" err="1">
                  <a:solidFill>
                    <a:srgbClr val="3B4456"/>
                  </a:solidFill>
                  <a:latin typeface="UTM Haban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600" b="1" kern="0" spc="600" dirty="0">
                  <a:solidFill>
                    <a:srgbClr val="3B4456"/>
                  </a:solidFill>
                  <a:latin typeface="UTM Haban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spc="600" dirty="0" err="1">
                  <a:solidFill>
                    <a:srgbClr val="3B4456"/>
                  </a:solidFill>
                  <a:latin typeface="UTM Habano" panose="02040603050506020204" pitchFamily="18" charset="0"/>
                  <a:cs typeface="Times New Roman" panose="02020603050405020304" pitchFamily="18" charset="0"/>
                </a:rPr>
                <a:t>luận</a:t>
              </a:r>
              <a:endParaRPr lang="vi-VN" altLang="en-US" sz="3600" b="1" kern="0" spc="600" dirty="0">
                <a:solidFill>
                  <a:srgbClr val="3B445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E82BFF-8EC6-66DC-AE60-44D6C970DAE6}"/>
              </a:ext>
            </a:extLst>
          </p:cNvPr>
          <p:cNvGrpSpPr/>
          <p:nvPr/>
        </p:nvGrpSpPr>
        <p:grpSpPr>
          <a:xfrm>
            <a:off x="639115" y="1105331"/>
            <a:ext cx="11210240" cy="5391462"/>
            <a:chOff x="864893" y="852678"/>
            <a:chExt cx="11210240" cy="53914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C1A200-7D0F-0C79-E681-8B4803FC4339}"/>
                </a:ext>
              </a:extLst>
            </p:cNvPr>
            <p:cNvGrpSpPr/>
            <p:nvPr/>
          </p:nvGrpSpPr>
          <p:grpSpPr>
            <a:xfrm>
              <a:off x="1737960" y="1144488"/>
              <a:ext cx="10337173" cy="5099652"/>
              <a:chOff x="3272471" y="88770"/>
              <a:chExt cx="10337173" cy="509965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3892158-F8CC-DD69-D334-C04608F9E8C9}"/>
                  </a:ext>
                </a:extLst>
              </p:cNvPr>
              <p:cNvGrpSpPr/>
              <p:nvPr/>
            </p:nvGrpSpPr>
            <p:grpSpPr>
              <a:xfrm>
                <a:off x="3272471" y="88770"/>
                <a:ext cx="10337173" cy="5099652"/>
                <a:chOff x="4057692" y="330957"/>
                <a:chExt cx="8089230" cy="4578796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101542F8-BF2C-5D27-F852-BA18A67FAC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8667" r="89479" b="7641"/>
                <a:stretch/>
              </p:blipFill>
              <p:spPr>
                <a:xfrm>
                  <a:off x="4057692" y="330957"/>
                  <a:ext cx="8089230" cy="4578796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20F82C3-9BD6-E75B-7DD2-517E2CE02C0D}"/>
                    </a:ext>
                  </a:extLst>
                </p:cNvPr>
                <p:cNvSpPr/>
                <p:nvPr/>
              </p:nvSpPr>
              <p:spPr>
                <a:xfrm>
                  <a:off x="5119424" y="1078597"/>
                  <a:ext cx="5535773" cy="30789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Text Box 18">
                <a:extLst>
                  <a:ext uri="{FF2B5EF4-FFF2-40B4-BE49-F238E27FC236}">
                    <a16:creationId xmlns:a16="http://schemas.microsoft.com/office/drawing/2014/main" id="{D2F22153-C203-E3C9-702D-7956CE142D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8608" y="778683"/>
                <a:ext cx="7867837" cy="321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indent="4572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457200" algn="ctr" defTabSz="91440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gia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đình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thường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hệ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cùng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sống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Mọi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luôn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yêu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thương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chăm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sóc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sẻ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công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việc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  <a:endParaRPr kumimoji="0" lang="en-US" alt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2E76CB72-F388-7832-0786-6124E68C0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3091" b="61043"/>
            <a:stretch/>
          </p:blipFill>
          <p:spPr>
            <a:xfrm>
              <a:off x="864893" y="852678"/>
              <a:ext cx="3067051" cy="2576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61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96" y="-159969"/>
            <a:ext cx="1993432" cy="19934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3CECC7D-BFA0-D183-6173-BDF184F8A6C6}"/>
              </a:ext>
            </a:extLst>
          </p:cNvPr>
          <p:cNvGrpSpPr/>
          <p:nvPr/>
        </p:nvGrpSpPr>
        <p:grpSpPr>
          <a:xfrm>
            <a:off x="4911291" y="394644"/>
            <a:ext cx="3030992" cy="1198191"/>
            <a:chOff x="251455" y="471894"/>
            <a:chExt cx="3148232" cy="17681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C21762-21C6-0079-6217-012CA83CF02E}"/>
                </a:ext>
              </a:extLst>
            </p:cNvPr>
            <p:cNvGrpSpPr/>
            <p:nvPr/>
          </p:nvGrpSpPr>
          <p:grpSpPr>
            <a:xfrm>
              <a:off x="251455" y="471894"/>
              <a:ext cx="3148232" cy="1768199"/>
              <a:chOff x="44266" y="476074"/>
              <a:chExt cx="3098392" cy="141711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58C87B2-28ED-5BFA-5578-760E3EC49A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6" r="79035" b="86380"/>
              <a:stretch/>
            </p:blipFill>
            <p:spPr>
              <a:xfrm>
                <a:off x="44266" y="476074"/>
                <a:ext cx="3098392" cy="1417115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8C555A-58EE-B5B2-65CA-E2B75600BA3E}"/>
                  </a:ext>
                </a:extLst>
              </p:cNvPr>
              <p:cNvSpPr/>
              <p:nvPr/>
            </p:nvSpPr>
            <p:spPr>
              <a:xfrm>
                <a:off x="369282" y="811235"/>
                <a:ext cx="2108276" cy="707923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文本框 2">
              <a:extLst>
                <a:ext uri="{FF2B5EF4-FFF2-40B4-BE49-F238E27FC236}">
                  <a16:creationId xmlns:a16="http://schemas.microsoft.com/office/drawing/2014/main" id="{1321CEA7-6CB0-DC26-7AB2-C3FEF37BF572}"/>
                </a:ext>
              </a:extLst>
            </p:cNvPr>
            <p:cNvSpPr txBox="1"/>
            <p:nvPr/>
          </p:nvSpPr>
          <p:spPr>
            <a:xfrm>
              <a:off x="377448" y="770219"/>
              <a:ext cx="2721722" cy="113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US" sz="4400" b="1" kern="0" spc="600" dirty="0" err="1">
                  <a:solidFill>
                    <a:srgbClr val="3B4456"/>
                  </a:solidFill>
                  <a:latin typeface="UTM Habano" panose="020406030505060202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en-US" sz="4400" b="1" kern="0" spc="600" dirty="0">
                  <a:solidFill>
                    <a:srgbClr val="3B4456"/>
                  </a:solidFill>
                  <a:latin typeface="UTM Haban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kern="0" spc="600" dirty="0" err="1">
                  <a:solidFill>
                    <a:srgbClr val="3B4456"/>
                  </a:solidFill>
                  <a:latin typeface="UTM Habano" panose="02040603050506020204" pitchFamily="18" charset="0"/>
                  <a:cs typeface="Times New Roman" panose="02020603050405020304" pitchFamily="18" charset="0"/>
                </a:rPr>
                <a:t>dò</a:t>
              </a:r>
              <a:endParaRPr lang="vi-VN" altLang="en-US" sz="4400" b="1" kern="0" spc="600" dirty="0">
                <a:solidFill>
                  <a:srgbClr val="3B445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6B1380-D505-6C85-1402-9535F7150967}"/>
              </a:ext>
            </a:extLst>
          </p:cNvPr>
          <p:cNvGrpSpPr/>
          <p:nvPr/>
        </p:nvGrpSpPr>
        <p:grpSpPr>
          <a:xfrm>
            <a:off x="-85602" y="836747"/>
            <a:ext cx="6068081" cy="4941149"/>
            <a:chOff x="805813" y="958425"/>
            <a:chExt cx="6068081" cy="49411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13C6287-D4AF-BDF0-A48D-4AE7FA0F3188}"/>
                </a:ext>
              </a:extLst>
            </p:cNvPr>
            <p:cNvGrpSpPr/>
            <p:nvPr/>
          </p:nvGrpSpPr>
          <p:grpSpPr>
            <a:xfrm>
              <a:off x="805813" y="958425"/>
              <a:ext cx="6068081" cy="4941149"/>
              <a:chOff x="805813" y="958425"/>
              <a:chExt cx="6068081" cy="494114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8F3B523-8212-3689-D9B1-2491BB2602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5" t="35778" r="66165" b="38889"/>
              <a:stretch/>
            </p:blipFill>
            <p:spPr>
              <a:xfrm>
                <a:off x="805813" y="958425"/>
                <a:ext cx="6068081" cy="4941149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3B0A482-7361-1A69-B80D-7358E9DE24FB}"/>
                  </a:ext>
                </a:extLst>
              </p:cNvPr>
              <p:cNvSpPr/>
              <p:nvPr/>
            </p:nvSpPr>
            <p:spPr>
              <a:xfrm>
                <a:off x="1415940" y="2366343"/>
                <a:ext cx="4184966" cy="2449497"/>
              </a:xfrm>
              <a:prstGeom prst="roundRect">
                <a:avLst>
                  <a:gd name="adj" fmla="val 7957"/>
                </a:avLst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77C6A8-C6F9-A1F5-4287-C80B3631D2F1}"/>
                </a:ext>
              </a:extLst>
            </p:cNvPr>
            <p:cNvSpPr txBox="1"/>
            <p:nvPr/>
          </p:nvSpPr>
          <p:spPr>
            <a:xfrm>
              <a:off x="1428169" y="2467706"/>
              <a:ext cx="418496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F5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3D6068-6218-5DE4-FD81-AFF13B749766}"/>
              </a:ext>
            </a:extLst>
          </p:cNvPr>
          <p:cNvGrpSpPr/>
          <p:nvPr/>
        </p:nvGrpSpPr>
        <p:grpSpPr>
          <a:xfrm>
            <a:off x="6591859" y="2145952"/>
            <a:ext cx="6068081" cy="4941149"/>
            <a:chOff x="6335835" y="836747"/>
            <a:chExt cx="6068081" cy="49411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BF94D5-D8BB-0B7D-CE2D-A881D15085C4}"/>
                </a:ext>
              </a:extLst>
            </p:cNvPr>
            <p:cNvGrpSpPr/>
            <p:nvPr/>
          </p:nvGrpSpPr>
          <p:grpSpPr>
            <a:xfrm>
              <a:off x="6335835" y="836747"/>
              <a:ext cx="6068081" cy="4941149"/>
              <a:chOff x="805813" y="958425"/>
              <a:chExt cx="6068081" cy="494114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630527F-0E0E-AB98-10E9-EDF903C51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5" t="35778" r="66165" b="38889"/>
              <a:stretch/>
            </p:blipFill>
            <p:spPr>
              <a:xfrm>
                <a:off x="805813" y="958425"/>
                <a:ext cx="6068081" cy="4941149"/>
              </a:xfrm>
              <a:prstGeom prst="rect">
                <a:avLst/>
              </a:prstGeom>
            </p:spPr>
          </p:pic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B90FCBF-E4D6-0471-22DA-C0F428D7CC07}"/>
                  </a:ext>
                </a:extLst>
              </p:cNvPr>
              <p:cNvSpPr/>
              <p:nvPr/>
            </p:nvSpPr>
            <p:spPr>
              <a:xfrm>
                <a:off x="1415940" y="2366343"/>
                <a:ext cx="4184966" cy="2449497"/>
              </a:xfrm>
              <a:prstGeom prst="roundRect">
                <a:avLst>
                  <a:gd name="adj" fmla="val 7957"/>
                </a:avLst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89C726-4408-ED38-E6E1-5E8378E5FC0A}"/>
                </a:ext>
              </a:extLst>
            </p:cNvPr>
            <p:cNvSpPr txBox="1"/>
            <p:nvPr/>
          </p:nvSpPr>
          <p:spPr>
            <a:xfrm>
              <a:off x="7396933" y="2119795"/>
              <a:ext cx="363059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tin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nghề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nghiệp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lớn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xung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quanh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1A5585-DE3F-884D-D1B2-727C4D6BBD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17" y="1919357"/>
            <a:ext cx="1860762" cy="47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B41B4D-7176-365E-9CCE-B0E65612E3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82" y="2726403"/>
            <a:ext cx="9743769" cy="4102607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CB7411C2-B758-B7E5-D0BD-4080326F36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82" y="4506049"/>
            <a:ext cx="2578259" cy="2578259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4CA45D6-D1D0-1338-90E4-D3E7D4F17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8" y="-173262"/>
            <a:ext cx="1517136" cy="1517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C5AB57-4683-37CA-8C87-8ED971EF6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07" y="134249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0375-0F24-6186-8839-60BF7F8B7C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26" y="470622"/>
            <a:ext cx="7586279" cy="6259346"/>
          </a:xfrm>
          <a:prstGeom prst="rect">
            <a:avLst/>
          </a:prstGeom>
        </p:spPr>
      </p:pic>
      <p:pic>
        <p:nvPicPr>
          <p:cNvPr id="9" name="图片 39">
            <a:extLst>
              <a:ext uri="{FF2B5EF4-FFF2-40B4-BE49-F238E27FC236}">
                <a16:creationId xmlns:a16="http://schemas.microsoft.com/office/drawing/2014/main" id="{17E36511-9470-A86F-13FE-744DA3D42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 rot="558462">
            <a:off x="3949053" y="-167351"/>
            <a:ext cx="2425940" cy="2037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4CD463-FA4D-CD64-329F-618EE942A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08" y="1603082"/>
            <a:ext cx="5340559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0375-0F24-6186-8839-60BF7F8B7C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26" y="470622"/>
            <a:ext cx="7586279" cy="6259346"/>
          </a:xfrm>
          <a:prstGeom prst="rect">
            <a:avLst/>
          </a:prstGeom>
        </p:spPr>
      </p:pic>
      <p:pic>
        <p:nvPicPr>
          <p:cNvPr id="9" name="图片 39">
            <a:extLst>
              <a:ext uri="{FF2B5EF4-FFF2-40B4-BE49-F238E27FC236}">
                <a16:creationId xmlns:a16="http://schemas.microsoft.com/office/drawing/2014/main" id="{17E36511-9470-A86F-13FE-744DA3D42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 rot="558462">
            <a:off x="3949053" y="-167351"/>
            <a:ext cx="2425940" cy="2037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F58519-9963-AE5C-B24C-3F1C9134E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83" y="1703682"/>
            <a:ext cx="559051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C092B24C-E38A-4CF7-AC8D-9D0185DFDF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0" y="-171467"/>
            <a:ext cx="1993432" cy="199343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102058-0359-DCDA-54D8-400FA71A9D46}"/>
              </a:ext>
            </a:extLst>
          </p:cNvPr>
          <p:cNvGrpSpPr/>
          <p:nvPr/>
        </p:nvGrpSpPr>
        <p:grpSpPr>
          <a:xfrm>
            <a:off x="3946319" y="632847"/>
            <a:ext cx="8080510" cy="5785816"/>
            <a:chOff x="3839390" y="651508"/>
            <a:chExt cx="8080510" cy="578581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5F9630-6EE8-CA73-8326-982DF146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554" t="26568" r="55073" b="29320"/>
            <a:stretch/>
          </p:blipFill>
          <p:spPr>
            <a:xfrm>
              <a:off x="3839390" y="651508"/>
              <a:ext cx="8080510" cy="522503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124944-A4AE-4B4E-503E-A3488EC0DA50}"/>
                </a:ext>
              </a:extLst>
            </p:cNvPr>
            <p:cNvSpPr txBox="1"/>
            <p:nvPr/>
          </p:nvSpPr>
          <p:spPr>
            <a:xfrm>
              <a:off x="4441008" y="5975659"/>
              <a:ext cx="6973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Gia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quây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quần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bữa</a:t>
              </a:r>
              <a:r>
                <a:rPr lang="en-US" sz="2400" b="1" i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tối</a:t>
              </a:r>
              <a:endParaRPr lang="en-US" sz="24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959021-9D47-02A6-0F3B-5A08CF528A4B}"/>
              </a:ext>
            </a:extLst>
          </p:cNvPr>
          <p:cNvGrpSpPr/>
          <p:nvPr/>
        </p:nvGrpSpPr>
        <p:grpSpPr>
          <a:xfrm>
            <a:off x="463026" y="1094523"/>
            <a:ext cx="3483293" cy="3049498"/>
            <a:chOff x="229604" y="1931360"/>
            <a:chExt cx="3483293" cy="30494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F6427F-B13D-1C6F-22C6-A3AA076AD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31" r="89875" b="7755"/>
            <a:stretch/>
          </p:blipFill>
          <p:spPr>
            <a:xfrm>
              <a:off x="229604" y="1931360"/>
              <a:ext cx="3483293" cy="304949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973B4F-0988-E5A8-171A-C44B2396E882}"/>
                </a:ext>
              </a:extLst>
            </p:cNvPr>
            <p:cNvSpPr txBox="1"/>
            <p:nvPr/>
          </p:nvSpPr>
          <p:spPr>
            <a:xfrm>
              <a:off x="409377" y="2478561"/>
              <a:ext cx="31237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935A4F"/>
                  </a:solidFill>
                </a:rPr>
                <a:t>Hãy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quan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sát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tranh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và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trả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lời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câu</a:t>
              </a:r>
              <a:r>
                <a:rPr lang="en-US" sz="3600" b="1" dirty="0">
                  <a:solidFill>
                    <a:srgbClr val="935A4F"/>
                  </a:solidFill>
                </a:rPr>
                <a:t> </a:t>
              </a:r>
              <a:r>
                <a:rPr lang="en-US" sz="3600" b="1" dirty="0" err="1">
                  <a:solidFill>
                    <a:srgbClr val="935A4F"/>
                  </a:solidFill>
                </a:rPr>
                <a:t>hỏi</a:t>
              </a:r>
              <a:endParaRPr lang="en-US" sz="3600" b="1" dirty="0">
                <a:solidFill>
                  <a:srgbClr val="935A4F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FE2E31-6F62-2AAD-B845-F02D8E4157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62352"/>
          <a:stretch/>
        </p:blipFill>
        <p:spPr>
          <a:xfrm>
            <a:off x="1603315" y="4038411"/>
            <a:ext cx="1418423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C092B24C-E38A-4CF7-AC8D-9D0185DFDF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89" y="5007023"/>
            <a:ext cx="1993432" cy="199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B909D-C706-9E85-E400-5B53DD99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28061"/>
            <a:ext cx="5664550" cy="41554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3843AC-BCCF-00CF-C49A-57F0688F9127}"/>
              </a:ext>
            </a:extLst>
          </p:cNvPr>
          <p:cNvGrpSpPr/>
          <p:nvPr/>
        </p:nvGrpSpPr>
        <p:grpSpPr>
          <a:xfrm>
            <a:off x="319084" y="397395"/>
            <a:ext cx="5310784" cy="1541417"/>
            <a:chOff x="319084" y="397395"/>
            <a:chExt cx="5310784" cy="154141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E947EE9-F8FF-A4C2-C7FF-EE4D2E1F82CE}"/>
                </a:ext>
              </a:extLst>
            </p:cNvPr>
            <p:cNvSpPr/>
            <p:nvPr/>
          </p:nvSpPr>
          <p:spPr>
            <a:xfrm>
              <a:off x="319084" y="397395"/>
              <a:ext cx="5310784" cy="1541417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3EEF5"/>
            </a:solidFill>
            <a:ln w="28575">
              <a:solidFill>
                <a:srgbClr val="77438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88F498-6DD1-8890-56EC-AE6E39CB1501}"/>
                </a:ext>
              </a:extLst>
            </p:cNvPr>
            <p:cNvSpPr txBox="1"/>
            <p:nvPr/>
          </p:nvSpPr>
          <p:spPr>
            <a:xfrm>
              <a:off x="431449" y="475605"/>
              <a:ext cx="509104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việc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tâm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chăm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sóc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giữa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4858BB-FA70-319A-D319-3AB524B5F8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62352"/>
          <a:stretch/>
        </p:blipFill>
        <p:spPr>
          <a:xfrm>
            <a:off x="271032" y="2722795"/>
            <a:ext cx="1418423" cy="27431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80C9C5-260F-5687-070E-1EA2CB38861F}"/>
              </a:ext>
            </a:extLst>
          </p:cNvPr>
          <p:cNvGrpSpPr/>
          <p:nvPr/>
        </p:nvGrpSpPr>
        <p:grpSpPr>
          <a:xfrm>
            <a:off x="1515811" y="2722795"/>
            <a:ext cx="3309630" cy="2021925"/>
            <a:chOff x="2102126" y="2894509"/>
            <a:chExt cx="3309630" cy="20219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E45923-D5D8-1FDA-D5C9-C2353285B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8" t="48980" r="36392" b="26667"/>
            <a:stretch/>
          </p:blipFill>
          <p:spPr>
            <a:xfrm>
              <a:off x="2102126" y="2894509"/>
              <a:ext cx="3309630" cy="20219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08D415-620A-11B9-4CDE-C2EA39C8FD1B}"/>
                </a:ext>
              </a:extLst>
            </p:cNvPr>
            <p:cNvSpPr txBox="1"/>
            <p:nvPr/>
          </p:nvSpPr>
          <p:spPr>
            <a:xfrm>
              <a:off x="2668654" y="3443379"/>
              <a:ext cx="21295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774381"/>
                  </a:solidFill>
                </a:rPr>
                <a:t>Mẹ</a:t>
              </a:r>
              <a:r>
                <a:rPr lang="en-US" sz="2800" b="1" dirty="0">
                  <a:solidFill>
                    <a:srgbClr val="774381"/>
                  </a:solidFill>
                </a:rPr>
                <a:t> </a:t>
              </a:r>
              <a:r>
                <a:rPr lang="en-US" sz="2800" b="1" dirty="0" err="1">
                  <a:solidFill>
                    <a:srgbClr val="774381"/>
                  </a:solidFill>
                </a:rPr>
                <a:t>bóp</a:t>
              </a:r>
              <a:r>
                <a:rPr lang="en-US" sz="2800" b="1" dirty="0">
                  <a:solidFill>
                    <a:srgbClr val="774381"/>
                  </a:solidFill>
                </a:rPr>
                <a:t> </a:t>
              </a:r>
              <a:r>
                <a:rPr lang="en-US" sz="2800" b="1" dirty="0" err="1">
                  <a:solidFill>
                    <a:srgbClr val="774381"/>
                  </a:solidFill>
                </a:rPr>
                <a:t>vai</a:t>
              </a:r>
              <a:r>
                <a:rPr lang="en-US" sz="2800" b="1" dirty="0">
                  <a:solidFill>
                    <a:srgbClr val="774381"/>
                  </a:solidFill>
                </a:rPr>
                <a:t> </a:t>
              </a:r>
              <a:r>
                <a:rPr lang="en-US" sz="2800" b="1" dirty="0" err="1">
                  <a:solidFill>
                    <a:srgbClr val="774381"/>
                  </a:solidFill>
                </a:rPr>
                <a:t>cho</a:t>
              </a:r>
              <a:r>
                <a:rPr lang="en-US" sz="2800" b="1" dirty="0">
                  <a:solidFill>
                    <a:srgbClr val="774381"/>
                  </a:solidFill>
                </a:rPr>
                <a:t> </a:t>
              </a:r>
              <a:r>
                <a:rPr lang="en-US" sz="2800" b="1" dirty="0" err="1">
                  <a:solidFill>
                    <a:srgbClr val="774381"/>
                  </a:solidFill>
                </a:rPr>
                <a:t>bà</a:t>
              </a:r>
              <a:endParaRPr lang="en-US" sz="2800" b="1" dirty="0">
                <a:solidFill>
                  <a:srgbClr val="77438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CB65FE-8312-3B38-3BA7-546EF35A4EE0}"/>
              </a:ext>
            </a:extLst>
          </p:cNvPr>
          <p:cNvGrpSpPr/>
          <p:nvPr/>
        </p:nvGrpSpPr>
        <p:grpSpPr>
          <a:xfrm>
            <a:off x="4513014" y="3919016"/>
            <a:ext cx="3309630" cy="2021925"/>
            <a:chOff x="2102126" y="2894509"/>
            <a:chExt cx="3309630" cy="20219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325719-8D08-EC1F-524E-8E9D2D52E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8" t="48980" r="36392" b="26667"/>
            <a:stretch/>
          </p:blipFill>
          <p:spPr>
            <a:xfrm>
              <a:off x="2102126" y="2894509"/>
              <a:ext cx="3309630" cy="20219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39A0B-66D7-1CB7-9EAB-0687A811BE97}"/>
                </a:ext>
              </a:extLst>
            </p:cNvPr>
            <p:cNvSpPr txBox="1"/>
            <p:nvPr/>
          </p:nvSpPr>
          <p:spPr>
            <a:xfrm>
              <a:off x="2692181" y="3523482"/>
              <a:ext cx="22634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74381"/>
                  </a:solidFill>
                </a:rPr>
                <a:t>Ông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dạy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cháu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gấp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máy</a:t>
              </a:r>
              <a:r>
                <a:rPr lang="en-US" sz="2400" b="1" dirty="0">
                  <a:solidFill>
                    <a:srgbClr val="774381"/>
                  </a:solidFill>
                </a:rPr>
                <a:t> bay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01A79E-4494-115F-CE08-39B2B00F2E91}"/>
              </a:ext>
            </a:extLst>
          </p:cNvPr>
          <p:cNvGrpSpPr/>
          <p:nvPr/>
        </p:nvGrpSpPr>
        <p:grpSpPr>
          <a:xfrm>
            <a:off x="1485853" y="4774642"/>
            <a:ext cx="3309630" cy="2021925"/>
            <a:chOff x="2102126" y="2894509"/>
            <a:chExt cx="3309630" cy="20219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D75024-461D-6BC8-FAB4-3F89C25DB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8" t="48980" r="36392" b="26667"/>
            <a:stretch/>
          </p:blipFill>
          <p:spPr>
            <a:xfrm>
              <a:off x="2102126" y="2894509"/>
              <a:ext cx="3309630" cy="20219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13EE0D-B6DB-A0B3-1460-8A8CD5DC4AAD}"/>
                </a:ext>
              </a:extLst>
            </p:cNvPr>
            <p:cNvSpPr txBox="1"/>
            <p:nvPr/>
          </p:nvSpPr>
          <p:spPr>
            <a:xfrm>
              <a:off x="2554189" y="3566489"/>
              <a:ext cx="2431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74381"/>
                  </a:solidFill>
                </a:rPr>
                <a:t>Bố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mời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cả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nhà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ăn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hoa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quả</a:t>
              </a:r>
              <a:endParaRPr lang="en-US" sz="2400" b="1" dirty="0">
                <a:solidFill>
                  <a:srgbClr val="77438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118083-AE38-DD92-83C0-064A73E2CB6B}"/>
              </a:ext>
            </a:extLst>
          </p:cNvPr>
          <p:cNvGrpSpPr/>
          <p:nvPr/>
        </p:nvGrpSpPr>
        <p:grpSpPr>
          <a:xfrm>
            <a:off x="7396519" y="4608014"/>
            <a:ext cx="3309630" cy="2021925"/>
            <a:chOff x="2102126" y="2894509"/>
            <a:chExt cx="3309630" cy="20219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EC6CEC-E21F-DD65-F0A3-0223C6D5D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8" t="48980" r="36392" b="26667"/>
            <a:stretch/>
          </p:blipFill>
          <p:spPr>
            <a:xfrm>
              <a:off x="2102126" y="2894509"/>
              <a:ext cx="3309630" cy="20219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B171F-DEF9-5EC7-E28C-2A954639E9A6}"/>
                </a:ext>
              </a:extLst>
            </p:cNvPr>
            <p:cNvSpPr txBox="1"/>
            <p:nvPr/>
          </p:nvSpPr>
          <p:spPr>
            <a:xfrm>
              <a:off x="2494570" y="3493420"/>
              <a:ext cx="2529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74381"/>
                  </a:solidFill>
                </a:rPr>
                <a:t>Em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lấy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khăn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giấy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cho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cả</a:t>
              </a:r>
              <a:r>
                <a:rPr lang="en-US" sz="2400" b="1" dirty="0">
                  <a:solidFill>
                    <a:srgbClr val="774381"/>
                  </a:solidFill>
                </a:rPr>
                <a:t> </a:t>
              </a:r>
              <a:r>
                <a:rPr lang="en-US" sz="2400" b="1" dirty="0" err="1">
                  <a:solidFill>
                    <a:srgbClr val="774381"/>
                  </a:solidFill>
                </a:rPr>
                <a:t>nhà</a:t>
              </a:r>
              <a:endParaRPr lang="en-US" sz="2400" b="1" dirty="0">
                <a:solidFill>
                  <a:srgbClr val="77438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6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55C67-E88D-3D93-DAE6-683BA241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16" y="662863"/>
            <a:ext cx="8996600" cy="59076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465A03-A711-1EC5-52AF-1A5D0C714A48}"/>
              </a:ext>
            </a:extLst>
          </p:cNvPr>
          <p:cNvSpPr/>
          <p:nvPr/>
        </p:nvSpPr>
        <p:spPr>
          <a:xfrm>
            <a:off x="-41696" y="3066185"/>
            <a:ext cx="2652549" cy="1084710"/>
          </a:xfrm>
          <a:prstGeom prst="roundRect">
            <a:avLst/>
          </a:prstGeom>
          <a:solidFill>
            <a:srgbClr val="FEEDE6"/>
          </a:solidFill>
          <a:ln w="38100">
            <a:solidFill>
              <a:srgbClr val="935A4F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nhức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mỏi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1BC22492-15C2-116F-88A1-51715CAB1684}"/>
              </a:ext>
            </a:extLst>
          </p:cNvPr>
          <p:cNvSpPr/>
          <p:nvPr/>
        </p:nvSpPr>
        <p:spPr>
          <a:xfrm>
            <a:off x="1342216" y="166146"/>
            <a:ext cx="3614795" cy="1132252"/>
          </a:xfrm>
          <a:prstGeom prst="roundRect">
            <a:avLst/>
          </a:prstGeom>
          <a:solidFill>
            <a:srgbClr val="FEEDE6"/>
          </a:solidFill>
          <a:ln w="38100">
            <a:solidFill>
              <a:srgbClr val="935A4F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cháu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gái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bay.</a:t>
            </a: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F39AFF3E-BF96-4E08-473E-2D0418B36EF7}"/>
              </a:ext>
            </a:extLst>
          </p:cNvPr>
          <p:cNvSpPr/>
          <p:nvPr/>
        </p:nvSpPr>
        <p:spPr>
          <a:xfrm>
            <a:off x="5549275" y="412268"/>
            <a:ext cx="2745669" cy="1202885"/>
          </a:xfrm>
          <a:prstGeom prst="roundRect">
            <a:avLst/>
          </a:prstGeom>
          <a:solidFill>
            <a:srgbClr val="FEEDE6"/>
          </a:solidFill>
          <a:ln w="38100">
            <a:solidFill>
              <a:srgbClr val="935A4F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9200F1FD-62D8-0164-495E-C30A4D60EFD7}"/>
              </a:ext>
            </a:extLst>
          </p:cNvPr>
          <p:cNvSpPr/>
          <p:nvPr/>
        </p:nvSpPr>
        <p:spPr>
          <a:xfrm>
            <a:off x="9349454" y="662548"/>
            <a:ext cx="2570988" cy="1202885"/>
          </a:xfrm>
          <a:prstGeom prst="roundRect">
            <a:avLst/>
          </a:prstGeom>
          <a:solidFill>
            <a:srgbClr val="FEEDE6"/>
          </a:solidFill>
          <a:ln w="38100">
            <a:solidFill>
              <a:srgbClr val="935A4F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mời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03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C092B24C-E38A-4CF7-AC8D-9D0185DFDF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0" y="-171467"/>
            <a:ext cx="1993432" cy="199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B909D-C706-9E85-E400-5B53DD99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366" y="309539"/>
            <a:ext cx="5664550" cy="4155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450D6-F0F2-3957-2338-F3D31F191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62352"/>
          <a:stretch/>
        </p:blipFill>
        <p:spPr>
          <a:xfrm>
            <a:off x="158844" y="2704134"/>
            <a:ext cx="1418423" cy="27431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09A75D-BF7B-0ED0-337D-FF4D6ED25910}"/>
              </a:ext>
            </a:extLst>
          </p:cNvPr>
          <p:cNvGrpSpPr/>
          <p:nvPr/>
        </p:nvGrpSpPr>
        <p:grpSpPr>
          <a:xfrm>
            <a:off x="319084" y="397395"/>
            <a:ext cx="5310784" cy="1541417"/>
            <a:chOff x="319084" y="397395"/>
            <a:chExt cx="5310784" cy="154141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B72ECDD-D546-A6F5-CECB-1833E223E803}"/>
                </a:ext>
              </a:extLst>
            </p:cNvPr>
            <p:cNvSpPr/>
            <p:nvPr/>
          </p:nvSpPr>
          <p:spPr>
            <a:xfrm>
              <a:off x="319084" y="397395"/>
              <a:ext cx="5310784" cy="1541417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D7F0D3"/>
            </a:solidFill>
            <a:ln w="28575">
              <a:solidFill>
                <a:srgbClr val="69C65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88F498-6DD1-8890-56EC-AE6E39CB1501}"/>
                </a:ext>
              </a:extLst>
            </p:cNvPr>
            <p:cNvSpPr txBox="1"/>
            <p:nvPr/>
          </p:nvSpPr>
          <p:spPr>
            <a:xfrm>
              <a:off x="549635" y="456210"/>
              <a:ext cx="48496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mọi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,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sẻ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nhau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CEF4F-DE3A-FE07-E292-F3106393401E}"/>
              </a:ext>
            </a:extLst>
          </p:cNvPr>
          <p:cNvGrpSpPr/>
          <p:nvPr/>
        </p:nvGrpSpPr>
        <p:grpSpPr>
          <a:xfrm>
            <a:off x="1901706" y="4338735"/>
            <a:ext cx="8388587" cy="2209726"/>
            <a:chOff x="1901706" y="4338735"/>
            <a:chExt cx="8388587" cy="2209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08FE3F-0C8D-08EB-7D51-0C2E6C235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2" t="86928" r="57430" b="1495"/>
            <a:stretch/>
          </p:blipFill>
          <p:spPr>
            <a:xfrm>
              <a:off x="1901706" y="4338735"/>
              <a:ext cx="8388587" cy="220972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ECD038-A2D7-B812-2DAB-6796C341BCD1}"/>
                </a:ext>
              </a:extLst>
            </p:cNvPr>
            <p:cNvSpPr/>
            <p:nvPr/>
          </p:nvSpPr>
          <p:spPr>
            <a:xfrm>
              <a:off x="2752531" y="4972432"/>
              <a:ext cx="7072604" cy="937152"/>
            </a:xfrm>
            <a:prstGeom prst="rect">
              <a:avLst/>
            </a:prstGeom>
            <a:solidFill>
              <a:srgbClr val="D7F0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D5C3D5-F192-C8C4-F2D7-86FAAB3C7ADC}"/>
              </a:ext>
            </a:extLst>
          </p:cNvPr>
          <p:cNvSpPr txBox="1"/>
          <p:nvPr/>
        </p:nvSpPr>
        <p:spPr>
          <a:xfrm>
            <a:off x="2570547" y="4679598"/>
            <a:ext cx="7275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,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vì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           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có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thế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hệ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này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mới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có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thế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F0502020204030204"/>
              </a:rPr>
              <a:t>hệ</a:t>
            </a:r>
            <a:r>
              <a:rPr lang="en-US" sz="3200" b="1" dirty="0">
                <a:solidFill>
                  <a:srgbClr val="FF3399"/>
                </a:solidFill>
                <a:latin typeface="Arial" panose="020F0502020204030204"/>
              </a:rPr>
              <a:t> kia,...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680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0375-0F24-6186-8839-60BF7F8B7C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26" y="470622"/>
            <a:ext cx="7586279" cy="6259346"/>
          </a:xfrm>
          <a:prstGeom prst="rect">
            <a:avLst/>
          </a:prstGeom>
        </p:spPr>
      </p:pic>
      <p:pic>
        <p:nvPicPr>
          <p:cNvPr id="9" name="图片 39">
            <a:extLst>
              <a:ext uri="{FF2B5EF4-FFF2-40B4-BE49-F238E27FC236}">
                <a16:creationId xmlns:a16="http://schemas.microsoft.com/office/drawing/2014/main" id="{17E36511-9470-A86F-13FE-744DA3D42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 rot="558462">
            <a:off x="3930391" y="-158020"/>
            <a:ext cx="2425940" cy="2037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A0C6DA-261F-7B33-FF5B-78B8AFEEC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03" y="1700634"/>
            <a:ext cx="4999153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622</Words>
  <Application>Microsoft Office PowerPoint</Application>
  <PresentationFormat>Widescreen</PresentationFormat>
  <Paragraphs>74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Times New Roman</vt:lpstr>
      <vt:lpstr>UTM Avo</vt:lpstr>
      <vt:lpstr>等线</vt:lpstr>
      <vt:lpstr>SVN-Ready</vt:lpstr>
      <vt:lpstr>UTM Mother</vt:lpstr>
      <vt:lpstr>Calibri Light</vt:lpstr>
      <vt:lpstr>Calibri</vt:lpstr>
      <vt:lpstr>SVN-Newton</vt:lpstr>
      <vt:lpstr>UTM Habano</vt:lpstr>
      <vt:lpstr>UTM Neutra</vt:lpstr>
      <vt:lpstr>#9Slide07 HoneyCream</vt:lpstr>
      <vt:lpstr>Arial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TẶNG CẤM BUÔN BÁN</dc:title>
  <dc:creator>KHuyen</dc:creator>
  <cp:keywords>MNT;MangnonTeam</cp:keywords>
  <cp:lastModifiedBy>Vip855</cp:lastModifiedBy>
  <cp:revision>27</cp:revision>
  <dcterms:created xsi:type="dcterms:W3CDTF">2022-06-29T14:29:11Z</dcterms:created>
  <dcterms:modified xsi:type="dcterms:W3CDTF">2025-09-20T09:29:49Z</dcterms:modified>
</cp:coreProperties>
</file>