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83" r:id="rId4"/>
    <p:sldId id="265" r:id="rId5"/>
    <p:sldId id="266" r:id="rId6"/>
    <p:sldId id="268" r:id="rId7"/>
    <p:sldId id="287" r:id="rId8"/>
    <p:sldId id="286" r:id="rId9"/>
    <p:sldId id="289" r:id="rId10"/>
    <p:sldId id="288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435"/>
    <a:srgbClr val="F06262"/>
    <a:srgbClr val="EE5050"/>
    <a:srgbClr val="EF5F5F"/>
    <a:srgbClr val="EC8D62"/>
    <a:srgbClr val="BED096"/>
    <a:srgbClr val="E6E6E6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oogle Shape;992;p14">
            <a:extLst>
              <a:ext uri="{FF2B5EF4-FFF2-40B4-BE49-F238E27FC236}">
                <a16:creationId xmlns:a16="http://schemas.microsoft.com/office/drawing/2014/main" id="{8753FC3C-B2BC-E5DB-6AE3-84C9C81AB5B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" name="Google Shape;993;p14">
              <a:extLst>
                <a:ext uri="{FF2B5EF4-FFF2-40B4-BE49-F238E27FC236}">
                  <a16:creationId xmlns:a16="http://schemas.microsoft.com/office/drawing/2014/main" id="{F3207FF6-C748-115D-6092-68FCFAB48CA9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994;p14">
              <a:extLst>
                <a:ext uri="{FF2B5EF4-FFF2-40B4-BE49-F238E27FC236}">
                  <a16:creationId xmlns:a16="http://schemas.microsoft.com/office/drawing/2014/main" id="{D54891D2-BAF9-C384-6C85-DA99A8F4DE5D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" name="Google Shape;995;p14">
                <a:extLst>
                  <a:ext uri="{FF2B5EF4-FFF2-40B4-BE49-F238E27FC236}">
                    <a16:creationId xmlns:a16="http://schemas.microsoft.com/office/drawing/2014/main" id="{28D88A5B-EA43-7FC9-D850-51E07A9A1EE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96;p14">
                <a:extLst>
                  <a:ext uri="{FF2B5EF4-FFF2-40B4-BE49-F238E27FC236}">
                    <a16:creationId xmlns:a16="http://schemas.microsoft.com/office/drawing/2014/main" id="{0E6F33C6-7038-F550-6840-13A8E38152E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997;p14">
              <a:extLst>
                <a:ext uri="{FF2B5EF4-FFF2-40B4-BE49-F238E27FC236}">
                  <a16:creationId xmlns:a16="http://schemas.microsoft.com/office/drawing/2014/main" id="{F5A95E92-926D-0849-3B9F-A5484038222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98;p14">
              <a:extLst>
                <a:ext uri="{FF2B5EF4-FFF2-40B4-BE49-F238E27FC236}">
                  <a16:creationId xmlns:a16="http://schemas.microsoft.com/office/drawing/2014/main" id="{8A0C7CD6-AF87-5F67-B145-94FE090DB45F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" name="Google Shape;999;p14">
                <a:extLst>
                  <a:ext uri="{FF2B5EF4-FFF2-40B4-BE49-F238E27FC236}">
                    <a16:creationId xmlns:a16="http://schemas.microsoft.com/office/drawing/2014/main" id="{7C077055-FFD3-8D7D-AEF8-37C8C04DFFF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00;p14">
                <a:extLst>
                  <a:ext uri="{FF2B5EF4-FFF2-40B4-BE49-F238E27FC236}">
                    <a16:creationId xmlns:a16="http://schemas.microsoft.com/office/drawing/2014/main" id="{B97EABB7-9A10-C6C1-425E-443083435BD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1001;p14">
              <a:extLst>
                <a:ext uri="{FF2B5EF4-FFF2-40B4-BE49-F238E27FC236}">
                  <a16:creationId xmlns:a16="http://schemas.microsoft.com/office/drawing/2014/main" id="{6672F7A3-BF93-D930-FFAD-2DC3B6DFE48D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" name="Google Shape;1002;p14">
                <a:extLst>
                  <a:ext uri="{FF2B5EF4-FFF2-40B4-BE49-F238E27FC236}">
                    <a16:creationId xmlns:a16="http://schemas.microsoft.com/office/drawing/2014/main" id="{7E456D48-2FED-1DD3-DE24-7896936C66FE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03;p14">
                <a:extLst>
                  <a:ext uri="{FF2B5EF4-FFF2-40B4-BE49-F238E27FC236}">
                    <a16:creationId xmlns:a16="http://schemas.microsoft.com/office/drawing/2014/main" id="{A24F674F-D1C4-5073-7DD1-9C6AB112629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4;p14">
              <a:extLst>
                <a:ext uri="{FF2B5EF4-FFF2-40B4-BE49-F238E27FC236}">
                  <a16:creationId xmlns:a16="http://schemas.microsoft.com/office/drawing/2014/main" id="{A140B7A1-7228-E5C8-1226-DC3A07D24152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" name="Google Shape;1005;p14">
                <a:extLst>
                  <a:ext uri="{FF2B5EF4-FFF2-40B4-BE49-F238E27FC236}">
                    <a16:creationId xmlns:a16="http://schemas.microsoft.com/office/drawing/2014/main" id="{5600D46B-23EC-831E-E8A7-B9C2F3571740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06;p14">
                <a:extLst>
                  <a:ext uri="{FF2B5EF4-FFF2-40B4-BE49-F238E27FC236}">
                    <a16:creationId xmlns:a16="http://schemas.microsoft.com/office/drawing/2014/main" id="{309DF5D2-40B2-5B9A-F61A-3CF9655F20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7;p14">
              <a:extLst>
                <a:ext uri="{FF2B5EF4-FFF2-40B4-BE49-F238E27FC236}">
                  <a16:creationId xmlns:a16="http://schemas.microsoft.com/office/drawing/2014/main" id="{38C938F2-ADF5-9647-F072-F8BF6C550696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08;p14">
                <a:extLst>
                  <a:ext uri="{FF2B5EF4-FFF2-40B4-BE49-F238E27FC236}">
                    <a16:creationId xmlns:a16="http://schemas.microsoft.com/office/drawing/2014/main" id="{C30F7D6F-1342-FE39-2C1C-4785AB488DB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09;p14">
                <a:extLst>
                  <a:ext uri="{FF2B5EF4-FFF2-40B4-BE49-F238E27FC236}">
                    <a16:creationId xmlns:a16="http://schemas.microsoft.com/office/drawing/2014/main" id="{EE1CAECE-D7D2-9B07-7643-74A25EE639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10;p14">
              <a:extLst>
                <a:ext uri="{FF2B5EF4-FFF2-40B4-BE49-F238E27FC236}">
                  <a16:creationId xmlns:a16="http://schemas.microsoft.com/office/drawing/2014/main" id="{4E5821D4-2838-5BD9-F12D-D0AFDC748323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011;p14">
                <a:extLst>
                  <a:ext uri="{FF2B5EF4-FFF2-40B4-BE49-F238E27FC236}">
                    <a16:creationId xmlns:a16="http://schemas.microsoft.com/office/drawing/2014/main" id="{E2FD30A2-5361-DEE8-BE9B-E4029453E6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12;p14">
                <a:extLst>
                  <a:ext uri="{FF2B5EF4-FFF2-40B4-BE49-F238E27FC236}">
                    <a16:creationId xmlns:a16="http://schemas.microsoft.com/office/drawing/2014/main" id="{7713E929-3A2E-4D37-C347-646C419A782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013;p14">
              <a:extLst>
                <a:ext uri="{FF2B5EF4-FFF2-40B4-BE49-F238E27FC236}">
                  <a16:creationId xmlns:a16="http://schemas.microsoft.com/office/drawing/2014/main" id="{CFF0D0BA-3296-E463-F9E1-839DBF44A63C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14;p14">
              <a:extLst>
                <a:ext uri="{FF2B5EF4-FFF2-40B4-BE49-F238E27FC236}">
                  <a16:creationId xmlns:a16="http://schemas.microsoft.com/office/drawing/2014/main" id="{884BEA41-BC83-A085-13C4-E27A7930FCF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1082;p14">
            <a:extLst>
              <a:ext uri="{FF2B5EF4-FFF2-40B4-BE49-F238E27FC236}">
                <a16:creationId xmlns:a16="http://schemas.microsoft.com/office/drawing/2014/main" id="{885ECF53-30D6-829C-BE6A-BFC1B0ABFBBD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3;p14">
            <a:extLst>
              <a:ext uri="{FF2B5EF4-FFF2-40B4-BE49-F238E27FC236}">
                <a16:creationId xmlns:a16="http://schemas.microsoft.com/office/drawing/2014/main" id="{B160C96A-225D-085E-60DA-0DE58825A5A7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4;p14">
            <a:extLst>
              <a:ext uri="{FF2B5EF4-FFF2-40B4-BE49-F238E27FC236}">
                <a16:creationId xmlns:a16="http://schemas.microsoft.com/office/drawing/2014/main" id="{BBF21517-E87B-5351-D166-4ECCEF44B9EC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5;p14">
            <a:extLst>
              <a:ext uri="{FF2B5EF4-FFF2-40B4-BE49-F238E27FC236}">
                <a16:creationId xmlns:a16="http://schemas.microsoft.com/office/drawing/2014/main" id="{B73D4EA6-A5B3-9F73-A0DC-FEB1C46414B7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6;p14">
            <a:extLst>
              <a:ext uri="{FF2B5EF4-FFF2-40B4-BE49-F238E27FC236}">
                <a16:creationId xmlns:a16="http://schemas.microsoft.com/office/drawing/2014/main" id="{5DD0B761-6A02-C3FB-B1CF-499CBDBC8290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2;p14">
            <a:extLst>
              <a:ext uri="{FF2B5EF4-FFF2-40B4-BE49-F238E27FC236}">
                <a16:creationId xmlns:a16="http://schemas.microsoft.com/office/drawing/2014/main" id="{69C50C83-5B6F-6730-9913-A3007129B5BB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3;p14">
            <a:extLst>
              <a:ext uri="{FF2B5EF4-FFF2-40B4-BE49-F238E27FC236}">
                <a16:creationId xmlns:a16="http://schemas.microsoft.com/office/drawing/2014/main" id="{131FAF35-C15A-1D7E-A989-25705C002BA7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4;p14">
            <a:extLst>
              <a:ext uri="{FF2B5EF4-FFF2-40B4-BE49-F238E27FC236}">
                <a16:creationId xmlns:a16="http://schemas.microsoft.com/office/drawing/2014/main" id="{E52D9ABD-53A4-93C7-9DC2-9672A896BCD1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5;p14">
            <a:extLst>
              <a:ext uri="{FF2B5EF4-FFF2-40B4-BE49-F238E27FC236}">
                <a16:creationId xmlns:a16="http://schemas.microsoft.com/office/drawing/2014/main" id="{19D01FAC-2864-8865-82FF-A34CDFA34650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6;p14">
            <a:extLst>
              <a:ext uri="{FF2B5EF4-FFF2-40B4-BE49-F238E27FC236}">
                <a16:creationId xmlns:a16="http://schemas.microsoft.com/office/drawing/2014/main" id="{CBB80A9A-F6C0-D558-ED02-F84EC75115D7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2;p14">
            <a:extLst>
              <a:ext uri="{FF2B5EF4-FFF2-40B4-BE49-F238E27FC236}">
                <a16:creationId xmlns:a16="http://schemas.microsoft.com/office/drawing/2014/main" id="{083070CA-40CB-EFC9-2637-768D4E8AD34E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3;p14">
            <a:extLst>
              <a:ext uri="{FF2B5EF4-FFF2-40B4-BE49-F238E27FC236}">
                <a16:creationId xmlns:a16="http://schemas.microsoft.com/office/drawing/2014/main" id="{D5A8A52D-E7CF-E3A8-6882-8391331F02E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4;p14">
            <a:extLst>
              <a:ext uri="{FF2B5EF4-FFF2-40B4-BE49-F238E27FC236}">
                <a16:creationId xmlns:a16="http://schemas.microsoft.com/office/drawing/2014/main" id="{D87A9BC1-4F2F-0A5F-4D24-C2D369F62F4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5;p14">
            <a:extLst>
              <a:ext uri="{FF2B5EF4-FFF2-40B4-BE49-F238E27FC236}">
                <a16:creationId xmlns:a16="http://schemas.microsoft.com/office/drawing/2014/main" id="{7B21B616-0AA4-B62F-E69D-F093DC1420C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6;p14">
            <a:extLst>
              <a:ext uri="{FF2B5EF4-FFF2-40B4-BE49-F238E27FC236}">
                <a16:creationId xmlns:a16="http://schemas.microsoft.com/office/drawing/2014/main" id="{CA4889F3-6455-A6A3-D715-66345556EF1C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2;p14">
            <a:extLst>
              <a:ext uri="{FF2B5EF4-FFF2-40B4-BE49-F238E27FC236}">
                <a16:creationId xmlns:a16="http://schemas.microsoft.com/office/drawing/2014/main" id="{0105B86B-CD4C-E117-55D4-354E4564CE8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3;p14">
            <a:extLst>
              <a:ext uri="{FF2B5EF4-FFF2-40B4-BE49-F238E27FC236}">
                <a16:creationId xmlns:a16="http://schemas.microsoft.com/office/drawing/2014/main" id="{889DA700-ED81-AE5A-8228-D1033418A5D8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4;p14">
            <a:extLst>
              <a:ext uri="{FF2B5EF4-FFF2-40B4-BE49-F238E27FC236}">
                <a16:creationId xmlns:a16="http://schemas.microsoft.com/office/drawing/2014/main" id="{BF0FE468-D97F-D723-4404-DF0CE9B73BC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5;p14">
            <a:extLst>
              <a:ext uri="{FF2B5EF4-FFF2-40B4-BE49-F238E27FC236}">
                <a16:creationId xmlns:a16="http://schemas.microsoft.com/office/drawing/2014/main" id="{53FCBC0A-05E6-F6CF-880E-29929AD70C21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86;p14">
            <a:extLst>
              <a:ext uri="{FF2B5EF4-FFF2-40B4-BE49-F238E27FC236}">
                <a16:creationId xmlns:a16="http://schemas.microsoft.com/office/drawing/2014/main" id="{BB47BEE2-A43C-6CF4-EBE5-D5202F612F40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2;p14">
            <a:extLst>
              <a:ext uri="{FF2B5EF4-FFF2-40B4-BE49-F238E27FC236}">
                <a16:creationId xmlns:a16="http://schemas.microsoft.com/office/drawing/2014/main" id="{248452CE-BEAC-5C01-1B15-280C4289EB09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3;p14">
            <a:extLst>
              <a:ext uri="{FF2B5EF4-FFF2-40B4-BE49-F238E27FC236}">
                <a16:creationId xmlns:a16="http://schemas.microsoft.com/office/drawing/2014/main" id="{CD34D299-8491-19C6-2779-197901F3A5A1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4;p14">
            <a:extLst>
              <a:ext uri="{FF2B5EF4-FFF2-40B4-BE49-F238E27FC236}">
                <a16:creationId xmlns:a16="http://schemas.microsoft.com/office/drawing/2014/main" id="{8812F0DF-F806-BF21-0270-8EAEBED27BED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085;p14">
            <a:extLst>
              <a:ext uri="{FF2B5EF4-FFF2-40B4-BE49-F238E27FC236}">
                <a16:creationId xmlns:a16="http://schemas.microsoft.com/office/drawing/2014/main" id="{24EB85C3-5DBE-ED49-FEE3-B7AACC7F9638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6;p14">
            <a:extLst>
              <a:ext uri="{FF2B5EF4-FFF2-40B4-BE49-F238E27FC236}">
                <a16:creationId xmlns:a16="http://schemas.microsoft.com/office/drawing/2014/main" id="{252D7466-3608-2350-774C-CFCCABF8D91A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2;p14">
            <a:extLst>
              <a:ext uri="{FF2B5EF4-FFF2-40B4-BE49-F238E27FC236}">
                <a16:creationId xmlns:a16="http://schemas.microsoft.com/office/drawing/2014/main" id="{BF4E9D5C-EC4B-6D14-DFEE-253538B4B0A6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3;p14">
            <a:extLst>
              <a:ext uri="{FF2B5EF4-FFF2-40B4-BE49-F238E27FC236}">
                <a16:creationId xmlns:a16="http://schemas.microsoft.com/office/drawing/2014/main" id="{AAFF2A11-3E64-EB74-50B2-134157FCFD3C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4;p14">
            <a:extLst>
              <a:ext uri="{FF2B5EF4-FFF2-40B4-BE49-F238E27FC236}">
                <a16:creationId xmlns:a16="http://schemas.microsoft.com/office/drawing/2014/main" id="{C667F364-5560-F6F0-D016-663E586BEBBA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5;p14">
            <a:extLst>
              <a:ext uri="{FF2B5EF4-FFF2-40B4-BE49-F238E27FC236}">
                <a16:creationId xmlns:a16="http://schemas.microsoft.com/office/drawing/2014/main" id="{6558A6E2-079D-F3E2-DA1D-DFC46D861022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6;p14">
            <a:extLst>
              <a:ext uri="{FF2B5EF4-FFF2-40B4-BE49-F238E27FC236}">
                <a16:creationId xmlns:a16="http://schemas.microsoft.com/office/drawing/2014/main" id="{C6DF399A-D029-2C9E-A794-8C43CDA83C73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2;p14">
            <a:extLst>
              <a:ext uri="{FF2B5EF4-FFF2-40B4-BE49-F238E27FC236}">
                <a16:creationId xmlns:a16="http://schemas.microsoft.com/office/drawing/2014/main" id="{FAA6CFE9-4782-239C-5921-0A8F611CB675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3;p14">
            <a:extLst>
              <a:ext uri="{FF2B5EF4-FFF2-40B4-BE49-F238E27FC236}">
                <a16:creationId xmlns:a16="http://schemas.microsoft.com/office/drawing/2014/main" id="{32F03CC2-3601-89C8-97AD-20F6DC772F87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4;p14">
            <a:extLst>
              <a:ext uri="{FF2B5EF4-FFF2-40B4-BE49-F238E27FC236}">
                <a16:creationId xmlns:a16="http://schemas.microsoft.com/office/drawing/2014/main" id="{C2FB1074-25CC-1B00-3833-ADE83CDFBDE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5;p14">
            <a:extLst>
              <a:ext uri="{FF2B5EF4-FFF2-40B4-BE49-F238E27FC236}">
                <a16:creationId xmlns:a16="http://schemas.microsoft.com/office/drawing/2014/main" id="{A1B1D8F0-EC31-56F6-0F57-432C1CE6351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6;p14">
            <a:extLst>
              <a:ext uri="{FF2B5EF4-FFF2-40B4-BE49-F238E27FC236}">
                <a16:creationId xmlns:a16="http://schemas.microsoft.com/office/drawing/2014/main" id="{EBB7C534-6E07-B762-1638-F3FDC9521345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2;p14">
            <a:extLst>
              <a:ext uri="{FF2B5EF4-FFF2-40B4-BE49-F238E27FC236}">
                <a16:creationId xmlns:a16="http://schemas.microsoft.com/office/drawing/2014/main" id="{BBEAE5A7-DBD5-994D-4CC1-2FAA9C35ABC9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3;p14">
            <a:extLst>
              <a:ext uri="{FF2B5EF4-FFF2-40B4-BE49-F238E27FC236}">
                <a16:creationId xmlns:a16="http://schemas.microsoft.com/office/drawing/2014/main" id="{AA482222-0775-8454-C296-C6821BF0617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4;p14">
            <a:extLst>
              <a:ext uri="{FF2B5EF4-FFF2-40B4-BE49-F238E27FC236}">
                <a16:creationId xmlns:a16="http://schemas.microsoft.com/office/drawing/2014/main" id="{3A5F9E9F-9980-B112-101B-F1CF7CDE2D90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5;p14">
            <a:extLst>
              <a:ext uri="{FF2B5EF4-FFF2-40B4-BE49-F238E27FC236}">
                <a16:creationId xmlns:a16="http://schemas.microsoft.com/office/drawing/2014/main" id="{85FB79E4-C57F-0C73-D6F3-791E3DDDDEF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6;p14">
            <a:extLst>
              <a:ext uri="{FF2B5EF4-FFF2-40B4-BE49-F238E27FC236}">
                <a16:creationId xmlns:a16="http://schemas.microsoft.com/office/drawing/2014/main" id="{8EEF29C8-3D75-7BE7-6BFC-0A571C9CE979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2;p14">
            <a:extLst>
              <a:ext uri="{FF2B5EF4-FFF2-40B4-BE49-F238E27FC236}">
                <a16:creationId xmlns:a16="http://schemas.microsoft.com/office/drawing/2014/main" id="{A9CF72A1-9EA2-D49C-8FA6-9146F51A512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3;p14">
            <a:extLst>
              <a:ext uri="{FF2B5EF4-FFF2-40B4-BE49-F238E27FC236}">
                <a16:creationId xmlns:a16="http://schemas.microsoft.com/office/drawing/2014/main" id="{D66C114D-1A44-FFA2-B19C-A158B3E1CE73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4;p14">
            <a:extLst>
              <a:ext uri="{FF2B5EF4-FFF2-40B4-BE49-F238E27FC236}">
                <a16:creationId xmlns:a16="http://schemas.microsoft.com/office/drawing/2014/main" id="{B2818922-50DF-B625-8A05-98271B039355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5;p14">
            <a:extLst>
              <a:ext uri="{FF2B5EF4-FFF2-40B4-BE49-F238E27FC236}">
                <a16:creationId xmlns:a16="http://schemas.microsoft.com/office/drawing/2014/main" id="{C411172F-8895-96F3-7EA8-3D04D08869A6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6;p14">
            <a:extLst>
              <a:ext uri="{FF2B5EF4-FFF2-40B4-BE49-F238E27FC236}">
                <a16:creationId xmlns:a16="http://schemas.microsoft.com/office/drawing/2014/main" id="{3E02B025-B2B8-D2D1-3DCC-7B43166E6B8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20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18" Type="http://schemas.microsoft.com/office/2007/relationships/hdphoto" Target="../media/hdphoto16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10" Type="http://schemas.microsoft.com/office/2007/relationships/hdphoto" Target="../media/hdphoto8.wdp"/><Relationship Id="rId19" Type="http://schemas.microsoft.com/office/2007/relationships/hdphoto" Target="../media/hdphoto17.wdp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5" Type="http://schemas.openxmlformats.org/officeDocument/2006/relationships/image" Target="../media/image13.png"/><Relationship Id="rId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0020"/>
            <a:ext cx="4470400" cy="304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937002"/>
            <a:ext cx="4064000" cy="276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9" t="9381" r="8660"/>
          <a:stretch/>
        </p:blipFill>
        <p:spPr bwMode="auto">
          <a:xfrm>
            <a:off x="9144002" y="2232077"/>
            <a:ext cx="2699497" cy="25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 rot="20671746">
            <a:off x="5178063" y="222867"/>
            <a:ext cx="4078316" cy="5104408"/>
            <a:chOff x="4898106" y="-951756"/>
            <a:chExt cx="3058737" cy="3828306"/>
          </a:xfrm>
        </p:grpSpPr>
        <p:pic>
          <p:nvPicPr>
            <p:cNvPr id="5" name="Picture 2" descr="Premium Vector | Cute astronaut floating with colorful balloo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CDEEFF"/>
                </a:clrFrom>
                <a:clrTo>
                  <a:srgbClr val="CDE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35637">
              <a:off x="5765063" y="-951756"/>
              <a:ext cx="2191780" cy="2083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 rot="1590254">
              <a:off x="4898106" y="621361"/>
              <a:ext cx="2210422" cy="2255189"/>
              <a:chOff x="2657983" y="157318"/>
              <a:chExt cx="2210422" cy="2255189"/>
            </a:xfrm>
          </p:grpSpPr>
          <p:pic>
            <p:nvPicPr>
              <p:cNvPr id="10" name="Picture 6" descr="GIỚI THIỆU SÁCH GIÁO KHOA LỚP 2 BỘ SÁCH KẾT NỐI TRI THỨC VỚI CUỘC SỐ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 bwMode="auto">
              <a:xfrm rot="188613">
                <a:off x="3185880" y="157318"/>
                <a:ext cx="1682525" cy="2221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GIỚI THIỆU SÁCH GIÁO KHOA LỚP 2 BỘ SÁCH KẾT NỐI TRI THỨC VỚI CUỘC SỐ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 bwMode="auto">
              <a:xfrm>
                <a:off x="2657983" y="209626"/>
                <a:ext cx="1665860" cy="2202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9849394" y="6505303"/>
            <a:ext cx="1593669" cy="19219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9115" y="1986396"/>
            <a:ext cx="6048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HẸN GẶP LẠI CÁC CON 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1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3" y="3925388"/>
            <a:ext cx="5074648" cy="21516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10206" y="6518366"/>
            <a:ext cx="1528354" cy="23513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5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7"/>
            <a:ext cx="2190751" cy="1383150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279922" y="2079648"/>
            <a:ext cx="7034746" cy="16426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ÔN TẬP CÁC SỐ ĐẾN 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97144" y="6544491"/>
            <a:ext cx="1645920" cy="19594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5794" y="2823198"/>
            <a:ext cx="572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73" b="89249" l="16667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9" y="3331030"/>
            <a:ext cx="5930536" cy="3148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0206" y="6557558"/>
            <a:ext cx="1632857" cy="23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19AB46BF-B826-124E-B2EE-812D0F917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7565" y="163537"/>
            <a:ext cx="2823898" cy="10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3174278" y="2373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3834473" y="462432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CEB0860-6D42-424D-8EB4-A12A82044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27505"/>
              </p:ext>
            </p:extLst>
          </p:nvPr>
        </p:nvGraphicFramePr>
        <p:xfrm>
          <a:off x="1046161" y="1476110"/>
          <a:ext cx="9898064" cy="491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035CF8A-3542-0F49-8C33-8EB421EB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2BFD54-855E-6A44-B4AE-C1816AC3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252D6-2246-194E-A17A-55DA17C9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</p:spPr>
      </p:pic>
      <p:sp>
        <p:nvSpPr>
          <p:cNvPr id="11" name="Can 33">
            <a:extLst>
              <a:ext uri="{FF2B5EF4-FFF2-40B4-BE49-F238E27FC236}">
                <a16:creationId xmlns:a16="http://schemas.microsoft.com/office/drawing/2014/main" id="{96AC2C28-0D56-014F-B68E-7BD8DCAB48AD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1BE2F-F1C3-D845-98E0-D61E2D4406BD}"/>
              </a:ext>
            </a:extLst>
          </p:cNvPr>
          <p:cNvSpPr txBox="1"/>
          <p:nvPr/>
        </p:nvSpPr>
        <p:spPr>
          <a:xfrm>
            <a:off x="5430318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3</a:t>
            </a:r>
          </a:p>
        </p:txBody>
      </p:sp>
      <p:sp>
        <p:nvSpPr>
          <p:cNvPr id="13" name="Can 33">
            <a:extLst>
              <a:ext uri="{FF2B5EF4-FFF2-40B4-BE49-F238E27FC236}">
                <a16:creationId xmlns:a16="http://schemas.microsoft.com/office/drawing/2014/main" id="{6226CA3C-44D8-9046-91B1-4BB3F02CBE25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an 33">
            <a:extLst>
              <a:ext uri="{FF2B5EF4-FFF2-40B4-BE49-F238E27FC236}">
                <a16:creationId xmlns:a16="http://schemas.microsoft.com/office/drawing/2014/main" id="{E4B2A4A6-8F3A-8C43-A513-AC6B21153239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n 33">
            <a:extLst>
              <a:ext uri="{FF2B5EF4-FFF2-40B4-BE49-F238E27FC236}">
                <a16:creationId xmlns:a16="http://schemas.microsoft.com/office/drawing/2014/main" id="{BFF6BFE7-C783-A544-BF40-07439507B0D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00053-5486-CE48-AECB-336DE8E8FBB2}"/>
              </a:ext>
            </a:extLst>
          </p:cNvPr>
          <p:cNvSpPr txBox="1"/>
          <p:nvPr/>
        </p:nvSpPr>
        <p:spPr>
          <a:xfrm>
            <a:off x="645948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289E6-5E32-AF49-A100-4F74A5A43799}"/>
              </a:ext>
            </a:extLst>
          </p:cNvPr>
          <p:cNvSpPr txBox="1"/>
          <p:nvPr/>
        </p:nvSpPr>
        <p:spPr>
          <a:xfrm>
            <a:off x="752527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9FFCE0-0F8B-7E4C-81C1-2683CFC2D520}"/>
              </a:ext>
            </a:extLst>
          </p:cNvPr>
          <p:cNvSpPr txBox="1"/>
          <p:nvPr/>
        </p:nvSpPr>
        <p:spPr>
          <a:xfrm>
            <a:off x="8474304" y="230091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Ba mươi tư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967454-FE7A-9046-BF2C-11B7FB42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30B003-6CC5-5748-B5BB-64DEAFE7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65D62-2ED5-6F45-B74D-54AAB900C2F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FC9C21-C05B-1F45-BAE8-67734BA0A687}"/>
              </a:ext>
            </a:extLst>
          </p:cNvPr>
          <p:cNvSpPr txBox="1"/>
          <p:nvPr/>
        </p:nvSpPr>
        <p:spPr>
          <a:xfrm>
            <a:off x="5469147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8EC4357F-DBB5-6449-A9DD-1B78F0B5ACA4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ECE02C-78A8-4745-A989-E8EE192CFA24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DCA60-621F-6941-8C39-B65506DF1823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E3E2EB-9036-864B-9F40-6CBFB0401FD5}"/>
              </a:ext>
            </a:extLst>
          </p:cNvPr>
          <p:cNvSpPr txBox="1"/>
          <p:nvPr/>
        </p:nvSpPr>
        <p:spPr>
          <a:xfrm>
            <a:off x="8498987" y="333057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Năm mươi mốt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9F2EA7-02FD-CA44-B039-656BABD761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66A85D-A6B7-264E-AA82-6DA4924513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633DD44-51B2-DB4B-A02E-9374289030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19CAEF-CF0E-CF4E-9868-729F5ADA3C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44CAD6-414D-4940-97A2-4C1AFD5ADD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A451234-663C-F246-BDB8-CB79DDC46F16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F990F8-DAE4-3D4E-90D7-920A668F54EC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3DE007-9205-8242-8072-46C8C611261B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937DE-4E5B-3A49-8657-817E32CD9D18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Bốn mươi sáu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E78D24-B845-6947-A0F5-411F88D9C5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43" name="Can 33">
            <a:extLst>
              <a:ext uri="{FF2B5EF4-FFF2-40B4-BE49-F238E27FC236}">
                <a16:creationId xmlns:a16="http://schemas.microsoft.com/office/drawing/2014/main" id="{BD046474-047D-F046-8792-8958D0B02EC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D7E0EDE9-CC08-F84C-A08F-4769BEC172DB}"/>
              </a:ext>
            </a:extLst>
          </p:cNvPr>
          <p:cNvSpPr/>
          <p:nvPr/>
        </p:nvSpPr>
        <p:spPr>
          <a:xfrm>
            <a:off x="3748606" y="4276201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E52A797B-A0A5-9C45-9F59-BFE967DA9FF5}"/>
              </a:ext>
            </a:extLst>
          </p:cNvPr>
          <p:cNvSpPr/>
          <p:nvPr/>
        </p:nvSpPr>
        <p:spPr>
          <a:xfrm>
            <a:off x="4067222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D62C8BBD-8FE4-B341-857F-A8B74ACF7B85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171AE844-9F09-BB42-BD3B-F74B59BDDC48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DADCAA3D-A9C4-E747-8C59-A5609BEC123A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D611565-FD8B-0042-ADEE-2DC67CE9F0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21333DD-C9C2-F04A-8EA2-C06128F5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A49E7A-1C04-2E4F-919A-63EFF0094A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580630-9E4B-0849-A7D5-C70F41A4A605}"/>
              </a:ext>
            </a:extLst>
          </p:cNvPr>
          <p:cNvSpPr txBox="1"/>
          <p:nvPr/>
        </p:nvSpPr>
        <p:spPr>
          <a:xfrm>
            <a:off x="5463166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84CD90-F0AC-0A4F-8BD8-E0ECC5FA952A}"/>
              </a:ext>
            </a:extLst>
          </p:cNvPr>
          <p:cNvSpPr txBox="1"/>
          <p:nvPr/>
        </p:nvSpPr>
        <p:spPr>
          <a:xfrm>
            <a:off x="649233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955CE8-2DCE-2146-A9D8-E3F7702BBE72}"/>
              </a:ext>
            </a:extLst>
          </p:cNvPr>
          <p:cNvSpPr txBox="1"/>
          <p:nvPr/>
        </p:nvSpPr>
        <p:spPr>
          <a:xfrm>
            <a:off x="755812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A4526E-6D00-1342-A45D-2CFC7ADD4708}"/>
              </a:ext>
            </a:extLst>
          </p:cNvPr>
          <p:cNvSpPr txBox="1"/>
          <p:nvPr/>
        </p:nvSpPr>
        <p:spPr>
          <a:xfrm>
            <a:off x="8493006" y="5595764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Năm mươi lăm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023A929-7DD6-0743-91A5-1B8EE38C45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78A9DE-352E-C746-8293-5A064919B4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8" name="Can 33">
            <a:extLst>
              <a:ext uri="{FF2B5EF4-FFF2-40B4-BE49-F238E27FC236}">
                <a16:creationId xmlns:a16="http://schemas.microsoft.com/office/drawing/2014/main" id="{2B559F0F-2007-5446-AF8D-E73EA2CAB629}"/>
              </a:ext>
            </a:extLst>
          </p:cNvPr>
          <p:cNvSpPr/>
          <p:nvPr/>
        </p:nvSpPr>
        <p:spPr>
          <a:xfrm>
            <a:off x="3774495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370CA57-60ED-DF4D-B375-43632EB83328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6FA011C6-1554-9D47-9080-ADB52311691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45BC91E3-69DE-7C43-BC18-A52E3AF12438}"/>
              </a:ext>
            </a:extLst>
          </p:cNvPr>
          <p:cNvSpPr/>
          <p:nvPr/>
        </p:nvSpPr>
        <p:spPr>
          <a:xfrm>
            <a:off x="4715944" y="5473339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313B6928-2C45-524F-99B7-59DAA8AEFDF7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862457" y="6531429"/>
            <a:ext cx="1502229" cy="1828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4" grpId="0"/>
      <p:bldP spid="27" grpId="0" animBg="1"/>
      <p:bldP spid="28" grpId="0"/>
      <p:bldP spid="29" grpId="0"/>
      <p:bldP spid="30" grpId="0"/>
      <p:bldP spid="36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/>
      <p:bldP spid="53" grpId="0"/>
      <p:bldP spid="54" grpId="0"/>
      <p:bldP spid="55" grpId="0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875071" y="1262442"/>
            <a:ext cx="10441858" cy="4703765"/>
            <a:chOff x="875071" y="1262442"/>
            <a:chExt cx="10441858" cy="47037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1" y="2787074"/>
                  <a:ext cx="2719510" cy="46166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2400" dirty="0"/>
                    <a:t>5 chục và 4 đơn vị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895472"/>
                <a:ext cx="2684269" cy="46166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/>
                  <a:t>7 chục và 0 đơn vị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128849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/>
                  <a:t>6 chục và 6 đơn vị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/>
                  <a:t>4 chục và 8 đơn vị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584775"/>
              <a:chOff x="5619648" y="1963373"/>
              <a:chExt cx="713236" cy="58477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3200" b="1" dirty="0">
                    <a:ln w="1905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84775"/>
              <a:chOff x="5619648" y="1963373"/>
              <a:chExt cx="713236" cy="58477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3200" b="1" dirty="0">
                    <a:ln w="19050">
                      <a:solidFill>
                        <a:schemeClr val="bg1"/>
                      </a:solidFill>
                    </a:ln>
                  </a:rPr>
                  <a:t>48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584775"/>
              <a:chOff x="5619648" y="1963373"/>
              <a:chExt cx="713236" cy="58477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3200" b="1" dirty="0">
                    <a:ln w="19050">
                      <a:solidFill>
                        <a:schemeClr val="bg1"/>
                      </a:solidFill>
                    </a:ln>
                  </a:rPr>
                  <a:t>66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584775"/>
              <a:chOff x="5619648" y="1963373"/>
              <a:chExt cx="713236" cy="58477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3200" b="1" dirty="0">
                    <a:ln w="19050">
                      <a:solidFill>
                        <a:schemeClr val="bg1"/>
                      </a:solidFill>
                    </a:ln>
                  </a:rPr>
                  <a:t>70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3464B-36F3-BF4F-BA60-2937E94FB24F}"/>
              </a:ext>
            </a:extLst>
          </p:cNvPr>
          <p:cNvGrpSpPr/>
          <p:nvPr/>
        </p:nvGrpSpPr>
        <p:grpSpPr>
          <a:xfrm>
            <a:off x="4177169" y="4050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0C58535-48C7-FA4F-BDFE-82E2B0842A6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ADDCA3-8112-104E-867F-C8F10734EC1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4837364" y="63018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Tìm cà rốt cho thỏ.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>
            <a:off x="6740013" y="3500284"/>
            <a:ext cx="837727" cy="1691148"/>
            <a:chOff x="6740013" y="3500284"/>
            <a:chExt cx="837727" cy="1691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3987706" y="3742819"/>
            <a:ext cx="1011028" cy="1350431"/>
            <a:chOff x="6740013" y="3500284"/>
            <a:chExt cx="837727" cy="16911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6402871" y="3279719"/>
            <a:ext cx="1536361" cy="1886526"/>
            <a:chOff x="6756372" y="3511287"/>
            <a:chExt cx="821368" cy="16565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4600771" y="2260340"/>
            <a:ext cx="920204" cy="1063932"/>
            <a:chOff x="6740013" y="3500284"/>
            <a:chExt cx="816076" cy="169114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5749975" y="2332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6" name="Rectangle 5"/>
          <p:cNvSpPr/>
          <p:nvPr/>
        </p:nvSpPr>
        <p:spPr>
          <a:xfrm>
            <a:off x="9823269" y="6531429"/>
            <a:ext cx="1493660" cy="1828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7344F80-B630-214F-A0E1-B1063691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9834"/>
              </p:ext>
            </p:extLst>
          </p:nvPr>
        </p:nvGraphicFramePr>
        <p:xfrm>
          <a:off x="1377070" y="1392867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gồm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7B83CAC-F40C-254D-80EE-82BEB41C7CE5}"/>
              </a:ext>
            </a:extLst>
          </p:cNvPr>
          <p:cNvSpPr txBox="1"/>
          <p:nvPr/>
        </p:nvSpPr>
        <p:spPr>
          <a:xfrm>
            <a:off x="1553101" y="2683828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5 chục và 7 đơn vị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E2196-B4B6-EF4C-A4BC-E1D0A6B6D362}"/>
              </a:ext>
            </a:extLst>
          </p:cNvPr>
          <p:cNvSpPr txBox="1"/>
          <p:nvPr/>
        </p:nvSpPr>
        <p:spPr>
          <a:xfrm>
            <a:off x="1553100" y="3651386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7 chục và 5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39387-594E-AE4A-95ED-F9415F49994E}"/>
              </a:ext>
            </a:extLst>
          </p:cNvPr>
          <p:cNvSpPr txBox="1"/>
          <p:nvPr/>
        </p:nvSpPr>
        <p:spPr>
          <a:xfrm>
            <a:off x="1553099" y="461894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6 chục và 4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23ABA-A7FD-A04E-9DD2-94F0DEADDC6C}"/>
              </a:ext>
            </a:extLst>
          </p:cNvPr>
          <p:cNvSpPr txBox="1"/>
          <p:nvPr/>
        </p:nvSpPr>
        <p:spPr>
          <a:xfrm>
            <a:off x="1553099" y="551902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 chục và ?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7E2B0-EEDD-3F4C-B764-31A2580454D5}"/>
              </a:ext>
            </a:extLst>
          </p:cNvPr>
          <p:cNvSpPr txBox="1"/>
          <p:nvPr/>
        </p:nvSpPr>
        <p:spPr>
          <a:xfrm>
            <a:off x="5888851" y="2683828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57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0CF19-2945-ED4D-AA2C-232A6A38DF5F}"/>
              </a:ext>
            </a:extLst>
          </p:cNvPr>
          <p:cNvSpPr txBox="1"/>
          <p:nvPr/>
        </p:nvSpPr>
        <p:spPr>
          <a:xfrm>
            <a:off x="5888851" y="3638673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B16BCC-27BA-3F45-A767-A862B8ACCC6E}"/>
              </a:ext>
            </a:extLst>
          </p:cNvPr>
          <p:cNvSpPr txBox="1"/>
          <p:nvPr/>
        </p:nvSpPr>
        <p:spPr>
          <a:xfrm>
            <a:off x="5888851" y="461894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C80D5-BD64-214D-BB3B-35C6FC8EAAAD}"/>
              </a:ext>
            </a:extLst>
          </p:cNvPr>
          <p:cNvSpPr txBox="1"/>
          <p:nvPr/>
        </p:nvSpPr>
        <p:spPr>
          <a:xfrm>
            <a:off x="5888851" y="551902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91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2D25F-AB3C-0245-82C7-63426F84C949}"/>
              </a:ext>
            </a:extLst>
          </p:cNvPr>
          <p:cNvSpPr txBox="1"/>
          <p:nvPr/>
        </p:nvSpPr>
        <p:spPr>
          <a:xfrm>
            <a:off x="7447934" y="2681359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Năm mươi bảy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B493D2-4B5D-A64F-BD43-492B89F51BDE}"/>
              </a:ext>
            </a:extLst>
          </p:cNvPr>
          <p:cNvSpPr txBox="1"/>
          <p:nvPr/>
        </p:nvSpPr>
        <p:spPr>
          <a:xfrm>
            <a:off x="7447933" y="364524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Bảy mươi lăm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999ECE-9D38-4941-B5FE-9F449F74BFCD}"/>
              </a:ext>
            </a:extLst>
          </p:cNvPr>
          <p:cNvSpPr txBox="1"/>
          <p:nvPr/>
        </p:nvSpPr>
        <p:spPr>
          <a:xfrm>
            <a:off x="7447933" y="459351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7CF93-4EE4-CE4C-8C58-D5D3682CB799}"/>
              </a:ext>
            </a:extLst>
          </p:cNvPr>
          <p:cNvSpPr txBox="1"/>
          <p:nvPr/>
        </p:nvSpPr>
        <p:spPr>
          <a:xfrm>
            <a:off x="7388943" y="5519024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Chín mươi mốt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5094C1-60C4-264B-8FD4-116896313191}"/>
              </a:ext>
            </a:extLst>
          </p:cNvPr>
          <p:cNvSpPr txBox="1"/>
          <p:nvPr/>
        </p:nvSpPr>
        <p:spPr>
          <a:xfrm>
            <a:off x="5888849" y="3643177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22C6D0-F65A-894D-AA59-ADEBB46D0937}"/>
              </a:ext>
            </a:extLst>
          </p:cNvPr>
          <p:cNvSpPr txBox="1"/>
          <p:nvPr/>
        </p:nvSpPr>
        <p:spPr>
          <a:xfrm>
            <a:off x="5888848" y="4591389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4E936D-4841-1B42-84B2-A40A4681E4A9}"/>
              </a:ext>
            </a:extLst>
          </p:cNvPr>
          <p:cNvSpPr txBox="1"/>
          <p:nvPr/>
        </p:nvSpPr>
        <p:spPr>
          <a:xfrm>
            <a:off x="7684041" y="4584944"/>
            <a:ext cx="2657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Sáu mươi tư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40C542-396A-894A-959E-042382CC8CC2}"/>
              </a:ext>
            </a:extLst>
          </p:cNvPr>
          <p:cNvSpPr txBox="1"/>
          <p:nvPr/>
        </p:nvSpPr>
        <p:spPr>
          <a:xfrm>
            <a:off x="1558433" y="5519024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9 chục và 1 đơn vị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270" y="6544491"/>
            <a:ext cx="1658982" cy="1413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7718" y="1722782"/>
            <a:ext cx="9020056" cy="24857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/>
              <a:t>Trò</a:t>
            </a:r>
            <a:r>
              <a:rPr lang="en-US" sz="6000" b="1" dirty="0"/>
              <a:t> </a:t>
            </a:r>
            <a:r>
              <a:rPr lang="en-US" sz="6000" b="1" dirty="0" err="1"/>
              <a:t>chơi</a:t>
            </a:r>
            <a:endParaRPr lang="en-US" sz="6000" b="1" dirty="0"/>
          </a:p>
          <a:p>
            <a:pPr algn="ctr"/>
            <a:r>
              <a:rPr lang="en-US" sz="8000" b="1" dirty="0" err="1">
                <a:solidFill>
                  <a:srgbClr val="EF5F5F"/>
                </a:solidFill>
              </a:rPr>
              <a:t>Bông</a:t>
            </a:r>
            <a:r>
              <a:rPr lang="en-US" sz="8000" b="1" dirty="0">
                <a:solidFill>
                  <a:srgbClr val="EF5F5F"/>
                </a:solidFill>
              </a:rPr>
              <a:t> </a:t>
            </a:r>
            <a:r>
              <a:rPr lang="en-US" sz="8000" b="1" dirty="0" err="1">
                <a:solidFill>
                  <a:srgbClr val="EF5F5F"/>
                </a:solidFill>
              </a:rPr>
              <a:t>hoa</a:t>
            </a:r>
            <a:r>
              <a:rPr lang="en-US" sz="8000" b="1" dirty="0">
                <a:solidFill>
                  <a:srgbClr val="EF5F5F"/>
                </a:solidFill>
              </a:rPr>
              <a:t> </a:t>
            </a:r>
            <a:r>
              <a:rPr lang="en-US" sz="8000" b="1" dirty="0" err="1">
                <a:solidFill>
                  <a:srgbClr val="EF5F5F"/>
                </a:solidFill>
              </a:rPr>
              <a:t>tặng</a:t>
            </a:r>
            <a:r>
              <a:rPr lang="en-US" sz="8000" b="1" dirty="0">
                <a:solidFill>
                  <a:srgbClr val="EF5F5F"/>
                </a:solidFill>
              </a:rPr>
              <a:t> </a:t>
            </a:r>
            <a:r>
              <a:rPr lang="en-US" sz="8000" b="1" dirty="0" err="1">
                <a:solidFill>
                  <a:srgbClr val="EF5F5F"/>
                </a:solidFill>
              </a:rPr>
              <a:t>cô</a:t>
            </a:r>
            <a:endParaRPr lang="en-US" sz="8000" b="1" dirty="0">
              <a:solidFill>
                <a:srgbClr val="EF5F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5" b="96975" l="391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8" y="4316882"/>
            <a:ext cx="5055326" cy="2645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391">
            <a:off x="-49870" y="273464"/>
            <a:ext cx="4662539" cy="20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90125" y="492595"/>
            <a:ext cx="1470792" cy="2806447"/>
            <a:chOff x="898922" y="909107"/>
            <a:chExt cx="1470792" cy="28064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22" y="909107"/>
              <a:ext cx="1470792" cy="280644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191832" y="1210614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52048" y="1325330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51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48233" y="584585"/>
            <a:ext cx="1470792" cy="2806447"/>
            <a:chOff x="898922" y="909107"/>
            <a:chExt cx="1470792" cy="28064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22" y="909107"/>
              <a:ext cx="1470792" cy="2806447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191832" y="1210614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2048" y="1325330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58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7521" y="160592"/>
            <a:ext cx="1470792" cy="2806447"/>
            <a:chOff x="898922" y="909107"/>
            <a:chExt cx="1470792" cy="28064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22" y="909107"/>
              <a:ext cx="1470792" cy="28064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191832" y="1210614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52048" y="1325330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82266" y="14632"/>
            <a:ext cx="1470792" cy="2806447"/>
            <a:chOff x="932848" y="756880"/>
            <a:chExt cx="1470792" cy="280644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48" y="756880"/>
              <a:ext cx="1470792" cy="2806447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229729" y="1060445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66656" y="1127149"/>
              <a:ext cx="7507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50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65668" y="413306"/>
            <a:ext cx="1470792" cy="2806447"/>
            <a:chOff x="834914" y="550703"/>
            <a:chExt cx="1470792" cy="28064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14" y="550703"/>
              <a:ext cx="1470792" cy="2806447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1142468" y="825449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2642" y="909388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49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972382" y="76653"/>
            <a:ext cx="1470792" cy="2806447"/>
            <a:chOff x="898922" y="909107"/>
            <a:chExt cx="1470792" cy="280644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22" y="909107"/>
              <a:ext cx="1470792" cy="2806447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1191832" y="1210614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52048" y="1325330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69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527243" y="92244"/>
            <a:ext cx="1470792" cy="2806447"/>
            <a:chOff x="879594" y="931499"/>
            <a:chExt cx="1470792" cy="280644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594" y="931499"/>
              <a:ext cx="1470792" cy="280644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1191833" y="1214481"/>
              <a:ext cx="875764" cy="875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52048" y="1325330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89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9266" y="4021983"/>
            <a:ext cx="2343955" cy="2065986"/>
            <a:chOff x="1134830" y="5183473"/>
            <a:chExt cx="1814848" cy="18148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30" y="5183473"/>
              <a:ext cx="1814848" cy="181484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764406" y="5756856"/>
              <a:ext cx="609315" cy="605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72604" y="5646981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57189" y="4021983"/>
            <a:ext cx="2458573" cy="2107304"/>
            <a:chOff x="4985197" y="4876264"/>
            <a:chExt cx="1956515" cy="19565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78" b="98241" l="9885" r="899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197" y="4876264"/>
              <a:ext cx="1956515" cy="195651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591400" y="5825819"/>
              <a:ext cx="734095" cy="605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07475" y="5735644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86804" y="4283891"/>
            <a:ext cx="2319611" cy="1667814"/>
            <a:chOff x="8489252" y="5020614"/>
            <a:chExt cx="1667814" cy="16678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52" y="5020614"/>
              <a:ext cx="1667814" cy="166781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9045531" y="5748424"/>
              <a:ext cx="555255" cy="605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153194" y="553507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7985" y="5957436"/>
            <a:ext cx="3082834" cy="7185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78326" y="6108322"/>
            <a:ext cx="317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     </a:t>
            </a:r>
            <a:r>
              <a:rPr lang="en-US" b="1" i="1" dirty="0" err="1">
                <a:solidFill>
                  <a:srgbClr val="FF0000"/>
                </a:solidFill>
              </a:rPr>
              <a:t>Những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số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lớn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hơn</a:t>
            </a:r>
            <a:r>
              <a:rPr lang="en-US" b="1" i="1" dirty="0">
                <a:solidFill>
                  <a:srgbClr val="FF0000"/>
                </a:solidFill>
              </a:rPr>
              <a:t> 60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25223" y="5969750"/>
            <a:ext cx="3082834" cy="7185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781191" y="6115710"/>
            <a:ext cx="268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bé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hơn</a:t>
            </a:r>
            <a:r>
              <a:rPr lang="en-US" b="1" dirty="0">
                <a:solidFill>
                  <a:srgbClr val="FF0000"/>
                </a:solidFill>
              </a:rPr>
              <a:t> 50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583768" y="5969750"/>
            <a:ext cx="3082834" cy="7185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739970" y="6005841"/>
            <a:ext cx="269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vừa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lớn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hơn</a:t>
            </a:r>
            <a:r>
              <a:rPr lang="en-US" b="1" dirty="0">
                <a:solidFill>
                  <a:srgbClr val="FF0000"/>
                </a:solidFill>
              </a:rPr>
              <a:t> 50 </a:t>
            </a:r>
            <a:r>
              <a:rPr lang="en-US" b="1" dirty="0" err="1">
                <a:solidFill>
                  <a:srgbClr val="FF0000"/>
                </a:solidFill>
              </a:rPr>
              <a:t>vừa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bé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hơn</a:t>
            </a:r>
            <a:r>
              <a:rPr lang="en-US" b="1" dirty="0">
                <a:solidFill>
                  <a:srgbClr val="FF0000"/>
                </a:solidFill>
              </a:rPr>
              <a:t> 60</a:t>
            </a:r>
          </a:p>
        </p:txBody>
      </p:sp>
    </p:spTree>
    <p:extLst>
      <p:ext uri="{BB962C8B-B14F-4D97-AF65-F5344CB8AC3E}">
        <p14:creationId xmlns:p14="http://schemas.microsoft.com/office/powerpoint/2010/main" val="2408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67187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4" y="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2 -0.09537 L -0.71771 0.337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9" y="2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13789 0.30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0.0051 L 0.17942 0.33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1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39 -0.00926 L 0.64271 0.36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0.01852 L 0.45455 0.309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paper with a grid&#10;&#10;AI-generated content may be incorrect.">
            <a:extLst>
              <a:ext uri="{FF2B5EF4-FFF2-40B4-BE49-F238E27FC236}">
                <a16:creationId xmlns:a16="http://schemas.microsoft.com/office/drawing/2014/main" id="{CB740C3D-B38C-4916-1F71-077320B74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4" b="30871"/>
          <a:stretch>
            <a:fillRect/>
          </a:stretch>
        </p:blipFill>
        <p:spPr>
          <a:xfrm>
            <a:off x="849549" y="510695"/>
            <a:ext cx="10239983" cy="56748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EC2245-A272-EF3C-E113-8118FFC71E9E}"/>
              </a:ext>
            </a:extLst>
          </p:cNvPr>
          <p:cNvSpPr/>
          <p:nvPr/>
        </p:nvSpPr>
        <p:spPr>
          <a:xfrm>
            <a:off x="1606724" y="808609"/>
            <a:ext cx="1741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Bài 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BB08F-6BCF-7E70-B2EF-4A684D5AAC7F}"/>
              </a:ext>
            </a:extLst>
          </p:cNvPr>
          <p:cNvSpPr/>
          <p:nvPr/>
        </p:nvSpPr>
        <p:spPr>
          <a:xfrm>
            <a:off x="1569404" y="1535950"/>
            <a:ext cx="90284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Những bông hoa ghi số lớn hơn 60 là: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33FBB-BD7E-D730-62EE-5202EAA178BE}"/>
              </a:ext>
            </a:extLst>
          </p:cNvPr>
          <p:cNvSpPr/>
          <p:nvPr/>
        </p:nvSpPr>
        <p:spPr>
          <a:xfrm>
            <a:off x="1404146" y="3033102"/>
            <a:ext cx="90476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Những bông hoa ghi số bé hơn 50 là: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569BE-5EFA-CDAC-445B-3CFE55A6C82A}"/>
              </a:ext>
            </a:extLst>
          </p:cNvPr>
          <p:cNvSpPr/>
          <p:nvPr/>
        </p:nvSpPr>
        <p:spPr>
          <a:xfrm>
            <a:off x="1565344" y="4530254"/>
            <a:ext cx="84192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Những bông hoa ghi số vừa lớn hơn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70402C-67E7-8D39-755E-CCEC697D9433}"/>
              </a:ext>
            </a:extLst>
          </p:cNvPr>
          <p:cNvSpPr/>
          <p:nvPr/>
        </p:nvSpPr>
        <p:spPr>
          <a:xfrm>
            <a:off x="781444" y="5257595"/>
            <a:ext cx="5287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50 vừa bé hơn 60 là: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6FCC2B-D3A3-3D48-724C-4407650FFD81}"/>
              </a:ext>
            </a:extLst>
          </p:cNvPr>
          <p:cNvSpPr/>
          <p:nvPr/>
        </p:nvSpPr>
        <p:spPr>
          <a:xfrm>
            <a:off x="166854" y="2310226"/>
            <a:ext cx="3056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69, 89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124D7-D24A-294C-1493-5B2848FE3F28}"/>
              </a:ext>
            </a:extLst>
          </p:cNvPr>
          <p:cNvSpPr/>
          <p:nvPr/>
        </p:nvSpPr>
        <p:spPr>
          <a:xfrm>
            <a:off x="181844" y="3790423"/>
            <a:ext cx="3056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29, 49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B6A19-EE4A-3E0E-BD4E-90E6F4BF8D88}"/>
              </a:ext>
            </a:extLst>
          </p:cNvPr>
          <p:cNvSpPr/>
          <p:nvPr/>
        </p:nvSpPr>
        <p:spPr>
          <a:xfrm>
            <a:off x="5211275" y="5272585"/>
            <a:ext cx="3056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51, 58</a:t>
            </a:r>
          </a:p>
        </p:txBody>
      </p:sp>
    </p:spTree>
    <p:extLst>
      <p:ext uri="{BB962C8B-B14F-4D97-AF65-F5344CB8AC3E}">
        <p14:creationId xmlns:p14="http://schemas.microsoft.com/office/powerpoint/2010/main" val="20768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</TotalTime>
  <Words>246</Words>
  <Application>Microsoft Office PowerPoint</Application>
  <PresentationFormat>Widescreen</PresentationFormat>
  <Paragraphs>82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HP001 4 hàng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Vip855</cp:lastModifiedBy>
  <cp:revision>159</cp:revision>
  <dcterms:created xsi:type="dcterms:W3CDTF">2021-06-02T01:34:28Z</dcterms:created>
  <dcterms:modified xsi:type="dcterms:W3CDTF">2025-09-20T09:22:59Z</dcterms:modified>
</cp:coreProperties>
</file>