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3" r:id="rId3"/>
    <p:sldId id="263" r:id="rId4"/>
    <p:sldId id="266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3A7E0-6724-41DC-B531-0C58ABEE8351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28961-1C56-4FAA-AF0C-D02E959F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7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2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79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9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42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2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E38D-D862-4259-B2BD-9E78848E4DDD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90D9-C52B-47E6-BB12-8D5BF928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84696" y="4439200"/>
            <a:ext cx="9284353" cy="2062103"/>
            <a:chOff x="847681" y="4172495"/>
            <a:chExt cx="9284353" cy="20621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200"/>
                <a:t>-</a:t>
              </a:r>
              <a:r>
                <a:rPr lang="vi-VN" sz="3200"/>
                <a:t>Rô-bốt </a:t>
              </a:r>
              <a:r>
                <a:rPr lang="vi-VN" sz="3200" dirty="0"/>
                <a:t>A cao hơn rô-bốt B          cm.</a:t>
              </a:r>
            </a:p>
            <a:p>
              <a:pPr>
                <a:lnSpc>
                  <a:spcPct val="200000"/>
                </a:lnSpc>
              </a:pPr>
              <a:r>
                <a:rPr lang="en-US" sz="3200"/>
                <a:t>-</a:t>
              </a:r>
              <a:r>
                <a:rPr lang="vi-VN" sz="3200"/>
                <a:t>Rô-bốt </a:t>
              </a:r>
              <a:r>
                <a:rPr lang="vi-VN" sz="3200" dirty="0"/>
                <a:t>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3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407869" y="4757869"/>
            <a:ext cx="4322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407869" y="572637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" y="21816"/>
            <a:ext cx="12180047" cy="68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4001" y="1942428"/>
            <a:ext cx="5486400" cy="263920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1400"/>
          </a:p>
        </p:txBody>
      </p:sp>
      <p:sp>
        <p:nvSpPr>
          <p:cNvPr id="3" name="Rectangle 2"/>
          <p:cNvSpPr/>
          <p:nvPr/>
        </p:nvSpPr>
        <p:spPr>
          <a:xfrm>
            <a:off x="1524002" y="1803402"/>
            <a:ext cx="5522921" cy="406264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wrap="square" lIns="91439" tIns="45719" rIns="91439" bIns="45719">
            <a:spAutoFit/>
          </a:bodyPr>
          <a:lstStyle/>
          <a:p>
            <a:pPr algn="ctr">
              <a:defRPr/>
            </a:pPr>
            <a:r>
              <a:rPr lang="en-US" sz="4300" b="1" kern="1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 VÀ HẸN GẶP LẠI VÀO BUỔI HỌC SAU NHÉ !!!</a:t>
            </a:r>
          </a:p>
          <a:p>
            <a:pPr algn="ctr">
              <a:defRPr/>
            </a:pPr>
            <a:endParaRPr lang="en-US" sz="4300" b="1" kern="1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300" b="1" kern="1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95" y="1038165"/>
            <a:ext cx="4196527" cy="39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3.33333E-6 L 2.91667E-6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78" y="1261810"/>
            <a:ext cx="7041490" cy="47248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22105" y="4572000"/>
            <a:ext cx="69573" cy="496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42858" y="4565376"/>
            <a:ext cx="69573" cy="496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oogle Shape;5179;p55"/>
          <p:cNvGrpSpPr/>
          <p:nvPr/>
        </p:nvGrpSpPr>
        <p:grpSpPr>
          <a:xfrm>
            <a:off x="9517227" y="4062242"/>
            <a:ext cx="1734242" cy="2053949"/>
            <a:chOff x="4470230" y="2486130"/>
            <a:chExt cx="961382" cy="1137619"/>
          </a:xfrm>
        </p:grpSpPr>
        <p:sp>
          <p:nvSpPr>
            <p:cNvPr id="6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02874" y="2516218"/>
            <a:ext cx="50962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229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62648" y="145042"/>
            <a:ext cx="274206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374591" y="1915802"/>
            <a:ext cx="8880957" cy="17836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41122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2297" y="1546318"/>
            <a:ext cx="8512209" cy="940526"/>
            <a:chOff x="2896691" y="1005841"/>
            <a:chExt cx="7317182" cy="13454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Pentagon 3"/>
            <p:cNvSpPr/>
            <p:nvPr/>
          </p:nvSpPr>
          <p:spPr>
            <a:xfrm>
              <a:off x="3925652" y="1005841"/>
              <a:ext cx="6288221" cy="132983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/>
                <a:t>          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  <a:r>
                <a:rPr lang="vi-VN" sz="2400">
                  <a:solidFill>
                    <a:schemeClr val="tx1"/>
                  </a:solidFill>
                </a:rPr>
                <a:t>Nhận biết được bài toán về hơn, kém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  <a:r>
                <a:rPr lang="vi-VN" sz="2400">
                  <a:solidFill>
                    <a:schemeClr val="tx1"/>
                  </a:solidFill>
                </a:rPr>
                <a:t>nhau</a:t>
              </a:r>
              <a:endParaRPr lang="en-US" sz="2400">
                <a:solidFill>
                  <a:schemeClr val="tx1"/>
                </a:solidFill>
              </a:endParaRPr>
            </a:p>
            <a:p>
              <a:pPr algn="just"/>
              <a:r>
                <a:rPr lang="en-US" sz="2400">
                  <a:solidFill>
                    <a:schemeClr val="tx1"/>
                  </a:solidFill>
                </a:rPr>
                <a:t>        </a:t>
              </a:r>
              <a:r>
                <a:rPr lang="vi-VN" sz="2400">
                  <a:solidFill>
                    <a:schemeClr val="tx1"/>
                  </a:solidFill>
                </a:rPr>
                <a:t>bao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  <a:r>
                <a:rPr lang="vi-VN" sz="2400">
                  <a:solidFill>
                    <a:schemeClr val="tx1"/>
                  </a:solidFill>
                </a:rPr>
                <a:t>nhiêu. Quan sát đề bài hoặc tranh.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96691" y="1005841"/>
              <a:ext cx="1459773" cy="1345474"/>
              <a:chOff x="3092634" y="3148149"/>
              <a:chExt cx="1459773" cy="1345474"/>
            </a:xfrm>
          </p:grpSpPr>
          <p:sp>
            <p:nvSpPr>
              <p:cNvPr id="6" name="Pentagon 5"/>
              <p:cNvSpPr/>
              <p:nvPr/>
            </p:nvSpPr>
            <p:spPr>
              <a:xfrm>
                <a:off x="3491051" y="3148149"/>
                <a:ext cx="1061356" cy="1345474"/>
              </a:xfrm>
              <a:prstGeom prst="homePlate">
                <a:avLst>
                  <a:gd name="adj" fmla="val 4545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092634" y="3148149"/>
                <a:ext cx="796835" cy="134547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  <a:r>
                  <a:rPr lang="en-US">
                    <a:solidFill>
                      <a:schemeClr val="tx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615783" y="3103435"/>
            <a:ext cx="8512210" cy="994786"/>
            <a:chOff x="3174274" y="1005841"/>
            <a:chExt cx="8125097" cy="13454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Pentagon 8"/>
            <p:cNvSpPr/>
            <p:nvPr/>
          </p:nvSpPr>
          <p:spPr>
            <a:xfrm>
              <a:off x="4205954" y="1079854"/>
              <a:ext cx="7093417" cy="1197445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>
                  <a:solidFill>
                    <a:schemeClr val="tx1"/>
                  </a:solidFill>
                </a:rPr>
                <a:t>              </a:t>
              </a:r>
              <a:r>
                <a:rPr lang="vi-VN" sz="2400">
                  <a:solidFill>
                    <a:schemeClr val="tx1"/>
                  </a:solidFill>
                </a:rPr>
                <a:t>Biết giải và trình bày bài giải của bài toán </a:t>
              </a:r>
              <a:endParaRPr lang="en-US" sz="2400">
                <a:solidFill>
                  <a:schemeClr val="tx1"/>
                </a:solidFill>
              </a:endParaRPr>
            </a:p>
            <a:p>
              <a:pPr algn="just"/>
              <a:r>
                <a:rPr lang="en-US" sz="2400">
                  <a:solidFill>
                    <a:schemeClr val="tx1"/>
                  </a:solidFill>
                </a:rPr>
                <a:t>           </a:t>
              </a:r>
              <a:r>
                <a:rPr lang="vi-VN" sz="2400">
                  <a:solidFill>
                    <a:schemeClr val="tx1"/>
                  </a:solidFill>
                </a:rPr>
                <a:t>có lời văn (một bước tính).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74274" y="1005841"/>
              <a:ext cx="1620953" cy="1345474"/>
              <a:chOff x="3370217" y="3148149"/>
              <a:chExt cx="1620953" cy="1345474"/>
            </a:xfrm>
          </p:grpSpPr>
          <p:sp>
            <p:nvSpPr>
              <p:cNvPr id="11" name="Pentagon 10"/>
              <p:cNvSpPr/>
              <p:nvPr/>
            </p:nvSpPr>
            <p:spPr>
              <a:xfrm>
                <a:off x="3735977" y="3148149"/>
                <a:ext cx="1255193" cy="1345474"/>
              </a:xfrm>
              <a:prstGeom prst="homePlate">
                <a:avLst>
                  <a:gd name="adj" fmla="val 4545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370217" y="3148149"/>
                <a:ext cx="979716" cy="134547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2  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998969" y="4768196"/>
            <a:ext cx="8249536" cy="979001"/>
            <a:chOff x="3125288" y="1005841"/>
            <a:chExt cx="8020595" cy="13454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Pentagon 13"/>
            <p:cNvSpPr/>
            <p:nvPr/>
          </p:nvSpPr>
          <p:spPr>
            <a:xfrm>
              <a:off x="3971109" y="1112925"/>
              <a:ext cx="7174774" cy="1182862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</a:p>
            <a:p>
              <a:pPr algn="just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Vận dụng được kiến thức vào thực tế </a:t>
              </a:r>
            </a:p>
            <a:p>
              <a:pPr algn="just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cuộc sống. </a:t>
              </a:r>
            </a:p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125288" y="1005841"/>
              <a:ext cx="1585247" cy="1345473"/>
              <a:chOff x="3321231" y="3148149"/>
              <a:chExt cx="1585247" cy="1345473"/>
            </a:xfrm>
          </p:grpSpPr>
          <p:sp>
            <p:nvSpPr>
              <p:cNvPr id="16" name="Pentagon 15"/>
              <p:cNvSpPr/>
              <p:nvPr/>
            </p:nvSpPr>
            <p:spPr>
              <a:xfrm>
                <a:off x="4167052" y="3148149"/>
                <a:ext cx="739426" cy="1345473"/>
              </a:xfrm>
              <a:prstGeom prst="homePlate">
                <a:avLst>
                  <a:gd name="adj" fmla="val 4545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321231" y="3148149"/>
                <a:ext cx="1045030" cy="134547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3</a:t>
                </a:r>
                <a:r>
                  <a:rPr lang="en-US" sz="2000">
                    <a:solidFill>
                      <a:schemeClr val="tx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213029" y="461006"/>
            <a:ext cx="9110270" cy="806137"/>
            <a:chOff x="3213029" y="461006"/>
            <a:chExt cx="9110270" cy="806137"/>
          </a:xfrm>
        </p:grpSpPr>
        <p:sp>
          <p:nvSpPr>
            <p:cNvPr id="20" name="Oval 19"/>
            <p:cNvSpPr/>
            <p:nvPr/>
          </p:nvSpPr>
          <p:spPr>
            <a:xfrm>
              <a:off x="3213029" y="461006"/>
              <a:ext cx="5182921" cy="8061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79156" y="575480"/>
              <a:ext cx="8344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YÊU CẦU CẦN ĐẠT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538"/>
            <a:ext cx="11985674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78" y="1261810"/>
            <a:ext cx="7041490" cy="47248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22105" y="4572000"/>
            <a:ext cx="69573" cy="496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42858" y="4565376"/>
            <a:ext cx="69573" cy="496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oogle Shape;5179;p55"/>
          <p:cNvGrpSpPr/>
          <p:nvPr/>
        </p:nvGrpSpPr>
        <p:grpSpPr>
          <a:xfrm>
            <a:off x="9517227" y="4062242"/>
            <a:ext cx="1734242" cy="2053949"/>
            <a:chOff x="4470230" y="2486130"/>
            <a:chExt cx="961382" cy="1137619"/>
          </a:xfrm>
        </p:grpSpPr>
        <p:sp>
          <p:nvSpPr>
            <p:cNvPr id="6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02874" y="2516218"/>
            <a:ext cx="48726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7575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2120604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3042055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22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397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2062103"/>
            <a:chOff x="847681" y="4172495"/>
            <a:chExt cx="9284353" cy="20621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200"/>
                <a:t>- </a:t>
              </a:r>
              <a:r>
                <a:rPr lang="vi-VN" sz="3200"/>
                <a:t>Bút </a:t>
              </a:r>
              <a:r>
                <a:rPr lang="vi-VN" sz="3200" dirty="0"/>
                <a:t>chì dài hơn bút mực          cm.</a:t>
              </a:r>
            </a:p>
            <a:p>
              <a:pPr>
                <a:lnSpc>
                  <a:spcPct val="200000"/>
                </a:lnSpc>
              </a:pPr>
              <a:r>
                <a:rPr lang="en-US" sz="3200"/>
                <a:t>- </a:t>
              </a:r>
              <a:r>
                <a:rPr lang="vi-VN" sz="3200"/>
                <a:t>Bút </a:t>
              </a:r>
              <a:r>
                <a:rPr lang="vi-VN" sz="3200" dirty="0"/>
                <a:t>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84237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106914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553267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590721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302188" y="5610339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</a:t>
            </a:r>
            <a:r>
              <a:rPr lang="vi-VN" sz="2800">
                <a:solidFill>
                  <a:srgbClr val="FF0000"/>
                </a:solidFill>
              </a:rPr>
              <a:t>cm =15 </a:t>
            </a:r>
            <a:r>
              <a:rPr lang="vi-VN" sz="2800" dirty="0">
                <a:solidFill>
                  <a:srgbClr val="FF0000"/>
                </a:solidFill>
              </a:rPr>
              <a:t>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29404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399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Vip855</cp:lastModifiedBy>
  <cp:revision>11</cp:revision>
  <dcterms:created xsi:type="dcterms:W3CDTF">2021-09-08T03:59:30Z</dcterms:created>
  <dcterms:modified xsi:type="dcterms:W3CDTF">2025-09-20T09:49:55Z</dcterms:modified>
</cp:coreProperties>
</file>