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7" r:id="rId17"/>
    <p:sldId id="278" r:id="rId18"/>
    <p:sldId id="279" r:id="rId19"/>
    <p:sldId id="280" r:id="rId20"/>
    <p:sldId id="282" r:id="rId21"/>
    <p:sldId id="281" r:id="rId22"/>
  </p:sldIdLst>
  <p:sldSz cx="12192000" cy="6858000"/>
  <p:notesSz cx="6858000" cy="9144000"/>
  <p:embeddedFontLst>
    <p:embeddedFont>
      <p:font typeface="#9Slide07 Altus" pitchFamily="2" charset="0"/>
      <p:regular r:id="rId23"/>
    </p:embeddedFont>
    <p:embeddedFont>
      <p:font typeface="#9Slide07 HoneyCream" pitchFamily="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5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8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MURmz_ZRgkM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97867" y="2342573"/>
            <a:ext cx="7350190" cy="3587965"/>
            <a:chOff x="1597867" y="2342573"/>
            <a:chExt cx="7350190" cy="358796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206" y="2641376"/>
              <a:ext cx="6382851" cy="328916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096480" y="2922083"/>
              <a:ext cx="25290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sng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5000" b="1" i="0" u="sng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65206" y="3773043"/>
              <a:ext cx="60643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em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867" y="234257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10" y="364097"/>
            <a:ext cx="6907367" cy="823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6306"/>
            <a:ext cx="2895851" cy="1505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522" y="1422254"/>
            <a:ext cx="3475021" cy="1121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6683" y="1174788"/>
            <a:ext cx="7175614" cy="19386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53" y="2544015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-365014" y="3534832"/>
            <a:ext cx="4926191" cy="394982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95" y="5316003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6E6ED1D3-1BCE-460A-8FF5-F06A83947BC6}"/>
              </a:ext>
            </a:extLst>
          </p:cNvPr>
          <p:cNvGrpSpPr/>
          <p:nvPr/>
        </p:nvGrpSpPr>
        <p:grpSpPr>
          <a:xfrm>
            <a:off x="8571679" y="1576659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833765CC-B0FE-4798-B68D-96D8FACA4D1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E49260ED-57C9-4E04-94F2-0FE18CB9A2C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id="{2E40228E-042B-4036-9EED-64717180B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09" y="-355107"/>
            <a:ext cx="8027653" cy="7086319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7819" y="204350"/>
            <a:ext cx="2913017" cy="5298225"/>
            <a:chOff x="607819" y="204350"/>
            <a:chExt cx="2913017" cy="5298225"/>
          </a:xfrm>
        </p:grpSpPr>
        <p:grpSp>
          <p:nvGrpSpPr>
            <p:cNvPr id="15" name="Group 14"/>
            <p:cNvGrpSpPr/>
            <p:nvPr/>
          </p:nvGrpSpPr>
          <p:grpSpPr>
            <a:xfrm>
              <a:off x="607819" y="204350"/>
              <a:ext cx="2913017" cy="5298225"/>
              <a:chOff x="984337" y="177517"/>
              <a:chExt cx="2913017" cy="529822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984337" y="2323073"/>
                <a:ext cx="2913017" cy="315266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EB215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C0D9649C-8A31-487B-8188-F89590C79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2" t="17556" r="1782" b="20000"/>
              <a:stretch/>
            </p:blipFill>
            <p:spPr>
              <a:xfrm>
                <a:off x="1088061" y="177517"/>
                <a:ext cx="2705568" cy="2565683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854092" y="2587412"/>
              <a:ext cx="242047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Hay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08550" y="2805900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08550" y="3716931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08550" y="4627963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2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88977" y="281608"/>
            <a:ext cx="5486400" cy="6294783"/>
            <a:chOff x="5488977" y="281608"/>
            <a:chExt cx="5486400" cy="629478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27050A3-D75C-44F5-9138-3D804F36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977" y="281608"/>
              <a:ext cx="5486400" cy="62947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021942" y="1738326"/>
              <a:ext cx="3336904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Kết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26" l="958" r="97125">
                        <a14:foregroundMark x1="26677" y1="19484" x2="28594" y2="26065"/>
                        <a14:foregroundMark x1="38019" y1="79484" x2="31150" y2="88903"/>
                        <a14:foregroundMark x1="29393" y1="90710" x2="28435" y2="98065"/>
                        <a14:foregroundMark x1="36901" y1="91871" x2="46965" y2="96129"/>
                        <a14:foregroundMark x1="73482" y1="2323" x2="69010" y2="88000"/>
                        <a14:foregroundMark x1="87540" y1="83613" x2="91853" y2="95226"/>
                        <a14:foregroundMark x1="69010" y1="88129" x2="63578" y2="9729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1" y="1059544"/>
            <a:ext cx="4321658" cy="53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4B2E52-DFAA-4FCC-B4E1-2647D7109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12479"/>
          <a:stretch/>
        </p:blipFill>
        <p:spPr>
          <a:xfrm>
            <a:off x="309916" y="838240"/>
            <a:ext cx="7673534" cy="5614141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80084" y="2487965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316" y="3103496"/>
            <a:ext cx="690736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4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06654" y="1246538"/>
            <a:ext cx="4012235" cy="5248391"/>
            <a:chOff x="5306654" y="1246538"/>
            <a:chExt cx="4012235" cy="5248391"/>
          </a:xfrm>
        </p:grpSpPr>
        <p:sp>
          <p:nvSpPr>
            <p:cNvPr id="13" name="Rectangle 12"/>
            <p:cNvSpPr/>
            <p:nvPr/>
          </p:nvSpPr>
          <p:spPr>
            <a:xfrm>
              <a:off x="5306654" y="1246538"/>
              <a:ext cx="3998711" cy="52483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60984" y="1885574"/>
              <a:ext cx="395790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 HS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huống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lớp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khuyên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góp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”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261256" y="-199418"/>
            <a:ext cx="5947056" cy="5235852"/>
            <a:chOff x="-261256" y="-199418"/>
            <a:chExt cx="5947056" cy="523585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91CE8E8-E0A9-4A0B-8467-2FB2D6A9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1256" y="-199418"/>
              <a:ext cx="5947056" cy="523585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33816" y="1949958"/>
              <a:ext cx="42875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bí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kíp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trở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pic>
        <p:nvPicPr>
          <p:cNvPr id="3" name="图片 2" descr="图片包含 浴室用品&#10;&#10;描述已自动生成">
            <a:extLst>
              <a:ext uri="{FF2B5EF4-FFF2-40B4-BE49-F238E27FC236}">
                <a16:creationId xmlns:a16="http://schemas.microsoft.com/office/drawing/2014/main" id="{50E092D6-98DC-4355-B78D-4026DC095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68" y="423948"/>
            <a:ext cx="1406732" cy="1406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964840-8FFF-4ED6-A5BD-42D4D0DEB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35" y="-589117"/>
            <a:ext cx="3826042" cy="7447117"/>
          </a:xfrm>
          <a:prstGeom prst="rect">
            <a:avLst/>
          </a:prstGeom>
        </p:spPr>
      </p:pic>
      <p:pic>
        <p:nvPicPr>
          <p:cNvPr id="7" name="图片 6" descr="图片包含 浴室用品&#10;&#10;描述已自动生成">
            <a:extLst>
              <a:ext uri="{FF2B5EF4-FFF2-40B4-BE49-F238E27FC236}">
                <a16:creationId xmlns:a16="http://schemas.microsoft.com/office/drawing/2014/main" id="{497B92A7-5F87-4CF1-B54F-7A99537163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38" y="478842"/>
            <a:ext cx="1406732" cy="140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6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557708" y="358429"/>
            <a:ext cx="4830682" cy="64160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08" y="4274470"/>
            <a:ext cx="4500000" cy="25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550" y="855458"/>
            <a:ext cx="5341717" cy="4841555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915" y="2862300"/>
            <a:ext cx="499915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4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03" y="255244"/>
            <a:ext cx="6476714" cy="4282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7" y="3135085"/>
            <a:ext cx="4902586" cy="3241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9" name="Group 18"/>
          <p:cNvGrpSpPr/>
          <p:nvPr/>
        </p:nvGrpSpPr>
        <p:grpSpPr>
          <a:xfrm>
            <a:off x="6046603" y="1128061"/>
            <a:ext cx="6364402" cy="4610256"/>
            <a:chOff x="6046603" y="1128061"/>
            <a:chExt cx="6364402" cy="46102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B46B0EA6-4151-465E-9F61-716E28D69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16606">
              <a:off x="6923676" y="250988"/>
              <a:ext cx="4610256" cy="636440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99681" y="2229802"/>
              <a:ext cx="321239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mẹ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ngắm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nhìn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album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tấm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6019396" y="3433189"/>
            <a:ext cx="6116619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-234462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54577" y="3212586"/>
            <a:ext cx="4237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4400" b="1" i="0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hoạt lớp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38" y="979714"/>
            <a:ext cx="6433523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7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156996" y="4078014"/>
            <a:ext cx="2196360" cy="29171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08" y="4274470"/>
            <a:ext cx="4500000" cy="25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1" y="-725214"/>
            <a:ext cx="7719974" cy="5076497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47AA252-EC11-4151-16ED-F544326CA37D}"/>
              </a:ext>
            </a:extLst>
          </p:cNvPr>
          <p:cNvSpPr txBox="1"/>
          <p:nvPr/>
        </p:nvSpPr>
        <p:spPr>
          <a:xfrm>
            <a:off x="1310987" y="1161052"/>
            <a:ext cx="55324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/>
              <a:t>Triểm lãm tranh, ảnh theo tổ:</a:t>
            </a:r>
          </a:p>
          <a:p>
            <a:pPr marL="285750" indent="-285750">
              <a:buFontTx/>
              <a:buChar char="-"/>
            </a:pPr>
            <a:r>
              <a:rPr lang="en-US" sz="2400"/>
              <a:t>Sắp xếp tranh, ảnh của tổ</a:t>
            </a:r>
          </a:p>
          <a:p>
            <a:pPr marL="285750" indent="-285750">
              <a:buFontTx/>
              <a:buChar char="-"/>
            </a:pPr>
            <a:r>
              <a:rPr lang="en-US" sz="2400"/>
              <a:t>Giới thiệu tranh, ảnh của tổ</a:t>
            </a:r>
          </a:p>
          <a:p>
            <a:pPr marL="285750" indent="-285750">
              <a:buFontTx/>
              <a:buChar char="-"/>
            </a:pPr>
            <a:r>
              <a:rPr lang="en-US" sz="2400"/>
              <a:t>Đại diện tổ giới thiệu triển lãm trước lớp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1D7680-87E8-AE7C-B491-00E9288A9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499" y="4006462"/>
            <a:ext cx="7612744" cy="285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0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200455" y="-250772"/>
            <a:ext cx="12219609" cy="3501030"/>
            <a:chOff x="-1558193" y="2477404"/>
            <a:chExt cx="12219609" cy="3501030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565" y="2689272"/>
              <a:ext cx="6382851" cy="328916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8193" y="2477404"/>
              <a:ext cx="3410859" cy="2728687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-254032" y="5715319"/>
            <a:ext cx="2130112" cy="17079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23BAEB-DC0A-D0F3-6CC7-1C14600A4FAE}"/>
              </a:ext>
            </a:extLst>
          </p:cNvPr>
          <p:cNvSpPr txBox="1"/>
          <p:nvPr/>
        </p:nvSpPr>
        <p:spPr>
          <a:xfrm>
            <a:off x="5890542" y="825244"/>
            <a:ext cx="621503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2. Chụp tấm ảnh làm kỉ niệm theo tổ</a:t>
            </a:r>
          </a:p>
          <a:p>
            <a:pPr marL="457200" indent="-457200">
              <a:buFontTx/>
              <a:buChar char="-"/>
            </a:pPr>
            <a:r>
              <a:rPr lang="en-US" sz="2400"/>
              <a:t>Sắp xếp vị trí và tạo dáng thân thiện, vui vẻ.</a:t>
            </a:r>
          </a:p>
          <a:p>
            <a:pPr marL="457200" indent="-457200">
              <a:buFontTx/>
              <a:buChar char="-"/>
            </a:pPr>
            <a:r>
              <a:rPr lang="en-US" sz="2400"/>
              <a:t>Chụp ảnh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6CFBD-069F-A5D4-5BFC-751E625C0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205" y="2359334"/>
            <a:ext cx="7625657" cy="46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0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4B2E52-DFAA-4FCC-B4E1-2647D7109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12479"/>
          <a:stretch/>
        </p:blipFill>
        <p:spPr>
          <a:xfrm>
            <a:off x="309916" y="838240"/>
            <a:ext cx="7673534" cy="5614141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80084" y="2487965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AD3B26-2A02-26B7-4D25-11A8B11C9F7E}"/>
              </a:ext>
            </a:extLst>
          </p:cNvPr>
          <p:cNvSpPr txBox="1"/>
          <p:nvPr/>
        </p:nvSpPr>
        <p:spPr>
          <a:xfrm>
            <a:off x="662152" y="3031087"/>
            <a:ext cx="59192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Hoạt động sau giờ học</a:t>
            </a:r>
          </a:p>
        </p:txBody>
      </p:sp>
    </p:spTree>
    <p:extLst>
      <p:ext uri="{BB962C8B-B14F-4D97-AF65-F5344CB8AC3E}">
        <p14:creationId xmlns:p14="http://schemas.microsoft.com/office/powerpoint/2010/main" val="174485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DEB6C8-B8F8-4CA0-A0B2-8093CA70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3771" y="1161144"/>
            <a:ext cx="8766629" cy="5517026"/>
            <a:chOff x="3323771" y="1161144"/>
            <a:chExt cx="8766629" cy="5517026"/>
          </a:xfrm>
        </p:grpSpPr>
        <p:sp>
          <p:nvSpPr>
            <p:cNvPr id="19" name="圆角矩形 29">
              <a:extLst>
                <a:ext uri="{FF2B5EF4-FFF2-40B4-BE49-F238E27FC236}">
                  <a16:creationId xmlns:a16="http://schemas.microsoft.com/office/drawing/2014/main" id="{B2E9BCF1-9B60-4480-AF7C-5C15044B32AD}"/>
                </a:ext>
              </a:extLst>
            </p:cNvPr>
            <p:cNvSpPr/>
            <p:nvPr/>
          </p:nvSpPr>
          <p:spPr>
            <a:xfrm>
              <a:off x="3323771" y="1161144"/>
              <a:ext cx="8766629" cy="5517026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D933B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42957" y="1716491"/>
              <a:ext cx="8290484" cy="12516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Times New Roman" panose="02020603050405020304" pitchFamily="18" charset="0"/>
                  <a:cs typeface="Times New Roman" panose="02020603050405020304" pitchFamily="18" charset="0"/>
                </a:rPr>
                <a:t>Nhận diện được hình ảnh của bản thân.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-213596" y="1703231"/>
            <a:ext cx="3877283" cy="5064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59" y="70407"/>
            <a:ext cx="7321931" cy="2743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5C0E21-89B0-8DC5-370D-8D069A1CA1EF}"/>
              </a:ext>
            </a:extLst>
          </p:cNvPr>
          <p:cNvSpPr/>
          <p:nvPr/>
        </p:nvSpPr>
        <p:spPr>
          <a:xfrm>
            <a:off x="3663687" y="3702854"/>
            <a:ext cx="8290484" cy="18444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Quan tâm và thể hiện được hình ảnh thân thiện, vui vẻ của bản thân.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2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9577" y="4786029"/>
            <a:ext cx="11412846" cy="1554691"/>
            <a:chOff x="389577" y="5214634"/>
            <a:chExt cx="11412846" cy="1554691"/>
          </a:xfrm>
        </p:grpSpPr>
        <p:grpSp>
          <p:nvGrpSpPr>
            <p:cNvPr id="2" name="Group 1"/>
            <p:cNvGrpSpPr/>
            <p:nvPr/>
          </p:nvGrpSpPr>
          <p:grpSpPr>
            <a:xfrm>
              <a:off x="389577" y="5214634"/>
              <a:ext cx="11412846" cy="1554691"/>
              <a:chOff x="618045" y="1254159"/>
              <a:chExt cx="11412846" cy="1554691"/>
            </a:xfrm>
          </p:grpSpPr>
          <p:sp>
            <p:nvSpPr>
              <p:cNvPr id="7" name="双波形 6">
                <a:extLst>
                  <a:ext uri="{FF2B5EF4-FFF2-40B4-BE49-F238E27FC236}">
                    <a16:creationId xmlns:a16="http://schemas.microsoft.com/office/drawing/2014/main" id="{B4485CE8-4A46-4551-A0F9-539D760F0BF0}"/>
                  </a:ext>
                </a:extLst>
              </p:cNvPr>
              <p:cNvSpPr/>
              <p:nvPr/>
            </p:nvSpPr>
            <p:spPr>
              <a:xfrm>
                <a:off x="618045" y="1254160"/>
                <a:ext cx="11412846" cy="1554690"/>
              </a:xfrm>
              <a:prstGeom prst="doubleWave">
                <a:avLst/>
              </a:prstGeom>
              <a:solidFill>
                <a:schemeClr val="bg1"/>
              </a:solidFill>
              <a:ln w="28575">
                <a:solidFill>
                  <a:srgbClr val="D933B9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pic>
            <p:nvPicPr>
              <p:cNvPr id="3" name="图片 2" descr="图片包含 餐桌, 室内&#10;&#10;描述已自动生成">
                <a:extLst>
                  <a:ext uri="{FF2B5EF4-FFF2-40B4-BE49-F238E27FC236}">
                    <a16:creationId xmlns:a16="http://schemas.microsoft.com/office/drawing/2014/main" id="{D451A6CF-C447-4E10-B02D-C374C7C849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752"/>
              <a:stretch/>
            </p:blipFill>
            <p:spPr>
              <a:xfrm>
                <a:off x="618045" y="1254159"/>
                <a:ext cx="2072893" cy="155469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462470" y="5390104"/>
              <a:ext cx="8961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 hiện sự vui vẻ, thân thiện với các bạn và mọi người xung quanh.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E8CBB3E-FF26-7CBC-108C-C326827B4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89"/>
          <a:stretch/>
        </p:blipFill>
        <p:spPr>
          <a:xfrm>
            <a:off x="389577" y="1065862"/>
            <a:ext cx="11582539" cy="28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3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8" y="609600"/>
            <a:ext cx="4774625" cy="6248400"/>
          </a:xfrm>
          <a:prstGeom prst="rect">
            <a:avLst/>
          </a:prstGeom>
        </p:spPr>
      </p:pic>
      <p:pic>
        <p:nvPicPr>
          <p:cNvPr id="8" name="PA_库_图片 961">
            <a:extLst>
              <a:ext uri="{FF2B5EF4-FFF2-40B4-BE49-F238E27FC236}">
                <a16:creationId xmlns:a16="http://schemas.microsoft.com/office/drawing/2014/main" id="{EBB937A4-5D26-40CE-92DA-CFB6730DCD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47" y="335270"/>
            <a:ext cx="6389773" cy="5913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253" y="2145687"/>
            <a:ext cx="4554107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7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411605" y="3230883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733" y="3290538"/>
            <a:ext cx="534665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8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31EE973E-D38E-499D-9540-DFD0184011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839792" y="138277"/>
            <a:ext cx="516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https://www.youtube.com/watch?v=MURmz_ZRgkM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6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1CA9CC-E78F-42F3-A4A9-86D63C625D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327" t="17808" r="32263" b="27629"/>
          <a:stretch/>
        </p:blipFill>
        <p:spPr>
          <a:xfrm>
            <a:off x="20" y="1220114"/>
            <a:ext cx="5457351" cy="3991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5457371" y="1277571"/>
            <a:ext cx="6952344" cy="5899429"/>
            <a:chOff x="5457371" y="1277571"/>
            <a:chExt cx="6952344" cy="5899429"/>
          </a:xfrm>
        </p:grpSpPr>
        <p:grpSp>
          <p:nvGrpSpPr>
            <p:cNvPr id="5" name="Group 4"/>
            <p:cNvGrpSpPr/>
            <p:nvPr/>
          </p:nvGrpSpPr>
          <p:grpSpPr>
            <a:xfrm>
              <a:off x="5457371" y="1277571"/>
              <a:ext cx="6444296" cy="5693866"/>
              <a:chOff x="5457371" y="1277571"/>
              <a:chExt cx="6444296" cy="5693866"/>
            </a:xfrm>
          </p:grpSpPr>
          <p:sp>
            <p:nvSpPr>
              <p:cNvPr id="21" name="圆角矩形 29">
                <a:extLst>
                  <a:ext uri="{FF2B5EF4-FFF2-40B4-BE49-F238E27FC236}">
                    <a16:creationId xmlns:a16="http://schemas.microsoft.com/office/drawing/2014/main" id="{B2E9BCF1-9B60-4480-AF7C-5C15044B32AD}"/>
                  </a:ext>
                </a:extLst>
              </p:cNvPr>
              <p:cNvSpPr/>
              <p:nvPr/>
            </p:nvSpPr>
            <p:spPr>
              <a:xfrm>
                <a:off x="5457371" y="1277571"/>
                <a:ext cx="6444296" cy="5224829"/>
              </a:xfrm>
              <a:prstGeom prst="roundRect">
                <a:avLst>
                  <a:gd name="adj" fmla="val 10953"/>
                </a:avLst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  <a:sym typeface="字魂115号-刀刀体" panose="00000500000000000000" pitchFamily="2" charset="-12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684471" y="1277571"/>
                <a:ext cx="6072099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Cách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Hai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sắm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sửa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soạn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quần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áo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bằng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đặt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ngón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tay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trỏ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ngón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ghép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thành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hìn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vuông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phỏng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chiếc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máy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Mỗi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HS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: “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Chuẩn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bị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Cười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Xoạch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!”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471" y="5365605"/>
              <a:ext cx="2264244" cy="181139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27121" y="4934858"/>
            <a:ext cx="5012535" cy="1622496"/>
            <a:chOff x="227121" y="4934858"/>
            <a:chExt cx="5012535" cy="1622496"/>
          </a:xfrm>
        </p:grpSpPr>
        <p:sp>
          <p:nvSpPr>
            <p:cNvPr id="23" name="双波形 3">
              <a:extLst>
                <a:ext uri="{FF2B5EF4-FFF2-40B4-BE49-F238E27FC236}">
                  <a16:creationId xmlns:a16="http://schemas.microsoft.com/office/drawing/2014/main" id="{06752B8E-746E-41E7-9EAA-2052294403E5}"/>
                </a:ext>
              </a:extLst>
            </p:cNvPr>
            <p:cNvSpPr/>
            <p:nvPr/>
          </p:nvSpPr>
          <p:spPr>
            <a:xfrm>
              <a:off x="227121" y="4934858"/>
              <a:ext cx="5003150" cy="1622496"/>
            </a:xfrm>
            <a:prstGeom prst="doubleWave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364" y="5099775"/>
              <a:ext cx="489729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chụp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muốn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khuôn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411" y="114729"/>
            <a:ext cx="10540898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-234462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14547" y="2692905"/>
            <a:ext cx="42379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38" y="979714"/>
            <a:ext cx="6433523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44" y="1997828"/>
            <a:ext cx="6763598" cy="35752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43" y="502723"/>
            <a:ext cx="1136719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9EDC3-70F7-4B94-96F2-22D6B796F0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4686" y="0"/>
            <a:ext cx="5617314" cy="78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5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5EB271-5E41-4992-836E-34F908F18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87" y="511583"/>
            <a:ext cx="4854851" cy="2989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54" y="1051167"/>
            <a:ext cx="5366883" cy="3647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图片 1" descr="图片包含 餐桌, 室内&#10;&#10;描述已自动生成">
            <a:extLst>
              <a:ext uri="{FF2B5EF4-FFF2-40B4-BE49-F238E27FC236}">
                <a16:creationId xmlns:a16="http://schemas.microsoft.com/office/drawing/2014/main" id="{B55240A5-752A-46E1-A283-11BFB14685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3" t="-25" b="80925"/>
          <a:stretch/>
        </p:blipFill>
        <p:spPr>
          <a:xfrm>
            <a:off x="5744393" y="3714525"/>
            <a:ext cx="6447607" cy="32610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7287" y="3500846"/>
            <a:ext cx="5479359" cy="3121417"/>
            <a:chOff x="577287" y="3500846"/>
            <a:chExt cx="5479359" cy="3121417"/>
          </a:xfrm>
        </p:grpSpPr>
        <p:grpSp>
          <p:nvGrpSpPr>
            <p:cNvPr id="24" name="Group 23"/>
            <p:cNvGrpSpPr/>
            <p:nvPr/>
          </p:nvGrpSpPr>
          <p:grpSpPr>
            <a:xfrm>
              <a:off x="577287" y="3500846"/>
              <a:ext cx="5479359" cy="3121417"/>
              <a:chOff x="1005840" y="483315"/>
              <a:chExt cx="3788229" cy="1992134"/>
            </a:xfrm>
          </p:grpSpPr>
          <p:sp>
            <p:nvSpPr>
              <p:cNvPr id="28" name="Cloud 27"/>
              <p:cNvSpPr/>
              <p:nvPr/>
            </p:nvSpPr>
            <p:spPr>
              <a:xfrm>
                <a:off x="1175657" y="640080"/>
                <a:ext cx="3618412" cy="1835369"/>
              </a:xfrm>
              <a:prstGeom prst="cloud">
                <a:avLst/>
              </a:prstGeom>
              <a:solidFill>
                <a:srgbClr val="EB215B"/>
              </a:solidFill>
              <a:ln>
                <a:solidFill>
                  <a:srgbClr val="EB21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Cloud 28"/>
              <p:cNvSpPr/>
              <p:nvPr/>
            </p:nvSpPr>
            <p:spPr>
              <a:xfrm>
                <a:off x="1005840" y="483315"/>
                <a:ext cx="3618412" cy="1894114"/>
              </a:xfrm>
              <a:prstGeom prst="cloud">
                <a:avLst/>
              </a:prstGeom>
              <a:solidFill>
                <a:schemeClr val="bg1"/>
              </a:solidFill>
              <a:ln w="12700">
                <a:solidFill>
                  <a:srgbClr val="D933B9"/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306570" y="4076821"/>
              <a:ext cx="37751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bè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mỉm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>
            <a:extLst>
              <a:ext uri="{FF2B5EF4-FFF2-40B4-BE49-F238E27FC236}">
                <a16:creationId xmlns:a16="http://schemas.microsoft.com/office/drawing/2014/main" id="{2BDBCBE6-500A-41CB-9EE5-858428113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4" y="3534831"/>
            <a:ext cx="2933126" cy="3323169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5939" y="0"/>
            <a:ext cx="5656217" cy="3622932"/>
            <a:chOff x="385939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939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20032" y="1272925"/>
              <a:ext cx="4153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59871" y="568257"/>
            <a:ext cx="2977531" cy="3225219"/>
            <a:chOff x="6851868" y="642993"/>
            <a:chExt cx="2977531" cy="322521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1868" y="642993"/>
              <a:ext cx="2977531" cy="32252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6884126" y="679269"/>
              <a:ext cx="2913017" cy="3152669"/>
            </a:xfrm>
            <a:prstGeom prst="rect">
              <a:avLst/>
            </a:prstGeom>
            <a:noFill/>
            <a:ln w="28575">
              <a:solidFill>
                <a:srgbClr val="D933B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060362" y="3829752"/>
            <a:ext cx="177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6761" y="2958147"/>
            <a:ext cx="2913017" cy="3152669"/>
            <a:chOff x="4462439" y="3029153"/>
            <a:chExt cx="2913017" cy="3152669"/>
          </a:xfrm>
        </p:grpSpPr>
        <p:sp>
          <p:nvSpPr>
            <p:cNvPr id="17" name="Rectangle 16"/>
            <p:cNvSpPr/>
            <p:nvPr/>
          </p:nvSpPr>
          <p:spPr>
            <a:xfrm>
              <a:off x="4462439" y="3029153"/>
              <a:ext cx="2913017" cy="3152669"/>
            </a:xfrm>
            <a:prstGeom prst="rect">
              <a:avLst/>
            </a:prstGeom>
            <a:noFill/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7" b="8000"/>
            <a:stretch/>
          </p:blipFill>
          <p:spPr>
            <a:xfrm>
              <a:off x="4512161" y="3029153"/>
              <a:ext cx="2813572" cy="30943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2" name="TextBox 21"/>
          <p:cNvSpPr txBox="1"/>
          <p:nvPr/>
        </p:nvSpPr>
        <p:spPr>
          <a:xfrm>
            <a:off x="5758112" y="6110816"/>
            <a:ext cx="207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B215B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413</Words>
  <Application>Microsoft Office PowerPoint</Application>
  <PresentationFormat>Widescreen</PresentationFormat>
  <Paragraphs>37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UTM Avo</vt:lpstr>
      <vt:lpstr>SVN-Newton</vt:lpstr>
      <vt:lpstr>#9Slide07 Altus</vt:lpstr>
      <vt:lpstr>UTM Sharnay</vt:lpstr>
      <vt:lpstr>Calibri</vt:lpstr>
      <vt:lpstr>#9Slide07 HoneyCream</vt:lpstr>
      <vt:lpstr>Arial</vt:lpstr>
      <vt:lpstr>字魂115号-刀刀体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ảnh của em</dc:title>
  <dc:subject>Hoạt động trải nghiệm</dc:subject>
  <dc:creator>Cảm Nguyễn</dc:creator>
  <cp:keywords>Măng Non team</cp:keywords>
  <dc:description>Măng Non team</dc:description>
  <cp:lastModifiedBy>Phạm Dương</cp:lastModifiedBy>
  <cp:revision>15</cp:revision>
  <dcterms:created xsi:type="dcterms:W3CDTF">2022-07-25T16:35:56Z</dcterms:created>
  <dcterms:modified xsi:type="dcterms:W3CDTF">2025-09-05T13:01:39Z</dcterms:modified>
  <cp:category>Măng Non team</cp:category>
  <cp:version>0</cp:version>
</cp:coreProperties>
</file>