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703" r:id="rId3"/>
  </p:sldMasterIdLst>
  <p:notesMasterIdLst>
    <p:notesMasterId r:id="rId15"/>
  </p:notesMasterIdLst>
  <p:sldIdLst>
    <p:sldId id="257" r:id="rId4"/>
    <p:sldId id="258" r:id="rId5"/>
    <p:sldId id="259" r:id="rId6"/>
    <p:sldId id="260" r:id="rId7"/>
    <p:sldId id="282" r:id="rId8"/>
    <p:sldId id="262" r:id="rId9"/>
    <p:sldId id="266" r:id="rId10"/>
    <p:sldId id="261" r:id="rId11"/>
    <p:sldId id="285" r:id="rId12"/>
    <p:sldId id="287" r:id="rId13"/>
    <p:sldId id="269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#9Slide05 Aphrodite Pro" panose="020B0604020202020204" charset="0"/>
      <p:regular r:id="rId18"/>
    </p:embeddedFont>
    <p:embeddedFont>
      <p:font typeface="#9Slide07 Altus" panose="020B0604020202020204" charset="0"/>
      <p:regular r:id="rId19"/>
    </p:embeddedFont>
    <p:embeddedFont>
      <p:font typeface="#9Slide07 HoneyCrea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  <a:srgbClr val="CB0F95"/>
    <a:srgbClr val="32D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AED6F-BD03-4A88-B4DF-BA78DC091870}" type="datetimeFigureOut">
              <a:rPr lang="en-US" smtClean="0"/>
              <a:t>20/9/2025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745CE-30FE-481E-8F2A-7864C41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3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7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23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41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77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0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452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05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8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0" y="1456049"/>
            <a:ext cx="4829570" cy="2154957"/>
          </a:xfrm>
          <a:custGeom>
            <a:avLst/>
            <a:gdLst>
              <a:gd name="connsiteX0" fmla="*/ 3325620 w 4922757"/>
              <a:gd name="connsiteY0" fmla="*/ 2 h 2154957"/>
              <a:gd name="connsiteX1" fmla="*/ 3325620 w 4922757"/>
              <a:gd name="connsiteY1" fmla="*/ 2 h 2154957"/>
              <a:gd name="connsiteX2" fmla="*/ 3430456 w 4922757"/>
              <a:gd name="connsiteY2" fmla="*/ 11650 h 2154957"/>
              <a:gd name="connsiteX3" fmla="*/ 4892331 w 4922757"/>
              <a:gd name="connsiteY3" fmla="*/ 302861 h 2154957"/>
              <a:gd name="connsiteX4" fmla="*/ 4921452 w 4922757"/>
              <a:gd name="connsiteY4" fmla="*/ 436817 h 2154957"/>
              <a:gd name="connsiteX5" fmla="*/ 4863210 w 4922757"/>
              <a:gd name="connsiteY5" fmla="*/ 477587 h 2154957"/>
              <a:gd name="connsiteX6" fmla="*/ 4735077 w 4922757"/>
              <a:gd name="connsiteY6" fmla="*/ 483411 h 2154957"/>
              <a:gd name="connsiteX7" fmla="*/ 3354741 w 4922757"/>
              <a:gd name="connsiteY7" fmla="*/ 1287151 h 2154957"/>
              <a:gd name="connsiteX8" fmla="*/ 3284851 w 4922757"/>
              <a:gd name="connsiteY8" fmla="*/ 1281327 h 2154957"/>
              <a:gd name="connsiteX9" fmla="*/ 2486935 w 4922757"/>
              <a:gd name="connsiteY9" fmla="*/ 1671548 h 2154957"/>
              <a:gd name="connsiteX10" fmla="*/ 2533528 w 4922757"/>
              <a:gd name="connsiteY10" fmla="*/ 1723966 h 2154957"/>
              <a:gd name="connsiteX11" fmla="*/ 1974405 w 4922757"/>
              <a:gd name="connsiteY11" fmla="*/ 2154957 h 2154957"/>
              <a:gd name="connsiteX12" fmla="*/ 1671546 w 4922757"/>
              <a:gd name="connsiteY12" fmla="*/ 2061770 h 2154957"/>
              <a:gd name="connsiteX13" fmla="*/ 1159016 w 4922757"/>
              <a:gd name="connsiteY13" fmla="*/ 1945286 h 2154957"/>
              <a:gd name="connsiteX14" fmla="*/ 1118247 w 4922757"/>
              <a:gd name="connsiteY14" fmla="*/ 1869571 h 2154957"/>
              <a:gd name="connsiteX15" fmla="*/ 832861 w 4922757"/>
              <a:gd name="connsiteY15" fmla="*/ 1642427 h 2154957"/>
              <a:gd name="connsiteX16" fmla="*/ 489233 w 4922757"/>
              <a:gd name="connsiteY16" fmla="*/ 1712318 h 2154957"/>
              <a:gd name="connsiteX17" fmla="*/ 250441 w 4922757"/>
              <a:gd name="connsiteY17" fmla="*/ 1968583 h 2154957"/>
              <a:gd name="connsiteX18" fmla="*/ 0 w 4922757"/>
              <a:gd name="connsiteY18" fmla="*/ 1764736 h 2154957"/>
              <a:gd name="connsiteX19" fmla="*/ 52418 w 4922757"/>
              <a:gd name="connsiteY19" fmla="*/ 1502647 h 2154957"/>
              <a:gd name="connsiteX20" fmla="*/ 180550 w 4922757"/>
              <a:gd name="connsiteY20" fmla="*/ 1508471 h 2154957"/>
              <a:gd name="connsiteX21" fmla="*/ 541651 w 4922757"/>
              <a:gd name="connsiteY21" fmla="*/ 1240557 h 2154957"/>
              <a:gd name="connsiteX22" fmla="*/ 617365 w 4922757"/>
              <a:gd name="connsiteY22" fmla="*/ 1217261 h 2154957"/>
              <a:gd name="connsiteX23" fmla="*/ 757146 w 4922757"/>
              <a:gd name="connsiteY23" fmla="*/ 1188140 h 2154957"/>
              <a:gd name="connsiteX24" fmla="*/ 1094950 w 4922757"/>
              <a:gd name="connsiteY24" fmla="*/ 1141546 h 2154957"/>
              <a:gd name="connsiteX25" fmla="*/ 1205610 w 4922757"/>
              <a:gd name="connsiteY25" fmla="*/ 751324 h 2154957"/>
              <a:gd name="connsiteX26" fmla="*/ 1234731 w 4922757"/>
              <a:gd name="connsiteY26" fmla="*/ 693082 h 2154957"/>
              <a:gd name="connsiteX27" fmla="*/ 1281325 w 4922757"/>
              <a:gd name="connsiteY27" fmla="*/ 646489 h 2154957"/>
              <a:gd name="connsiteX28" fmla="*/ 1415281 w 4922757"/>
              <a:gd name="connsiteY28" fmla="*/ 460114 h 2154957"/>
              <a:gd name="connsiteX29" fmla="*/ 1619128 w 4922757"/>
              <a:gd name="connsiteY29" fmla="*/ 320333 h 2154957"/>
              <a:gd name="connsiteX30" fmla="*/ 2253967 w 4922757"/>
              <a:gd name="connsiteY30" fmla="*/ 23299 h 2154957"/>
              <a:gd name="connsiteX31" fmla="*/ 2393748 w 4922757"/>
              <a:gd name="connsiteY31" fmla="*/ 2 h 2154957"/>
              <a:gd name="connsiteX32" fmla="*/ 3325620 w 4922757"/>
              <a:gd name="connsiteY32" fmla="*/ 2 h 21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22757" h="2154957">
                <a:moveTo>
                  <a:pt x="3325620" y="2"/>
                </a:moveTo>
                <a:lnTo>
                  <a:pt x="3325620" y="2"/>
                </a:lnTo>
                <a:lnTo>
                  <a:pt x="3430456" y="11650"/>
                </a:lnTo>
                <a:lnTo>
                  <a:pt x="4892331" y="302861"/>
                </a:lnTo>
                <a:cubicBezTo>
                  <a:pt x="4902038" y="347513"/>
                  <a:pt x="4928964" y="391744"/>
                  <a:pt x="4921452" y="436817"/>
                </a:cubicBezTo>
                <a:cubicBezTo>
                  <a:pt x="4917556" y="460192"/>
                  <a:pt x="4885860" y="470618"/>
                  <a:pt x="4863210" y="477587"/>
                </a:cubicBezTo>
                <a:cubicBezTo>
                  <a:pt x="4841921" y="484138"/>
                  <a:pt x="4769885" y="483411"/>
                  <a:pt x="4735077" y="483411"/>
                </a:cubicBezTo>
                <a:lnTo>
                  <a:pt x="3354741" y="1287151"/>
                </a:lnTo>
                <a:lnTo>
                  <a:pt x="3284851" y="1281327"/>
                </a:lnTo>
                <a:lnTo>
                  <a:pt x="2486935" y="1671548"/>
                </a:lnTo>
                <a:lnTo>
                  <a:pt x="2533528" y="1723966"/>
                </a:lnTo>
                <a:lnTo>
                  <a:pt x="1974405" y="2154957"/>
                </a:lnTo>
                <a:lnTo>
                  <a:pt x="1671546" y="2061770"/>
                </a:lnTo>
                <a:lnTo>
                  <a:pt x="1159016" y="1945286"/>
                </a:lnTo>
                <a:cubicBezTo>
                  <a:pt x="1121992" y="1877409"/>
                  <a:pt x="1134949" y="1902978"/>
                  <a:pt x="1118247" y="1869571"/>
                </a:cubicBezTo>
                <a:lnTo>
                  <a:pt x="832861" y="1642427"/>
                </a:lnTo>
                <a:lnTo>
                  <a:pt x="489233" y="1712318"/>
                </a:lnTo>
                <a:lnTo>
                  <a:pt x="250441" y="1968583"/>
                </a:lnTo>
                <a:lnTo>
                  <a:pt x="0" y="1764736"/>
                </a:lnTo>
                <a:lnTo>
                  <a:pt x="52418" y="1502647"/>
                </a:lnTo>
                <a:cubicBezTo>
                  <a:pt x="161119" y="1509041"/>
                  <a:pt x="118368" y="1508471"/>
                  <a:pt x="180550" y="1508471"/>
                </a:cubicBezTo>
                <a:lnTo>
                  <a:pt x="541651" y="1240557"/>
                </a:lnTo>
                <a:cubicBezTo>
                  <a:pt x="566889" y="1232792"/>
                  <a:pt x="591385" y="1221985"/>
                  <a:pt x="617365" y="1217261"/>
                </a:cubicBezTo>
                <a:cubicBezTo>
                  <a:pt x="761672" y="1191023"/>
                  <a:pt x="698113" y="1232413"/>
                  <a:pt x="757146" y="1188140"/>
                </a:cubicBezTo>
                <a:lnTo>
                  <a:pt x="1094950" y="1141546"/>
                </a:lnTo>
                <a:lnTo>
                  <a:pt x="1205610" y="751324"/>
                </a:lnTo>
                <a:cubicBezTo>
                  <a:pt x="1215317" y="731910"/>
                  <a:pt x="1222434" y="710968"/>
                  <a:pt x="1234731" y="693082"/>
                </a:cubicBezTo>
                <a:cubicBezTo>
                  <a:pt x="1234738" y="693071"/>
                  <a:pt x="1270968" y="656846"/>
                  <a:pt x="1281325" y="646489"/>
                </a:cubicBezTo>
                <a:lnTo>
                  <a:pt x="1415281" y="460114"/>
                </a:lnTo>
                <a:lnTo>
                  <a:pt x="1619128" y="320333"/>
                </a:lnTo>
                <a:lnTo>
                  <a:pt x="2253967" y="23299"/>
                </a:lnTo>
                <a:cubicBezTo>
                  <a:pt x="2385919" y="-693"/>
                  <a:pt x="2338688" y="2"/>
                  <a:pt x="2393748" y="2"/>
                </a:cubicBezTo>
                <a:lnTo>
                  <a:pt x="332562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1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4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9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2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1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1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9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2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2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0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65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0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893241" y="-3666026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93241" y="10625455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6414765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8192148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84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8081" y="4108255"/>
            <a:ext cx="2773920" cy="2604874"/>
          </a:xfrm>
          <a:prstGeom prst="rect">
            <a:avLst/>
          </a:prstGeom>
        </p:spPr>
      </p:pic>
      <p:pic>
        <p:nvPicPr>
          <p:cNvPr id="13" name="图片 12" descr="千库网_小朋友奔跑_元素编号128440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3598" y="3822546"/>
            <a:ext cx="2773920" cy="31762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78703" y="2621874"/>
            <a:ext cx="842240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u="sng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Bài</a:t>
            </a:r>
            <a:r>
              <a:rPr lang="en-US" sz="5400" b="1" u="sng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 2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: </a:t>
            </a:r>
          </a:p>
          <a:p>
            <a:pPr algn="ctr"/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Nụ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cười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thân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thiện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2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1" y="-8233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1192" y="183884"/>
            <a:ext cx="7218290" cy="72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5297" y="1375445"/>
            <a:ext cx="8291279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132" y="2757063"/>
            <a:ext cx="646841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  <p:pic>
        <p:nvPicPr>
          <p:cNvPr id="5" name="图片 4" descr="千库网_人物儿童_元素编号133191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541260" y="2509255"/>
            <a:ext cx="2804160" cy="4423675"/>
          </a:xfrm>
          <a:prstGeom prst="rect">
            <a:avLst/>
          </a:prstGeom>
        </p:spPr>
      </p:pic>
      <p:pic>
        <p:nvPicPr>
          <p:cNvPr id="20" name="图片 8" descr="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1838" y="398158"/>
            <a:ext cx="1075690" cy="1390015"/>
          </a:xfrm>
          <a:prstGeom prst="rect">
            <a:avLst/>
          </a:prstGeom>
        </p:spPr>
      </p:pic>
      <p:pic>
        <p:nvPicPr>
          <p:cNvPr id="21" name="图片 13" descr="千库网_夏日沙滩手绘海星免抠_元素编号122797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40000">
            <a:off x="6191885" y="240529"/>
            <a:ext cx="840105" cy="840105"/>
          </a:xfrm>
          <a:prstGeom prst="rect">
            <a:avLst/>
          </a:prstGeom>
        </p:spPr>
      </p:pic>
      <p:pic>
        <p:nvPicPr>
          <p:cNvPr id="25" name="图片 14" descr="千库网_暑假小清新游泳圈_元素编号120332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7911" y="5674360"/>
            <a:ext cx="1220470" cy="8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95" y="0"/>
            <a:ext cx="1916902" cy="1916902"/>
          </a:xfrm>
          <a:prstGeom prst="rect">
            <a:avLst/>
          </a:prstGeom>
        </p:spPr>
      </p:pic>
      <p:pic>
        <p:nvPicPr>
          <p:cNvPr id="19" name="图片 18" descr="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2" name="图片 21" descr="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6" name="图片 15" descr="千库网_小朋友奔跑_元素编号128440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2061" y="5244783"/>
            <a:ext cx="2419417" cy="1613217"/>
          </a:xfrm>
          <a:prstGeom prst="rect">
            <a:avLst/>
          </a:prstGeom>
        </p:spPr>
      </p:pic>
      <p:pic>
        <p:nvPicPr>
          <p:cNvPr id="3" name="图片 2" descr="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3910" y="4790733"/>
            <a:ext cx="2147047" cy="2016203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10"/>
          <a:srcRect l="83056" t="50219"/>
          <a:stretch>
            <a:fillRect/>
          </a:stretch>
        </p:blipFill>
        <p:spPr>
          <a:xfrm>
            <a:off x="9951792" y="3721735"/>
            <a:ext cx="2243455" cy="313626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50672" y="1411686"/>
            <a:ext cx="9370508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  <a:tabLst>
                <a:tab pos="443230" algn="l"/>
              </a:tabLst>
            </a:pP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rải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  <a:tabLst>
                <a:tab pos="443230" algn="l"/>
              </a:tabLst>
            </a:pP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1" y="-8233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5254" y="111437"/>
            <a:ext cx="7248772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5219" y="2539740"/>
            <a:ext cx="647451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 userDrawn="1"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pic>
        <p:nvPicPr>
          <p:cNvPr id="3" name="图片 2" descr="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23457" y="1610430"/>
            <a:ext cx="10049323" cy="740976"/>
            <a:chOff x="1223457" y="1610430"/>
            <a:chExt cx="10049323" cy="740976"/>
          </a:xfrm>
        </p:grpSpPr>
        <p:sp>
          <p:nvSpPr>
            <p:cNvPr id="33" name="矩形 10"/>
            <p:cNvSpPr/>
            <p:nvPr/>
          </p:nvSpPr>
          <p:spPr>
            <a:xfrm>
              <a:off x="1267946" y="1610430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23457" y="1709267"/>
              <a:ext cx="10049323" cy="51161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chước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ảnh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B0F95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2800" b="1" dirty="0">
                  <a:solidFill>
                    <a:srgbClr val="CB0F95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10000" r="90000">
                        <a14:foregroundMark x1="33000" y1="7500" x2="27333" y2="11875"/>
                        <a14:foregroundMark x1="49444" y1="2813" x2="57111" y2="2813"/>
                        <a14:foregroundMark x1="40333" y1="42969" x2="58778" y2="46094"/>
                        <a14:foregroundMark x1="68333" y1="31094" x2="54333" y2="46094"/>
                        <a14:foregroundMark x1="65000" y1="34844" x2="63889" y2="43594"/>
                        <a14:foregroundMark x1="61111" y1="39844" x2="60778" y2="47188"/>
                        <a14:foregroundMark x1="39333" y1="42344" x2="43778" y2="48750"/>
                        <a14:foregroundMark x1="43333" y1="41563" x2="45667" y2="55000"/>
                        <a14:foregroundMark x1="50222" y1="66719" x2="58222" y2="71563"/>
                        <a14:foregroundMark x1="50444" y1="67188" x2="54444" y2="7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5" y="3141464"/>
            <a:ext cx="3384438" cy="24997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7667" l="4333" r="99556">
                        <a14:foregroundMark x1="47000" y1="65667" x2="64889" y2="64889"/>
                        <a14:foregroundMark x1="79667" y1="42667" x2="66000" y2="58667"/>
                        <a14:foregroundMark x1="36444" y1="61778" x2="41889" y2="7844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60" y="3023956"/>
            <a:ext cx="2604247" cy="26042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000" y1="39778" x2="38333" y2="54556"/>
                        <a14:foregroundMark x1="31556" y1="46222" x2="35778" y2="55444"/>
                        <a14:foregroundMark x1="30667" y1="51556" x2="41333" y2="43778"/>
                        <a14:foregroundMark x1="63111" y1="52111" x2="72444" y2="46111"/>
                        <a14:foregroundMark x1="65222" y1="52000" x2="79333" y2="52000"/>
                        <a14:foregroundMark x1="67222" y1="51000" x2="78333" y2="50222"/>
                        <a14:foregroundMark x1="37000" y1="40444" x2="29889" y2="46222"/>
                        <a14:backgroundMark x1="75000" y1="93778" x2="73111" y2="9722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43" y="3087790"/>
            <a:ext cx="2476581" cy="2476581"/>
          </a:xfrm>
          <a:prstGeom prst="rect">
            <a:avLst/>
          </a:prstGeom>
        </p:spPr>
      </p:pic>
      <p:pic>
        <p:nvPicPr>
          <p:cNvPr id="37" name="图片 21" descr="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6360" y="4862832"/>
            <a:ext cx="2614407" cy="2070098"/>
          </a:xfrm>
          <a:prstGeom prst="rect">
            <a:avLst/>
          </a:prstGeom>
        </p:spPr>
      </p:pic>
      <p:pic>
        <p:nvPicPr>
          <p:cNvPr id="38" name="图片 6" descr="42"/>
          <p:cNvPicPr>
            <a:picLocks noChangeAspect="1"/>
          </p:cNvPicPr>
          <p:nvPr/>
        </p:nvPicPr>
        <p:blipFill>
          <a:blip r:embed="rId11"/>
          <a:srcRect l="83056" t="50219"/>
          <a:stretch>
            <a:fillRect/>
          </a:stretch>
        </p:blipFill>
        <p:spPr>
          <a:xfrm>
            <a:off x="10200473" y="4585447"/>
            <a:ext cx="1991527" cy="2272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9726" y="634494"/>
            <a:ext cx="799254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6855" y="2640903"/>
            <a:ext cx="646841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304949" y="670174"/>
            <a:ext cx="10200029" cy="888377"/>
            <a:chOff x="995667" y="943822"/>
            <a:chExt cx="10200029" cy="888377"/>
          </a:xfrm>
        </p:grpSpPr>
        <p:grpSp>
          <p:nvGrpSpPr>
            <p:cNvPr id="8" name="Group 7"/>
            <p:cNvGrpSpPr/>
            <p:nvPr/>
          </p:nvGrpSpPr>
          <p:grpSpPr>
            <a:xfrm>
              <a:off x="995667" y="943822"/>
              <a:ext cx="10200029" cy="888377"/>
              <a:chOff x="1028264" y="1494376"/>
              <a:chExt cx="10200029" cy="88837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028264" y="1494376"/>
                <a:ext cx="10200029" cy="888377"/>
                <a:chOff x="1028264" y="1494376"/>
                <a:chExt cx="10200029" cy="888377"/>
              </a:xfrm>
            </p:grpSpPr>
            <p:sp>
              <p:nvSpPr>
                <p:cNvPr id="9" name="矩形 10"/>
                <p:cNvSpPr/>
                <p:nvPr/>
              </p:nvSpPr>
              <p:spPr>
                <a:xfrm>
                  <a:off x="1267946" y="1610430"/>
                  <a:ext cx="9960347" cy="740976"/>
                </a:xfrm>
                <a:custGeom>
                  <a:avLst/>
                  <a:gdLst>
                    <a:gd name="connsiteX0" fmla="*/ 0 w 4114800"/>
                    <a:gd name="connsiteY0" fmla="*/ 0 h 1381125"/>
                    <a:gd name="connsiteX1" fmla="*/ 644652 w 4114800"/>
                    <a:gd name="connsiteY1" fmla="*/ 0 h 1381125"/>
                    <a:gd name="connsiteX2" fmla="*/ 1207008 w 4114800"/>
                    <a:gd name="connsiteY2" fmla="*/ 0 h 1381125"/>
                    <a:gd name="connsiteX3" fmla="*/ 1975104 w 4114800"/>
                    <a:gd name="connsiteY3" fmla="*/ 0 h 1381125"/>
                    <a:gd name="connsiteX4" fmla="*/ 2619756 w 4114800"/>
                    <a:gd name="connsiteY4" fmla="*/ 0 h 1381125"/>
                    <a:gd name="connsiteX5" fmla="*/ 3264408 w 4114800"/>
                    <a:gd name="connsiteY5" fmla="*/ 0 h 1381125"/>
                    <a:gd name="connsiteX6" fmla="*/ 4114800 w 4114800"/>
                    <a:gd name="connsiteY6" fmla="*/ 0 h 1381125"/>
                    <a:gd name="connsiteX7" fmla="*/ 4114800 w 4114800"/>
                    <a:gd name="connsiteY7" fmla="*/ 662940 h 1381125"/>
                    <a:gd name="connsiteX8" fmla="*/ 4114800 w 4114800"/>
                    <a:gd name="connsiteY8" fmla="*/ 1381125 h 1381125"/>
                    <a:gd name="connsiteX9" fmla="*/ 3511296 w 4114800"/>
                    <a:gd name="connsiteY9" fmla="*/ 1381125 h 1381125"/>
                    <a:gd name="connsiteX10" fmla="*/ 2825496 w 4114800"/>
                    <a:gd name="connsiteY10" fmla="*/ 1381125 h 1381125"/>
                    <a:gd name="connsiteX11" fmla="*/ 2139696 w 4114800"/>
                    <a:gd name="connsiteY11" fmla="*/ 1381125 h 1381125"/>
                    <a:gd name="connsiteX12" fmla="*/ 1495044 w 4114800"/>
                    <a:gd name="connsiteY12" fmla="*/ 1381125 h 1381125"/>
                    <a:gd name="connsiteX13" fmla="*/ 726948 w 4114800"/>
                    <a:gd name="connsiteY13" fmla="*/ 1381125 h 1381125"/>
                    <a:gd name="connsiteX14" fmla="*/ 0 w 4114800"/>
                    <a:gd name="connsiteY14" fmla="*/ 1381125 h 1381125"/>
                    <a:gd name="connsiteX15" fmla="*/ 0 w 4114800"/>
                    <a:gd name="connsiteY15" fmla="*/ 718185 h 1381125"/>
                    <a:gd name="connsiteX16" fmla="*/ 0 w 4114800"/>
                    <a:gd name="connsiteY16" fmla="*/ 0 h 1381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114800" h="1381125" extrusionOk="0">
                      <a:moveTo>
                        <a:pt x="0" y="0"/>
                      </a:moveTo>
                      <a:cubicBezTo>
                        <a:pt x="276109" y="5266"/>
                        <a:pt x="325589" y="-19584"/>
                        <a:pt x="644652" y="0"/>
                      </a:cubicBezTo>
                      <a:cubicBezTo>
                        <a:pt x="963715" y="19584"/>
                        <a:pt x="1064991" y="6066"/>
                        <a:pt x="1207008" y="0"/>
                      </a:cubicBezTo>
                      <a:cubicBezTo>
                        <a:pt x="1349025" y="-6066"/>
                        <a:pt x="1791724" y="14506"/>
                        <a:pt x="1975104" y="0"/>
                      </a:cubicBezTo>
                      <a:cubicBezTo>
                        <a:pt x="2158484" y="-14506"/>
                        <a:pt x="2397469" y="20822"/>
                        <a:pt x="2619756" y="0"/>
                      </a:cubicBezTo>
                      <a:cubicBezTo>
                        <a:pt x="2842043" y="-20822"/>
                        <a:pt x="2992157" y="20388"/>
                        <a:pt x="3264408" y="0"/>
                      </a:cubicBezTo>
                      <a:cubicBezTo>
                        <a:pt x="3536659" y="-20388"/>
                        <a:pt x="3855620" y="38211"/>
                        <a:pt x="4114800" y="0"/>
                      </a:cubicBezTo>
                      <a:cubicBezTo>
                        <a:pt x="4138362" y="299779"/>
                        <a:pt x="4106054" y="343833"/>
                        <a:pt x="4114800" y="662940"/>
                      </a:cubicBezTo>
                      <a:cubicBezTo>
                        <a:pt x="4123546" y="982047"/>
                        <a:pt x="4104629" y="1100717"/>
                        <a:pt x="4114800" y="1381125"/>
                      </a:cubicBezTo>
                      <a:cubicBezTo>
                        <a:pt x="3910496" y="1396864"/>
                        <a:pt x="3633718" y="1365550"/>
                        <a:pt x="3511296" y="1381125"/>
                      </a:cubicBezTo>
                      <a:cubicBezTo>
                        <a:pt x="3388874" y="1396700"/>
                        <a:pt x="3096389" y="1387417"/>
                        <a:pt x="2825496" y="1381125"/>
                      </a:cubicBezTo>
                      <a:cubicBezTo>
                        <a:pt x="2554603" y="1374833"/>
                        <a:pt x="2326241" y="1375081"/>
                        <a:pt x="2139696" y="1381125"/>
                      </a:cubicBezTo>
                      <a:cubicBezTo>
                        <a:pt x="1953151" y="1387169"/>
                        <a:pt x="1781266" y="1384626"/>
                        <a:pt x="1495044" y="1381125"/>
                      </a:cubicBezTo>
                      <a:cubicBezTo>
                        <a:pt x="1208822" y="1377624"/>
                        <a:pt x="1045232" y="1402451"/>
                        <a:pt x="726948" y="1381125"/>
                      </a:cubicBezTo>
                      <a:cubicBezTo>
                        <a:pt x="408664" y="1359799"/>
                        <a:pt x="350959" y="1374381"/>
                        <a:pt x="0" y="1381125"/>
                      </a:cubicBezTo>
                      <a:cubicBezTo>
                        <a:pt x="-28690" y="1065020"/>
                        <a:pt x="-5765" y="860041"/>
                        <a:pt x="0" y="718185"/>
                      </a:cubicBezTo>
                      <a:cubicBezTo>
                        <a:pt x="5765" y="576329"/>
                        <a:pt x="-20511" y="15118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28575">
                  <a:solidFill>
                    <a:srgbClr val="FF0066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字魂64号-萌趣软糖体"/>
                    <a:cs typeface="+mn-cs"/>
                  </a:endParaRPr>
                </a:p>
              </p:txBody>
            </p:sp>
            <p:sp>
              <p:nvSpPr>
                <p:cNvPr id="10" name="椭圆 23"/>
                <p:cNvSpPr/>
                <p:nvPr/>
              </p:nvSpPr>
              <p:spPr>
                <a:xfrm>
                  <a:off x="1028264" y="1494376"/>
                  <a:ext cx="888377" cy="88837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64号-萌趣软糖体" panose="00000500000000000000" charset="-122"/>
                    <a:ea typeface="字魂64号-萌趣软糖体" panose="00000500000000000000" charset="-122"/>
                    <a:cs typeface="+mn-cs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1169893" y="1579083"/>
                <a:ext cx="605118" cy="75469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61010" y="1153851"/>
              <a:ext cx="9119365" cy="51161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nụ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thiện</a:t>
              </a:r>
              <a:endParaRPr lang="en-US" sz="2800" b="1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94B6100-AB25-451B-89FA-E8E24E75A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010" y="2040739"/>
            <a:ext cx="5553964" cy="3190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21" descr="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360" y="5137834"/>
            <a:ext cx="2945130" cy="179509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20216" y="2198313"/>
            <a:ext cx="4262716" cy="2776072"/>
            <a:chOff x="7120216" y="2198313"/>
            <a:chExt cx="4262716" cy="2776072"/>
          </a:xfrm>
        </p:grpSpPr>
        <p:grpSp>
          <p:nvGrpSpPr>
            <p:cNvPr id="21" name="Group 20"/>
            <p:cNvGrpSpPr/>
            <p:nvPr/>
          </p:nvGrpSpPr>
          <p:grpSpPr>
            <a:xfrm>
              <a:off x="7120216" y="2198313"/>
              <a:ext cx="4262716" cy="2776072"/>
              <a:chOff x="7126941" y="2481728"/>
              <a:chExt cx="4262716" cy="2776072"/>
            </a:xfrm>
          </p:grpSpPr>
          <p:sp>
            <p:nvSpPr>
              <p:cNvPr id="19" name="Cloud 18"/>
              <p:cNvSpPr/>
              <p:nvPr/>
            </p:nvSpPr>
            <p:spPr>
              <a:xfrm>
                <a:off x="7126941" y="2662518"/>
                <a:ext cx="4262716" cy="2595282"/>
              </a:xfrm>
              <a:prstGeom prst="cloud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loud 19"/>
              <p:cNvSpPr/>
              <p:nvPr/>
            </p:nvSpPr>
            <p:spPr>
              <a:xfrm>
                <a:off x="7126941" y="2481728"/>
                <a:ext cx="4262716" cy="2595282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488661" y="2701365"/>
              <a:ext cx="3597611" cy="137576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mọi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8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533966" y="4520324"/>
            <a:ext cx="2661282" cy="2337676"/>
          </a:xfrm>
          <a:prstGeom prst="rect">
            <a:avLst/>
          </a:prstGeom>
        </p:spPr>
      </p:pic>
      <p:sp>
        <p:nvSpPr>
          <p:cNvPr id="23" name="矩形 9"/>
          <p:cNvSpPr/>
          <p:nvPr/>
        </p:nvSpPr>
        <p:spPr>
          <a:xfrm>
            <a:off x="1179194" y="5303540"/>
            <a:ext cx="9758045" cy="1055106"/>
          </a:xfrm>
          <a:custGeom>
            <a:avLst/>
            <a:gdLst>
              <a:gd name="connsiteX0" fmla="*/ 0 w 2606371"/>
              <a:gd name="connsiteY0" fmla="*/ 0 h 687690"/>
              <a:gd name="connsiteX1" fmla="*/ 625529 w 2606371"/>
              <a:gd name="connsiteY1" fmla="*/ 0 h 687690"/>
              <a:gd name="connsiteX2" fmla="*/ 1277122 w 2606371"/>
              <a:gd name="connsiteY2" fmla="*/ 0 h 687690"/>
              <a:gd name="connsiteX3" fmla="*/ 1928715 w 2606371"/>
              <a:gd name="connsiteY3" fmla="*/ 0 h 687690"/>
              <a:gd name="connsiteX4" fmla="*/ 2606371 w 2606371"/>
              <a:gd name="connsiteY4" fmla="*/ 0 h 687690"/>
              <a:gd name="connsiteX5" fmla="*/ 2606371 w 2606371"/>
              <a:gd name="connsiteY5" fmla="*/ 687690 h 687690"/>
              <a:gd name="connsiteX6" fmla="*/ 1954778 w 2606371"/>
              <a:gd name="connsiteY6" fmla="*/ 687690 h 687690"/>
              <a:gd name="connsiteX7" fmla="*/ 1355313 w 2606371"/>
              <a:gd name="connsiteY7" fmla="*/ 687690 h 687690"/>
              <a:gd name="connsiteX8" fmla="*/ 755848 w 2606371"/>
              <a:gd name="connsiteY8" fmla="*/ 687690 h 687690"/>
              <a:gd name="connsiteX9" fmla="*/ 0 w 2606371"/>
              <a:gd name="connsiteY9" fmla="*/ 687690 h 687690"/>
              <a:gd name="connsiteX10" fmla="*/ 0 w 2606371"/>
              <a:gd name="connsiteY10" fmla="*/ 0 h 68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371" h="687690" fill="none" extrusionOk="0">
                <a:moveTo>
                  <a:pt x="0" y="0"/>
                </a:moveTo>
                <a:cubicBezTo>
                  <a:pt x="275678" y="21173"/>
                  <a:pt x="471022" y="-775"/>
                  <a:pt x="625529" y="0"/>
                </a:cubicBezTo>
                <a:cubicBezTo>
                  <a:pt x="780036" y="775"/>
                  <a:pt x="979106" y="-6630"/>
                  <a:pt x="1277122" y="0"/>
                </a:cubicBezTo>
                <a:cubicBezTo>
                  <a:pt x="1575138" y="6630"/>
                  <a:pt x="1792101" y="-22166"/>
                  <a:pt x="1928715" y="0"/>
                </a:cubicBezTo>
                <a:cubicBezTo>
                  <a:pt x="2065329" y="22166"/>
                  <a:pt x="2407639" y="-2193"/>
                  <a:pt x="2606371" y="0"/>
                </a:cubicBezTo>
                <a:cubicBezTo>
                  <a:pt x="2588458" y="303609"/>
                  <a:pt x="2579644" y="504761"/>
                  <a:pt x="2606371" y="687690"/>
                </a:cubicBezTo>
                <a:cubicBezTo>
                  <a:pt x="2412167" y="683612"/>
                  <a:pt x="2144566" y="704895"/>
                  <a:pt x="1954778" y="687690"/>
                </a:cubicBezTo>
                <a:cubicBezTo>
                  <a:pt x="1764990" y="670485"/>
                  <a:pt x="1603540" y="661883"/>
                  <a:pt x="1355313" y="687690"/>
                </a:cubicBezTo>
                <a:cubicBezTo>
                  <a:pt x="1107086" y="713497"/>
                  <a:pt x="987810" y="689743"/>
                  <a:pt x="755848" y="687690"/>
                </a:cubicBezTo>
                <a:cubicBezTo>
                  <a:pt x="523887" y="685637"/>
                  <a:pt x="173276" y="668847"/>
                  <a:pt x="0" y="687690"/>
                </a:cubicBezTo>
                <a:cubicBezTo>
                  <a:pt x="22764" y="378947"/>
                  <a:pt x="-17423" y="267336"/>
                  <a:pt x="0" y="0"/>
                </a:cubicBezTo>
                <a:close/>
              </a:path>
              <a:path w="2606371" h="687690" stroke="0" extrusionOk="0">
                <a:moveTo>
                  <a:pt x="0" y="0"/>
                </a:moveTo>
                <a:cubicBezTo>
                  <a:pt x="312065" y="24802"/>
                  <a:pt x="469183" y="24445"/>
                  <a:pt x="625529" y="0"/>
                </a:cubicBezTo>
                <a:cubicBezTo>
                  <a:pt x="781875" y="-24445"/>
                  <a:pt x="969862" y="-22297"/>
                  <a:pt x="1198931" y="0"/>
                </a:cubicBezTo>
                <a:cubicBezTo>
                  <a:pt x="1428000" y="22297"/>
                  <a:pt x="1667941" y="-31161"/>
                  <a:pt x="1902651" y="0"/>
                </a:cubicBezTo>
                <a:cubicBezTo>
                  <a:pt x="2137361" y="31161"/>
                  <a:pt x="2341912" y="28455"/>
                  <a:pt x="2606371" y="0"/>
                </a:cubicBezTo>
                <a:cubicBezTo>
                  <a:pt x="2574716" y="290458"/>
                  <a:pt x="2615404" y="437292"/>
                  <a:pt x="2606371" y="687690"/>
                </a:cubicBezTo>
                <a:cubicBezTo>
                  <a:pt x="2348147" y="716964"/>
                  <a:pt x="2248879" y="698825"/>
                  <a:pt x="2006906" y="687690"/>
                </a:cubicBezTo>
                <a:cubicBezTo>
                  <a:pt x="1764934" y="676555"/>
                  <a:pt x="1655988" y="705204"/>
                  <a:pt x="1407440" y="687690"/>
                </a:cubicBezTo>
                <a:cubicBezTo>
                  <a:pt x="1158892" y="670176"/>
                  <a:pt x="882550" y="702233"/>
                  <a:pt x="703720" y="687690"/>
                </a:cubicBezTo>
                <a:cubicBezTo>
                  <a:pt x="524890" y="673147"/>
                  <a:pt x="144347" y="716941"/>
                  <a:pt x="0" y="687690"/>
                </a:cubicBezTo>
                <a:cubicBezTo>
                  <a:pt x="22153" y="419003"/>
                  <a:pt x="15846" y="151178"/>
                  <a:pt x="0" y="0"/>
                </a:cubicBezTo>
                <a:close/>
              </a:path>
            </a:pathLst>
          </a:custGeom>
          <a:solidFill>
            <a:srgbClr val="19A1C1"/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96999" y="5428204"/>
            <a:ext cx="9193829" cy="637097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nụ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cười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thiện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99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27834" y="574370"/>
            <a:ext cx="9758045" cy="1871483"/>
            <a:chOff x="1292225" y="3746500"/>
            <a:chExt cx="9758045" cy="1871483"/>
          </a:xfrm>
        </p:grpSpPr>
        <p:grpSp>
          <p:nvGrpSpPr>
            <p:cNvPr id="13" name="组合 12"/>
            <p:cNvGrpSpPr/>
            <p:nvPr/>
          </p:nvGrpSpPr>
          <p:grpSpPr>
            <a:xfrm>
              <a:off x="1292225" y="3746500"/>
              <a:ext cx="9758045" cy="1871483"/>
              <a:chOff x="3550519" y="1908110"/>
              <a:chExt cx="5090961" cy="685919"/>
            </a:xfrm>
          </p:grpSpPr>
          <p:sp>
            <p:nvSpPr>
              <p:cNvPr id="12" name="直角三角形 11"/>
              <p:cNvSpPr/>
              <p:nvPr/>
            </p:nvSpPr>
            <p:spPr>
              <a:xfrm rot="5400000">
                <a:off x="3604540" y="2295521"/>
                <a:ext cx="244487" cy="352529"/>
              </a:xfrm>
              <a:prstGeom prst="rtTriangle">
                <a:avLst/>
              </a:prstGeom>
              <a:solidFill>
                <a:srgbClr val="9CE1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字魂64号-萌趣软糖体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550519" y="1908110"/>
                <a:ext cx="5090961" cy="386708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rgbClr val="19A1C1"/>
              </a:solidFill>
              <a:ln w="76200">
                <a:solidFill>
                  <a:srgbClr val="9CE1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字魂64号-萌趣软糖体"/>
                  <a:cs typeface="+mn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10030" y="3871164"/>
              <a:ext cx="9193829" cy="63709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1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huống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mà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thiện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65" y="2156134"/>
            <a:ext cx="5321738" cy="3096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34" y="2224084"/>
            <a:ext cx="3611983" cy="3025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62" y="5042647"/>
            <a:ext cx="1916902" cy="19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7556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098" t="20037" r="20166" b="23346"/>
          <a:stretch/>
        </p:blipFill>
        <p:spPr>
          <a:xfrm>
            <a:off x="667781" y="1885598"/>
            <a:ext cx="5560187" cy="395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4967151" y="1770432"/>
            <a:ext cx="6549935" cy="1317893"/>
            <a:chOff x="6110151" y="1839243"/>
            <a:chExt cx="5090961" cy="687690"/>
          </a:xfrm>
        </p:grpSpPr>
        <p:sp>
          <p:nvSpPr>
            <p:cNvPr id="44" name="矩形 9"/>
            <p:cNvSpPr/>
            <p:nvPr/>
          </p:nvSpPr>
          <p:spPr>
            <a:xfrm>
              <a:off x="6110151" y="1839243"/>
              <a:ext cx="5090961" cy="687690"/>
            </a:xfrm>
            <a:custGeom>
              <a:avLst/>
              <a:gdLst>
                <a:gd name="connsiteX0" fmla="*/ 0 w 2606371"/>
                <a:gd name="connsiteY0" fmla="*/ 0 h 687690"/>
                <a:gd name="connsiteX1" fmla="*/ 625529 w 2606371"/>
                <a:gd name="connsiteY1" fmla="*/ 0 h 687690"/>
                <a:gd name="connsiteX2" fmla="*/ 1277122 w 2606371"/>
                <a:gd name="connsiteY2" fmla="*/ 0 h 687690"/>
                <a:gd name="connsiteX3" fmla="*/ 1928715 w 2606371"/>
                <a:gd name="connsiteY3" fmla="*/ 0 h 687690"/>
                <a:gd name="connsiteX4" fmla="*/ 2606371 w 2606371"/>
                <a:gd name="connsiteY4" fmla="*/ 0 h 687690"/>
                <a:gd name="connsiteX5" fmla="*/ 2606371 w 2606371"/>
                <a:gd name="connsiteY5" fmla="*/ 687690 h 687690"/>
                <a:gd name="connsiteX6" fmla="*/ 1954778 w 2606371"/>
                <a:gd name="connsiteY6" fmla="*/ 687690 h 687690"/>
                <a:gd name="connsiteX7" fmla="*/ 1355313 w 2606371"/>
                <a:gd name="connsiteY7" fmla="*/ 687690 h 687690"/>
                <a:gd name="connsiteX8" fmla="*/ 755848 w 2606371"/>
                <a:gd name="connsiteY8" fmla="*/ 687690 h 687690"/>
                <a:gd name="connsiteX9" fmla="*/ 0 w 2606371"/>
                <a:gd name="connsiteY9" fmla="*/ 687690 h 687690"/>
                <a:gd name="connsiteX10" fmla="*/ 0 w 2606371"/>
                <a:gd name="connsiteY10" fmla="*/ 0 h 68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6371" h="687690" fill="none" extrusionOk="0">
                  <a:moveTo>
                    <a:pt x="0" y="0"/>
                  </a:moveTo>
                  <a:cubicBezTo>
                    <a:pt x="275678" y="21173"/>
                    <a:pt x="471022" y="-775"/>
                    <a:pt x="625529" y="0"/>
                  </a:cubicBezTo>
                  <a:cubicBezTo>
                    <a:pt x="780036" y="775"/>
                    <a:pt x="979106" y="-6630"/>
                    <a:pt x="1277122" y="0"/>
                  </a:cubicBezTo>
                  <a:cubicBezTo>
                    <a:pt x="1575138" y="6630"/>
                    <a:pt x="1792101" y="-22166"/>
                    <a:pt x="1928715" y="0"/>
                  </a:cubicBezTo>
                  <a:cubicBezTo>
                    <a:pt x="2065329" y="22166"/>
                    <a:pt x="2407639" y="-2193"/>
                    <a:pt x="2606371" y="0"/>
                  </a:cubicBezTo>
                  <a:cubicBezTo>
                    <a:pt x="2588458" y="303609"/>
                    <a:pt x="2579644" y="504761"/>
                    <a:pt x="2606371" y="687690"/>
                  </a:cubicBezTo>
                  <a:cubicBezTo>
                    <a:pt x="2412167" y="683612"/>
                    <a:pt x="2144566" y="704895"/>
                    <a:pt x="1954778" y="687690"/>
                  </a:cubicBezTo>
                  <a:cubicBezTo>
                    <a:pt x="1764990" y="670485"/>
                    <a:pt x="1603540" y="661883"/>
                    <a:pt x="1355313" y="687690"/>
                  </a:cubicBezTo>
                  <a:cubicBezTo>
                    <a:pt x="1107086" y="713497"/>
                    <a:pt x="987810" y="689743"/>
                    <a:pt x="755848" y="687690"/>
                  </a:cubicBezTo>
                  <a:cubicBezTo>
                    <a:pt x="523887" y="685637"/>
                    <a:pt x="173276" y="668847"/>
                    <a:pt x="0" y="687690"/>
                  </a:cubicBezTo>
                  <a:cubicBezTo>
                    <a:pt x="22764" y="378947"/>
                    <a:pt x="-17423" y="267336"/>
                    <a:pt x="0" y="0"/>
                  </a:cubicBezTo>
                  <a:close/>
                </a:path>
                <a:path w="2606371" h="687690" stroke="0" extrusionOk="0">
                  <a:moveTo>
                    <a:pt x="0" y="0"/>
                  </a:moveTo>
                  <a:cubicBezTo>
                    <a:pt x="312065" y="24802"/>
                    <a:pt x="469183" y="24445"/>
                    <a:pt x="625529" y="0"/>
                  </a:cubicBezTo>
                  <a:cubicBezTo>
                    <a:pt x="781875" y="-24445"/>
                    <a:pt x="969862" y="-22297"/>
                    <a:pt x="1198931" y="0"/>
                  </a:cubicBezTo>
                  <a:cubicBezTo>
                    <a:pt x="1428000" y="22297"/>
                    <a:pt x="1667941" y="-31161"/>
                    <a:pt x="1902651" y="0"/>
                  </a:cubicBezTo>
                  <a:cubicBezTo>
                    <a:pt x="2137361" y="31161"/>
                    <a:pt x="2341912" y="28455"/>
                    <a:pt x="2606371" y="0"/>
                  </a:cubicBezTo>
                  <a:cubicBezTo>
                    <a:pt x="2574716" y="290458"/>
                    <a:pt x="2615404" y="437292"/>
                    <a:pt x="2606371" y="687690"/>
                  </a:cubicBezTo>
                  <a:cubicBezTo>
                    <a:pt x="2348147" y="716964"/>
                    <a:pt x="2248879" y="698825"/>
                    <a:pt x="2006906" y="687690"/>
                  </a:cubicBezTo>
                  <a:cubicBezTo>
                    <a:pt x="1764934" y="676555"/>
                    <a:pt x="1655988" y="705204"/>
                    <a:pt x="1407440" y="687690"/>
                  </a:cubicBezTo>
                  <a:cubicBezTo>
                    <a:pt x="1158892" y="670176"/>
                    <a:pt x="882550" y="702233"/>
                    <a:pt x="703720" y="687690"/>
                  </a:cubicBezTo>
                  <a:cubicBezTo>
                    <a:pt x="524890" y="673147"/>
                    <a:pt x="144347" y="716941"/>
                    <a:pt x="0" y="687690"/>
                  </a:cubicBezTo>
                  <a:cubicBezTo>
                    <a:pt x="22153" y="419003"/>
                    <a:pt x="15846" y="151178"/>
                    <a:pt x="0" y="0"/>
                  </a:cubicBezTo>
                  <a:close/>
                </a:path>
              </a:pathLst>
            </a:custGeom>
            <a:solidFill>
              <a:srgbClr val="19A1C1"/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10151" y="1889836"/>
              <a:ext cx="5090961" cy="563709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hài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hước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hoặc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tác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vui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nhộn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vui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27195" y="3331555"/>
            <a:ext cx="6999185" cy="2938785"/>
            <a:chOff x="7126941" y="2481728"/>
            <a:chExt cx="4262716" cy="2776072"/>
          </a:xfrm>
        </p:grpSpPr>
        <p:sp>
          <p:nvSpPr>
            <p:cNvPr id="46" name="Cloud 45"/>
            <p:cNvSpPr/>
            <p:nvPr/>
          </p:nvSpPr>
          <p:spPr>
            <a:xfrm>
              <a:off x="7126941" y="2662518"/>
              <a:ext cx="4262716" cy="2595282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loud 46"/>
            <p:cNvSpPr/>
            <p:nvPr/>
          </p:nvSpPr>
          <p:spPr>
            <a:xfrm>
              <a:off x="7126941" y="2481728"/>
              <a:ext cx="4262716" cy="259528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027195" y="3864609"/>
            <a:ext cx="6559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buFontTx/>
              <a:buChar char="-"/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04949" y="670174"/>
            <a:ext cx="9390836" cy="888377"/>
            <a:chOff x="1304949" y="670174"/>
            <a:chExt cx="9390836" cy="888377"/>
          </a:xfrm>
        </p:grpSpPr>
        <p:grpSp>
          <p:nvGrpSpPr>
            <p:cNvPr id="30" name="Group 29"/>
            <p:cNvGrpSpPr/>
            <p:nvPr/>
          </p:nvGrpSpPr>
          <p:grpSpPr>
            <a:xfrm>
              <a:off x="1496216" y="786228"/>
              <a:ext cx="9199569" cy="740976"/>
              <a:chOff x="1235349" y="1059876"/>
              <a:chExt cx="9960347" cy="740976"/>
            </a:xfrm>
          </p:grpSpPr>
          <p:sp>
            <p:nvSpPr>
              <p:cNvPr id="35" name="矩形 10"/>
              <p:cNvSpPr/>
              <p:nvPr/>
            </p:nvSpPr>
            <p:spPr>
              <a:xfrm>
                <a:off x="1235349" y="1059876"/>
                <a:ext cx="9960347" cy="740976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字魂64号-萌趣软糖体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984750" y="1163729"/>
                <a:ext cx="9119365" cy="511615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Kể</a:t>
                </a:r>
                <a:r>
                  <a:rPr lang="en-US" sz="2800" b="1" dirty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chuyện</a:t>
                </a:r>
                <a:r>
                  <a:rPr lang="en-US" sz="2800" b="1" dirty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hoặc</a:t>
                </a:r>
                <a:r>
                  <a:rPr lang="en-US" sz="2800" b="1" dirty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làm</a:t>
                </a:r>
                <a:r>
                  <a:rPr lang="en-US" sz="2800" b="1" dirty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2800" b="1" dirty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động</a:t>
                </a:r>
                <a:r>
                  <a:rPr lang="en-US" sz="2800" b="1" dirty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tác</a:t>
                </a:r>
                <a:r>
                  <a:rPr lang="en-US" sz="2800" b="1" dirty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vui</a:t>
                </a:r>
                <a:r>
                  <a:rPr lang="en-US" sz="2800" b="1" dirty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UTM Avo" panose="02040603050506020204" pitchFamily="18" charset="0"/>
                  </a:rPr>
                  <a:t>nhộn</a:t>
                </a:r>
                <a:endParaRPr lang="en-US" sz="2800" b="1" dirty="0">
                  <a:solidFill>
                    <a:srgbClr val="FF0066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8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dirty="0">
                  <a:solidFill>
                    <a:schemeClr val="bg1"/>
                  </a:solidFill>
                  <a:latin typeface="UTM Showcard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46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7" name="图片 6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3" name="图片 2" descr="千库网_小学生过马路_元素编号13074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" y="2205318"/>
            <a:ext cx="5272144" cy="39293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0285" y="879475"/>
            <a:ext cx="5142230" cy="5089712"/>
            <a:chOff x="6090285" y="879475"/>
            <a:chExt cx="5142230" cy="5089712"/>
          </a:xfrm>
        </p:grpSpPr>
        <p:sp>
          <p:nvSpPr>
            <p:cNvPr id="12" name="矩形 17"/>
            <p:cNvSpPr/>
            <p:nvPr/>
          </p:nvSpPr>
          <p:spPr>
            <a:xfrm>
              <a:off x="6511664" y="1295848"/>
              <a:ext cx="4618019" cy="4266304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13" name="图片 8" descr="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6825" y="879475"/>
              <a:ext cx="1075690" cy="1390015"/>
            </a:xfrm>
            <a:prstGeom prst="rect">
              <a:avLst/>
            </a:prstGeom>
          </p:spPr>
        </p:pic>
        <p:pic>
          <p:nvPicPr>
            <p:cNvPr id="15" name="图片 13" descr="千库网_夏日沙滩手绘海星免抠_元素编号1227970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40000">
              <a:off x="6090285" y="5084445"/>
              <a:ext cx="840105" cy="840105"/>
            </a:xfrm>
            <a:prstGeom prst="rect">
              <a:avLst/>
            </a:prstGeom>
          </p:spPr>
        </p:pic>
        <p:pic>
          <p:nvPicPr>
            <p:cNvPr id="16" name="图片 14" descr="千库网_暑假小清新游泳圈_元素编号120332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9213" y="5155117"/>
              <a:ext cx="1220470" cy="8140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15250" y="1793203"/>
              <a:ext cx="3860482" cy="263149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cuộc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luôn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đón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nhận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niềm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vui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nụ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mang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niềm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vui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nụ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quanh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212" y="1295848"/>
            <a:ext cx="43712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9A1C1"/>
      </a:accent1>
      <a:accent2>
        <a:srgbClr val="FEE5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tlCol="0">
        <a:spAutoFit/>
      </a:bodyPr>
      <a:lstStyle>
        <a:defPPr algn="l">
          <a:lnSpc>
            <a:spcPct val="12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210</Words>
  <Application>Microsoft Office PowerPoint</Application>
  <PresentationFormat>Widescreen</PresentationFormat>
  <Paragraphs>24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Times New Roman</vt:lpstr>
      <vt:lpstr>UTM Avo</vt:lpstr>
      <vt:lpstr>等线</vt:lpstr>
      <vt:lpstr>Calibri</vt:lpstr>
      <vt:lpstr>UTM Showcard</vt:lpstr>
      <vt:lpstr>#9Slide05 Aphrodite Pro</vt:lpstr>
      <vt:lpstr>SVN-Newton</vt:lpstr>
      <vt:lpstr>#9Slide07 Altus</vt:lpstr>
      <vt:lpstr>#9Slide07 HoneyCream</vt:lpstr>
      <vt:lpstr>字魂64号-萌趣软糖体</vt:lpstr>
      <vt:lpstr>Arial</vt:lpstr>
      <vt:lpstr>1_Office 主题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Nụ cười thân thiện</dc:title>
  <dc:subject>Hoạt động trải nghiệm</dc:subject>
  <dc:creator>Cảm Nguyễn</dc:creator>
  <cp:keywords>Măng Non Team</cp:keywords>
  <dc:description>Măng Non team</dc:description>
  <cp:lastModifiedBy>Vip855</cp:lastModifiedBy>
  <cp:revision>40</cp:revision>
  <dcterms:created xsi:type="dcterms:W3CDTF">2022-07-26T08:08:32Z</dcterms:created>
  <dcterms:modified xsi:type="dcterms:W3CDTF">2025-09-20T09:41:52Z</dcterms:modified>
  <cp:category>Măng Non team</cp:category>
  <cp:version>1</cp:version>
</cp:coreProperties>
</file>