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87" r:id="rId5"/>
    <p:sldMasterId id="2147483713" r:id="rId6"/>
    <p:sldMasterId id="2147483726" r:id="rId7"/>
    <p:sldMasterId id="2147483738" r:id="rId8"/>
    <p:sldMasterId id="2147483764" r:id="rId9"/>
  </p:sldMasterIdLst>
  <p:notesMasterIdLst>
    <p:notesMasterId r:id="rId44"/>
  </p:notesMasterIdLst>
  <p:sldIdLst>
    <p:sldId id="329" r:id="rId10"/>
    <p:sldId id="325" r:id="rId11"/>
    <p:sldId id="288" r:id="rId12"/>
    <p:sldId id="326" r:id="rId13"/>
    <p:sldId id="265" r:id="rId14"/>
    <p:sldId id="263" r:id="rId15"/>
    <p:sldId id="358" r:id="rId16"/>
    <p:sldId id="264" r:id="rId17"/>
    <p:sldId id="330" r:id="rId18"/>
    <p:sldId id="331" r:id="rId19"/>
    <p:sldId id="332" r:id="rId20"/>
    <p:sldId id="348" r:id="rId21"/>
    <p:sldId id="334" r:id="rId22"/>
    <p:sldId id="312" r:id="rId23"/>
    <p:sldId id="355" r:id="rId24"/>
    <p:sldId id="333" r:id="rId25"/>
    <p:sldId id="356" r:id="rId26"/>
    <p:sldId id="357" r:id="rId27"/>
    <p:sldId id="337" r:id="rId28"/>
    <p:sldId id="338" r:id="rId29"/>
    <p:sldId id="339" r:id="rId30"/>
    <p:sldId id="340" r:id="rId31"/>
    <p:sldId id="317" r:id="rId32"/>
    <p:sldId id="342" r:id="rId33"/>
    <p:sldId id="341" r:id="rId34"/>
    <p:sldId id="321" r:id="rId35"/>
    <p:sldId id="350" r:id="rId36"/>
    <p:sldId id="351" r:id="rId37"/>
    <p:sldId id="352" r:id="rId38"/>
    <p:sldId id="322" r:id="rId39"/>
    <p:sldId id="323" r:id="rId40"/>
    <p:sldId id="343" r:id="rId41"/>
    <p:sldId id="346" r:id="rId42"/>
    <p:sldId id="34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8CD"/>
    <a:srgbClr val="9AD2D6"/>
    <a:srgbClr val="F89EAD"/>
    <a:srgbClr val="F57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0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6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81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44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2030DC-C178-46E5-9288-4D4F640FC47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vi-VN" dirty="0"/>
              <a:t>Click to edit Master text styles</a:t>
            </a:r>
          </a:p>
          <a:p>
            <a:pPr lvl="1" indent="-285750"/>
            <a:r>
              <a:rPr lang="vi-VN" dirty="0"/>
              <a:t>Second level</a:t>
            </a:r>
          </a:p>
          <a:p>
            <a:pPr lvl="2" indent="-228600"/>
            <a:r>
              <a:rPr lang="vi-VN" dirty="0"/>
              <a:t>Third level</a:t>
            </a:r>
          </a:p>
          <a:p>
            <a:pPr lvl="3" indent="-228600"/>
            <a:r>
              <a:rPr lang="vi-VN" dirty="0"/>
              <a:t>Fourth level</a:t>
            </a:r>
          </a:p>
          <a:p>
            <a:pPr lvl="4" indent="-228600"/>
            <a:r>
              <a:rPr 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48F990F-20AF-445E-8623-6C148C1C41B7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20/9/2025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random/>
  </p:transition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263B3-7196-4DB3-B047-DF919B173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" y="1619525"/>
            <a:ext cx="4853940" cy="5260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C7F78-DBB3-4545-9B06-92B0707277AF}"/>
              </a:ext>
            </a:extLst>
          </p:cNvPr>
          <p:cNvSpPr txBox="1"/>
          <p:nvPr/>
        </p:nvSpPr>
        <p:spPr>
          <a:xfrm>
            <a:off x="1640762" y="0"/>
            <a:ext cx="106235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</a:t>
            </a:r>
            <a:r>
              <a:rPr kumimoji="0" lang="en-US" alt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Tiếng</a:t>
            </a:r>
            <a:r>
              <a:rPr kumimoji="0" lang="en-US" alt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Việt</a:t>
            </a:r>
            <a:r>
              <a:rPr kumimoji="0" lang="en-US" alt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- </a:t>
            </a:r>
            <a:r>
              <a:rPr kumimoji="0" lang="en-US" altLang="vi-V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Lớp</a:t>
            </a:r>
            <a:r>
              <a:rPr kumimoji="0" lang="en-US" alt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1">
            <a:extLst>
              <a:ext uri="{FF2B5EF4-FFF2-40B4-BE49-F238E27FC236}">
                <a16:creationId xmlns:a16="http://schemas.microsoft.com/office/drawing/2014/main" id="{DDA16F29-4DFE-400E-8894-FE00673326E7}"/>
              </a:ext>
            </a:extLst>
          </p:cNvPr>
          <p:cNvGrpSpPr/>
          <p:nvPr/>
        </p:nvGrpSpPr>
        <p:grpSpPr>
          <a:xfrm>
            <a:off x="5735470" y="2032000"/>
            <a:ext cx="6547002" cy="4826000"/>
            <a:chOff x="4248310" y="2190760"/>
            <a:chExt cx="4910252" cy="2951064"/>
          </a:xfrm>
        </p:grpSpPr>
        <p:pic>
          <p:nvPicPr>
            <p:cNvPr id="10" name="10">
              <a:extLst>
                <a:ext uri="{FF2B5EF4-FFF2-40B4-BE49-F238E27FC236}">
                  <a16:creationId xmlns:a16="http://schemas.microsoft.com/office/drawing/2014/main" id="{3C51088E-D559-4EE5-BC54-339024507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1" name="13">
              <a:extLst>
                <a:ext uri="{FF2B5EF4-FFF2-40B4-BE49-F238E27FC236}">
                  <a16:creationId xmlns:a16="http://schemas.microsoft.com/office/drawing/2014/main" id="{4E6CEDAD-5FB1-4F5D-9749-446A4AFE7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D5AA1-2916-42E3-AACF-810E3C4CD89A}"/>
              </a:ext>
            </a:extLst>
          </p:cNvPr>
          <p:cNvSpPr txBox="1"/>
          <p:nvPr/>
        </p:nvSpPr>
        <p:spPr>
          <a:xfrm>
            <a:off x="838200" y="1159706"/>
            <a:ext cx="107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“Con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4F66-ED5F-4EFF-8E9B-05167B211CCE}"/>
              </a:ext>
            </a:extLst>
          </p:cNvPr>
          <p:cNvSpPr txBox="1"/>
          <p:nvPr/>
        </p:nvSpPr>
        <p:spPr>
          <a:xfrm>
            <a:off x="838200" y="2977422"/>
            <a:ext cx="1022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400">
                <a:solidFill>
                  <a:prstClr val="black"/>
                </a:solidFill>
                <a:latin typeface="Arial"/>
              </a:rPr>
              <a:t>rít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E91-126C-4171-881C-5FD953C8DC49}"/>
              </a:ext>
            </a:extLst>
          </p:cNvPr>
          <p:cNvSpPr txBox="1"/>
          <p:nvPr/>
        </p:nvSpPr>
        <p:spPr>
          <a:xfrm>
            <a:off x="838200" y="4795138"/>
            <a:ext cx="980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E4D1-4AEC-47A4-AC90-A14FCC67CFA4}"/>
              </a:ext>
            </a:extLst>
          </p:cNvPr>
          <p:cNvSpPr txBox="1"/>
          <p:nvPr/>
        </p:nvSpPr>
        <p:spPr>
          <a:xfrm>
            <a:off x="9055306" y="636479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667FBFB-023E-455C-A81C-9465D3655B11}"/>
              </a:ext>
            </a:extLst>
          </p:cNvPr>
          <p:cNvGrpSpPr/>
          <p:nvPr/>
        </p:nvGrpSpPr>
        <p:grpSpPr>
          <a:xfrm>
            <a:off x="3881268" y="6124615"/>
            <a:ext cx="4240126" cy="584775"/>
            <a:chOff x="708943" y="6094144"/>
            <a:chExt cx="5825836" cy="584775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CEC9DE29-B131-40A6-96E3-D4E5CF635DF9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562579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12" name="TextBox 20">
              <a:extLst>
                <a:ext uri="{FF2B5EF4-FFF2-40B4-BE49-F238E27FC236}">
                  <a16:creationId xmlns:a16="http://schemas.microsoft.com/office/drawing/2014/main" id="{5202C13A-8BA6-4963-8B5A-BBE1CCB84EDA}"/>
                </a:ext>
              </a:extLst>
            </p:cNvPr>
            <p:cNvSpPr txBox="1"/>
            <p:nvPr/>
          </p:nvSpPr>
          <p:spPr>
            <a:xfrm>
              <a:off x="1038169" y="6094144"/>
              <a:ext cx="51673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94A40278-6868-48F3-8951-5A5B28E8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910535"/>
            <a:ext cx="527050" cy="19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519244" y="979153"/>
            <a:ext cx="736995" cy="624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519244" y="2858981"/>
            <a:ext cx="736995" cy="624764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F52473E-E4BC-46B1-AD59-33B810B1C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320675" y="2874590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662305" y="4742933"/>
            <a:ext cx="370840" cy="337493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03C55666-A09F-427C-882B-621D6E46D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>
            <a:fillRect/>
          </a:stretch>
        </p:blipFill>
        <p:spPr bwMode="auto">
          <a:xfrm>
            <a:off x="320675" y="4781743"/>
            <a:ext cx="481965" cy="15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D5AA1-2916-42E3-AACF-810E3C4CD89A}"/>
              </a:ext>
            </a:extLst>
          </p:cNvPr>
          <p:cNvSpPr txBox="1"/>
          <p:nvPr/>
        </p:nvSpPr>
        <p:spPr>
          <a:xfrm>
            <a:off x="838200" y="1159706"/>
            <a:ext cx="107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“Con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4F66-ED5F-4EFF-8E9B-05167B211CCE}"/>
              </a:ext>
            </a:extLst>
          </p:cNvPr>
          <p:cNvSpPr txBox="1"/>
          <p:nvPr/>
        </p:nvSpPr>
        <p:spPr>
          <a:xfrm>
            <a:off x="838200" y="2977422"/>
            <a:ext cx="1022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E91-126C-4171-881C-5FD953C8DC49}"/>
              </a:ext>
            </a:extLst>
          </p:cNvPr>
          <p:cNvSpPr txBox="1"/>
          <p:nvPr/>
        </p:nvSpPr>
        <p:spPr>
          <a:xfrm>
            <a:off x="838200" y="4795138"/>
            <a:ext cx="980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E4D1-4AEC-47A4-AC90-A14FCC67CFA4}"/>
              </a:ext>
            </a:extLst>
          </p:cNvPr>
          <p:cNvSpPr txBox="1"/>
          <p:nvPr/>
        </p:nvSpPr>
        <p:spPr>
          <a:xfrm>
            <a:off x="9055306" y="636479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519244" y="979153"/>
            <a:ext cx="736995" cy="624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519244" y="2858981"/>
            <a:ext cx="736995" cy="62476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662305" y="4742933"/>
            <a:ext cx="370840" cy="337493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C8E469-6A37-4AFF-B27B-B4D7A90140CB}"/>
              </a:ext>
            </a:extLst>
          </p:cNvPr>
          <p:cNvCxnSpPr>
            <a:cxnSpLocks/>
          </p:cNvCxnSpPr>
          <p:nvPr/>
        </p:nvCxnSpPr>
        <p:spPr>
          <a:xfrm>
            <a:off x="6811068" y="1943690"/>
            <a:ext cx="12534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F7239A-E3C4-4BF5-9BF3-1D1DF234CBCC}"/>
              </a:ext>
            </a:extLst>
          </p:cNvPr>
          <p:cNvCxnSpPr>
            <a:cxnSpLocks/>
          </p:cNvCxnSpPr>
          <p:nvPr/>
        </p:nvCxnSpPr>
        <p:spPr>
          <a:xfrm>
            <a:off x="838200" y="2311990"/>
            <a:ext cx="96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702EC6-62DF-42FA-9D92-3AAD7801AAE8}"/>
              </a:ext>
            </a:extLst>
          </p:cNvPr>
          <p:cNvCxnSpPr>
            <a:cxnSpLocks/>
          </p:cNvCxnSpPr>
          <p:nvPr/>
        </p:nvCxnSpPr>
        <p:spPr>
          <a:xfrm>
            <a:off x="3752435" y="2612408"/>
            <a:ext cx="834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47864D-FE4F-4F45-AB8D-43AC90B1D087}"/>
              </a:ext>
            </a:extLst>
          </p:cNvPr>
          <p:cNvCxnSpPr>
            <a:cxnSpLocks/>
          </p:cNvCxnSpPr>
          <p:nvPr/>
        </p:nvCxnSpPr>
        <p:spPr>
          <a:xfrm>
            <a:off x="3470968" y="4126366"/>
            <a:ext cx="834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18D85A-DE6E-4CC7-9B66-3965CAA98DB2}"/>
              </a:ext>
            </a:extLst>
          </p:cNvPr>
          <p:cNvCxnSpPr>
            <a:cxnSpLocks/>
          </p:cNvCxnSpPr>
          <p:nvPr/>
        </p:nvCxnSpPr>
        <p:spPr>
          <a:xfrm>
            <a:off x="3585268" y="5561466"/>
            <a:ext cx="72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029970-57C3-4CB4-82C0-ABA9458A7611}"/>
              </a:ext>
            </a:extLst>
          </p:cNvPr>
          <p:cNvCxnSpPr>
            <a:cxnSpLocks/>
          </p:cNvCxnSpPr>
          <p:nvPr/>
        </p:nvCxnSpPr>
        <p:spPr>
          <a:xfrm>
            <a:off x="4380992" y="5561466"/>
            <a:ext cx="499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F4475A-705A-434B-A851-EC2DEBFC426E}"/>
              </a:ext>
            </a:extLst>
          </p:cNvPr>
          <p:cNvCxnSpPr>
            <a:cxnSpLocks/>
          </p:cNvCxnSpPr>
          <p:nvPr/>
        </p:nvCxnSpPr>
        <p:spPr>
          <a:xfrm>
            <a:off x="2150168" y="2641104"/>
            <a:ext cx="997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0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8E9899-C0C4-40F4-99F8-D0A51E4EE346}"/>
              </a:ext>
            </a:extLst>
          </p:cNvPr>
          <p:cNvSpPr/>
          <p:nvPr/>
        </p:nvSpPr>
        <p:spPr>
          <a:xfrm>
            <a:off x="889000" y="1840261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 dậy</a:t>
            </a:r>
            <a:endParaRPr lang="en-US" sz="4000" b="1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8F300D-7F10-4945-8AB3-A1FD5C144F6D}"/>
              </a:ext>
            </a:extLst>
          </p:cNvPr>
          <p:cNvSpPr/>
          <p:nvPr/>
        </p:nvSpPr>
        <p:spPr>
          <a:xfrm>
            <a:off x="889000" y="3429000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/>
              </a:rPr>
              <a:t>loáng</a:t>
            </a:r>
            <a:endParaRPr lang="en-US" sz="4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FFB467-D605-4C8B-A58D-C1ECF828626F}"/>
              </a:ext>
            </a:extLst>
          </p:cNvPr>
          <p:cNvSpPr/>
          <p:nvPr/>
        </p:nvSpPr>
        <p:spPr>
          <a:xfrm>
            <a:off x="4540419" y="1840261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Arial"/>
              </a:rPr>
              <a:t>rối</a:t>
            </a:r>
            <a:r>
              <a:rPr lang="en-US" sz="4000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/>
              </a:rPr>
              <a:t>rít</a:t>
            </a:r>
            <a:endParaRPr lang="en-US" sz="40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7979ED-A748-4C46-8A18-31AB3F3A77FD}"/>
              </a:ext>
            </a:extLst>
          </p:cNvPr>
          <p:cNvSpPr/>
          <p:nvPr/>
        </p:nvSpPr>
        <p:spPr>
          <a:xfrm>
            <a:off x="889000" y="5017739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/>
              </a:rPr>
              <a:t>t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tỉm</a:t>
            </a:r>
            <a:endParaRPr lang="en-US" sz="40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9325B-FFC0-4878-A2BE-5AEAAB184F28}"/>
              </a:ext>
            </a:extLst>
          </p:cNvPr>
          <p:cNvSpPr/>
          <p:nvPr/>
        </p:nvSpPr>
        <p:spPr>
          <a:xfrm>
            <a:off x="4540419" y="3544540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rít</a:t>
            </a:r>
            <a:endParaRPr lang="en-US" sz="40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1D4486-448A-4BCB-B6E0-C42BA08760C6}"/>
              </a:ext>
            </a:extLst>
          </p:cNvPr>
          <p:cNvSpPr/>
          <p:nvPr/>
        </p:nvSpPr>
        <p:spPr>
          <a:xfrm>
            <a:off x="8420100" y="1787215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ụt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endParaRPr lang="en-US" sz="40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91BEA0-6B70-4293-B5A7-4F16A3818D8F}"/>
              </a:ext>
            </a:extLst>
          </p:cNvPr>
          <p:cNvSpPr/>
          <p:nvPr/>
        </p:nvSpPr>
        <p:spPr>
          <a:xfrm>
            <a:off x="8420100" y="3699186"/>
            <a:ext cx="25781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endParaRPr lang="en-US" sz="40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EDD67E3-A2C9-47D3-90DA-C4C9E3ACEFA6}"/>
              </a:ext>
            </a:extLst>
          </p:cNvPr>
          <p:cNvSpPr/>
          <p:nvPr/>
        </p:nvSpPr>
        <p:spPr>
          <a:xfrm>
            <a:off x="3771900" y="247030"/>
            <a:ext cx="5092700" cy="1041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 khó đọc: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D5AA1-2916-42E3-AACF-810E3C4CD89A}"/>
              </a:ext>
            </a:extLst>
          </p:cNvPr>
          <p:cNvSpPr txBox="1"/>
          <p:nvPr/>
        </p:nvSpPr>
        <p:spPr>
          <a:xfrm>
            <a:off x="711200" y="2106457"/>
            <a:ext cx="1076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hẳn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tủm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“Con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379543" y="1298128"/>
            <a:ext cx="953535" cy="8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1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2506749" y="834921"/>
            <a:ext cx="8892009" cy="286527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khai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sớm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vùng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dậy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Loáng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chuẩn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xong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cười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tủm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tỉm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rối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: “Con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sớm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.”.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BF999B-9EE1-4D58-8A89-9C4E4354BF3B}"/>
              </a:ext>
            </a:extLst>
          </p:cNvPr>
          <p:cNvSpPr/>
          <p:nvPr/>
        </p:nvSpPr>
        <p:spPr>
          <a:xfrm>
            <a:off x="3876524" y="4368514"/>
            <a:ext cx="6152457" cy="1353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loáng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)</a:t>
            </a:r>
          </a:p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rất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nhanh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4D8EFF-3D89-4F2A-BE61-A4A5D685922E}"/>
              </a:ext>
            </a:extLst>
          </p:cNvPr>
          <p:cNvSpPr/>
          <p:nvPr/>
        </p:nvSpPr>
        <p:spPr>
          <a:xfrm>
            <a:off x="6700585" y="1730220"/>
            <a:ext cx="1174325" cy="62732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8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D4F66-ED5F-4EFF-8E9B-05167B211CCE}"/>
              </a:ext>
            </a:extLst>
          </p:cNvPr>
          <p:cNvSpPr txBox="1"/>
          <p:nvPr/>
        </p:nvSpPr>
        <p:spPr>
          <a:xfrm>
            <a:off x="559380" y="2061012"/>
            <a:ext cx="11492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rít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317500" y="1652796"/>
            <a:ext cx="963094" cy="8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D4F66-ED5F-4EFF-8E9B-05167B211CCE}"/>
              </a:ext>
            </a:extLst>
          </p:cNvPr>
          <p:cNvSpPr txBox="1"/>
          <p:nvPr/>
        </p:nvSpPr>
        <p:spPr>
          <a:xfrm>
            <a:off x="203200" y="2331091"/>
            <a:ext cx="1216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tưởng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ríu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rít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E4D1-4AEC-47A4-AC90-A14FCC67CFA4}"/>
              </a:ext>
            </a:extLst>
          </p:cNvPr>
          <p:cNvSpPr txBox="1"/>
          <p:nvPr/>
        </p:nvSpPr>
        <p:spPr>
          <a:xfrm>
            <a:off x="9055306" y="636479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324879" y="1377596"/>
            <a:ext cx="1026642" cy="87030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1370F5-E2C1-4304-98CB-39496EF6B7D1}"/>
              </a:ext>
            </a:extLst>
          </p:cNvPr>
          <p:cNvCxnSpPr>
            <a:cxnSpLocks/>
          </p:cNvCxnSpPr>
          <p:nvPr/>
        </p:nvCxnSpPr>
        <p:spPr>
          <a:xfrm flipH="1">
            <a:off x="2870200" y="3492984"/>
            <a:ext cx="190500" cy="65759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09B0C5-747C-4C52-A216-74A3963257D8}"/>
              </a:ext>
            </a:extLst>
          </p:cNvPr>
          <p:cNvCxnSpPr>
            <a:cxnSpLocks/>
          </p:cNvCxnSpPr>
          <p:nvPr/>
        </p:nvCxnSpPr>
        <p:spPr>
          <a:xfrm flipH="1">
            <a:off x="8960056" y="3429000"/>
            <a:ext cx="190500" cy="65759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4FD0BD-C5C8-45A8-9C11-4D318D7D618B}"/>
              </a:ext>
            </a:extLst>
          </p:cNvPr>
          <p:cNvCxnSpPr>
            <a:cxnSpLocks/>
          </p:cNvCxnSpPr>
          <p:nvPr/>
        </p:nvCxnSpPr>
        <p:spPr>
          <a:xfrm flipH="1">
            <a:off x="1168606" y="3962400"/>
            <a:ext cx="190500" cy="65759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645E91-126C-4171-881C-5FD953C8DC49}"/>
              </a:ext>
            </a:extLst>
          </p:cNvPr>
          <p:cNvSpPr txBox="1"/>
          <p:nvPr/>
        </p:nvSpPr>
        <p:spPr>
          <a:xfrm>
            <a:off x="342900" y="2382138"/>
            <a:ext cx="1150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515302" y="1497195"/>
            <a:ext cx="645795" cy="565667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22690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645E91-126C-4171-881C-5FD953C8DC49}"/>
              </a:ext>
            </a:extLst>
          </p:cNvPr>
          <p:cNvSpPr txBox="1"/>
          <p:nvPr/>
        </p:nvSpPr>
        <p:spPr>
          <a:xfrm>
            <a:off x="547052" y="2517255"/>
            <a:ext cx="114417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E4D1-4AEC-47A4-AC90-A14FCC67CFA4}"/>
              </a:ext>
            </a:extLst>
          </p:cNvPr>
          <p:cNvSpPr txBox="1"/>
          <p:nvPr/>
        </p:nvSpPr>
        <p:spPr>
          <a:xfrm>
            <a:off x="9055306" y="636479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547052" y="1644133"/>
            <a:ext cx="582295" cy="512616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8F12085-B048-4D18-9CF6-CF34C5E57690}"/>
              </a:ext>
            </a:extLst>
          </p:cNvPr>
          <p:cNvCxnSpPr>
            <a:cxnSpLocks/>
          </p:cNvCxnSpPr>
          <p:nvPr/>
        </p:nvCxnSpPr>
        <p:spPr>
          <a:xfrm flipH="1">
            <a:off x="3664856" y="3166595"/>
            <a:ext cx="221513" cy="52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9825D4-7A16-4560-8944-783441FD81A5}"/>
              </a:ext>
            </a:extLst>
          </p:cNvPr>
          <p:cNvCxnSpPr>
            <a:cxnSpLocks/>
          </p:cNvCxnSpPr>
          <p:nvPr/>
        </p:nvCxnSpPr>
        <p:spPr>
          <a:xfrm flipH="1">
            <a:off x="8984719" y="3166595"/>
            <a:ext cx="221513" cy="52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645812-AF87-4AF2-9773-00CDB81478A2}"/>
              </a:ext>
            </a:extLst>
          </p:cNvPr>
          <p:cNvCxnSpPr>
            <a:cxnSpLocks/>
          </p:cNvCxnSpPr>
          <p:nvPr/>
        </p:nvCxnSpPr>
        <p:spPr>
          <a:xfrm flipH="1">
            <a:off x="1951723" y="3691404"/>
            <a:ext cx="221513" cy="52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A36C4A-FED8-4D20-9C1E-C65C38E4A1AF}"/>
              </a:ext>
            </a:extLst>
          </p:cNvPr>
          <p:cNvCxnSpPr>
            <a:cxnSpLocks/>
          </p:cNvCxnSpPr>
          <p:nvPr/>
        </p:nvCxnSpPr>
        <p:spPr>
          <a:xfrm flipH="1">
            <a:off x="6565900" y="3166594"/>
            <a:ext cx="221513" cy="52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3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2506749" y="834921"/>
            <a:ext cx="8892009" cy="286527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dirty="0" err="1">
                <a:solidFill>
                  <a:prstClr val="black"/>
                </a:solidFill>
                <a:latin typeface="Arial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tranh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hè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Ngay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chúng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mấy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rụt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rè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níu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chặt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mẹ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thật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giống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ngoái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cảm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bổng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2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BF999B-9EE1-4D58-8A89-9C4E4354BF3B}"/>
              </a:ext>
            </a:extLst>
          </p:cNvPr>
          <p:cNvSpPr/>
          <p:nvPr/>
        </p:nvSpPr>
        <p:spPr>
          <a:xfrm>
            <a:off x="3636046" y="4368514"/>
            <a:ext cx="6768929" cy="12839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níu</a:t>
            </a:r>
            <a:endParaRPr lang="en-US" sz="4400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nắm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lấy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và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kéo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kéo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xuống</a:t>
            </a:r>
            <a:endParaRPr lang="en-US" altLang="vi-VN" sz="3600" dirty="0">
              <a:solidFill>
                <a:srgbClr val="231F2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4D8EFF-3D89-4F2A-BE61-A4A5D685922E}"/>
              </a:ext>
            </a:extLst>
          </p:cNvPr>
          <p:cNvSpPr/>
          <p:nvPr/>
        </p:nvSpPr>
        <p:spPr>
          <a:xfrm>
            <a:off x="3210744" y="1993081"/>
            <a:ext cx="850605" cy="58813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02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1356A-7A01-4420-992E-D053C6FDD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87" y="959249"/>
            <a:ext cx="6996223" cy="5898751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49ED22-8C48-4923-AA09-B4EA6465D128}"/>
              </a:ext>
            </a:extLst>
          </p:cNvPr>
          <p:cNvSpPr/>
          <p:nvPr/>
        </p:nvSpPr>
        <p:spPr>
          <a:xfrm>
            <a:off x="4453269" y="0"/>
            <a:ext cx="3285461" cy="7868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798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2506749" y="834921"/>
            <a:ext cx="8892009" cy="286527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hè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Ngay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mấy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rụt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rè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níu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chặt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thật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ngoái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lớn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bổng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BF999B-9EE1-4D58-8A89-9C4E4354BF3B}"/>
              </a:ext>
            </a:extLst>
          </p:cNvPr>
          <p:cNvSpPr/>
          <p:nvPr/>
        </p:nvSpPr>
        <p:spPr>
          <a:xfrm>
            <a:off x="3834628" y="4128772"/>
            <a:ext cx="6152457" cy="1362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lớn</a:t>
            </a:r>
            <a:r>
              <a:rPr lang="en-US" sz="4400" dirty="0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bổng</a:t>
            </a:r>
            <a:endParaRPr lang="en-US" sz="4400" dirty="0">
              <a:solidFill>
                <a:srgbClr val="FF000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lớn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nhanh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vượt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hẳn</a:t>
            </a:r>
            <a:r>
              <a:rPr lang="en-US" altLang="vi-VN" sz="3600" dirty="0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altLang="vi-VN" sz="3600" dirty="0" err="1">
                <a:solidFill>
                  <a:srgbClr val="231F2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lên</a:t>
            </a:r>
            <a:endParaRPr lang="en-US" altLang="vi-VN" sz="3600" dirty="0">
              <a:solidFill>
                <a:srgbClr val="231F2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4D8EFF-3D89-4F2A-BE61-A4A5D685922E}"/>
              </a:ext>
            </a:extLst>
          </p:cNvPr>
          <p:cNvSpPr/>
          <p:nvPr/>
        </p:nvSpPr>
        <p:spPr>
          <a:xfrm>
            <a:off x="5721257" y="2400381"/>
            <a:ext cx="1562045" cy="64720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062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8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D5AA1-2916-42E3-AACF-810E3C4CD89A}"/>
              </a:ext>
            </a:extLst>
          </p:cNvPr>
          <p:cNvSpPr txBox="1"/>
          <p:nvPr/>
        </p:nvSpPr>
        <p:spPr>
          <a:xfrm>
            <a:off x="838200" y="1159706"/>
            <a:ext cx="107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chuẩn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“Con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4F66-ED5F-4EFF-8E9B-05167B211CCE}"/>
              </a:ext>
            </a:extLst>
          </p:cNvPr>
          <p:cNvSpPr txBox="1"/>
          <p:nvPr/>
        </p:nvSpPr>
        <p:spPr>
          <a:xfrm>
            <a:off x="838200" y="2977422"/>
            <a:ext cx="1022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ríu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rít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E91-126C-4171-881C-5FD953C8DC49}"/>
              </a:ext>
            </a:extLst>
          </p:cNvPr>
          <p:cNvSpPr txBox="1"/>
          <p:nvPr/>
        </p:nvSpPr>
        <p:spPr>
          <a:xfrm>
            <a:off x="838200" y="4795138"/>
            <a:ext cx="980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E4D1-4AEC-47A4-AC90-A14FCC67CFA4}"/>
              </a:ext>
            </a:extLst>
          </p:cNvPr>
          <p:cNvSpPr txBox="1"/>
          <p:nvPr/>
        </p:nvSpPr>
        <p:spPr>
          <a:xfrm>
            <a:off x="9055306" y="636479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229724-0728-4662-9DA0-7B825D66FE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519244" y="979153"/>
            <a:ext cx="736995" cy="624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6B08A-B4BA-45EF-A29C-7A3FB6368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519244" y="2858981"/>
            <a:ext cx="736995" cy="62476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B5EC04D-25BB-4C93-8870-4582D997A050}"/>
              </a:ext>
            </a:extLst>
          </p:cNvPr>
          <p:cNvSpPr/>
          <p:nvPr/>
        </p:nvSpPr>
        <p:spPr>
          <a:xfrm>
            <a:off x="662305" y="4742933"/>
            <a:ext cx="370840" cy="337493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529746-2337-43DE-9164-536540C03AA6}"/>
              </a:ext>
            </a:extLst>
          </p:cNvPr>
          <p:cNvGrpSpPr/>
          <p:nvPr/>
        </p:nvGrpSpPr>
        <p:grpSpPr>
          <a:xfrm>
            <a:off x="2984500" y="6092434"/>
            <a:ext cx="5825836" cy="649137"/>
            <a:chOff x="708943" y="6110866"/>
            <a:chExt cx="5825836" cy="649137"/>
          </a:xfrm>
        </p:grpSpPr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E86F8300-9F53-45A9-9CC2-84AA14CCFD0A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278855-8C7E-4314-82C9-5310E9F6F8C4}"/>
                </a:ext>
              </a:extLst>
            </p:cNvPr>
            <p:cNvSpPr txBox="1"/>
            <p:nvPr/>
          </p:nvSpPr>
          <p:spPr>
            <a:xfrm>
              <a:off x="775750" y="6110866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E65920-9978-4BB4-8772-4DD4561D7D93}"/>
              </a:ext>
            </a:extLst>
          </p:cNvPr>
          <p:cNvCxnSpPr/>
          <p:nvPr/>
        </p:nvCxnSpPr>
        <p:spPr>
          <a:xfrm>
            <a:off x="4763386" y="2626242"/>
            <a:ext cx="3948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92" y="-522663"/>
            <a:ext cx="10608044" cy="69176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574158" y="2936167"/>
            <a:ext cx="4555625" cy="3773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81467" y="1270437"/>
            <a:ext cx="7173893" cy="242526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3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en-US" sz="13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51327"/>
      </p:ext>
    </p:extLst>
  </p:cSld>
  <p:clrMapOvr>
    <a:masterClrMapping/>
  </p:clrMapOvr>
  <p:transition advClick="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72" y="3740580"/>
            <a:ext cx="11424293" cy="22388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17344" y="495514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49532" y="4974250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17344" y="5491775"/>
            <a:ext cx="507365" cy="517525"/>
          </a:xfrm>
          <a:prstGeom prst="ellipse">
            <a:avLst/>
          </a:prstGeom>
          <a:noFill/>
          <a:ln w="3810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A5666-A0CB-4756-90E2-30BE9C95CC49}"/>
              </a:ext>
            </a:extLst>
          </p:cNvPr>
          <p:cNvSpPr txBox="1"/>
          <p:nvPr/>
        </p:nvSpPr>
        <p:spPr>
          <a:xfrm>
            <a:off x="711199" y="848700"/>
            <a:ext cx="1076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còn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tỉm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“Con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F99871-40D5-4BA7-8C56-D4564E25B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234432" y="169696"/>
            <a:ext cx="953535" cy="80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9B4C5-D55C-4C1A-B88D-D0B8D43784BC}"/>
              </a:ext>
            </a:extLst>
          </p:cNvPr>
          <p:cNvSpPr txBox="1"/>
          <p:nvPr/>
        </p:nvSpPr>
        <p:spPr>
          <a:xfrm>
            <a:off x="6799809" y="743849"/>
            <a:ext cx="50743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4">
            <a:extLst>
              <a:ext uri="{FF2B5EF4-FFF2-40B4-BE49-F238E27FC236}">
                <a16:creationId xmlns:a16="http://schemas.microsoft.com/office/drawing/2014/main" id="{AA996DDA-B6A8-4D30-BC4E-4D84261B074B}"/>
              </a:ext>
            </a:extLst>
          </p:cNvPr>
          <p:cNvSpPr/>
          <p:nvPr/>
        </p:nvSpPr>
        <p:spPr>
          <a:xfrm>
            <a:off x="6744277" y="2840534"/>
            <a:ext cx="5185454" cy="2741559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muốn đến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íu rít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0F340-D564-4E10-BA45-5D325FD331CB}"/>
              </a:ext>
            </a:extLst>
          </p:cNvPr>
          <p:cNvSpPr txBox="1"/>
          <p:nvPr/>
        </p:nvSpPr>
        <p:spPr>
          <a:xfrm>
            <a:off x="516269" y="1115135"/>
            <a:ext cx="55797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ríu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sớm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8CDDC-DA21-47EA-A08B-809E8EFB7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317802" y="298703"/>
            <a:ext cx="963094" cy="8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9B4C5-D55C-4C1A-B88D-D0B8D43784BC}"/>
              </a:ext>
            </a:extLst>
          </p:cNvPr>
          <p:cNvSpPr txBox="1"/>
          <p:nvPr/>
        </p:nvSpPr>
        <p:spPr>
          <a:xfrm>
            <a:off x="7052345" y="667649"/>
            <a:ext cx="507438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ra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lên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2?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4">
            <a:extLst>
              <a:ext uri="{FF2B5EF4-FFF2-40B4-BE49-F238E27FC236}">
                <a16:creationId xmlns:a16="http://schemas.microsoft.com/office/drawing/2014/main" id="{0B53F66E-C488-4385-8886-91E87FEE4207}"/>
              </a:ext>
            </a:extLst>
          </p:cNvPr>
          <p:cNvSpPr/>
          <p:nvPr/>
        </p:nvSpPr>
        <p:spPr>
          <a:xfrm>
            <a:off x="6904076" y="2945217"/>
            <a:ext cx="5074390" cy="1888125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bổng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trước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805D5-3BB5-40DF-884B-4506DA730B0F}"/>
              </a:ext>
            </a:extLst>
          </p:cNvPr>
          <p:cNvSpPr txBox="1"/>
          <p:nvPr/>
        </p:nvSpPr>
        <p:spPr>
          <a:xfrm>
            <a:off x="482600" y="1452479"/>
            <a:ext cx="614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B8A7BD-3BB7-4DF6-A765-245634D07FE8}"/>
              </a:ext>
            </a:extLst>
          </p:cNvPr>
          <p:cNvSpPr/>
          <p:nvPr/>
        </p:nvSpPr>
        <p:spPr>
          <a:xfrm>
            <a:off x="342900" y="384815"/>
            <a:ext cx="645795" cy="565667"/>
          </a:xfrm>
          <a:prstGeom prst="ellipse">
            <a:avLst/>
          </a:prstGeom>
          <a:solidFill>
            <a:srgbClr val="F5738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910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447644" y="258755"/>
            <a:ext cx="12641035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>
                <a:latin typeface="Arial-Rounded" panose="020B0500000000000000" charset="0"/>
                <a:cs typeface="Arial-Rounded" panose="020B0500000000000000" charset="0"/>
              </a:rPr>
            </a:br>
            <a:endParaRPr lang="en-US" sz="36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32" y="1514833"/>
            <a:ext cx="11466624" cy="476900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057064" y="163210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07969" y="163210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4296411" y="1632105"/>
            <a:ext cx="638810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F66CE1-29D9-410C-BBC1-60F25A183B27}"/>
              </a:ext>
            </a:extLst>
          </p:cNvPr>
          <p:cNvSpPr/>
          <p:nvPr/>
        </p:nvSpPr>
        <p:spPr>
          <a:xfrm>
            <a:off x="4248150" y="440871"/>
            <a:ext cx="369570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dung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85F7D-F675-4F8F-89F8-346A0D542E95}"/>
              </a:ext>
            </a:extLst>
          </p:cNvPr>
          <p:cNvSpPr txBox="1"/>
          <p:nvPr/>
        </p:nvSpPr>
        <p:spPr>
          <a:xfrm>
            <a:off x="1625600" y="1625600"/>
            <a:ext cx="894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Cảm</a:t>
            </a:r>
            <a:r>
              <a:rPr lang="en-US" sz="5400" dirty="0"/>
              <a:t> </a:t>
            </a:r>
            <a:r>
              <a:rPr lang="en-US" sz="5400" dirty="0" err="1"/>
              <a:t>xúc</a:t>
            </a:r>
            <a:r>
              <a:rPr lang="en-US" sz="5400" dirty="0"/>
              <a:t> </a:t>
            </a:r>
            <a:r>
              <a:rPr lang="en-US" sz="5400" dirty="0" err="1"/>
              <a:t>háo</a:t>
            </a:r>
            <a:r>
              <a:rPr lang="en-US" sz="5400" dirty="0"/>
              <a:t> </a:t>
            </a:r>
            <a:r>
              <a:rPr lang="en-US" sz="5400" dirty="0" err="1"/>
              <a:t>hức</a:t>
            </a:r>
            <a:r>
              <a:rPr lang="en-US" sz="5400" dirty="0"/>
              <a:t>, </a:t>
            </a:r>
            <a:r>
              <a:rPr lang="en-US" sz="5400" dirty="0" err="1"/>
              <a:t>vui</a:t>
            </a:r>
            <a:r>
              <a:rPr lang="en-US" sz="5400" dirty="0"/>
              <a:t> </a:t>
            </a:r>
            <a:r>
              <a:rPr lang="en-US" sz="5400" dirty="0" err="1"/>
              <a:t>vẻ</a:t>
            </a:r>
            <a:r>
              <a:rPr lang="en-US" sz="5400" dirty="0"/>
              <a:t> </a:t>
            </a:r>
            <a:r>
              <a:rPr lang="en-US" sz="5400" dirty="0" err="1"/>
              <a:t>của</a:t>
            </a:r>
            <a:r>
              <a:rPr lang="en-US" sz="5400" dirty="0"/>
              <a:t> </a:t>
            </a:r>
            <a:r>
              <a:rPr lang="en-US" sz="5400" dirty="0" err="1"/>
              <a:t>bạn</a:t>
            </a:r>
            <a:r>
              <a:rPr lang="en-US" sz="5400" dirty="0"/>
              <a:t> </a:t>
            </a:r>
            <a:r>
              <a:rPr lang="en-US" sz="5400" dirty="0" err="1"/>
              <a:t>học</a:t>
            </a:r>
            <a:r>
              <a:rPr lang="en-US" sz="5400" dirty="0"/>
              <a:t> </a:t>
            </a:r>
            <a:r>
              <a:rPr lang="en-US" sz="5400" dirty="0" err="1"/>
              <a:t>sinh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 </a:t>
            </a:r>
            <a:r>
              <a:rPr lang="en-US" sz="5400" dirty="0" err="1"/>
              <a:t>khai</a:t>
            </a:r>
            <a:r>
              <a:rPr lang="en-US" sz="5400" dirty="0"/>
              <a:t> </a:t>
            </a:r>
            <a:r>
              <a:rPr lang="en-US" sz="5400" dirty="0" err="1"/>
              <a:t>giảng</a:t>
            </a:r>
            <a:r>
              <a:rPr lang="en-US" sz="5400" dirty="0"/>
              <a:t> </a:t>
            </a:r>
            <a:r>
              <a:rPr lang="en-US" sz="5400" dirty="0" err="1"/>
              <a:t>năm</a:t>
            </a:r>
            <a:r>
              <a:rPr lang="en-US" sz="5400" dirty="0"/>
              <a:t> </a:t>
            </a:r>
            <a:r>
              <a:rPr lang="en-US" sz="5400" dirty="0" err="1"/>
              <a:t>học</a:t>
            </a:r>
            <a:r>
              <a:rPr lang="en-US" sz="5400" dirty="0"/>
              <a:t> </a:t>
            </a:r>
            <a:r>
              <a:rPr lang="en-US" sz="5400" dirty="0" err="1"/>
              <a:t>lớp</a:t>
            </a:r>
            <a:r>
              <a:rPr lang="en-US" sz="54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0981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9C52-BD07-4456-A937-7CED2643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473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lại</a:t>
            </a:r>
            <a:endParaRPr 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2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74EB5-B837-4180-B197-5A7B433B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2295525"/>
            <a:ext cx="10515600" cy="2759075"/>
          </a:xfrm>
        </p:spPr>
        <p:txBody>
          <a:bodyPr>
            <a:normAutofit/>
          </a:bodyPr>
          <a:lstStyle/>
          <a:p>
            <a:r>
              <a:rPr lang="en-US" sz="13800" b="1" dirty="0" err="1">
                <a:solidFill>
                  <a:srgbClr val="C00000"/>
                </a:solidFill>
              </a:rPr>
              <a:t>Vận</a:t>
            </a:r>
            <a:r>
              <a:rPr lang="en-US" sz="13800" b="1" dirty="0">
                <a:solidFill>
                  <a:srgbClr val="C00000"/>
                </a:solidFill>
              </a:rPr>
              <a:t> </a:t>
            </a:r>
            <a:r>
              <a:rPr lang="en-US" sz="13800" b="1" dirty="0" err="1">
                <a:solidFill>
                  <a:srgbClr val="C00000"/>
                </a:solidFill>
              </a:rPr>
              <a:t>dụng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490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931431" y="3997547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665872" y="2422445"/>
            <a:ext cx="691990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115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115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7875" y="2165379"/>
            <a:ext cx="10575925" cy="17900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011958" y="3295679"/>
            <a:ext cx="567690" cy="659765"/>
          </a:xfrm>
          <a:prstGeom prst="ellipse">
            <a:avLst/>
          </a:prstGeom>
          <a:noFill/>
          <a:ln w="47625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3219FA-B2D2-4D79-8E3C-11A89FB66991}"/>
              </a:ext>
            </a:extLst>
          </p:cNvPr>
          <p:cNvSpPr/>
          <p:nvPr/>
        </p:nvSpPr>
        <p:spPr>
          <a:xfrm>
            <a:off x="2971800" y="4737100"/>
            <a:ext cx="6083300" cy="8001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Đặt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“ </a:t>
            </a:r>
            <a:r>
              <a:rPr lang="en-US" sz="3600" dirty="0" err="1">
                <a:solidFill>
                  <a:schemeClr val="tx1"/>
                </a:solidFill>
              </a:rPr>
              <a:t>rụt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rè</a:t>
            </a:r>
            <a:r>
              <a:rPr lang="en-US" sz="3600" dirty="0">
                <a:solidFill>
                  <a:schemeClr val="tx1"/>
                </a:solidFill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t="-7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1975" y="2860951"/>
            <a:ext cx="9550063" cy="26467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94913-05E6-4183-A768-C90EA922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4" b="89942" l="10000" r="90000">
                        <a14:foregroundMark x1="28523" y1="12865" x2="28523" y2="52281"/>
                        <a14:foregroundMark x1="31136" y1="9357" x2="31136" y2="9357"/>
                        <a14:foregroundMark x1="32955" y1="6784" x2="32955" y2="6784"/>
                        <a14:foregroundMark x1="26591" y1="24211" x2="26136" y2="24678"/>
                        <a14:foregroundMark x1="33864" y1="24678" x2="33864" y2="24678"/>
                        <a14:foregroundMark x1="35341" y1="24912" x2="35341" y2="24912"/>
                        <a14:foregroundMark x1="37045" y1="28655" x2="38068" y2="32749"/>
                        <a14:foregroundMark x1="70682" y1="41287" x2="71023" y2="56491"/>
                        <a14:foregroundMark x1="65000" y1="45731" x2="65000" y2="45731"/>
                        <a14:foregroundMark x1="76136" y1="44795" x2="76136" y2="44795"/>
                        <a14:foregroundMark x1="74318" y1="44327" x2="74318" y2="44327"/>
                        <a14:foregroundMark x1="74205" y1="46199" x2="74205" y2="46199"/>
                        <a14:foregroundMark x1="74205" y1="47719" x2="74205" y2="53684"/>
                        <a14:foregroundMark x1="73409" y1="81754" x2="74205" y2="84211"/>
                        <a14:foregroundMark x1="65909" y1="84678" x2="65114" y2="83275"/>
                        <a14:foregroundMark x1="49545" y1="68187" x2="50227" y2="74620"/>
                        <a14:foregroundMark x1="42727" y1="69474" x2="42727" y2="69474"/>
                        <a14:foregroundMark x1="43295" y1="65614" x2="43295" y2="65614"/>
                        <a14:foregroundMark x1="43182" y1="63743" x2="43068" y2="67251"/>
                        <a14:foregroundMark x1="43068" y1="63743" x2="43750" y2="61520"/>
                        <a14:foregroundMark x1="43295" y1="58947" x2="43295" y2="63743"/>
                        <a14:foregroundMark x1="33182" y1="23743" x2="35909" y2="27018"/>
                        <a14:foregroundMark x1="74091" y1="29123" x2="74091" y2="29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9114" y="268593"/>
            <a:ext cx="6683588" cy="6493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6A465-58EA-42B8-AA68-5AE0ED8E52A8}"/>
              </a:ext>
            </a:extLst>
          </p:cNvPr>
          <p:cNvSpPr txBox="1"/>
          <p:nvPr/>
        </p:nvSpPr>
        <p:spPr>
          <a:xfrm>
            <a:off x="5305645" y="1761124"/>
            <a:ext cx="6762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0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65F28-103F-4169-8BBD-D1743D1AC4AA}"/>
              </a:ext>
            </a:extLst>
          </p:cNvPr>
          <p:cNvSpPr txBox="1"/>
          <p:nvPr/>
        </p:nvSpPr>
        <p:spPr>
          <a:xfrm>
            <a:off x="2651051" y="2232837"/>
            <a:ext cx="6889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/>
              <a:t>ĐỊNH HƯỚNG HỌC TẬP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340768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781F88-3E7A-42F3-ACD7-FA5C55FE9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9" t="8053" r="16237" b="9457"/>
          <a:stretch/>
        </p:blipFill>
        <p:spPr>
          <a:xfrm>
            <a:off x="699910" y="2553907"/>
            <a:ext cx="2957690" cy="3950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5B967-A19F-48AE-89EC-CE53C20EC212}"/>
              </a:ext>
            </a:extLst>
          </p:cNvPr>
          <p:cNvSpPr txBox="1"/>
          <p:nvPr/>
        </p:nvSpPr>
        <p:spPr>
          <a:xfrm>
            <a:off x="609598" y="1251750"/>
            <a:ext cx="5486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2D4EB-775D-4FE7-BEB3-453376D13826}"/>
              </a:ext>
            </a:extLst>
          </p:cNvPr>
          <p:cNvSpPr txBox="1"/>
          <p:nvPr/>
        </p:nvSpPr>
        <p:spPr>
          <a:xfrm>
            <a:off x="6306585" y="1175497"/>
            <a:ext cx="588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47EE80-5210-4BD0-A61E-F3DB10A86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7889" y1="25833" x2="28000" y2="63167"/>
                        <a14:foregroundMark x1="40444" y1="26833" x2="38667" y2="34333"/>
                        <a14:foregroundMark x1="32889" y1="47167" x2="34333" y2="51833"/>
                        <a14:foregroundMark x1="32333" y1="38333" x2="32333" y2="38333"/>
                        <a14:foregroundMark x1="26889" y1="36667" x2="26444" y2="36833"/>
                        <a14:foregroundMark x1="26222" y1="37333" x2="25222" y2="39000"/>
                        <a14:foregroundMark x1="46778" y1="24500" x2="46778" y2="24500"/>
                        <a14:foregroundMark x1="41889" y1="17833" x2="41889" y2="17833"/>
                        <a14:foregroundMark x1="37778" y1="16500" x2="42000" y2="19000"/>
                        <a14:foregroundMark x1="48556" y1="26833" x2="47889" y2="24167"/>
                        <a14:foregroundMark x1="44556" y1="23667" x2="44556" y2="23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6166" y="1753382"/>
            <a:ext cx="7126165" cy="475077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2EB2A51-D25B-4E50-89A4-15AE81DCEEA6}"/>
              </a:ext>
            </a:extLst>
          </p:cNvPr>
          <p:cNvCxnSpPr>
            <a:cxnSpLocks/>
          </p:cNvCxnSpPr>
          <p:nvPr/>
        </p:nvCxnSpPr>
        <p:spPr>
          <a:xfrm>
            <a:off x="6096000" y="1251750"/>
            <a:ext cx="25400" cy="5352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7DB84DD7-3E81-417F-ACCF-35EA5AF4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16809" cy="68580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8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83125" y="202568"/>
            <a:ext cx="7077740" cy="14793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321241" y="1875072"/>
            <a:ext cx="3391786" cy="2439555"/>
          </a:xfrm>
          <a:prstGeom prst="rect">
            <a:avLst/>
          </a:prstGeom>
        </p:spPr>
      </p:pic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775399" y="2698293"/>
            <a:ext cx="3285466" cy="21365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164" y="4442160"/>
            <a:ext cx="3166863" cy="2213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7C2A6-53EB-4F27-A2DC-E4B21970C6E4}"/>
              </a:ext>
            </a:extLst>
          </p:cNvPr>
          <p:cNvSpPr txBox="1"/>
          <p:nvPr/>
        </p:nvSpPr>
        <p:spPr>
          <a:xfrm>
            <a:off x="797442" y="1997768"/>
            <a:ext cx="33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Đồng</a:t>
            </a:r>
            <a:r>
              <a:rPr lang="en-US" sz="4000" dirty="0"/>
              <a:t> </a:t>
            </a:r>
            <a:r>
              <a:rPr lang="en-US" sz="4000" dirty="0" err="1"/>
              <a:t>phục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EA419-4515-47E2-91E5-5B5B3CB11A97}"/>
              </a:ext>
            </a:extLst>
          </p:cNvPr>
          <p:cNvSpPr txBox="1"/>
          <p:nvPr/>
        </p:nvSpPr>
        <p:spPr>
          <a:xfrm>
            <a:off x="811220" y="3216857"/>
            <a:ext cx="3391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/>
              <a:t>Sách</a:t>
            </a:r>
            <a:r>
              <a:rPr lang="en-US" sz="4000" dirty="0"/>
              <a:t> </a:t>
            </a:r>
            <a:r>
              <a:rPr lang="en-US" sz="4000" dirty="0" err="1"/>
              <a:t>vở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F07DE-04F0-45FB-81F7-70B0226E4BD9}"/>
              </a:ext>
            </a:extLst>
          </p:cNvPr>
          <p:cNvSpPr txBox="1"/>
          <p:nvPr/>
        </p:nvSpPr>
        <p:spPr>
          <a:xfrm>
            <a:off x="797441" y="4435947"/>
            <a:ext cx="418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err="1"/>
              <a:t>Đồ</a:t>
            </a:r>
            <a:r>
              <a:rPr lang="en-US" sz="3600"/>
              <a:t> dùng học </a:t>
            </a:r>
            <a:r>
              <a:rPr lang="en-US" sz="3600" dirty="0" err="1"/>
              <a:t>tập</a:t>
            </a:r>
            <a:endParaRPr lang="en-US" sz="36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5451" y="280942"/>
            <a:ext cx="11228070" cy="974556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4400" b="1" dirty="0" err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TÔI LÀ HỌC SINH LỚP 2</a:t>
            </a:r>
            <a:endParaRPr lang="en-US" sz="44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8150" y="1524000"/>
            <a:ext cx="955338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8E4F17-3912-420A-9CFC-81AE87BF9EE7}"/>
              </a:ext>
            </a:extLst>
          </p:cNvPr>
          <p:cNvSpPr/>
          <p:nvPr/>
        </p:nvSpPr>
        <p:spPr>
          <a:xfrm>
            <a:off x="4355972" y="290286"/>
            <a:ext cx="4630185" cy="1043214"/>
          </a:xfrm>
          <a:prstGeom prst="roundRect">
            <a:avLst/>
          </a:prstGeom>
          <a:solidFill>
            <a:srgbClr val="F89E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YÊU CẦU CẦN ĐẠT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44410A-0758-4C45-9D58-1DA3B7431378}"/>
              </a:ext>
            </a:extLst>
          </p:cNvPr>
          <p:cNvSpPr/>
          <p:nvPr/>
        </p:nvSpPr>
        <p:spPr>
          <a:xfrm>
            <a:off x="749300" y="1600200"/>
            <a:ext cx="10337800" cy="1155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526733-6D5A-47B6-9942-0EEED1AB8D25}"/>
              </a:ext>
            </a:extLst>
          </p:cNvPr>
          <p:cNvSpPr/>
          <p:nvPr/>
        </p:nvSpPr>
        <p:spPr>
          <a:xfrm>
            <a:off x="749300" y="3022600"/>
            <a:ext cx="10337800" cy="1155700"/>
          </a:xfrm>
          <a:prstGeom prst="roundRect">
            <a:avLst/>
          </a:prstGeom>
          <a:solidFill>
            <a:srgbClr val="9AD2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A402F4-3985-414B-9B68-045728DECA9B}"/>
              </a:ext>
            </a:extLst>
          </p:cNvPr>
          <p:cNvSpPr/>
          <p:nvPr/>
        </p:nvSpPr>
        <p:spPr>
          <a:xfrm>
            <a:off x="749300" y="4445000"/>
            <a:ext cx="10337800" cy="901700"/>
          </a:xfrm>
          <a:prstGeom prst="roundRect">
            <a:avLst/>
          </a:prstGeom>
          <a:solidFill>
            <a:srgbClr val="85C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5DB71F-5DED-4387-9307-8FCD9F6C148D}"/>
              </a:ext>
            </a:extLst>
          </p:cNvPr>
          <p:cNvSpPr/>
          <p:nvPr/>
        </p:nvSpPr>
        <p:spPr>
          <a:xfrm>
            <a:off x="749300" y="5613400"/>
            <a:ext cx="10337800" cy="901700"/>
          </a:xfrm>
          <a:prstGeom prst="roundRect">
            <a:avLst/>
          </a:prstGeom>
          <a:solidFill>
            <a:srgbClr val="85C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Hiểu và nắm được nội dung chính của bài.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3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92" y="-522663"/>
            <a:ext cx="10608044" cy="69176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-574158" y="2936167"/>
            <a:ext cx="4555625" cy="3773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8425" y="589953"/>
            <a:ext cx="7173893" cy="2425263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6D5AA1-2916-42E3-AACF-810E3C4CD89A}"/>
              </a:ext>
            </a:extLst>
          </p:cNvPr>
          <p:cNvSpPr txBox="1"/>
          <p:nvPr/>
        </p:nvSpPr>
        <p:spPr>
          <a:xfrm>
            <a:off x="838200" y="1159706"/>
            <a:ext cx="1076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.</a:t>
            </a:r>
          </a:p>
          <a:p>
            <a:r>
              <a:rPr lang="en-US" sz="2400" dirty="0"/>
              <a:t> 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, </a:t>
            </a:r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vùng</a:t>
            </a:r>
            <a:r>
              <a:rPr lang="en-US" sz="2400" dirty="0"/>
              <a:t> </a:t>
            </a:r>
            <a:r>
              <a:rPr lang="en-US" sz="2400" dirty="0" err="1"/>
              <a:t>dậy</a:t>
            </a:r>
            <a:r>
              <a:rPr lang="en-US" sz="2400" dirty="0"/>
              <a:t>,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hẳn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 </a:t>
            </a:r>
            <a:r>
              <a:rPr lang="en-US" sz="2400" dirty="0" err="1"/>
              <a:t>Loáng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xong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.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ngạc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, </a:t>
            </a:r>
            <a:r>
              <a:rPr lang="en-US" sz="2400" dirty="0" err="1"/>
              <a:t>còn</a:t>
            </a:r>
            <a:endParaRPr lang="en-US" sz="2400" dirty="0"/>
          </a:p>
          <a:p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cười</a:t>
            </a:r>
            <a:r>
              <a:rPr lang="en-US" sz="2400" dirty="0"/>
              <a:t> </a:t>
            </a:r>
            <a:r>
              <a:rPr lang="en-US" sz="2400" dirty="0" err="1"/>
              <a:t>tủm</a:t>
            </a:r>
            <a:r>
              <a:rPr lang="en-US" sz="2400" dirty="0"/>
              <a:t> </a:t>
            </a:r>
            <a:r>
              <a:rPr lang="en-US" sz="2400" dirty="0" err="1"/>
              <a:t>tỉm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rối</a:t>
            </a:r>
            <a:r>
              <a:rPr lang="en-US" sz="2400" dirty="0"/>
              <a:t> </a:t>
            </a:r>
            <a:r>
              <a:rPr lang="en-US" sz="2400" dirty="0" err="1"/>
              <a:t>rít</a:t>
            </a:r>
            <a:r>
              <a:rPr lang="en-US" sz="2400" dirty="0"/>
              <a:t>: “Con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D4F66-ED5F-4EFF-8E9B-05167B211CCE}"/>
              </a:ext>
            </a:extLst>
          </p:cNvPr>
          <p:cNvSpPr txBox="1"/>
          <p:nvPr/>
        </p:nvSpPr>
        <p:spPr>
          <a:xfrm>
            <a:off x="838200" y="2977422"/>
            <a:ext cx="10223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háo</a:t>
            </a:r>
            <a:r>
              <a:rPr lang="en-US" sz="2400" dirty="0"/>
              <a:t> </a:t>
            </a:r>
            <a:r>
              <a:rPr lang="en-US" sz="2400" dirty="0" err="1"/>
              <a:t>hức</a:t>
            </a:r>
            <a:r>
              <a:rPr lang="en-US" sz="2400" dirty="0"/>
              <a:t> </a:t>
            </a:r>
            <a:r>
              <a:rPr lang="en-US" sz="2400" dirty="0" err="1"/>
              <a:t>tưởng</a:t>
            </a:r>
            <a:r>
              <a:rPr lang="en-US" sz="2400" dirty="0"/>
              <a:t> </a:t>
            </a:r>
            <a:r>
              <a:rPr lang="en-US" sz="2400" dirty="0" err="1"/>
              <a:t>tượng</a:t>
            </a:r>
            <a:r>
              <a:rPr lang="en-US" sz="2400" dirty="0"/>
              <a:t> ra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tiên</a:t>
            </a:r>
            <a:r>
              <a:rPr lang="en-US" sz="2400" dirty="0"/>
              <a:t>, </a:t>
            </a:r>
            <a:r>
              <a:rPr lang="en-US" sz="2400" dirty="0" err="1"/>
              <a:t>cất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endParaRPr lang="en-US" sz="2400" dirty="0"/>
          </a:p>
          <a:p>
            <a:r>
              <a:rPr lang="en-US" sz="2400"/>
              <a:t>thật </a:t>
            </a:r>
            <a:r>
              <a:rPr lang="en-US" sz="2400" dirty="0"/>
              <a:t>to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cổng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err="1"/>
              <a:t>ríu</a:t>
            </a:r>
            <a:r>
              <a:rPr lang="en-US" sz="2400"/>
              <a:t> rít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cười</a:t>
            </a:r>
            <a:r>
              <a:rPr lang="en-US" sz="2400" dirty="0"/>
              <a:t> ở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sân</a:t>
            </a:r>
            <a:r>
              <a:rPr lang="en-US" sz="2400" dirty="0"/>
              <a:t>. </a:t>
            </a:r>
            <a:r>
              <a:rPr lang="en-US" sz="2400" dirty="0" err="1"/>
              <a:t>Thì</a:t>
            </a:r>
            <a:r>
              <a:rPr lang="en-US" sz="2400" dirty="0"/>
              <a:t> ra,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sớm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chào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ào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E91-126C-4171-881C-5FD953C8DC49}"/>
              </a:ext>
            </a:extLst>
          </p:cNvPr>
          <p:cNvSpPr txBox="1"/>
          <p:nvPr/>
        </p:nvSpPr>
        <p:spPr>
          <a:xfrm>
            <a:off x="838200" y="4795138"/>
            <a:ext cx="980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chuyện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hè</a:t>
            </a:r>
            <a:r>
              <a:rPr lang="en-US" sz="2400" dirty="0"/>
              <a:t>. </a:t>
            </a:r>
            <a:r>
              <a:rPr lang="en-US" sz="2400" dirty="0" err="1"/>
              <a:t>Ngay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,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1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rụt</a:t>
            </a:r>
            <a:r>
              <a:rPr lang="en-US" sz="2400" dirty="0"/>
              <a:t> </a:t>
            </a:r>
            <a:r>
              <a:rPr lang="en-US" sz="2400" dirty="0" err="1"/>
              <a:t>rè</a:t>
            </a:r>
            <a:r>
              <a:rPr lang="en-US" sz="2400" dirty="0"/>
              <a:t> </a:t>
            </a:r>
            <a:r>
              <a:rPr lang="en-US" sz="2400" dirty="0" err="1"/>
              <a:t>níu</a:t>
            </a:r>
            <a:r>
              <a:rPr lang="en-US" sz="2400" dirty="0"/>
              <a:t> </a:t>
            </a:r>
            <a:r>
              <a:rPr lang="en-US" sz="2400" dirty="0" err="1"/>
              <a:t>chặt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thật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ngoái</a:t>
            </a:r>
            <a:r>
              <a:rPr lang="en-US" sz="2400" dirty="0"/>
              <a:t>.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,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bổng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. </a:t>
            </a:r>
            <a:r>
              <a:rPr lang="en-US" sz="2400" dirty="0" err="1"/>
              <a:t>Tôi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r>
              <a:rPr lang="en-US" sz="2400" dirty="0"/>
              <a:t> 2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7E4D1-4AEC-47A4-AC90-A14FCC67CFA4}"/>
              </a:ext>
            </a:extLst>
          </p:cNvPr>
          <p:cNvSpPr txBox="1"/>
          <p:nvPr/>
        </p:nvSpPr>
        <p:spPr>
          <a:xfrm>
            <a:off x="9055306" y="636479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B9D7A3-54E7-41BB-9D8C-4A5EE264B75B}"/>
              </a:ext>
            </a:extLst>
          </p:cNvPr>
          <p:cNvSpPr/>
          <p:nvPr/>
        </p:nvSpPr>
        <p:spPr>
          <a:xfrm>
            <a:off x="3340681" y="264204"/>
            <a:ext cx="5321300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Tôi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học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lớp</a:t>
            </a:r>
            <a:r>
              <a:rPr lang="en-US" sz="3200" dirty="0">
                <a:solidFill>
                  <a:schemeClr val="tx1"/>
                </a:solidFill>
              </a:rPr>
              <a:t> 2</a:t>
            </a:r>
          </a:p>
        </p:txBody>
      </p:sp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52883FB8-CCCD-45FF-8C43-4B97C46C6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0033" b="82022"/>
          <a:stretch/>
        </p:blipFill>
        <p:spPr>
          <a:xfrm>
            <a:off x="2062480" y="295345"/>
            <a:ext cx="922020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1887</Words>
  <Application>Microsoft Office PowerPoint</Application>
  <PresentationFormat>Widescreen</PresentationFormat>
  <Paragraphs>120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等线</vt:lpstr>
      <vt:lpstr>Arial</vt:lpstr>
      <vt:lpstr>Arial-Rounded</vt:lpstr>
      <vt:lpstr>Calibri</vt:lpstr>
      <vt:lpstr>Calibri Light</vt:lpstr>
      <vt:lpstr>Times New Roman</vt:lpstr>
      <vt:lpstr>Default Design</vt:lpstr>
      <vt:lpstr>2_Office Theme</vt:lpstr>
      <vt:lpstr>3_Office Theme</vt:lpstr>
      <vt:lpstr>4_Office Theme</vt:lpstr>
      <vt:lpstr>5_Default Design</vt:lpstr>
      <vt:lpstr>1_Office 主题​​</vt:lpstr>
      <vt:lpstr>2_Office 主题​​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lại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Vip855</cp:lastModifiedBy>
  <cp:revision>22</cp:revision>
  <dcterms:created xsi:type="dcterms:W3CDTF">2020-10-07T08:19:00Z</dcterms:created>
  <dcterms:modified xsi:type="dcterms:W3CDTF">2025-09-20T09:18:43Z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