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68" r:id="rId3"/>
    <p:sldMasterId id="2147483683" r:id="rId4"/>
  </p:sldMasterIdLst>
  <p:notesMasterIdLst>
    <p:notesMasterId r:id="rId19"/>
  </p:notesMasterIdLst>
  <p:sldIdLst>
    <p:sldId id="269" r:id="rId5"/>
    <p:sldId id="257" r:id="rId6"/>
    <p:sldId id="272" r:id="rId7"/>
    <p:sldId id="268" r:id="rId8"/>
    <p:sldId id="256" r:id="rId9"/>
    <p:sldId id="258" r:id="rId10"/>
    <p:sldId id="259" r:id="rId11"/>
    <p:sldId id="260" r:id="rId12"/>
    <p:sldId id="261" r:id="rId13"/>
    <p:sldId id="262" r:id="rId14"/>
    <p:sldId id="263" r:id="rId15"/>
    <p:sldId id="273" r:id="rId16"/>
    <p:sldId id="270" r:id="rId17"/>
    <p:sldId id="27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1F304-BD41-4625-B124-2B70103A99CE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B4991-5A47-4B5C-8000-0D900F8C5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43E4D-AD2F-4755-8B27-C89DAFB1CCB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5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46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97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48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8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5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6698050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543652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1490172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56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73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2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95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88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7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91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79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02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00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69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6918643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16628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95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71606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3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96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59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8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25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6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10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05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3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21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71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901547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10767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114966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8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9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0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8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8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5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C6751CC-BA70-46E5-AE83-AAB942F94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9/5/2025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7B00B87-F78D-4F1B-91F1-97351F2743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6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2.wdp"/><Relationship Id="rId7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4.wdp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4.wdp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E3B8A7-E281-4DDF-A5B8-AEE39A52AF4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73BC71-C745-48FB-956A-F92B60D7AEE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4837CB-F100-4B48-97AB-F26071BE03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839A36-9439-4C61-80E6-17C7653CA84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572F4D-C981-4611-8C9E-A07FAFE91B86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5C706-F8F5-49BD-AAD7-78C1322AA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8159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021933" y="2311400"/>
            <a:ext cx="10118271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26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26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6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267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267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cap="all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67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môn ĐẠO ĐỨC </a:t>
            </a:r>
            <a:endParaRPr lang="en-US" sz="4267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219170"/>
            <a:r>
              <a:rPr lang="en-US" sz="3733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7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536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đoạn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901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49082" r="4051" b="20144"/>
          <a:stretch/>
        </p:blipFill>
        <p:spPr bwMode="auto">
          <a:xfrm>
            <a:off x="5962650" y="1243509"/>
            <a:ext cx="5740572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49" y="1729869"/>
            <a:ext cx="489585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nằm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dòng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nhỏ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êm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lẫn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tự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hiếu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8349" y="2399153"/>
            <a:ext cx="638175" cy="2705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650" y="5410186"/>
            <a:ext cx="681173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như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thiệu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quê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1000" y="4786144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798625" y="3095897"/>
            <a:ext cx="3870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4381" y="3540035"/>
            <a:ext cx="7115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56608" y="4428310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94428" y="4862452"/>
            <a:ext cx="17879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2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/>
          <a:stretch/>
        </p:blipFill>
        <p:spPr>
          <a:xfrm>
            <a:off x="9076171" y="362795"/>
            <a:ext cx="4114399" cy="589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9" y="2141776"/>
            <a:ext cx="1469015" cy="1480299"/>
          </a:xfrm>
          <a:prstGeom prst="ellips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2500"/>
          <a:stretch/>
        </p:blipFill>
        <p:spPr>
          <a:xfrm>
            <a:off x="583489" y="4142076"/>
            <a:ext cx="1535377" cy="1424415"/>
          </a:xfrm>
          <a:prstGeom prst="ellipse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52503" y="2350689"/>
            <a:ext cx="7023669" cy="107721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Dot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algn="just" defTabSz="1219170"/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Giới thiệu về quê hương mình với các bạn trong lớp.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2502" y="4343044"/>
            <a:ext cx="7023669" cy="1077218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Dot"/>
          </a:ln>
          <a:effectLst/>
        </p:spPr>
        <p:txBody>
          <a:bodyPr wrap="square" lIns="91440" tIns="45720" rIns="91440" bIns="45720" rtlCol="0" anchor="ctr">
            <a:spAutoFit/>
          </a:bodyPr>
          <a:lstStyle/>
          <a:p>
            <a:pPr defTabSz="1219170"/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Xem lại bài và chuẩn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cho tiết học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226" y="187839"/>
            <a:ext cx="5657850" cy="1953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155" y="749308"/>
            <a:ext cx="290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NỐI</a:t>
            </a:r>
          </a:p>
        </p:txBody>
      </p:sp>
    </p:spTree>
    <p:extLst>
      <p:ext uri="{BB962C8B-B14F-4D97-AF65-F5344CB8AC3E}">
        <p14:creationId xmlns:p14="http://schemas.microsoft.com/office/powerpoint/2010/main" val="22892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43" y="406725"/>
            <a:ext cx="4656931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0386639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7149"/>
            <a:ext cx="12192000" cy="12408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16000" y="3429000"/>
            <a:ext cx="8832981" cy="20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49" tIns="33175" rIns="66349" bIns="331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1219170"/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9102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0" y="1364232"/>
            <a:ext cx="47897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QUÊ HƯƠNG EM</a:t>
            </a:r>
            <a:endParaRPr lang="en-US" sz="7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7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551" y="-70341"/>
            <a:ext cx="818369" cy="1017339"/>
            <a:chOff x="11713280" y="-94009"/>
            <a:chExt cx="1317504" cy="11113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86957" y="-94009"/>
              <a:ext cx="1143827" cy="11113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13280" y="50129"/>
              <a:ext cx="661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70272" y="1849846"/>
            <a:ext cx="4712681" cy="1200328"/>
            <a:chOff x="11797363" y="-148678"/>
            <a:chExt cx="1349686" cy="1220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97363" y="-94009"/>
              <a:ext cx="1233421" cy="11113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35885" y="-148678"/>
              <a:ext cx="1311164" cy="1220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>
                    <a:solidFill>
                      <a:schemeClr val="bg1">
                        <a:lumMod val="50000"/>
                      </a:schemeClr>
                    </a:solidFill>
                  </a:ln>
                  <a:solidFill>
                    <a:schemeClr val="accent2"/>
                  </a:solidFill>
                  <a:cs typeface="Times New Roman" panose="02020603050405020304" pitchFamily="18" charset="0"/>
                </a:rPr>
                <a:t>HƯƠNG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3003">
            <a:off x="9335942" y="1625206"/>
            <a:ext cx="247772" cy="3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Download Archery Png Clipart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906252" y="342863"/>
            <a:ext cx="4829175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/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alt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47800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969964" y="1885952"/>
            <a:ext cx="10252075" cy="1117099"/>
            <a:chOff x="1100442" y="1886005"/>
            <a:chExt cx="10253358" cy="1117612"/>
          </a:xfrm>
        </p:grpSpPr>
        <p:grpSp>
          <p:nvGrpSpPr>
            <p:cNvPr id="13" name="Group 12"/>
            <p:cNvGrpSpPr/>
            <p:nvPr/>
          </p:nvGrpSpPr>
          <p:grpSpPr>
            <a:xfrm>
              <a:off x="1100442" y="1886005"/>
              <a:ext cx="10253358" cy="1078409"/>
              <a:chOff x="2095497" y="2195092"/>
              <a:chExt cx="8251016" cy="97195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grpSpPr>
          <p:sp>
            <p:nvSpPr>
              <p:cNvPr id="10" name="Rectangle 9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95497" y="2195092"/>
                <a:ext cx="1620901" cy="971950"/>
                <a:chOff x="8534400" y="2504059"/>
                <a:chExt cx="1152641" cy="696327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8534400" y="2514600"/>
                  <a:ext cx="838200" cy="685786"/>
                </a:xfrm>
                <a:prstGeom prst="roundRect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" name="Isosceles Triangle 7"/>
                <p:cNvSpPr/>
                <p:nvPr/>
              </p:nvSpPr>
              <p:spPr>
                <a:xfrm rot="5400000">
                  <a:off x="9143562" y="2656907"/>
                  <a:ext cx="696327" cy="390631"/>
                </a:xfrm>
                <a:prstGeom prst="triangle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" name="Isosceles Triangle 11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36" name="TextBox 14"/>
            <p:cNvSpPr txBox="1">
              <a:spLocks noChangeArrowheads="1"/>
            </p:cNvSpPr>
            <p:nvPr/>
          </p:nvSpPr>
          <p:spPr bwMode="auto">
            <a:xfrm>
              <a:off x="3151796" y="1925904"/>
              <a:ext cx="7952733" cy="107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GB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Nêu được địa chỉ quê hương mình, bước đầu nhận biết vẻ đẹp quê hương mình.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37" name="TextBox 22"/>
            <p:cNvSpPr txBox="1">
              <a:spLocks noChangeArrowheads="1"/>
            </p:cNvSpPr>
            <p:nvPr/>
          </p:nvSpPr>
          <p:spPr bwMode="auto">
            <a:xfrm>
              <a:off x="1525758" y="1981199"/>
              <a:ext cx="479969" cy="76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US" altLang="en-US" sz="4400">
                  <a:solidFill>
                    <a:prstClr val="white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236664" y="3362727"/>
            <a:ext cx="10360025" cy="1077218"/>
            <a:chOff x="1145666" y="3275806"/>
            <a:chExt cx="10360533" cy="1077396"/>
          </a:xfrm>
        </p:grpSpPr>
        <p:grpSp>
          <p:nvGrpSpPr>
            <p:cNvPr id="16" name="Group 15"/>
            <p:cNvGrpSpPr/>
            <p:nvPr/>
          </p:nvGrpSpPr>
          <p:grpSpPr>
            <a:xfrm>
              <a:off x="1145666" y="3315096"/>
              <a:ext cx="10360533" cy="982824"/>
              <a:chOff x="2105750" y="2184222"/>
              <a:chExt cx="8240763" cy="98282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105750" y="2184222"/>
                <a:ext cx="1704253" cy="982824"/>
                <a:chOff x="8541687" y="2496270"/>
                <a:chExt cx="1211913" cy="70411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8541687" y="2496270"/>
                  <a:ext cx="818041" cy="704117"/>
                </a:xfrm>
                <a:prstGeom prst="roundRect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" name="Isosceles Triangle 20"/>
                <p:cNvSpPr/>
                <p:nvPr/>
              </p:nvSpPr>
              <p:spPr>
                <a:xfrm rot="5400000">
                  <a:off x="9182112" y="2628898"/>
                  <a:ext cx="685785" cy="457190"/>
                </a:xfrm>
                <a:prstGeom prst="triangle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Isosceles Triangle 21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9" name="Isosceles Triangle 18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33" name="TextBox 33"/>
            <p:cNvSpPr txBox="1">
              <a:spLocks noChangeArrowheads="1"/>
            </p:cNvSpPr>
            <p:nvPr/>
          </p:nvSpPr>
          <p:spPr bwMode="auto">
            <a:xfrm>
              <a:off x="1579109" y="3352800"/>
              <a:ext cx="479970" cy="76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US" altLang="en-US" sz="4400">
                  <a:solidFill>
                    <a:prstClr val="white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134" name="TextBox 35"/>
            <p:cNvSpPr txBox="1">
              <a:spLocks noChangeArrowheads="1"/>
            </p:cNvSpPr>
            <p:nvPr/>
          </p:nvSpPr>
          <p:spPr bwMode="auto">
            <a:xfrm>
              <a:off x="3252465" y="3275806"/>
              <a:ext cx="7693315" cy="1077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GB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Vận dụng giới thiệu với mọi người vẻ đẹp quê hương mình.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582739" y="4783158"/>
            <a:ext cx="10488612" cy="1088822"/>
            <a:chOff x="1246447" y="4674178"/>
            <a:chExt cx="10488353" cy="1089173"/>
          </a:xfrm>
        </p:grpSpPr>
        <p:grpSp>
          <p:nvGrpSpPr>
            <p:cNvPr id="24" name="Group 23"/>
            <p:cNvGrpSpPr/>
            <p:nvPr/>
          </p:nvGrpSpPr>
          <p:grpSpPr>
            <a:xfrm>
              <a:off x="1246447" y="4674178"/>
              <a:ext cx="10488353" cy="987748"/>
              <a:chOff x="2196700" y="2184219"/>
              <a:chExt cx="8149813" cy="987748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25" name="Rectangle 24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196700" y="2184219"/>
                <a:ext cx="1613304" cy="987748"/>
                <a:chOff x="8606361" y="2496269"/>
                <a:chExt cx="1147238" cy="707645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8606361" y="2496269"/>
                  <a:ext cx="740112" cy="707645"/>
                </a:xfrm>
                <a:prstGeom prst="roundRect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9" name="Isosceles Triangle 28"/>
                <p:cNvSpPr/>
                <p:nvPr/>
              </p:nvSpPr>
              <p:spPr>
                <a:xfrm rot="5400000">
                  <a:off x="9182111" y="2628898"/>
                  <a:ext cx="685785" cy="457190"/>
                </a:xfrm>
                <a:prstGeom prst="triangle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9170">
                    <a:defRPr/>
                  </a:pPr>
                  <a:endParaRPr lang="en-US" sz="2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7" name="Isosceles Triangle 26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130" name="TextBox 36"/>
            <p:cNvSpPr txBox="1">
              <a:spLocks noChangeArrowheads="1"/>
            </p:cNvSpPr>
            <p:nvPr/>
          </p:nvSpPr>
          <p:spPr bwMode="auto">
            <a:xfrm>
              <a:off x="1644576" y="4716959"/>
              <a:ext cx="479969" cy="76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US" altLang="en-US" sz="4400">
                  <a:solidFill>
                    <a:prstClr val="white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5131" name="TextBox 37"/>
            <p:cNvSpPr txBox="1">
              <a:spLocks noChangeArrowheads="1"/>
            </p:cNvSpPr>
            <p:nvPr/>
          </p:nvSpPr>
          <p:spPr bwMode="auto">
            <a:xfrm>
              <a:off x="3319674" y="4685782"/>
              <a:ext cx="8182923" cy="107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1219170"/>
              <a:r>
                <a:rPr lang="en-GB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Hình thành phẩm chất yêu nước, trách nhiệm, chăm chỉ.</a:t>
              </a:r>
              <a:endPara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0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đang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gì</a:t>
            </a:r>
            <a:r>
              <a:rPr lang="en-US" sz="2400" dirty="0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Lan,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xã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huyện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Giang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Huy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tớ</a:t>
            </a:r>
            <a:r>
              <a:rPr lang="en-US" sz="2400" dirty="0">
                <a:solidFill>
                  <a:srgbClr val="000000"/>
                </a:solidFill>
              </a:rPr>
              <a:t> ở </a:t>
            </a:r>
            <a:r>
              <a:rPr lang="en-US" sz="2400" dirty="0" err="1">
                <a:solidFill>
                  <a:srgbClr val="000000"/>
                </a:solidFill>
              </a:rPr>
              <a:t>phường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</a:t>
            </a:r>
            <a:r>
              <a:rPr lang="en-US" sz="2400" dirty="0">
                <a:solidFill>
                  <a:srgbClr val="000000"/>
                </a:solidFill>
              </a:rPr>
              <a:t> Mao, </a:t>
            </a:r>
            <a:r>
              <a:rPr lang="en-US" sz="2400" dirty="0" err="1">
                <a:solidFill>
                  <a:srgbClr val="000000"/>
                </a:solidFill>
              </a:rPr>
              <a:t>thành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phố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Vinh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Nghệ</a:t>
            </a:r>
            <a:r>
              <a:rPr lang="en-US" sz="2400" dirty="0">
                <a:solidFill>
                  <a:srgbClr val="000000"/>
                </a:solidFill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Giới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mình</a:t>
            </a:r>
            <a:endParaRPr lang="en-US" sz="2400" dirty="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4"/>
                </a:solidFill>
              </a:rPr>
              <a:t>     + </a:t>
            </a:r>
            <a:r>
              <a:rPr lang="en-US" sz="2400" dirty="0" err="1">
                <a:solidFill>
                  <a:schemeClr val="accent4"/>
                </a:solidFill>
              </a:rPr>
              <a:t>Địa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: </a:t>
            </a:r>
            <a:r>
              <a:rPr lang="en-US" sz="2400" dirty="0" err="1">
                <a:solidFill>
                  <a:schemeClr val="accent4"/>
                </a:solidFill>
              </a:rPr>
              <a:t>Xã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(</a:t>
            </a:r>
            <a:r>
              <a:rPr lang="en-US" sz="2400" dirty="0" err="1">
                <a:solidFill>
                  <a:schemeClr val="accent4"/>
                </a:solidFill>
              </a:rPr>
              <a:t>thành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phố</a:t>
            </a:r>
            <a:r>
              <a:rPr lang="en-US" sz="2400" dirty="0">
                <a:solidFill>
                  <a:schemeClr val="accent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-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tỉnh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vùng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núi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phía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bắc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biển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+mj-lt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+mj-lt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- </a:t>
            </a:r>
            <a:r>
              <a:rPr lang="en-US" sz="2400" dirty="0" err="1">
                <a:solidFill>
                  <a:srgbClr val="000000"/>
                </a:solidFill>
              </a:rPr>
              <a:t>Các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tỉnh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vùng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bằng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thôn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8453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378</Words>
  <Application>Microsoft Office PowerPoint</Application>
  <PresentationFormat>Widescreen</PresentationFormat>
  <Paragraphs>66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Quicksand Medium</vt:lpstr>
      <vt:lpstr>Times New Roman</vt:lpstr>
      <vt:lpstr>UTM Cookies</vt:lpstr>
      <vt:lpstr>Cute Sticker by Slidesgo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Dương</cp:lastModifiedBy>
  <cp:revision>24</cp:revision>
  <dcterms:created xsi:type="dcterms:W3CDTF">2021-06-11T02:39:36Z</dcterms:created>
  <dcterms:modified xsi:type="dcterms:W3CDTF">2025-09-05T13:02:41Z</dcterms:modified>
</cp:coreProperties>
</file>