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2" r:id="rId2"/>
    <p:sldId id="290" r:id="rId3"/>
    <p:sldId id="293" r:id="rId4"/>
    <p:sldId id="294" r:id="rId5"/>
    <p:sldId id="295" r:id="rId6"/>
    <p:sldId id="296" r:id="rId7"/>
    <p:sldId id="282" r:id="rId8"/>
    <p:sldId id="299" r:id="rId9"/>
    <p:sldId id="291" r:id="rId10"/>
    <p:sldId id="283" r:id="rId11"/>
    <p:sldId id="284" r:id="rId12"/>
    <p:sldId id="285" r:id="rId13"/>
    <p:sldId id="287" r:id="rId14"/>
    <p:sldId id="288" r:id="rId15"/>
    <p:sldId id="289" r:id="rId16"/>
    <p:sldId id="298" r:id="rId17"/>
    <p:sldId id="297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235"/>
    <a:srgbClr val="EB54E9"/>
    <a:srgbClr val="D34CD6"/>
    <a:srgbClr val="D8F3FC"/>
    <a:srgbClr val="EF5F5F"/>
    <a:srgbClr val="9CDCF8"/>
    <a:srgbClr val="BED096"/>
    <a:srgbClr val="FFF89A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21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E3340-EF21-4E9A-B809-5F39085C6C6D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0CCF9-DC4D-4098-8D82-67B7ABB5F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06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966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89"/>
          </a:p>
        </p:txBody>
      </p:sp>
    </p:spTree>
    <p:extLst>
      <p:ext uri="{BB962C8B-B14F-4D97-AF65-F5344CB8AC3E}">
        <p14:creationId xmlns:p14="http://schemas.microsoft.com/office/powerpoint/2010/main" val="1867678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24" Type="http://schemas.openxmlformats.org/officeDocument/2006/relationships/image" Target="../media/image20.png"/><Relationship Id="rId5" Type="http://schemas.openxmlformats.org/officeDocument/2006/relationships/image" Target="../media/image9.png"/><Relationship Id="rId15" Type="http://schemas.microsoft.com/office/2007/relationships/hdphoto" Target="../media/hdphoto5.wdp"/><Relationship Id="rId23" Type="http://schemas.openxmlformats.org/officeDocument/2006/relationships/image" Target="../media/image19.png"/><Relationship Id="rId10" Type="http://schemas.openxmlformats.org/officeDocument/2006/relationships/image" Target="../media/image12.png"/><Relationship Id="rId19" Type="http://schemas.microsoft.com/office/2007/relationships/hdphoto" Target="../media/hdphoto7.wdp"/><Relationship Id="rId4" Type="http://schemas.openxmlformats.org/officeDocument/2006/relationships/image" Target="../media/image8.jpeg"/><Relationship Id="rId9" Type="http://schemas.microsoft.com/office/2007/relationships/hdphoto" Target="../media/hdphoto2.wdp"/><Relationship Id="rId14" Type="http://schemas.openxmlformats.org/officeDocument/2006/relationships/image" Target="../media/image14.png"/><Relationship Id="rId22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8.png"/><Relationship Id="rId3" Type="http://schemas.microsoft.com/office/2007/relationships/hdphoto" Target="../media/hdphoto8.wdp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11" Type="http://schemas.openxmlformats.org/officeDocument/2006/relationships/image" Target="../media/image17.png"/><Relationship Id="rId5" Type="http://schemas.openxmlformats.org/officeDocument/2006/relationships/image" Target="../media/image23.GIF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microsoft.com/office/2007/relationships/hdphoto" Target="../media/hdphoto9.wdp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microsoft.com/office/2007/relationships/hdphoto" Target="../media/hdphoto10.wdp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23.GIF"/><Relationship Id="rId9" Type="http://schemas.microsoft.com/office/2007/relationships/hdphoto" Target="../media/hdphoto9.wdp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microsoft.com/office/2007/relationships/hdphoto" Target="../media/hdphoto11.wdp"/><Relationship Id="rId12" Type="http://schemas.openxmlformats.org/officeDocument/2006/relationships/image" Target="../media/image18.png"/><Relationship Id="rId2" Type="http://schemas.openxmlformats.org/officeDocument/2006/relationships/image" Target="../media/image33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35.png"/><Relationship Id="rId10" Type="http://schemas.openxmlformats.org/officeDocument/2006/relationships/image" Target="../media/image17.png"/><Relationship Id="rId4" Type="http://schemas.openxmlformats.org/officeDocument/2006/relationships/image" Target="../media/image23.GIF"/><Relationship Id="rId9" Type="http://schemas.microsoft.com/office/2007/relationships/hdphoto" Target="../media/hdphoto9.wdp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7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2E308169-74C5-CE42-ACF0-CECD0DAD6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014" y="43103"/>
            <a:ext cx="2834086" cy="1093588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A248C4-11D3-3846-B35E-C8B631555C97}"/>
              </a:ext>
            </a:extLst>
          </p:cNvPr>
          <p:cNvGrpSpPr/>
          <p:nvPr/>
        </p:nvGrpSpPr>
        <p:grpSpPr>
          <a:xfrm>
            <a:off x="821414" y="911582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1ADDEE8-9711-BA47-B181-9E85604589F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17EA2C-4887-154E-8D43-A631594E16A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B8EAFE8-E7C3-C641-BA88-EF1C344353FD}"/>
              </a:ext>
            </a:extLst>
          </p:cNvPr>
          <p:cNvSpPr txBox="1"/>
          <p:nvPr/>
        </p:nvSpPr>
        <p:spPr>
          <a:xfrm>
            <a:off x="1481609" y="1136691"/>
            <a:ext cx="95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cs typeface="Arial" panose="020B0604020202020204" pitchFamily="34" charset="0"/>
              </a:rPr>
              <a:t>Em ước lượng xem trong hình có khoảng mấy chục viên bi rồi đếm số bi trong hình đó (theo mẫu):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38EC5D-0B1D-BE42-93B6-BC2C86217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26" y="2147673"/>
            <a:ext cx="4441879" cy="39078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C3EC1E-F574-E744-80B4-E635468F666F}"/>
              </a:ext>
            </a:extLst>
          </p:cNvPr>
          <p:cNvSpPr txBox="1"/>
          <p:nvPr/>
        </p:nvSpPr>
        <p:spPr>
          <a:xfrm>
            <a:off x="5846780" y="2951946"/>
            <a:ext cx="5157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cs typeface="Arial" panose="020B0604020202020204" pitchFamily="34" charset="0"/>
              </a:rPr>
              <a:t>- Em ước lượng được: Khoảng 3 chục viên bi.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D5AC15-155A-0443-B1EE-22F2762CD66D}"/>
              </a:ext>
            </a:extLst>
          </p:cNvPr>
          <p:cNvSpPr txBox="1"/>
          <p:nvPr/>
        </p:nvSpPr>
        <p:spPr>
          <a:xfrm>
            <a:off x="5846780" y="4261604"/>
            <a:ext cx="515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cs typeface="Arial" panose="020B0604020202020204" pitchFamily="34" charset="0"/>
              </a:rPr>
              <a:t>- Em đếm được: 32 viên bi.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7714F94-79B2-1B4D-9E98-4E09F472846C}"/>
              </a:ext>
            </a:extLst>
          </p:cNvPr>
          <p:cNvSpPr/>
          <p:nvPr/>
        </p:nvSpPr>
        <p:spPr>
          <a:xfrm>
            <a:off x="3960330" y="2895106"/>
            <a:ext cx="1540043" cy="2457636"/>
          </a:xfrm>
          <a:custGeom>
            <a:avLst/>
            <a:gdLst>
              <a:gd name="connsiteX0" fmla="*/ 7513 w 1527661"/>
              <a:gd name="connsiteY0" fmla="*/ 615537 h 2496318"/>
              <a:gd name="connsiteX1" fmla="*/ 40170 w 1527661"/>
              <a:gd name="connsiteY1" fmla="*/ 321623 h 2496318"/>
              <a:gd name="connsiteX2" fmla="*/ 317756 w 1527661"/>
              <a:gd name="connsiteY2" fmla="*/ 11380 h 2496318"/>
              <a:gd name="connsiteX3" fmla="*/ 872927 w 1527661"/>
              <a:gd name="connsiteY3" fmla="*/ 93023 h 2496318"/>
              <a:gd name="connsiteX4" fmla="*/ 1313799 w 1527661"/>
              <a:gd name="connsiteY4" fmla="*/ 337951 h 2496318"/>
              <a:gd name="connsiteX5" fmla="*/ 1526070 w 1527661"/>
              <a:gd name="connsiteY5" fmla="*/ 697180 h 2496318"/>
              <a:gd name="connsiteX6" fmla="*/ 1411770 w 1527661"/>
              <a:gd name="connsiteY6" fmla="*/ 1056408 h 2496318"/>
              <a:gd name="connsiteX7" fmla="*/ 1428099 w 1527661"/>
              <a:gd name="connsiteY7" fmla="*/ 2085108 h 2496318"/>
              <a:gd name="connsiteX8" fmla="*/ 1085199 w 1527661"/>
              <a:gd name="connsiteY8" fmla="*/ 2493323 h 2496318"/>
              <a:gd name="connsiteX9" fmla="*/ 774956 w 1527661"/>
              <a:gd name="connsiteY9" fmla="*/ 1905494 h 2496318"/>
              <a:gd name="connsiteX10" fmla="*/ 497370 w 1527661"/>
              <a:gd name="connsiteY10" fmla="*/ 1709551 h 2496318"/>
              <a:gd name="connsiteX11" fmla="*/ 121813 w 1527661"/>
              <a:gd name="connsiteY11" fmla="*/ 1774865 h 2496318"/>
              <a:gd name="connsiteX12" fmla="*/ 7513 w 1527661"/>
              <a:gd name="connsiteY12" fmla="*/ 746165 h 2496318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497370 w 1527661"/>
              <a:gd name="connsiteY10" fmla="*/ 1709551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505171"/>
              <a:gd name="connsiteX1" fmla="*/ 40170 w 1527661"/>
              <a:gd name="connsiteY1" fmla="*/ 321623 h 2505171"/>
              <a:gd name="connsiteX2" fmla="*/ 317756 w 1527661"/>
              <a:gd name="connsiteY2" fmla="*/ 11380 h 2505171"/>
              <a:gd name="connsiteX3" fmla="*/ 872927 w 1527661"/>
              <a:gd name="connsiteY3" fmla="*/ 93023 h 2505171"/>
              <a:gd name="connsiteX4" fmla="*/ 1313799 w 1527661"/>
              <a:gd name="connsiteY4" fmla="*/ 337951 h 2505171"/>
              <a:gd name="connsiteX5" fmla="*/ 1526070 w 1527661"/>
              <a:gd name="connsiteY5" fmla="*/ 697180 h 2505171"/>
              <a:gd name="connsiteX6" fmla="*/ 1411770 w 1527661"/>
              <a:gd name="connsiteY6" fmla="*/ 1056408 h 2505171"/>
              <a:gd name="connsiteX7" fmla="*/ 1428099 w 1527661"/>
              <a:gd name="connsiteY7" fmla="*/ 2085108 h 2505171"/>
              <a:gd name="connsiteX8" fmla="*/ 1085199 w 1527661"/>
              <a:gd name="connsiteY8" fmla="*/ 2493323 h 2505171"/>
              <a:gd name="connsiteX9" fmla="*/ 872928 w 1527661"/>
              <a:gd name="connsiteY9" fmla="*/ 2068780 h 2505171"/>
              <a:gd name="connsiteX10" fmla="*/ 611670 w 1527661"/>
              <a:gd name="connsiteY10" fmla="*/ 1774865 h 2505171"/>
              <a:gd name="connsiteX11" fmla="*/ 121813 w 1527661"/>
              <a:gd name="connsiteY11" fmla="*/ 1774865 h 2505171"/>
              <a:gd name="connsiteX12" fmla="*/ 7513 w 1527661"/>
              <a:gd name="connsiteY12" fmla="*/ 746165 h 2505171"/>
              <a:gd name="connsiteX0" fmla="*/ 7513 w 1527661"/>
              <a:gd name="connsiteY0" fmla="*/ 615537 h 2458023"/>
              <a:gd name="connsiteX1" fmla="*/ 40170 w 1527661"/>
              <a:gd name="connsiteY1" fmla="*/ 321623 h 2458023"/>
              <a:gd name="connsiteX2" fmla="*/ 317756 w 1527661"/>
              <a:gd name="connsiteY2" fmla="*/ 11380 h 2458023"/>
              <a:gd name="connsiteX3" fmla="*/ 872927 w 1527661"/>
              <a:gd name="connsiteY3" fmla="*/ 93023 h 2458023"/>
              <a:gd name="connsiteX4" fmla="*/ 1313799 w 1527661"/>
              <a:gd name="connsiteY4" fmla="*/ 337951 h 2458023"/>
              <a:gd name="connsiteX5" fmla="*/ 1526070 w 1527661"/>
              <a:gd name="connsiteY5" fmla="*/ 697180 h 2458023"/>
              <a:gd name="connsiteX6" fmla="*/ 1411770 w 1527661"/>
              <a:gd name="connsiteY6" fmla="*/ 1056408 h 2458023"/>
              <a:gd name="connsiteX7" fmla="*/ 1428099 w 1527661"/>
              <a:gd name="connsiteY7" fmla="*/ 2085108 h 2458023"/>
              <a:gd name="connsiteX8" fmla="*/ 1068871 w 1527661"/>
              <a:gd name="connsiteY8" fmla="*/ 2444337 h 2458023"/>
              <a:gd name="connsiteX9" fmla="*/ 872928 w 1527661"/>
              <a:gd name="connsiteY9" fmla="*/ 2068780 h 2458023"/>
              <a:gd name="connsiteX10" fmla="*/ 611670 w 1527661"/>
              <a:gd name="connsiteY10" fmla="*/ 1774865 h 2458023"/>
              <a:gd name="connsiteX11" fmla="*/ 121813 w 1527661"/>
              <a:gd name="connsiteY11" fmla="*/ 1774865 h 2458023"/>
              <a:gd name="connsiteX12" fmla="*/ 7513 w 1527661"/>
              <a:gd name="connsiteY12" fmla="*/ 746165 h 2458023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611670 w 1540043"/>
              <a:gd name="connsiteY10" fmla="*/ 1774865 h 2457636"/>
              <a:gd name="connsiteX11" fmla="*/ 121813 w 1540043"/>
              <a:gd name="connsiteY11" fmla="*/ 1774865 h 2457636"/>
              <a:gd name="connsiteX12" fmla="*/ 7513 w 1540043"/>
              <a:gd name="connsiteY12" fmla="*/ 746165 h 245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40043" h="2457636">
                <a:moveTo>
                  <a:pt x="7513" y="615537"/>
                </a:moveTo>
                <a:cubicBezTo>
                  <a:pt x="-2012" y="518926"/>
                  <a:pt x="-11537" y="422316"/>
                  <a:pt x="40170" y="321623"/>
                </a:cubicBezTo>
                <a:cubicBezTo>
                  <a:pt x="91877" y="220930"/>
                  <a:pt x="178963" y="49480"/>
                  <a:pt x="317756" y="11380"/>
                </a:cubicBezTo>
                <a:cubicBezTo>
                  <a:pt x="456549" y="-26720"/>
                  <a:pt x="706920" y="38595"/>
                  <a:pt x="872927" y="93023"/>
                </a:cubicBezTo>
                <a:cubicBezTo>
                  <a:pt x="1038934" y="147451"/>
                  <a:pt x="1204942" y="237258"/>
                  <a:pt x="1313799" y="337951"/>
                </a:cubicBezTo>
                <a:cubicBezTo>
                  <a:pt x="1422656" y="438644"/>
                  <a:pt x="1493413" y="569273"/>
                  <a:pt x="1526070" y="697180"/>
                </a:cubicBezTo>
                <a:cubicBezTo>
                  <a:pt x="1558727" y="825087"/>
                  <a:pt x="1526071" y="874073"/>
                  <a:pt x="1509742" y="1105394"/>
                </a:cubicBezTo>
                <a:cubicBezTo>
                  <a:pt x="1493414" y="1336715"/>
                  <a:pt x="1501578" y="1861951"/>
                  <a:pt x="1428099" y="2085108"/>
                </a:cubicBezTo>
                <a:cubicBezTo>
                  <a:pt x="1354621" y="2308265"/>
                  <a:pt x="1308356" y="2512372"/>
                  <a:pt x="1068871" y="2444337"/>
                </a:cubicBezTo>
                <a:cubicBezTo>
                  <a:pt x="829386" y="2376302"/>
                  <a:pt x="949128" y="2180359"/>
                  <a:pt x="872928" y="2068780"/>
                </a:cubicBezTo>
                <a:cubicBezTo>
                  <a:pt x="796728" y="1957201"/>
                  <a:pt x="736856" y="1823851"/>
                  <a:pt x="611670" y="1774865"/>
                </a:cubicBezTo>
                <a:cubicBezTo>
                  <a:pt x="486484" y="1725879"/>
                  <a:pt x="203456" y="1935429"/>
                  <a:pt x="121813" y="1774865"/>
                </a:cubicBezTo>
                <a:cubicBezTo>
                  <a:pt x="40170" y="1614301"/>
                  <a:pt x="23841" y="1180233"/>
                  <a:pt x="7513" y="746165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ectangle 10"/>
          <p:cNvSpPr/>
          <p:nvPr/>
        </p:nvSpPr>
        <p:spPr>
          <a:xfrm>
            <a:off x="9762031" y="6495393"/>
            <a:ext cx="1631183" cy="26801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12" name="Google Shape;3360;p36"/>
          <p:cNvGrpSpPr/>
          <p:nvPr/>
        </p:nvGrpSpPr>
        <p:grpSpPr>
          <a:xfrm rot="19785531">
            <a:off x="10820231" y="5533482"/>
            <a:ext cx="1685568" cy="1277076"/>
            <a:chOff x="6289676" y="1855687"/>
            <a:chExt cx="503552" cy="501092"/>
          </a:xfrm>
        </p:grpSpPr>
        <p:sp>
          <p:nvSpPr>
            <p:cNvPr id="13" name="Google Shape;3361;p36"/>
            <p:cNvSpPr/>
            <p:nvPr/>
          </p:nvSpPr>
          <p:spPr>
            <a:xfrm>
              <a:off x="6289676" y="1855687"/>
              <a:ext cx="503552" cy="501092"/>
            </a:xfrm>
            <a:custGeom>
              <a:avLst/>
              <a:gdLst/>
              <a:ahLst/>
              <a:cxnLst/>
              <a:rect l="l" t="t" r="r" b="b"/>
              <a:pathLst>
                <a:path w="45840" h="45616" extrusionOk="0">
                  <a:moveTo>
                    <a:pt x="22882" y="45515"/>
                  </a:moveTo>
                  <a:cubicBezTo>
                    <a:pt x="18747" y="45390"/>
                    <a:pt x="14587" y="45289"/>
                    <a:pt x="10602" y="44011"/>
                  </a:cubicBezTo>
                  <a:cubicBezTo>
                    <a:pt x="8471" y="43334"/>
                    <a:pt x="6491" y="42432"/>
                    <a:pt x="4812" y="40928"/>
                  </a:cubicBezTo>
                  <a:cubicBezTo>
                    <a:pt x="1955" y="38347"/>
                    <a:pt x="602" y="35039"/>
                    <a:pt x="326" y="31254"/>
                  </a:cubicBezTo>
                  <a:cubicBezTo>
                    <a:pt x="0" y="26868"/>
                    <a:pt x="977" y="22683"/>
                    <a:pt x="2481" y="18597"/>
                  </a:cubicBezTo>
                  <a:cubicBezTo>
                    <a:pt x="3183" y="16718"/>
                    <a:pt x="4336" y="15089"/>
                    <a:pt x="5639" y="13560"/>
                  </a:cubicBezTo>
                  <a:cubicBezTo>
                    <a:pt x="6040" y="13059"/>
                    <a:pt x="6090" y="12758"/>
                    <a:pt x="5689" y="12206"/>
                  </a:cubicBezTo>
                  <a:cubicBezTo>
                    <a:pt x="2757" y="7971"/>
                    <a:pt x="4561" y="2532"/>
                    <a:pt x="9424" y="878"/>
                  </a:cubicBezTo>
                  <a:cubicBezTo>
                    <a:pt x="11855" y="76"/>
                    <a:pt x="14236" y="853"/>
                    <a:pt x="15664" y="2958"/>
                  </a:cubicBezTo>
                  <a:cubicBezTo>
                    <a:pt x="16391" y="4036"/>
                    <a:pt x="16917" y="5189"/>
                    <a:pt x="17043" y="6517"/>
                  </a:cubicBezTo>
                  <a:cubicBezTo>
                    <a:pt x="17118" y="7169"/>
                    <a:pt x="17369" y="7294"/>
                    <a:pt x="18020" y="7219"/>
                  </a:cubicBezTo>
                  <a:cubicBezTo>
                    <a:pt x="21354" y="6818"/>
                    <a:pt x="24712" y="6818"/>
                    <a:pt x="28070" y="7244"/>
                  </a:cubicBezTo>
                  <a:cubicBezTo>
                    <a:pt x="28572" y="7319"/>
                    <a:pt x="28747" y="7169"/>
                    <a:pt x="28797" y="6718"/>
                  </a:cubicBezTo>
                  <a:cubicBezTo>
                    <a:pt x="28973" y="5540"/>
                    <a:pt x="29349" y="4462"/>
                    <a:pt x="29925" y="3434"/>
                  </a:cubicBezTo>
                  <a:cubicBezTo>
                    <a:pt x="31404" y="928"/>
                    <a:pt x="33910" y="1"/>
                    <a:pt x="36642" y="953"/>
                  </a:cubicBezTo>
                  <a:cubicBezTo>
                    <a:pt x="41379" y="2582"/>
                    <a:pt x="43158" y="8196"/>
                    <a:pt x="40176" y="12231"/>
                  </a:cubicBezTo>
                  <a:cubicBezTo>
                    <a:pt x="39825" y="12733"/>
                    <a:pt x="39775" y="13008"/>
                    <a:pt x="40201" y="13485"/>
                  </a:cubicBezTo>
                  <a:cubicBezTo>
                    <a:pt x="43409" y="16968"/>
                    <a:pt x="44587" y="21304"/>
                    <a:pt x="45339" y="25815"/>
                  </a:cubicBezTo>
                  <a:cubicBezTo>
                    <a:pt x="45740" y="28146"/>
                    <a:pt x="45840" y="30527"/>
                    <a:pt x="45389" y="32858"/>
                  </a:cubicBezTo>
                  <a:cubicBezTo>
                    <a:pt x="44436" y="37971"/>
                    <a:pt x="41679" y="41655"/>
                    <a:pt x="36717" y="43510"/>
                  </a:cubicBezTo>
                  <a:cubicBezTo>
                    <a:pt x="34010" y="44537"/>
                    <a:pt x="31228" y="45089"/>
                    <a:pt x="28346" y="45264"/>
                  </a:cubicBezTo>
                  <a:cubicBezTo>
                    <a:pt x="26542" y="45364"/>
                    <a:pt x="24712" y="45615"/>
                    <a:pt x="22882" y="45515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62;p36"/>
            <p:cNvSpPr/>
            <p:nvPr/>
          </p:nvSpPr>
          <p:spPr>
            <a:xfrm>
              <a:off x="6375020" y="1900847"/>
              <a:ext cx="55353" cy="58649"/>
            </a:xfrm>
            <a:custGeom>
              <a:avLst/>
              <a:gdLst/>
              <a:ahLst/>
              <a:cxnLst/>
              <a:rect l="l" t="t" r="r" b="b"/>
              <a:pathLst>
                <a:path w="5039" h="5339" extrusionOk="0">
                  <a:moveTo>
                    <a:pt x="26" y="2607"/>
                  </a:moveTo>
                  <a:cubicBezTo>
                    <a:pt x="51" y="1103"/>
                    <a:pt x="1178" y="0"/>
                    <a:pt x="2632" y="50"/>
                  </a:cubicBezTo>
                  <a:cubicBezTo>
                    <a:pt x="3985" y="100"/>
                    <a:pt x="5038" y="1379"/>
                    <a:pt x="4963" y="2882"/>
                  </a:cubicBezTo>
                  <a:cubicBezTo>
                    <a:pt x="4913" y="4286"/>
                    <a:pt x="3760" y="5338"/>
                    <a:pt x="2331" y="5288"/>
                  </a:cubicBezTo>
                  <a:cubicBezTo>
                    <a:pt x="978" y="5263"/>
                    <a:pt x="1" y="4110"/>
                    <a:pt x="26" y="26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63;p36"/>
            <p:cNvSpPr/>
            <p:nvPr/>
          </p:nvSpPr>
          <p:spPr>
            <a:xfrm>
              <a:off x="6654198" y="1901122"/>
              <a:ext cx="54519" cy="58100"/>
            </a:xfrm>
            <a:custGeom>
              <a:avLst/>
              <a:gdLst/>
              <a:ahLst/>
              <a:cxnLst/>
              <a:rect l="l" t="t" r="r" b="b"/>
              <a:pathLst>
                <a:path w="4963" h="5289" extrusionOk="0">
                  <a:moveTo>
                    <a:pt x="2456" y="25"/>
                  </a:moveTo>
                  <a:cubicBezTo>
                    <a:pt x="3860" y="50"/>
                    <a:pt x="4963" y="1228"/>
                    <a:pt x="4938" y="2707"/>
                  </a:cubicBezTo>
                  <a:cubicBezTo>
                    <a:pt x="4887" y="4211"/>
                    <a:pt x="3860" y="5288"/>
                    <a:pt x="2481" y="5263"/>
                  </a:cubicBezTo>
                  <a:cubicBezTo>
                    <a:pt x="1053" y="5238"/>
                    <a:pt x="0" y="4161"/>
                    <a:pt x="0" y="2732"/>
                  </a:cubicBezTo>
                  <a:cubicBezTo>
                    <a:pt x="0" y="1178"/>
                    <a:pt x="1078" y="0"/>
                    <a:pt x="2456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64;p36"/>
            <p:cNvSpPr/>
            <p:nvPr/>
          </p:nvSpPr>
          <p:spPr>
            <a:xfrm>
              <a:off x="6398419" y="2010151"/>
              <a:ext cx="76005" cy="44061"/>
            </a:xfrm>
            <a:custGeom>
              <a:avLst/>
              <a:gdLst/>
              <a:ahLst/>
              <a:cxnLst/>
              <a:rect l="l" t="t" r="r" b="b"/>
              <a:pathLst>
                <a:path w="6919" h="4011" extrusionOk="0">
                  <a:moveTo>
                    <a:pt x="3835" y="75"/>
                  </a:moveTo>
                  <a:cubicBezTo>
                    <a:pt x="4262" y="75"/>
                    <a:pt x="4663" y="50"/>
                    <a:pt x="5089" y="75"/>
                  </a:cubicBezTo>
                  <a:cubicBezTo>
                    <a:pt x="5966" y="175"/>
                    <a:pt x="6693" y="852"/>
                    <a:pt x="6818" y="1629"/>
                  </a:cubicBezTo>
                  <a:cubicBezTo>
                    <a:pt x="6918" y="2331"/>
                    <a:pt x="6442" y="3083"/>
                    <a:pt x="5590" y="3434"/>
                  </a:cubicBezTo>
                  <a:cubicBezTo>
                    <a:pt x="4262" y="3960"/>
                    <a:pt x="2908" y="4010"/>
                    <a:pt x="1580" y="3559"/>
                  </a:cubicBezTo>
                  <a:cubicBezTo>
                    <a:pt x="226" y="3108"/>
                    <a:pt x="1" y="1729"/>
                    <a:pt x="1053" y="752"/>
                  </a:cubicBezTo>
                  <a:cubicBezTo>
                    <a:pt x="1855" y="0"/>
                    <a:pt x="2858" y="50"/>
                    <a:pt x="3835" y="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65;p36"/>
            <p:cNvSpPr/>
            <p:nvPr/>
          </p:nvSpPr>
          <p:spPr>
            <a:xfrm>
              <a:off x="6609873" y="2009316"/>
              <a:ext cx="74061" cy="43512"/>
            </a:xfrm>
            <a:custGeom>
              <a:avLst/>
              <a:gdLst/>
              <a:ahLst/>
              <a:cxnLst/>
              <a:rect l="l" t="t" r="r" b="b"/>
              <a:pathLst>
                <a:path w="6742" h="3961" extrusionOk="0">
                  <a:moveTo>
                    <a:pt x="3459" y="3860"/>
                  </a:moveTo>
                  <a:cubicBezTo>
                    <a:pt x="2682" y="3961"/>
                    <a:pt x="1980" y="3810"/>
                    <a:pt x="1278" y="3485"/>
                  </a:cubicBezTo>
                  <a:cubicBezTo>
                    <a:pt x="476" y="3134"/>
                    <a:pt x="0" y="2407"/>
                    <a:pt x="50" y="1680"/>
                  </a:cubicBezTo>
                  <a:cubicBezTo>
                    <a:pt x="100" y="1053"/>
                    <a:pt x="777" y="302"/>
                    <a:pt x="1554" y="226"/>
                  </a:cubicBezTo>
                  <a:cubicBezTo>
                    <a:pt x="2682" y="76"/>
                    <a:pt x="3835" y="1"/>
                    <a:pt x="4988" y="327"/>
                  </a:cubicBezTo>
                  <a:cubicBezTo>
                    <a:pt x="5489" y="477"/>
                    <a:pt x="5865" y="778"/>
                    <a:pt x="6166" y="1179"/>
                  </a:cubicBezTo>
                  <a:cubicBezTo>
                    <a:pt x="6742" y="2006"/>
                    <a:pt x="6541" y="2858"/>
                    <a:pt x="5714" y="3409"/>
                  </a:cubicBezTo>
                  <a:cubicBezTo>
                    <a:pt x="5013" y="3886"/>
                    <a:pt x="4236" y="3936"/>
                    <a:pt x="3459" y="386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66;p36"/>
            <p:cNvSpPr/>
            <p:nvPr/>
          </p:nvSpPr>
          <p:spPr>
            <a:xfrm>
              <a:off x="6502767" y="1995826"/>
              <a:ext cx="77104" cy="49575"/>
            </a:xfrm>
            <a:custGeom>
              <a:avLst/>
              <a:gdLst/>
              <a:ahLst/>
              <a:cxnLst/>
              <a:rect l="l" t="t" r="r" b="b"/>
              <a:pathLst>
                <a:path w="7019" h="4513" extrusionOk="0">
                  <a:moveTo>
                    <a:pt x="7018" y="527"/>
                  </a:moveTo>
                  <a:cubicBezTo>
                    <a:pt x="6993" y="627"/>
                    <a:pt x="6968" y="753"/>
                    <a:pt x="6918" y="853"/>
                  </a:cubicBezTo>
                  <a:cubicBezTo>
                    <a:pt x="6367" y="2206"/>
                    <a:pt x="5339" y="3184"/>
                    <a:pt x="4286" y="4111"/>
                  </a:cubicBezTo>
                  <a:cubicBezTo>
                    <a:pt x="3835" y="4512"/>
                    <a:pt x="3259" y="4512"/>
                    <a:pt x="2808" y="4111"/>
                  </a:cubicBezTo>
                  <a:cubicBezTo>
                    <a:pt x="1780" y="3209"/>
                    <a:pt x="803" y="2231"/>
                    <a:pt x="226" y="953"/>
                  </a:cubicBezTo>
                  <a:cubicBezTo>
                    <a:pt x="126" y="728"/>
                    <a:pt x="1" y="477"/>
                    <a:pt x="201" y="251"/>
                  </a:cubicBezTo>
                  <a:cubicBezTo>
                    <a:pt x="452" y="1"/>
                    <a:pt x="727" y="176"/>
                    <a:pt x="978" y="327"/>
                  </a:cubicBezTo>
                  <a:cubicBezTo>
                    <a:pt x="1780" y="803"/>
                    <a:pt x="2331" y="1530"/>
                    <a:pt x="2983" y="2156"/>
                  </a:cubicBezTo>
                  <a:cubicBezTo>
                    <a:pt x="3560" y="2708"/>
                    <a:pt x="3560" y="2708"/>
                    <a:pt x="4136" y="2156"/>
                  </a:cubicBezTo>
                  <a:cubicBezTo>
                    <a:pt x="4712" y="1605"/>
                    <a:pt x="5264" y="1053"/>
                    <a:pt x="5840" y="527"/>
                  </a:cubicBezTo>
                  <a:cubicBezTo>
                    <a:pt x="6066" y="327"/>
                    <a:pt x="6291" y="151"/>
                    <a:pt x="6617" y="126"/>
                  </a:cubicBezTo>
                  <a:cubicBezTo>
                    <a:pt x="6868" y="126"/>
                    <a:pt x="6993" y="251"/>
                    <a:pt x="7018" y="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5257;p55"/>
          <p:cNvGrpSpPr/>
          <p:nvPr/>
        </p:nvGrpSpPr>
        <p:grpSpPr>
          <a:xfrm rot="20708209">
            <a:off x="613854" y="5257979"/>
            <a:ext cx="653309" cy="1298977"/>
            <a:chOff x="2203410" y="2891304"/>
            <a:chExt cx="516654" cy="1027265"/>
          </a:xfrm>
        </p:grpSpPr>
        <p:sp>
          <p:nvSpPr>
            <p:cNvPr id="20" name="Google Shape;5258;p55"/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59;p55"/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60;p55"/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261;p55"/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262;p55"/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263;p55"/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264;p55"/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265;p55"/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266;p55"/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67;p55"/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68;p55"/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69;p55"/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70;p55"/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71;p55"/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3130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3D717085-4758-7144-8ECC-2CEE43E6B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014" y="43103"/>
            <a:ext cx="2834086" cy="1093588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EB615BA-FC2C-4F42-938D-FCD35850E014}"/>
              </a:ext>
            </a:extLst>
          </p:cNvPr>
          <p:cNvGrpSpPr/>
          <p:nvPr/>
        </p:nvGrpSpPr>
        <p:grpSpPr>
          <a:xfrm>
            <a:off x="821414" y="911582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7C856D5-0461-3D48-8473-FB3058EF8C6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DDE5EC-DD4A-F645-BF33-5DAC1A30C75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6A3C510-7F22-9C44-9EF9-9D75BCFB4B43}"/>
              </a:ext>
            </a:extLst>
          </p:cNvPr>
          <p:cNvSpPr txBox="1"/>
          <p:nvPr/>
        </p:nvSpPr>
        <p:spPr>
          <a:xfrm>
            <a:off x="1481609" y="1136691"/>
            <a:ext cx="95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cs typeface="Arial" panose="020B0604020202020204" pitchFamily="34" charset="0"/>
              </a:rPr>
              <a:t>Em ước lượng xem trong hình có khoảng mấy chục viên bi rồi đếm số bi trong hình đó (theo mẫu):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78A757-0262-BB4E-9E99-87EB343B7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900" y="2090798"/>
            <a:ext cx="4761100" cy="43485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DE5A23-BCC8-444F-BE67-7B8E58476A96}"/>
              </a:ext>
            </a:extLst>
          </p:cNvPr>
          <p:cNvSpPr txBox="1"/>
          <p:nvPr/>
        </p:nvSpPr>
        <p:spPr>
          <a:xfrm>
            <a:off x="6226627" y="2863076"/>
            <a:ext cx="5157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x-none" sz="2400" dirty="0">
                <a:cs typeface="Arial" panose="020B0604020202020204" pitchFamily="34" charset="0"/>
              </a:rPr>
              <a:t>Em ước lượng được: Khoảng</a:t>
            </a:r>
          </a:p>
          <a:p>
            <a:pPr>
              <a:lnSpc>
                <a:spcPct val="150000"/>
              </a:lnSpc>
            </a:pPr>
            <a:r>
              <a:rPr lang="x-none" sz="2400" dirty="0">
                <a:cs typeface="Arial" panose="020B0604020202020204" pitchFamily="34" charset="0"/>
              </a:rPr>
              <a:t>…………………….. </a:t>
            </a:r>
            <a:r>
              <a:rPr lang="en-US" sz="2400" dirty="0">
                <a:cs typeface="Arial" panose="020B0604020202020204" pitchFamily="34" charset="0"/>
              </a:rPr>
              <a:t>v</a:t>
            </a:r>
            <a:r>
              <a:rPr lang="x-none" sz="2400" dirty="0">
                <a:cs typeface="Arial" panose="020B0604020202020204" pitchFamily="34" charset="0"/>
              </a:rPr>
              <a:t>iên bi.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F8B1CC-394B-3F48-8CFF-5B0E0DA4B85A}"/>
              </a:ext>
            </a:extLst>
          </p:cNvPr>
          <p:cNvSpPr txBox="1"/>
          <p:nvPr/>
        </p:nvSpPr>
        <p:spPr>
          <a:xfrm>
            <a:off x="6226628" y="4261604"/>
            <a:ext cx="5157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cs typeface="Arial" panose="020B0604020202020204" pitchFamily="34" charset="0"/>
              </a:rPr>
              <a:t>- Em đếm được: …………. viên bi.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3C0B3F-4451-4A41-B04F-7A70E1F6982D}"/>
              </a:ext>
            </a:extLst>
          </p:cNvPr>
          <p:cNvSpPr/>
          <p:nvPr/>
        </p:nvSpPr>
        <p:spPr>
          <a:xfrm>
            <a:off x="8573391" y="4109596"/>
            <a:ext cx="1272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38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DE97FA1-5949-4446-B915-DB621E68273B}"/>
              </a:ext>
            </a:extLst>
          </p:cNvPr>
          <p:cNvSpPr/>
          <p:nvPr/>
        </p:nvSpPr>
        <p:spPr>
          <a:xfrm>
            <a:off x="4466518" y="2668133"/>
            <a:ext cx="1640614" cy="2444670"/>
          </a:xfrm>
          <a:custGeom>
            <a:avLst/>
            <a:gdLst>
              <a:gd name="connsiteX0" fmla="*/ 7513 w 1527661"/>
              <a:gd name="connsiteY0" fmla="*/ 615537 h 2496318"/>
              <a:gd name="connsiteX1" fmla="*/ 40170 w 1527661"/>
              <a:gd name="connsiteY1" fmla="*/ 321623 h 2496318"/>
              <a:gd name="connsiteX2" fmla="*/ 317756 w 1527661"/>
              <a:gd name="connsiteY2" fmla="*/ 11380 h 2496318"/>
              <a:gd name="connsiteX3" fmla="*/ 872927 w 1527661"/>
              <a:gd name="connsiteY3" fmla="*/ 93023 h 2496318"/>
              <a:gd name="connsiteX4" fmla="*/ 1313799 w 1527661"/>
              <a:gd name="connsiteY4" fmla="*/ 337951 h 2496318"/>
              <a:gd name="connsiteX5" fmla="*/ 1526070 w 1527661"/>
              <a:gd name="connsiteY5" fmla="*/ 697180 h 2496318"/>
              <a:gd name="connsiteX6" fmla="*/ 1411770 w 1527661"/>
              <a:gd name="connsiteY6" fmla="*/ 1056408 h 2496318"/>
              <a:gd name="connsiteX7" fmla="*/ 1428099 w 1527661"/>
              <a:gd name="connsiteY7" fmla="*/ 2085108 h 2496318"/>
              <a:gd name="connsiteX8" fmla="*/ 1085199 w 1527661"/>
              <a:gd name="connsiteY8" fmla="*/ 2493323 h 2496318"/>
              <a:gd name="connsiteX9" fmla="*/ 774956 w 1527661"/>
              <a:gd name="connsiteY9" fmla="*/ 1905494 h 2496318"/>
              <a:gd name="connsiteX10" fmla="*/ 497370 w 1527661"/>
              <a:gd name="connsiteY10" fmla="*/ 1709551 h 2496318"/>
              <a:gd name="connsiteX11" fmla="*/ 121813 w 1527661"/>
              <a:gd name="connsiteY11" fmla="*/ 1774865 h 2496318"/>
              <a:gd name="connsiteX12" fmla="*/ 7513 w 1527661"/>
              <a:gd name="connsiteY12" fmla="*/ 746165 h 2496318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497370 w 1527661"/>
              <a:gd name="connsiteY10" fmla="*/ 1709551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505171"/>
              <a:gd name="connsiteX1" fmla="*/ 40170 w 1527661"/>
              <a:gd name="connsiteY1" fmla="*/ 321623 h 2505171"/>
              <a:gd name="connsiteX2" fmla="*/ 317756 w 1527661"/>
              <a:gd name="connsiteY2" fmla="*/ 11380 h 2505171"/>
              <a:gd name="connsiteX3" fmla="*/ 872927 w 1527661"/>
              <a:gd name="connsiteY3" fmla="*/ 93023 h 2505171"/>
              <a:gd name="connsiteX4" fmla="*/ 1313799 w 1527661"/>
              <a:gd name="connsiteY4" fmla="*/ 337951 h 2505171"/>
              <a:gd name="connsiteX5" fmla="*/ 1526070 w 1527661"/>
              <a:gd name="connsiteY5" fmla="*/ 697180 h 2505171"/>
              <a:gd name="connsiteX6" fmla="*/ 1411770 w 1527661"/>
              <a:gd name="connsiteY6" fmla="*/ 1056408 h 2505171"/>
              <a:gd name="connsiteX7" fmla="*/ 1428099 w 1527661"/>
              <a:gd name="connsiteY7" fmla="*/ 2085108 h 2505171"/>
              <a:gd name="connsiteX8" fmla="*/ 1085199 w 1527661"/>
              <a:gd name="connsiteY8" fmla="*/ 2493323 h 2505171"/>
              <a:gd name="connsiteX9" fmla="*/ 872928 w 1527661"/>
              <a:gd name="connsiteY9" fmla="*/ 2068780 h 2505171"/>
              <a:gd name="connsiteX10" fmla="*/ 611670 w 1527661"/>
              <a:gd name="connsiteY10" fmla="*/ 1774865 h 2505171"/>
              <a:gd name="connsiteX11" fmla="*/ 121813 w 1527661"/>
              <a:gd name="connsiteY11" fmla="*/ 1774865 h 2505171"/>
              <a:gd name="connsiteX12" fmla="*/ 7513 w 1527661"/>
              <a:gd name="connsiteY12" fmla="*/ 746165 h 2505171"/>
              <a:gd name="connsiteX0" fmla="*/ 7513 w 1527661"/>
              <a:gd name="connsiteY0" fmla="*/ 615537 h 2458023"/>
              <a:gd name="connsiteX1" fmla="*/ 40170 w 1527661"/>
              <a:gd name="connsiteY1" fmla="*/ 321623 h 2458023"/>
              <a:gd name="connsiteX2" fmla="*/ 317756 w 1527661"/>
              <a:gd name="connsiteY2" fmla="*/ 11380 h 2458023"/>
              <a:gd name="connsiteX3" fmla="*/ 872927 w 1527661"/>
              <a:gd name="connsiteY3" fmla="*/ 93023 h 2458023"/>
              <a:gd name="connsiteX4" fmla="*/ 1313799 w 1527661"/>
              <a:gd name="connsiteY4" fmla="*/ 337951 h 2458023"/>
              <a:gd name="connsiteX5" fmla="*/ 1526070 w 1527661"/>
              <a:gd name="connsiteY5" fmla="*/ 697180 h 2458023"/>
              <a:gd name="connsiteX6" fmla="*/ 1411770 w 1527661"/>
              <a:gd name="connsiteY6" fmla="*/ 1056408 h 2458023"/>
              <a:gd name="connsiteX7" fmla="*/ 1428099 w 1527661"/>
              <a:gd name="connsiteY7" fmla="*/ 2085108 h 2458023"/>
              <a:gd name="connsiteX8" fmla="*/ 1068871 w 1527661"/>
              <a:gd name="connsiteY8" fmla="*/ 2444337 h 2458023"/>
              <a:gd name="connsiteX9" fmla="*/ 872928 w 1527661"/>
              <a:gd name="connsiteY9" fmla="*/ 2068780 h 2458023"/>
              <a:gd name="connsiteX10" fmla="*/ 611670 w 1527661"/>
              <a:gd name="connsiteY10" fmla="*/ 1774865 h 2458023"/>
              <a:gd name="connsiteX11" fmla="*/ 121813 w 1527661"/>
              <a:gd name="connsiteY11" fmla="*/ 1774865 h 2458023"/>
              <a:gd name="connsiteX12" fmla="*/ 7513 w 1527661"/>
              <a:gd name="connsiteY12" fmla="*/ 746165 h 2458023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611670 w 1540043"/>
              <a:gd name="connsiteY10" fmla="*/ 1774865 h 2457636"/>
              <a:gd name="connsiteX11" fmla="*/ 121813 w 1540043"/>
              <a:gd name="connsiteY11" fmla="*/ 1774865 h 2457636"/>
              <a:gd name="connsiteX12" fmla="*/ 7513 w 1540043"/>
              <a:gd name="connsiteY12" fmla="*/ 746165 h 2457636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611670 w 1540043"/>
              <a:gd name="connsiteY10" fmla="*/ 1774865 h 2457636"/>
              <a:gd name="connsiteX11" fmla="*/ 445891 w 1540043"/>
              <a:gd name="connsiteY11" fmla="*/ 1333993 h 2457636"/>
              <a:gd name="connsiteX12" fmla="*/ 7513 w 1540043"/>
              <a:gd name="connsiteY12" fmla="*/ 746165 h 2457636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534509 w 1540043"/>
              <a:gd name="connsiteY10" fmla="*/ 1791193 h 2457636"/>
              <a:gd name="connsiteX11" fmla="*/ 445891 w 1540043"/>
              <a:gd name="connsiteY11" fmla="*/ 1333993 h 2457636"/>
              <a:gd name="connsiteX12" fmla="*/ 7513 w 1540043"/>
              <a:gd name="connsiteY12" fmla="*/ 746165 h 2457636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534509 w 1540043"/>
              <a:gd name="connsiteY10" fmla="*/ 1791193 h 2457636"/>
              <a:gd name="connsiteX11" fmla="*/ 445891 w 1540043"/>
              <a:gd name="connsiteY11" fmla="*/ 1285007 h 2457636"/>
              <a:gd name="connsiteX12" fmla="*/ 7513 w 1540043"/>
              <a:gd name="connsiteY12" fmla="*/ 746165 h 2457636"/>
              <a:gd name="connsiteX0" fmla="*/ 7513 w 1540043"/>
              <a:gd name="connsiteY0" fmla="*/ 615537 h 2444568"/>
              <a:gd name="connsiteX1" fmla="*/ 40170 w 1540043"/>
              <a:gd name="connsiteY1" fmla="*/ 321623 h 2444568"/>
              <a:gd name="connsiteX2" fmla="*/ 317756 w 1540043"/>
              <a:gd name="connsiteY2" fmla="*/ 11380 h 2444568"/>
              <a:gd name="connsiteX3" fmla="*/ 872927 w 1540043"/>
              <a:gd name="connsiteY3" fmla="*/ 93023 h 2444568"/>
              <a:gd name="connsiteX4" fmla="*/ 1313799 w 1540043"/>
              <a:gd name="connsiteY4" fmla="*/ 337951 h 2444568"/>
              <a:gd name="connsiteX5" fmla="*/ 1526070 w 1540043"/>
              <a:gd name="connsiteY5" fmla="*/ 697180 h 2444568"/>
              <a:gd name="connsiteX6" fmla="*/ 1509742 w 1540043"/>
              <a:gd name="connsiteY6" fmla="*/ 1105394 h 2444568"/>
              <a:gd name="connsiteX7" fmla="*/ 1428099 w 1540043"/>
              <a:gd name="connsiteY7" fmla="*/ 2085108 h 2444568"/>
              <a:gd name="connsiteX8" fmla="*/ 1068871 w 1540043"/>
              <a:gd name="connsiteY8" fmla="*/ 2444337 h 2444568"/>
              <a:gd name="connsiteX9" fmla="*/ 780334 w 1540043"/>
              <a:gd name="connsiteY9" fmla="*/ 2134094 h 2444568"/>
              <a:gd name="connsiteX10" fmla="*/ 534509 w 1540043"/>
              <a:gd name="connsiteY10" fmla="*/ 1791193 h 2444568"/>
              <a:gd name="connsiteX11" fmla="*/ 445891 w 1540043"/>
              <a:gd name="connsiteY11" fmla="*/ 1285007 h 2444568"/>
              <a:gd name="connsiteX12" fmla="*/ 7513 w 1540043"/>
              <a:gd name="connsiteY12" fmla="*/ 746165 h 2444568"/>
              <a:gd name="connsiteX0" fmla="*/ 7513 w 1550563"/>
              <a:gd name="connsiteY0" fmla="*/ 615537 h 2444670"/>
              <a:gd name="connsiteX1" fmla="*/ 40170 w 1550563"/>
              <a:gd name="connsiteY1" fmla="*/ 321623 h 2444670"/>
              <a:gd name="connsiteX2" fmla="*/ 317756 w 1550563"/>
              <a:gd name="connsiteY2" fmla="*/ 11380 h 2444670"/>
              <a:gd name="connsiteX3" fmla="*/ 872927 w 1550563"/>
              <a:gd name="connsiteY3" fmla="*/ 93023 h 2444670"/>
              <a:gd name="connsiteX4" fmla="*/ 1313799 w 1550563"/>
              <a:gd name="connsiteY4" fmla="*/ 337951 h 2444670"/>
              <a:gd name="connsiteX5" fmla="*/ 1526070 w 1550563"/>
              <a:gd name="connsiteY5" fmla="*/ 697180 h 2444670"/>
              <a:gd name="connsiteX6" fmla="*/ 1509742 w 1550563"/>
              <a:gd name="connsiteY6" fmla="*/ 1105394 h 2444670"/>
              <a:gd name="connsiteX7" fmla="*/ 1520694 w 1550563"/>
              <a:gd name="connsiteY7" fmla="*/ 2166751 h 2444670"/>
              <a:gd name="connsiteX8" fmla="*/ 1068871 w 1550563"/>
              <a:gd name="connsiteY8" fmla="*/ 2444337 h 2444670"/>
              <a:gd name="connsiteX9" fmla="*/ 780334 w 1550563"/>
              <a:gd name="connsiteY9" fmla="*/ 2134094 h 2444670"/>
              <a:gd name="connsiteX10" fmla="*/ 534509 w 1550563"/>
              <a:gd name="connsiteY10" fmla="*/ 1791193 h 2444670"/>
              <a:gd name="connsiteX11" fmla="*/ 445891 w 1550563"/>
              <a:gd name="connsiteY11" fmla="*/ 1285007 h 2444670"/>
              <a:gd name="connsiteX12" fmla="*/ 7513 w 1550563"/>
              <a:gd name="connsiteY12" fmla="*/ 746165 h 24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0563" h="2444670">
                <a:moveTo>
                  <a:pt x="7513" y="615537"/>
                </a:moveTo>
                <a:cubicBezTo>
                  <a:pt x="-2012" y="518926"/>
                  <a:pt x="-11537" y="422316"/>
                  <a:pt x="40170" y="321623"/>
                </a:cubicBezTo>
                <a:cubicBezTo>
                  <a:pt x="91877" y="220930"/>
                  <a:pt x="178963" y="49480"/>
                  <a:pt x="317756" y="11380"/>
                </a:cubicBezTo>
                <a:cubicBezTo>
                  <a:pt x="456549" y="-26720"/>
                  <a:pt x="706920" y="38595"/>
                  <a:pt x="872927" y="93023"/>
                </a:cubicBezTo>
                <a:cubicBezTo>
                  <a:pt x="1038934" y="147451"/>
                  <a:pt x="1204942" y="237258"/>
                  <a:pt x="1313799" y="337951"/>
                </a:cubicBezTo>
                <a:cubicBezTo>
                  <a:pt x="1422656" y="438644"/>
                  <a:pt x="1493413" y="569273"/>
                  <a:pt x="1526070" y="697180"/>
                </a:cubicBezTo>
                <a:cubicBezTo>
                  <a:pt x="1558727" y="825087"/>
                  <a:pt x="1510638" y="860466"/>
                  <a:pt x="1509742" y="1105394"/>
                </a:cubicBezTo>
                <a:cubicBezTo>
                  <a:pt x="1508846" y="1350323"/>
                  <a:pt x="1594173" y="1943594"/>
                  <a:pt x="1520694" y="2166751"/>
                </a:cubicBezTo>
                <a:cubicBezTo>
                  <a:pt x="1447216" y="2389908"/>
                  <a:pt x="1192264" y="2449780"/>
                  <a:pt x="1068871" y="2444337"/>
                </a:cubicBezTo>
                <a:cubicBezTo>
                  <a:pt x="945478" y="2438894"/>
                  <a:pt x="869394" y="2242951"/>
                  <a:pt x="780334" y="2134094"/>
                </a:cubicBezTo>
                <a:cubicBezTo>
                  <a:pt x="691274" y="2025237"/>
                  <a:pt x="590249" y="1932707"/>
                  <a:pt x="534509" y="1791193"/>
                </a:cubicBezTo>
                <a:cubicBezTo>
                  <a:pt x="478769" y="1649679"/>
                  <a:pt x="527534" y="1445571"/>
                  <a:pt x="445891" y="1285007"/>
                </a:cubicBezTo>
                <a:cubicBezTo>
                  <a:pt x="364248" y="1124443"/>
                  <a:pt x="23841" y="1180233"/>
                  <a:pt x="7513" y="746165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3C0B3F-4451-4A41-B04F-7A70E1F6982D}"/>
              </a:ext>
            </a:extLst>
          </p:cNvPr>
          <p:cNvSpPr/>
          <p:nvPr/>
        </p:nvSpPr>
        <p:spPr>
          <a:xfrm>
            <a:off x="7027619" y="3348702"/>
            <a:ext cx="1272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40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62031" y="6495393"/>
            <a:ext cx="1631183" cy="26801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14" name="Google Shape;3360;p36"/>
          <p:cNvGrpSpPr/>
          <p:nvPr/>
        </p:nvGrpSpPr>
        <p:grpSpPr>
          <a:xfrm rot="19785531">
            <a:off x="10820231" y="5533482"/>
            <a:ext cx="1685568" cy="1277076"/>
            <a:chOff x="6289676" y="1855687"/>
            <a:chExt cx="503552" cy="501092"/>
          </a:xfrm>
        </p:grpSpPr>
        <p:sp>
          <p:nvSpPr>
            <p:cNvPr id="15" name="Google Shape;3361;p36"/>
            <p:cNvSpPr/>
            <p:nvPr/>
          </p:nvSpPr>
          <p:spPr>
            <a:xfrm>
              <a:off x="6289676" y="1855687"/>
              <a:ext cx="503552" cy="501092"/>
            </a:xfrm>
            <a:custGeom>
              <a:avLst/>
              <a:gdLst/>
              <a:ahLst/>
              <a:cxnLst/>
              <a:rect l="l" t="t" r="r" b="b"/>
              <a:pathLst>
                <a:path w="45840" h="45616" extrusionOk="0">
                  <a:moveTo>
                    <a:pt x="22882" y="45515"/>
                  </a:moveTo>
                  <a:cubicBezTo>
                    <a:pt x="18747" y="45390"/>
                    <a:pt x="14587" y="45289"/>
                    <a:pt x="10602" y="44011"/>
                  </a:cubicBezTo>
                  <a:cubicBezTo>
                    <a:pt x="8471" y="43334"/>
                    <a:pt x="6491" y="42432"/>
                    <a:pt x="4812" y="40928"/>
                  </a:cubicBezTo>
                  <a:cubicBezTo>
                    <a:pt x="1955" y="38347"/>
                    <a:pt x="602" y="35039"/>
                    <a:pt x="326" y="31254"/>
                  </a:cubicBezTo>
                  <a:cubicBezTo>
                    <a:pt x="0" y="26868"/>
                    <a:pt x="977" y="22683"/>
                    <a:pt x="2481" y="18597"/>
                  </a:cubicBezTo>
                  <a:cubicBezTo>
                    <a:pt x="3183" y="16718"/>
                    <a:pt x="4336" y="15089"/>
                    <a:pt x="5639" y="13560"/>
                  </a:cubicBezTo>
                  <a:cubicBezTo>
                    <a:pt x="6040" y="13059"/>
                    <a:pt x="6090" y="12758"/>
                    <a:pt x="5689" y="12206"/>
                  </a:cubicBezTo>
                  <a:cubicBezTo>
                    <a:pt x="2757" y="7971"/>
                    <a:pt x="4561" y="2532"/>
                    <a:pt x="9424" y="878"/>
                  </a:cubicBezTo>
                  <a:cubicBezTo>
                    <a:pt x="11855" y="76"/>
                    <a:pt x="14236" y="853"/>
                    <a:pt x="15664" y="2958"/>
                  </a:cubicBezTo>
                  <a:cubicBezTo>
                    <a:pt x="16391" y="4036"/>
                    <a:pt x="16917" y="5189"/>
                    <a:pt x="17043" y="6517"/>
                  </a:cubicBezTo>
                  <a:cubicBezTo>
                    <a:pt x="17118" y="7169"/>
                    <a:pt x="17369" y="7294"/>
                    <a:pt x="18020" y="7219"/>
                  </a:cubicBezTo>
                  <a:cubicBezTo>
                    <a:pt x="21354" y="6818"/>
                    <a:pt x="24712" y="6818"/>
                    <a:pt x="28070" y="7244"/>
                  </a:cubicBezTo>
                  <a:cubicBezTo>
                    <a:pt x="28572" y="7319"/>
                    <a:pt x="28747" y="7169"/>
                    <a:pt x="28797" y="6718"/>
                  </a:cubicBezTo>
                  <a:cubicBezTo>
                    <a:pt x="28973" y="5540"/>
                    <a:pt x="29349" y="4462"/>
                    <a:pt x="29925" y="3434"/>
                  </a:cubicBezTo>
                  <a:cubicBezTo>
                    <a:pt x="31404" y="928"/>
                    <a:pt x="33910" y="1"/>
                    <a:pt x="36642" y="953"/>
                  </a:cubicBezTo>
                  <a:cubicBezTo>
                    <a:pt x="41379" y="2582"/>
                    <a:pt x="43158" y="8196"/>
                    <a:pt x="40176" y="12231"/>
                  </a:cubicBezTo>
                  <a:cubicBezTo>
                    <a:pt x="39825" y="12733"/>
                    <a:pt x="39775" y="13008"/>
                    <a:pt x="40201" y="13485"/>
                  </a:cubicBezTo>
                  <a:cubicBezTo>
                    <a:pt x="43409" y="16968"/>
                    <a:pt x="44587" y="21304"/>
                    <a:pt x="45339" y="25815"/>
                  </a:cubicBezTo>
                  <a:cubicBezTo>
                    <a:pt x="45740" y="28146"/>
                    <a:pt x="45840" y="30527"/>
                    <a:pt x="45389" y="32858"/>
                  </a:cubicBezTo>
                  <a:cubicBezTo>
                    <a:pt x="44436" y="37971"/>
                    <a:pt x="41679" y="41655"/>
                    <a:pt x="36717" y="43510"/>
                  </a:cubicBezTo>
                  <a:cubicBezTo>
                    <a:pt x="34010" y="44537"/>
                    <a:pt x="31228" y="45089"/>
                    <a:pt x="28346" y="45264"/>
                  </a:cubicBezTo>
                  <a:cubicBezTo>
                    <a:pt x="26542" y="45364"/>
                    <a:pt x="24712" y="45615"/>
                    <a:pt x="22882" y="45515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62;p36"/>
            <p:cNvSpPr/>
            <p:nvPr/>
          </p:nvSpPr>
          <p:spPr>
            <a:xfrm>
              <a:off x="6375020" y="1900847"/>
              <a:ext cx="55353" cy="58649"/>
            </a:xfrm>
            <a:custGeom>
              <a:avLst/>
              <a:gdLst/>
              <a:ahLst/>
              <a:cxnLst/>
              <a:rect l="l" t="t" r="r" b="b"/>
              <a:pathLst>
                <a:path w="5039" h="5339" extrusionOk="0">
                  <a:moveTo>
                    <a:pt x="26" y="2607"/>
                  </a:moveTo>
                  <a:cubicBezTo>
                    <a:pt x="51" y="1103"/>
                    <a:pt x="1178" y="0"/>
                    <a:pt x="2632" y="50"/>
                  </a:cubicBezTo>
                  <a:cubicBezTo>
                    <a:pt x="3985" y="100"/>
                    <a:pt x="5038" y="1379"/>
                    <a:pt x="4963" y="2882"/>
                  </a:cubicBezTo>
                  <a:cubicBezTo>
                    <a:pt x="4913" y="4286"/>
                    <a:pt x="3760" y="5338"/>
                    <a:pt x="2331" y="5288"/>
                  </a:cubicBezTo>
                  <a:cubicBezTo>
                    <a:pt x="978" y="5263"/>
                    <a:pt x="1" y="4110"/>
                    <a:pt x="26" y="26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63;p36"/>
            <p:cNvSpPr/>
            <p:nvPr/>
          </p:nvSpPr>
          <p:spPr>
            <a:xfrm>
              <a:off x="6654198" y="1901122"/>
              <a:ext cx="54519" cy="58100"/>
            </a:xfrm>
            <a:custGeom>
              <a:avLst/>
              <a:gdLst/>
              <a:ahLst/>
              <a:cxnLst/>
              <a:rect l="l" t="t" r="r" b="b"/>
              <a:pathLst>
                <a:path w="4963" h="5289" extrusionOk="0">
                  <a:moveTo>
                    <a:pt x="2456" y="25"/>
                  </a:moveTo>
                  <a:cubicBezTo>
                    <a:pt x="3860" y="50"/>
                    <a:pt x="4963" y="1228"/>
                    <a:pt x="4938" y="2707"/>
                  </a:cubicBezTo>
                  <a:cubicBezTo>
                    <a:pt x="4887" y="4211"/>
                    <a:pt x="3860" y="5288"/>
                    <a:pt x="2481" y="5263"/>
                  </a:cubicBezTo>
                  <a:cubicBezTo>
                    <a:pt x="1053" y="5238"/>
                    <a:pt x="0" y="4161"/>
                    <a:pt x="0" y="2732"/>
                  </a:cubicBezTo>
                  <a:cubicBezTo>
                    <a:pt x="0" y="1178"/>
                    <a:pt x="1078" y="0"/>
                    <a:pt x="2456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64;p36"/>
            <p:cNvSpPr/>
            <p:nvPr/>
          </p:nvSpPr>
          <p:spPr>
            <a:xfrm>
              <a:off x="6398419" y="2010151"/>
              <a:ext cx="76005" cy="44061"/>
            </a:xfrm>
            <a:custGeom>
              <a:avLst/>
              <a:gdLst/>
              <a:ahLst/>
              <a:cxnLst/>
              <a:rect l="l" t="t" r="r" b="b"/>
              <a:pathLst>
                <a:path w="6919" h="4011" extrusionOk="0">
                  <a:moveTo>
                    <a:pt x="3835" y="75"/>
                  </a:moveTo>
                  <a:cubicBezTo>
                    <a:pt x="4262" y="75"/>
                    <a:pt x="4663" y="50"/>
                    <a:pt x="5089" y="75"/>
                  </a:cubicBezTo>
                  <a:cubicBezTo>
                    <a:pt x="5966" y="175"/>
                    <a:pt x="6693" y="852"/>
                    <a:pt x="6818" y="1629"/>
                  </a:cubicBezTo>
                  <a:cubicBezTo>
                    <a:pt x="6918" y="2331"/>
                    <a:pt x="6442" y="3083"/>
                    <a:pt x="5590" y="3434"/>
                  </a:cubicBezTo>
                  <a:cubicBezTo>
                    <a:pt x="4262" y="3960"/>
                    <a:pt x="2908" y="4010"/>
                    <a:pt x="1580" y="3559"/>
                  </a:cubicBezTo>
                  <a:cubicBezTo>
                    <a:pt x="226" y="3108"/>
                    <a:pt x="1" y="1729"/>
                    <a:pt x="1053" y="752"/>
                  </a:cubicBezTo>
                  <a:cubicBezTo>
                    <a:pt x="1855" y="0"/>
                    <a:pt x="2858" y="50"/>
                    <a:pt x="3835" y="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65;p36"/>
            <p:cNvSpPr/>
            <p:nvPr/>
          </p:nvSpPr>
          <p:spPr>
            <a:xfrm>
              <a:off x="6609873" y="2009316"/>
              <a:ext cx="74061" cy="43512"/>
            </a:xfrm>
            <a:custGeom>
              <a:avLst/>
              <a:gdLst/>
              <a:ahLst/>
              <a:cxnLst/>
              <a:rect l="l" t="t" r="r" b="b"/>
              <a:pathLst>
                <a:path w="6742" h="3961" extrusionOk="0">
                  <a:moveTo>
                    <a:pt x="3459" y="3860"/>
                  </a:moveTo>
                  <a:cubicBezTo>
                    <a:pt x="2682" y="3961"/>
                    <a:pt x="1980" y="3810"/>
                    <a:pt x="1278" y="3485"/>
                  </a:cubicBezTo>
                  <a:cubicBezTo>
                    <a:pt x="476" y="3134"/>
                    <a:pt x="0" y="2407"/>
                    <a:pt x="50" y="1680"/>
                  </a:cubicBezTo>
                  <a:cubicBezTo>
                    <a:pt x="100" y="1053"/>
                    <a:pt x="777" y="302"/>
                    <a:pt x="1554" y="226"/>
                  </a:cubicBezTo>
                  <a:cubicBezTo>
                    <a:pt x="2682" y="76"/>
                    <a:pt x="3835" y="1"/>
                    <a:pt x="4988" y="327"/>
                  </a:cubicBezTo>
                  <a:cubicBezTo>
                    <a:pt x="5489" y="477"/>
                    <a:pt x="5865" y="778"/>
                    <a:pt x="6166" y="1179"/>
                  </a:cubicBezTo>
                  <a:cubicBezTo>
                    <a:pt x="6742" y="2006"/>
                    <a:pt x="6541" y="2858"/>
                    <a:pt x="5714" y="3409"/>
                  </a:cubicBezTo>
                  <a:cubicBezTo>
                    <a:pt x="5013" y="3886"/>
                    <a:pt x="4236" y="3936"/>
                    <a:pt x="3459" y="386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66;p36"/>
            <p:cNvSpPr/>
            <p:nvPr/>
          </p:nvSpPr>
          <p:spPr>
            <a:xfrm>
              <a:off x="6502767" y="1995826"/>
              <a:ext cx="77104" cy="49575"/>
            </a:xfrm>
            <a:custGeom>
              <a:avLst/>
              <a:gdLst/>
              <a:ahLst/>
              <a:cxnLst/>
              <a:rect l="l" t="t" r="r" b="b"/>
              <a:pathLst>
                <a:path w="7019" h="4513" extrusionOk="0">
                  <a:moveTo>
                    <a:pt x="7018" y="527"/>
                  </a:moveTo>
                  <a:cubicBezTo>
                    <a:pt x="6993" y="627"/>
                    <a:pt x="6968" y="753"/>
                    <a:pt x="6918" y="853"/>
                  </a:cubicBezTo>
                  <a:cubicBezTo>
                    <a:pt x="6367" y="2206"/>
                    <a:pt x="5339" y="3184"/>
                    <a:pt x="4286" y="4111"/>
                  </a:cubicBezTo>
                  <a:cubicBezTo>
                    <a:pt x="3835" y="4512"/>
                    <a:pt x="3259" y="4512"/>
                    <a:pt x="2808" y="4111"/>
                  </a:cubicBezTo>
                  <a:cubicBezTo>
                    <a:pt x="1780" y="3209"/>
                    <a:pt x="803" y="2231"/>
                    <a:pt x="226" y="953"/>
                  </a:cubicBezTo>
                  <a:cubicBezTo>
                    <a:pt x="126" y="728"/>
                    <a:pt x="1" y="477"/>
                    <a:pt x="201" y="251"/>
                  </a:cubicBezTo>
                  <a:cubicBezTo>
                    <a:pt x="452" y="1"/>
                    <a:pt x="727" y="176"/>
                    <a:pt x="978" y="327"/>
                  </a:cubicBezTo>
                  <a:cubicBezTo>
                    <a:pt x="1780" y="803"/>
                    <a:pt x="2331" y="1530"/>
                    <a:pt x="2983" y="2156"/>
                  </a:cubicBezTo>
                  <a:cubicBezTo>
                    <a:pt x="3560" y="2708"/>
                    <a:pt x="3560" y="2708"/>
                    <a:pt x="4136" y="2156"/>
                  </a:cubicBezTo>
                  <a:cubicBezTo>
                    <a:pt x="4712" y="1605"/>
                    <a:pt x="5264" y="1053"/>
                    <a:pt x="5840" y="527"/>
                  </a:cubicBezTo>
                  <a:cubicBezTo>
                    <a:pt x="6066" y="327"/>
                    <a:pt x="6291" y="151"/>
                    <a:pt x="6617" y="126"/>
                  </a:cubicBezTo>
                  <a:cubicBezTo>
                    <a:pt x="6868" y="126"/>
                    <a:pt x="6993" y="251"/>
                    <a:pt x="7018" y="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5257;p55"/>
          <p:cNvGrpSpPr/>
          <p:nvPr/>
        </p:nvGrpSpPr>
        <p:grpSpPr>
          <a:xfrm rot="20708209">
            <a:off x="613854" y="5257979"/>
            <a:ext cx="653309" cy="1298977"/>
            <a:chOff x="2203410" y="2891304"/>
            <a:chExt cx="516654" cy="1027265"/>
          </a:xfrm>
        </p:grpSpPr>
        <p:sp>
          <p:nvSpPr>
            <p:cNvPr id="22" name="Google Shape;5258;p55"/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259;p55"/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260;p55"/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261;p55"/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262;p55"/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263;p55"/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264;p55"/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65;p55"/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66;p55"/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67;p55"/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68;p55"/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69;p55"/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270;p55"/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271;p55"/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0360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A5550F-1889-914F-98F2-C1CE9819E6C1}"/>
              </a:ext>
            </a:extLst>
          </p:cNvPr>
          <p:cNvSpPr txBox="1"/>
          <p:nvPr/>
        </p:nvSpPr>
        <p:spPr>
          <a:xfrm>
            <a:off x="1465280" y="422823"/>
            <a:ext cx="95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Arial" panose="020B0604020202020204" pitchFamily="34" charset="0"/>
                <a:cs typeface="Arial" panose="020B0604020202020204" pitchFamily="34" charset="0"/>
              </a:rPr>
              <a:t>Em ước lượng xem trong hình có khoảng mấy chục quả cà chua rồi đếm số cà chua trong hình đó: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F7757F-035C-CE4F-AEA0-4A2BC99F6C9A}"/>
              </a:ext>
            </a:extLst>
          </p:cNvPr>
          <p:cNvGrpSpPr/>
          <p:nvPr/>
        </p:nvGrpSpPr>
        <p:grpSpPr>
          <a:xfrm>
            <a:off x="859454" y="280320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855933F-E13D-3446-929D-B479FC9AE47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8E1AD7-1962-6F41-9458-8A038B542FF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AA7E560-73A6-344A-8C39-E3BE320D0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24" y="1413238"/>
            <a:ext cx="6608897" cy="3413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09012-CD23-1743-90F8-C56877C97736}"/>
              </a:ext>
            </a:extLst>
          </p:cNvPr>
          <p:cNvSpPr txBox="1"/>
          <p:nvPr/>
        </p:nvSpPr>
        <p:spPr>
          <a:xfrm>
            <a:off x="1396092" y="4917306"/>
            <a:ext cx="9399816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x-none" sz="2800" dirty="0">
                <a:latin typeface="Arial" panose="020B0604020202020204" pitchFamily="34" charset="0"/>
                <a:cs typeface="Arial" panose="020B0604020202020204" pitchFamily="34" charset="0"/>
              </a:rPr>
              <a:t>Em ước lượng được: Khoảng ……………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x-none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AC3655-AF27-4946-91D3-F510CAEF513C}"/>
              </a:ext>
            </a:extLst>
          </p:cNvPr>
          <p:cNvSpPr txBox="1"/>
          <p:nvPr/>
        </p:nvSpPr>
        <p:spPr>
          <a:xfrm>
            <a:off x="1396092" y="5774206"/>
            <a:ext cx="9399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x-none" sz="2800" dirty="0">
                <a:latin typeface="Arial" panose="020B0604020202020204" pitchFamily="34" charset="0"/>
                <a:cs typeface="Arial" panose="020B0604020202020204" pitchFamily="34" charset="0"/>
              </a:rPr>
              <a:t>Em đếm được: ………….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x-none" sz="2800" dirty="0">
                <a:latin typeface="Arial" panose="020B0604020202020204" pitchFamily="34" charset="0"/>
                <a:cs typeface="Arial" panose="020B0604020202020204" pitchFamily="34" charset="0"/>
              </a:rPr>
              <a:t>uả cà chua.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5584468-766F-204F-AAD5-93C16166E898}"/>
              </a:ext>
            </a:extLst>
          </p:cNvPr>
          <p:cNvSpPr/>
          <p:nvPr/>
        </p:nvSpPr>
        <p:spPr>
          <a:xfrm>
            <a:off x="6221186" y="1678604"/>
            <a:ext cx="2906485" cy="1521795"/>
          </a:xfrm>
          <a:custGeom>
            <a:avLst/>
            <a:gdLst>
              <a:gd name="connsiteX0" fmla="*/ 93989 w 2922992"/>
              <a:gd name="connsiteY0" fmla="*/ 190569 h 1715060"/>
              <a:gd name="connsiteX1" fmla="*/ 273604 w 2922992"/>
              <a:gd name="connsiteY1" fmla="*/ 10954 h 1715060"/>
              <a:gd name="connsiteX2" fmla="*/ 583846 w 2922992"/>
              <a:gd name="connsiteY2" fmla="*/ 43612 h 1715060"/>
              <a:gd name="connsiteX3" fmla="*/ 730804 w 2922992"/>
              <a:gd name="connsiteY3" fmla="*/ 239554 h 1715060"/>
              <a:gd name="connsiteX4" fmla="*/ 730804 w 2922992"/>
              <a:gd name="connsiteY4" fmla="*/ 337526 h 1715060"/>
              <a:gd name="connsiteX5" fmla="*/ 975732 w 2922992"/>
              <a:gd name="connsiteY5" fmla="*/ 337526 h 1715060"/>
              <a:gd name="connsiteX6" fmla="*/ 1024718 w 2922992"/>
              <a:gd name="connsiteY6" fmla="*/ 174240 h 1715060"/>
              <a:gd name="connsiteX7" fmla="*/ 1236989 w 2922992"/>
              <a:gd name="connsiteY7" fmla="*/ 43612 h 1715060"/>
              <a:gd name="connsiteX8" fmla="*/ 1465589 w 2922992"/>
              <a:gd name="connsiteY8" fmla="*/ 76269 h 1715060"/>
              <a:gd name="connsiteX9" fmla="*/ 1661532 w 2922992"/>
              <a:gd name="connsiteY9" fmla="*/ 174240 h 1715060"/>
              <a:gd name="connsiteX10" fmla="*/ 1661532 w 2922992"/>
              <a:gd name="connsiteY10" fmla="*/ 402840 h 1715060"/>
              <a:gd name="connsiteX11" fmla="*/ 1841146 w 2922992"/>
              <a:gd name="connsiteY11" fmla="*/ 190569 h 1715060"/>
              <a:gd name="connsiteX12" fmla="*/ 2118732 w 2922992"/>
              <a:gd name="connsiteY12" fmla="*/ 174240 h 1715060"/>
              <a:gd name="connsiteX13" fmla="*/ 2494289 w 2922992"/>
              <a:gd name="connsiteY13" fmla="*/ 125254 h 1715060"/>
              <a:gd name="connsiteX14" fmla="*/ 2739218 w 2922992"/>
              <a:gd name="connsiteY14" fmla="*/ 125254 h 1715060"/>
              <a:gd name="connsiteX15" fmla="*/ 2918832 w 2922992"/>
              <a:gd name="connsiteY15" fmla="*/ 517140 h 1715060"/>
              <a:gd name="connsiteX16" fmla="*/ 2869846 w 2922992"/>
              <a:gd name="connsiteY16" fmla="*/ 925354 h 1715060"/>
              <a:gd name="connsiteX17" fmla="*/ 2869846 w 2922992"/>
              <a:gd name="connsiteY17" fmla="*/ 925354 h 1715060"/>
              <a:gd name="connsiteX18" fmla="*/ 2853518 w 2922992"/>
              <a:gd name="connsiteY18" fmla="*/ 1186612 h 1715060"/>
              <a:gd name="connsiteX19" fmla="*/ 2771875 w 2922992"/>
              <a:gd name="connsiteY19" fmla="*/ 1300912 h 1715060"/>
              <a:gd name="connsiteX20" fmla="*/ 2428975 w 2922992"/>
              <a:gd name="connsiteY20" fmla="*/ 1235597 h 1715060"/>
              <a:gd name="connsiteX21" fmla="*/ 2200375 w 2922992"/>
              <a:gd name="connsiteY21" fmla="*/ 1366226 h 1715060"/>
              <a:gd name="connsiteX22" fmla="*/ 2020761 w 2922992"/>
              <a:gd name="connsiteY22" fmla="*/ 1496854 h 1715060"/>
              <a:gd name="connsiteX23" fmla="*/ 1710518 w 2922992"/>
              <a:gd name="connsiteY23" fmla="*/ 1709126 h 1715060"/>
              <a:gd name="connsiteX24" fmla="*/ 1155346 w 2922992"/>
              <a:gd name="connsiteY24" fmla="*/ 1643812 h 1715060"/>
              <a:gd name="connsiteX25" fmla="*/ 926746 w 2922992"/>
              <a:gd name="connsiteY25" fmla="*/ 1513183 h 1715060"/>
              <a:gd name="connsiteX26" fmla="*/ 649161 w 2922992"/>
              <a:gd name="connsiteY26" fmla="*/ 1496854 h 1715060"/>
              <a:gd name="connsiteX27" fmla="*/ 404232 w 2922992"/>
              <a:gd name="connsiteY27" fmla="*/ 1349897 h 1715060"/>
              <a:gd name="connsiteX28" fmla="*/ 289932 w 2922992"/>
              <a:gd name="connsiteY28" fmla="*/ 1137626 h 1715060"/>
              <a:gd name="connsiteX29" fmla="*/ 289932 w 2922992"/>
              <a:gd name="connsiteY29" fmla="*/ 680426 h 1715060"/>
              <a:gd name="connsiteX30" fmla="*/ 289932 w 2922992"/>
              <a:gd name="connsiteY30" fmla="*/ 615112 h 1715060"/>
              <a:gd name="connsiteX31" fmla="*/ 12346 w 2922992"/>
              <a:gd name="connsiteY31" fmla="*/ 353854 h 1715060"/>
              <a:gd name="connsiteX32" fmla="*/ 45004 w 2922992"/>
              <a:gd name="connsiteY32" fmla="*/ 288540 h 1715060"/>
              <a:gd name="connsiteX33" fmla="*/ 45004 w 2922992"/>
              <a:gd name="connsiteY33" fmla="*/ 255883 h 1715060"/>
              <a:gd name="connsiteX0" fmla="*/ 93989 w 2922992"/>
              <a:gd name="connsiteY0" fmla="*/ 190569 h 1658552"/>
              <a:gd name="connsiteX1" fmla="*/ 273604 w 2922992"/>
              <a:gd name="connsiteY1" fmla="*/ 10954 h 1658552"/>
              <a:gd name="connsiteX2" fmla="*/ 583846 w 2922992"/>
              <a:gd name="connsiteY2" fmla="*/ 43612 h 1658552"/>
              <a:gd name="connsiteX3" fmla="*/ 730804 w 2922992"/>
              <a:gd name="connsiteY3" fmla="*/ 239554 h 1658552"/>
              <a:gd name="connsiteX4" fmla="*/ 730804 w 2922992"/>
              <a:gd name="connsiteY4" fmla="*/ 337526 h 1658552"/>
              <a:gd name="connsiteX5" fmla="*/ 975732 w 2922992"/>
              <a:gd name="connsiteY5" fmla="*/ 337526 h 1658552"/>
              <a:gd name="connsiteX6" fmla="*/ 1024718 w 2922992"/>
              <a:gd name="connsiteY6" fmla="*/ 174240 h 1658552"/>
              <a:gd name="connsiteX7" fmla="*/ 1236989 w 2922992"/>
              <a:gd name="connsiteY7" fmla="*/ 43612 h 1658552"/>
              <a:gd name="connsiteX8" fmla="*/ 1465589 w 2922992"/>
              <a:gd name="connsiteY8" fmla="*/ 76269 h 1658552"/>
              <a:gd name="connsiteX9" fmla="*/ 1661532 w 2922992"/>
              <a:gd name="connsiteY9" fmla="*/ 174240 h 1658552"/>
              <a:gd name="connsiteX10" fmla="*/ 1661532 w 2922992"/>
              <a:gd name="connsiteY10" fmla="*/ 402840 h 1658552"/>
              <a:gd name="connsiteX11" fmla="*/ 1841146 w 2922992"/>
              <a:gd name="connsiteY11" fmla="*/ 190569 h 1658552"/>
              <a:gd name="connsiteX12" fmla="*/ 2118732 w 2922992"/>
              <a:gd name="connsiteY12" fmla="*/ 174240 h 1658552"/>
              <a:gd name="connsiteX13" fmla="*/ 2494289 w 2922992"/>
              <a:gd name="connsiteY13" fmla="*/ 125254 h 1658552"/>
              <a:gd name="connsiteX14" fmla="*/ 2739218 w 2922992"/>
              <a:gd name="connsiteY14" fmla="*/ 125254 h 1658552"/>
              <a:gd name="connsiteX15" fmla="*/ 2918832 w 2922992"/>
              <a:gd name="connsiteY15" fmla="*/ 517140 h 1658552"/>
              <a:gd name="connsiteX16" fmla="*/ 2869846 w 2922992"/>
              <a:gd name="connsiteY16" fmla="*/ 925354 h 1658552"/>
              <a:gd name="connsiteX17" fmla="*/ 2869846 w 2922992"/>
              <a:gd name="connsiteY17" fmla="*/ 925354 h 1658552"/>
              <a:gd name="connsiteX18" fmla="*/ 2853518 w 2922992"/>
              <a:gd name="connsiteY18" fmla="*/ 1186612 h 1658552"/>
              <a:gd name="connsiteX19" fmla="*/ 2771875 w 2922992"/>
              <a:gd name="connsiteY19" fmla="*/ 1300912 h 1658552"/>
              <a:gd name="connsiteX20" fmla="*/ 2428975 w 2922992"/>
              <a:gd name="connsiteY20" fmla="*/ 1235597 h 1658552"/>
              <a:gd name="connsiteX21" fmla="*/ 2200375 w 2922992"/>
              <a:gd name="connsiteY21" fmla="*/ 1366226 h 1658552"/>
              <a:gd name="connsiteX22" fmla="*/ 2020761 w 2922992"/>
              <a:gd name="connsiteY22" fmla="*/ 1496854 h 1658552"/>
              <a:gd name="connsiteX23" fmla="*/ 1596218 w 2922992"/>
              <a:gd name="connsiteY23" fmla="*/ 1121297 h 1658552"/>
              <a:gd name="connsiteX24" fmla="*/ 1155346 w 2922992"/>
              <a:gd name="connsiteY24" fmla="*/ 1643812 h 1658552"/>
              <a:gd name="connsiteX25" fmla="*/ 926746 w 2922992"/>
              <a:gd name="connsiteY25" fmla="*/ 1513183 h 1658552"/>
              <a:gd name="connsiteX26" fmla="*/ 649161 w 2922992"/>
              <a:gd name="connsiteY26" fmla="*/ 1496854 h 1658552"/>
              <a:gd name="connsiteX27" fmla="*/ 404232 w 2922992"/>
              <a:gd name="connsiteY27" fmla="*/ 1349897 h 1658552"/>
              <a:gd name="connsiteX28" fmla="*/ 289932 w 2922992"/>
              <a:gd name="connsiteY28" fmla="*/ 1137626 h 1658552"/>
              <a:gd name="connsiteX29" fmla="*/ 289932 w 2922992"/>
              <a:gd name="connsiteY29" fmla="*/ 680426 h 1658552"/>
              <a:gd name="connsiteX30" fmla="*/ 289932 w 2922992"/>
              <a:gd name="connsiteY30" fmla="*/ 615112 h 1658552"/>
              <a:gd name="connsiteX31" fmla="*/ 12346 w 2922992"/>
              <a:gd name="connsiteY31" fmla="*/ 353854 h 1658552"/>
              <a:gd name="connsiteX32" fmla="*/ 45004 w 2922992"/>
              <a:gd name="connsiteY32" fmla="*/ 288540 h 1658552"/>
              <a:gd name="connsiteX33" fmla="*/ 45004 w 2922992"/>
              <a:gd name="connsiteY33" fmla="*/ 255883 h 1658552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853518 w 2922992"/>
              <a:gd name="connsiteY18" fmla="*/ 1186612 h 1513183"/>
              <a:gd name="connsiteX19" fmla="*/ 2771875 w 2922992"/>
              <a:gd name="connsiteY19" fmla="*/ 1300912 h 1513183"/>
              <a:gd name="connsiteX20" fmla="*/ 2428975 w 2922992"/>
              <a:gd name="connsiteY20" fmla="*/ 1235597 h 1513183"/>
              <a:gd name="connsiteX21" fmla="*/ 2200375 w 2922992"/>
              <a:gd name="connsiteY21" fmla="*/ 1366226 h 1513183"/>
              <a:gd name="connsiteX22" fmla="*/ 2020761 w 2922992"/>
              <a:gd name="connsiteY22" fmla="*/ 1496854 h 1513183"/>
              <a:gd name="connsiteX23" fmla="*/ 1596218 w 2922992"/>
              <a:gd name="connsiteY23" fmla="*/ 1121297 h 1513183"/>
              <a:gd name="connsiteX24" fmla="*/ 1171675 w 2922992"/>
              <a:gd name="connsiteY24" fmla="*/ 1464198 h 1513183"/>
              <a:gd name="connsiteX25" fmla="*/ 926746 w 2922992"/>
              <a:gd name="connsiteY25" fmla="*/ 1513183 h 1513183"/>
              <a:gd name="connsiteX26" fmla="*/ 649161 w 2922992"/>
              <a:gd name="connsiteY26" fmla="*/ 1496854 h 1513183"/>
              <a:gd name="connsiteX27" fmla="*/ 404232 w 2922992"/>
              <a:gd name="connsiteY27" fmla="*/ 1349897 h 1513183"/>
              <a:gd name="connsiteX28" fmla="*/ 289932 w 2922992"/>
              <a:gd name="connsiteY28" fmla="*/ 1137626 h 1513183"/>
              <a:gd name="connsiteX29" fmla="*/ 289932 w 2922992"/>
              <a:gd name="connsiteY29" fmla="*/ 680426 h 1513183"/>
              <a:gd name="connsiteX30" fmla="*/ 289932 w 2922992"/>
              <a:gd name="connsiteY30" fmla="*/ 615112 h 1513183"/>
              <a:gd name="connsiteX31" fmla="*/ 12346 w 2922992"/>
              <a:gd name="connsiteY31" fmla="*/ 353854 h 1513183"/>
              <a:gd name="connsiteX32" fmla="*/ 45004 w 2922992"/>
              <a:gd name="connsiteY32" fmla="*/ 288540 h 1513183"/>
              <a:gd name="connsiteX33" fmla="*/ 45004 w 2922992"/>
              <a:gd name="connsiteY33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853518 w 2922992"/>
              <a:gd name="connsiteY18" fmla="*/ 1186612 h 1513183"/>
              <a:gd name="connsiteX19" fmla="*/ 2771875 w 2922992"/>
              <a:gd name="connsiteY19" fmla="*/ 1300912 h 1513183"/>
              <a:gd name="connsiteX20" fmla="*/ 2428975 w 2922992"/>
              <a:gd name="connsiteY20" fmla="*/ 1235597 h 1513183"/>
              <a:gd name="connsiteX21" fmla="*/ 2200375 w 2922992"/>
              <a:gd name="connsiteY21" fmla="*/ 1366226 h 1513183"/>
              <a:gd name="connsiteX22" fmla="*/ 2020761 w 2922992"/>
              <a:gd name="connsiteY22" fmla="*/ 1382554 h 1513183"/>
              <a:gd name="connsiteX23" fmla="*/ 1596218 w 2922992"/>
              <a:gd name="connsiteY23" fmla="*/ 1121297 h 1513183"/>
              <a:gd name="connsiteX24" fmla="*/ 1171675 w 2922992"/>
              <a:gd name="connsiteY24" fmla="*/ 1464198 h 1513183"/>
              <a:gd name="connsiteX25" fmla="*/ 926746 w 2922992"/>
              <a:gd name="connsiteY25" fmla="*/ 1513183 h 1513183"/>
              <a:gd name="connsiteX26" fmla="*/ 649161 w 2922992"/>
              <a:gd name="connsiteY26" fmla="*/ 1496854 h 1513183"/>
              <a:gd name="connsiteX27" fmla="*/ 404232 w 2922992"/>
              <a:gd name="connsiteY27" fmla="*/ 1349897 h 1513183"/>
              <a:gd name="connsiteX28" fmla="*/ 289932 w 2922992"/>
              <a:gd name="connsiteY28" fmla="*/ 1137626 h 1513183"/>
              <a:gd name="connsiteX29" fmla="*/ 289932 w 2922992"/>
              <a:gd name="connsiteY29" fmla="*/ 680426 h 1513183"/>
              <a:gd name="connsiteX30" fmla="*/ 289932 w 2922992"/>
              <a:gd name="connsiteY30" fmla="*/ 615112 h 1513183"/>
              <a:gd name="connsiteX31" fmla="*/ 12346 w 2922992"/>
              <a:gd name="connsiteY31" fmla="*/ 353854 h 1513183"/>
              <a:gd name="connsiteX32" fmla="*/ 45004 w 2922992"/>
              <a:gd name="connsiteY32" fmla="*/ 288540 h 1513183"/>
              <a:gd name="connsiteX33" fmla="*/ 45004 w 2922992"/>
              <a:gd name="connsiteY33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853518 w 2922992"/>
              <a:gd name="connsiteY18" fmla="*/ 1186612 h 1513183"/>
              <a:gd name="connsiteX19" fmla="*/ 2771875 w 2922992"/>
              <a:gd name="connsiteY19" fmla="*/ 1300912 h 1513183"/>
              <a:gd name="connsiteX20" fmla="*/ 2428975 w 2922992"/>
              <a:gd name="connsiteY20" fmla="*/ 1235597 h 1513183"/>
              <a:gd name="connsiteX21" fmla="*/ 2020761 w 2922992"/>
              <a:gd name="connsiteY21" fmla="*/ 1382554 h 1513183"/>
              <a:gd name="connsiteX22" fmla="*/ 1596218 w 2922992"/>
              <a:gd name="connsiteY22" fmla="*/ 1121297 h 1513183"/>
              <a:gd name="connsiteX23" fmla="*/ 1171675 w 2922992"/>
              <a:gd name="connsiteY23" fmla="*/ 1464198 h 1513183"/>
              <a:gd name="connsiteX24" fmla="*/ 926746 w 2922992"/>
              <a:gd name="connsiteY24" fmla="*/ 1513183 h 1513183"/>
              <a:gd name="connsiteX25" fmla="*/ 649161 w 2922992"/>
              <a:gd name="connsiteY25" fmla="*/ 1496854 h 1513183"/>
              <a:gd name="connsiteX26" fmla="*/ 404232 w 2922992"/>
              <a:gd name="connsiteY26" fmla="*/ 1349897 h 1513183"/>
              <a:gd name="connsiteX27" fmla="*/ 289932 w 2922992"/>
              <a:gd name="connsiteY27" fmla="*/ 1137626 h 1513183"/>
              <a:gd name="connsiteX28" fmla="*/ 289932 w 2922992"/>
              <a:gd name="connsiteY28" fmla="*/ 680426 h 1513183"/>
              <a:gd name="connsiteX29" fmla="*/ 289932 w 2922992"/>
              <a:gd name="connsiteY29" fmla="*/ 615112 h 1513183"/>
              <a:gd name="connsiteX30" fmla="*/ 12346 w 2922992"/>
              <a:gd name="connsiteY30" fmla="*/ 353854 h 1513183"/>
              <a:gd name="connsiteX31" fmla="*/ 45004 w 2922992"/>
              <a:gd name="connsiteY31" fmla="*/ 288540 h 1513183"/>
              <a:gd name="connsiteX32" fmla="*/ 45004 w 2922992"/>
              <a:gd name="connsiteY32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771875 w 2922992"/>
              <a:gd name="connsiteY18" fmla="*/ 1300912 h 1513183"/>
              <a:gd name="connsiteX19" fmla="*/ 2428975 w 2922992"/>
              <a:gd name="connsiteY19" fmla="*/ 1235597 h 1513183"/>
              <a:gd name="connsiteX20" fmla="*/ 2020761 w 2922992"/>
              <a:gd name="connsiteY20" fmla="*/ 1382554 h 1513183"/>
              <a:gd name="connsiteX21" fmla="*/ 1596218 w 2922992"/>
              <a:gd name="connsiteY21" fmla="*/ 1121297 h 1513183"/>
              <a:gd name="connsiteX22" fmla="*/ 1171675 w 2922992"/>
              <a:gd name="connsiteY22" fmla="*/ 1464198 h 1513183"/>
              <a:gd name="connsiteX23" fmla="*/ 926746 w 2922992"/>
              <a:gd name="connsiteY23" fmla="*/ 1513183 h 1513183"/>
              <a:gd name="connsiteX24" fmla="*/ 649161 w 2922992"/>
              <a:gd name="connsiteY24" fmla="*/ 1496854 h 1513183"/>
              <a:gd name="connsiteX25" fmla="*/ 404232 w 2922992"/>
              <a:gd name="connsiteY25" fmla="*/ 1349897 h 1513183"/>
              <a:gd name="connsiteX26" fmla="*/ 289932 w 2922992"/>
              <a:gd name="connsiteY26" fmla="*/ 1137626 h 1513183"/>
              <a:gd name="connsiteX27" fmla="*/ 289932 w 2922992"/>
              <a:gd name="connsiteY27" fmla="*/ 680426 h 1513183"/>
              <a:gd name="connsiteX28" fmla="*/ 289932 w 2922992"/>
              <a:gd name="connsiteY28" fmla="*/ 615112 h 1513183"/>
              <a:gd name="connsiteX29" fmla="*/ 12346 w 2922992"/>
              <a:gd name="connsiteY29" fmla="*/ 353854 h 1513183"/>
              <a:gd name="connsiteX30" fmla="*/ 45004 w 2922992"/>
              <a:gd name="connsiteY30" fmla="*/ 288540 h 1513183"/>
              <a:gd name="connsiteX31" fmla="*/ 45004 w 2922992"/>
              <a:gd name="connsiteY31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771875 w 2922992"/>
              <a:gd name="connsiteY18" fmla="*/ 1300912 h 1513183"/>
              <a:gd name="connsiteX19" fmla="*/ 2428975 w 2922992"/>
              <a:gd name="connsiteY19" fmla="*/ 1235597 h 1513183"/>
              <a:gd name="connsiteX20" fmla="*/ 2020761 w 2922992"/>
              <a:gd name="connsiteY20" fmla="*/ 1382554 h 1513183"/>
              <a:gd name="connsiteX21" fmla="*/ 1596218 w 2922992"/>
              <a:gd name="connsiteY21" fmla="*/ 1121297 h 1513183"/>
              <a:gd name="connsiteX22" fmla="*/ 1171675 w 2922992"/>
              <a:gd name="connsiteY22" fmla="*/ 1464198 h 1513183"/>
              <a:gd name="connsiteX23" fmla="*/ 926746 w 2922992"/>
              <a:gd name="connsiteY23" fmla="*/ 1513183 h 1513183"/>
              <a:gd name="connsiteX24" fmla="*/ 649161 w 2922992"/>
              <a:gd name="connsiteY24" fmla="*/ 1496854 h 1513183"/>
              <a:gd name="connsiteX25" fmla="*/ 404232 w 2922992"/>
              <a:gd name="connsiteY25" fmla="*/ 1349897 h 1513183"/>
              <a:gd name="connsiteX26" fmla="*/ 289932 w 2922992"/>
              <a:gd name="connsiteY26" fmla="*/ 1137626 h 1513183"/>
              <a:gd name="connsiteX27" fmla="*/ 289932 w 2922992"/>
              <a:gd name="connsiteY27" fmla="*/ 680426 h 1513183"/>
              <a:gd name="connsiteX28" fmla="*/ 289932 w 2922992"/>
              <a:gd name="connsiteY28" fmla="*/ 615112 h 1513183"/>
              <a:gd name="connsiteX29" fmla="*/ 12346 w 2922992"/>
              <a:gd name="connsiteY29" fmla="*/ 353854 h 1513183"/>
              <a:gd name="connsiteX30" fmla="*/ 45004 w 2922992"/>
              <a:gd name="connsiteY30" fmla="*/ 288540 h 1513183"/>
              <a:gd name="connsiteX0" fmla="*/ 81643 w 2910646"/>
              <a:gd name="connsiteY0" fmla="*/ 190569 h 1513183"/>
              <a:gd name="connsiteX1" fmla="*/ 261258 w 2910646"/>
              <a:gd name="connsiteY1" fmla="*/ 10954 h 1513183"/>
              <a:gd name="connsiteX2" fmla="*/ 571500 w 2910646"/>
              <a:gd name="connsiteY2" fmla="*/ 43612 h 1513183"/>
              <a:gd name="connsiteX3" fmla="*/ 718458 w 2910646"/>
              <a:gd name="connsiteY3" fmla="*/ 239554 h 1513183"/>
              <a:gd name="connsiteX4" fmla="*/ 718458 w 2910646"/>
              <a:gd name="connsiteY4" fmla="*/ 337526 h 1513183"/>
              <a:gd name="connsiteX5" fmla="*/ 963386 w 2910646"/>
              <a:gd name="connsiteY5" fmla="*/ 337526 h 1513183"/>
              <a:gd name="connsiteX6" fmla="*/ 1012372 w 2910646"/>
              <a:gd name="connsiteY6" fmla="*/ 174240 h 1513183"/>
              <a:gd name="connsiteX7" fmla="*/ 1224643 w 2910646"/>
              <a:gd name="connsiteY7" fmla="*/ 43612 h 1513183"/>
              <a:gd name="connsiteX8" fmla="*/ 1453243 w 2910646"/>
              <a:gd name="connsiteY8" fmla="*/ 76269 h 1513183"/>
              <a:gd name="connsiteX9" fmla="*/ 1649186 w 2910646"/>
              <a:gd name="connsiteY9" fmla="*/ 174240 h 1513183"/>
              <a:gd name="connsiteX10" fmla="*/ 1649186 w 2910646"/>
              <a:gd name="connsiteY10" fmla="*/ 402840 h 1513183"/>
              <a:gd name="connsiteX11" fmla="*/ 1828800 w 2910646"/>
              <a:gd name="connsiteY11" fmla="*/ 190569 h 1513183"/>
              <a:gd name="connsiteX12" fmla="*/ 2106386 w 2910646"/>
              <a:gd name="connsiteY12" fmla="*/ 174240 h 1513183"/>
              <a:gd name="connsiteX13" fmla="*/ 2481943 w 2910646"/>
              <a:gd name="connsiteY13" fmla="*/ 125254 h 1513183"/>
              <a:gd name="connsiteX14" fmla="*/ 2726872 w 2910646"/>
              <a:gd name="connsiteY14" fmla="*/ 125254 h 1513183"/>
              <a:gd name="connsiteX15" fmla="*/ 2906486 w 2910646"/>
              <a:gd name="connsiteY15" fmla="*/ 517140 h 1513183"/>
              <a:gd name="connsiteX16" fmla="*/ 2857500 w 2910646"/>
              <a:gd name="connsiteY16" fmla="*/ 925354 h 1513183"/>
              <a:gd name="connsiteX17" fmla="*/ 2857500 w 2910646"/>
              <a:gd name="connsiteY17" fmla="*/ 925354 h 1513183"/>
              <a:gd name="connsiteX18" fmla="*/ 2759529 w 2910646"/>
              <a:gd name="connsiteY18" fmla="*/ 1300912 h 1513183"/>
              <a:gd name="connsiteX19" fmla="*/ 2416629 w 2910646"/>
              <a:gd name="connsiteY19" fmla="*/ 1235597 h 1513183"/>
              <a:gd name="connsiteX20" fmla="*/ 2008415 w 2910646"/>
              <a:gd name="connsiteY20" fmla="*/ 1382554 h 1513183"/>
              <a:gd name="connsiteX21" fmla="*/ 1583872 w 2910646"/>
              <a:gd name="connsiteY21" fmla="*/ 1121297 h 1513183"/>
              <a:gd name="connsiteX22" fmla="*/ 1159329 w 2910646"/>
              <a:gd name="connsiteY22" fmla="*/ 1464198 h 1513183"/>
              <a:gd name="connsiteX23" fmla="*/ 914400 w 2910646"/>
              <a:gd name="connsiteY23" fmla="*/ 1513183 h 1513183"/>
              <a:gd name="connsiteX24" fmla="*/ 636815 w 2910646"/>
              <a:gd name="connsiteY24" fmla="*/ 1496854 h 1513183"/>
              <a:gd name="connsiteX25" fmla="*/ 391886 w 2910646"/>
              <a:gd name="connsiteY25" fmla="*/ 1349897 h 1513183"/>
              <a:gd name="connsiteX26" fmla="*/ 277586 w 2910646"/>
              <a:gd name="connsiteY26" fmla="*/ 1137626 h 1513183"/>
              <a:gd name="connsiteX27" fmla="*/ 277586 w 2910646"/>
              <a:gd name="connsiteY27" fmla="*/ 680426 h 1513183"/>
              <a:gd name="connsiteX28" fmla="*/ 277586 w 2910646"/>
              <a:gd name="connsiteY28" fmla="*/ 615112 h 1513183"/>
              <a:gd name="connsiteX29" fmla="*/ 0 w 2910646"/>
              <a:gd name="connsiteY29" fmla="*/ 353854 h 1513183"/>
              <a:gd name="connsiteX0" fmla="*/ 81643 w 2910646"/>
              <a:gd name="connsiteY0" fmla="*/ 190569 h 1513183"/>
              <a:gd name="connsiteX1" fmla="*/ 261258 w 2910646"/>
              <a:gd name="connsiteY1" fmla="*/ 10954 h 1513183"/>
              <a:gd name="connsiteX2" fmla="*/ 571500 w 2910646"/>
              <a:gd name="connsiteY2" fmla="*/ 43612 h 1513183"/>
              <a:gd name="connsiteX3" fmla="*/ 718458 w 2910646"/>
              <a:gd name="connsiteY3" fmla="*/ 239554 h 1513183"/>
              <a:gd name="connsiteX4" fmla="*/ 718458 w 2910646"/>
              <a:gd name="connsiteY4" fmla="*/ 337526 h 1513183"/>
              <a:gd name="connsiteX5" fmla="*/ 963386 w 2910646"/>
              <a:gd name="connsiteY5" fmla="*/ 337526 h 1513183"/>
              <a:gd name="connsiteX6" fmla="*/ 1012372 w 2910646"/>
              <a:gd name="connsiteY6" fmla="*/ 174240 h 1513183"/>
              <a:gd name="connsiteX7" fmla="*/ 1224643 w 2910646"/>
              <a:gd name="connsiteY7" fmla="*/ 43612 h 1513183"/>
              <a:gd name="connsiteX8" fmla="*/ 1453243 w 2910646"/>
              <a:gd name="connsiteY8" fmla="*/ 76269 h 1513183"/>
              <a:gd name="connsiteX9" fmla="*/ 1649186 w 2910646"/>
              <a:gd name="connsiteY9" fmla="*/ 174240 h 1513183"/>
              <a:gd name="connsiteX10" fmla="*/ 1649186 w 2910646"/>
              <a:gd name="connsiteY10" fmla="*/ 402840 h 1513183"/>
              <a:gd name="connsiteX11" fmla="*/ 1828800 w 2910646"/>
              <a:gd name="connsiteY11" fmla="*/ 190569 h 1513183"/>
              <a:gd name="connsiteX12" fmla="*/ 2106386 w 2910646"/>
              <a:gd name="connsiteY12" fmla="*/ 174240 h 1513183"/>
              <a:gd name="connsiteX13" fmla="*/ 2481943 w 2910646"/>
              <a:gd name="connsiteY13" fmla="*/ 125254 h 1513183"/>
              <a:gd name="connsiteX14" fmla="*/ 2726872 w 2910646"/>
              <a:gd name="connsiteY14" fmla="*/ 125254 h 1513183"/>
              <a:gd name="connsiteX15" fmla="*/ 2906486 w 2910646"/>
              <a:gd name="connsiteY15" fmla="*/ 517140 h 1513183"/>
              <a:gd name="connsiteX16" fmla="*/ 2857500 w 2910646"/>
              <a:gd name="connsiteY16" fmla="*/ 925354 h 1513183"/>
              <a:gd name="connsiteX17" fmla="*/ 2857500 w 2910646"/>
              <a:gd name="connsiteY17" fmla="*/ 925354 h 1513183"/>
              <a:gd name="connsiteX18" fmla="*/ 2759529 w 2910646"/>
              <a:gd name="connsiteY18" fmla="*/ 1300912 h 1513183"/>
              <a:gd name="connsiteX19" fmla="*/ 2416629 w 2910646"/>
              <a:gd name="connsiteY19" fmla="*/ 1235597 h 1513183"/>
              <a:gd name="connsiteX20" fmla="*/ 2008415 w 2910646"/>
              <a:gd name="connsiteY20" fmla="*/ 1382554 h 1513183"/>
              <a:gd name="connsiteX21" fmla="*/ 1583872 w 2910646"/>
              <a:gd name="connsiteY21" fmla="*/ 1121297 h 1513183"/>
              <a:gd name="connsiteX22" fmla="*/ 1159329 w 2910646"/>
              <a:gd name="connsiteY22" fmla="*/ 1464198 h 1513183"/>
              <a:gd name="connsiteX23" fmla="*/ 914400 w 2910646"/>
              <a:gd name="connsiteY23" fmla="*/ 1513183 h 1513183"/>
              <a:gd name="connsiteX24" fmla="*/ 636815 w 2910646"/>
              <a:gd name="connsiteY24" fmla="*/ 1496854 h 1513183"/>
              <a:gd name="connsiteX25" fmla="*/ 391886 w 2910646"/>
              <a:gd name="connsiteY25" fmla="*/ 1349897 h 1513183"/>
              <a:gd name="connsiteX26" fmla="*/ 277586 w 2910646"/>
              <a:gd name="connsiteY26" fmla="*/ 1137626 h 1513183"/>
              <a:gd name="connsiteX27" fmla="*/ 277586 w 2910646"/>
              <a:gd name="connsiteY27" fmla="*/ 680426 h 1513183"/>
              <a:gd name="connsiteX28" fmla="*/ 0 w 2910646"/>
              <a:gd name="connsiteY28" fmla="*/ 353854 h 1513183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012372 w 2910646"/>
              <a:gd name="connsiteY5" fmla="*/ 178076 h 1517019"/>
              <a:gd name="connsiteX6" fmla="*/ 1224643 w 2910646"/>
              <a:gd name="connsiteY6" fmla="*/ 47448 h 1517019"/>
              <a:gd name="connsiteX7" fmla="*/ 1453243 w 2910646"/>
              <a:gd name="connsiteY7" fmla="*/ 80105 h 1517019"/>
              <a:gd name="connsiteX8" fmla="*/ 1649186 w 2910646"/>
              <a:gd name="connsiteY8" fmla="*/ 178076 h 1517019"/>
              <a:gd name="connsiteX9" fmla="*/ 1649186 w 2910646"/>
              <a:gd name="connsiteY9" fmla="*/ 406676 h 1517019"/>
              <a:gd name="connsiteX10" fmla="*/ 1828800 w 2910646"/>
              <a:gd name="connsiteY10" fmla="*/ 194405 h 1517019"/>
              <a:gd name="connsiteX11" fmla="*/ 2106386 w 2910646"/>
              <a:gd name="connsiteY11" fmla="*/ 178076 h 1517019"/>
              <a:gd name="connsiteX12" fmla="*/ 2481943 w 2910646"/>
              <a:gd name="connsiteY12" fmla="*/ 129090 h 1517019"/>
              <a:gd name="connsiteX13" fmla="*/ 2726872 w 2910646"/>
              <a:gd name="connsiteY13" fmla="*/ 129090 h 1517019"/>
              <a:gd name="connsiteX14" fmla="*/ 2906486 w 2910646"/>
              <a:gd name="connsiteY14" fmla="*/ 520976 h 1517019"/>
              <a:gd name="connsiteX15" fmla="*/ 2857500 w 2910646"/>
              <a:gd name="connsiteY15" fmla="*/ 929190 h 1517019"/>
              <a:gd name="connsiteX16" fmla="*/ 2857500 w 2910646"/>
              <a:gd name="connsiteY16" fmla="*/ 929190 h 1517019"/>
              <a:gd name="connsiteX17" fmla="*/ 2759529 w 2910646"/>
              <a:gd name="connsiteY17" fmla="*/ 1304748 h 1517019"/>
              <a:gd name="connsiteX18" fmla="*/ 2416629 w 2910646"/>
              <a:gd name="connsiteY18" fmla="*/ 1239433 h 1517019"/>
              <a:gd name="connsiteX19" fmla="*/ 2008415 w 2910646"/>
              <a:gd name="connsiteY19" fmla="*/ 1386390 h 1517019"/>
              <a:gd name="connsiteX20" fmla="*/ 1583872 w 2910646"/>
              <a:gd name="connsiteY20" fmla="*/ 1125133 h 1517019"/>
              <a:gd name="connsiteX21" fmla="*/ 1159329 w 2910646"/>
              <a:gd name="connsiteY21" fmla="*/ 1468034 h 1517019"/>
              <a:gd name="connsiteX22" fmla="*/ 914400 w 2910646"/>
              <a:gd name="connsiteY22" fmla="*/ 1517019 h 1517019"/>
              <a:gd name="connsiteX23" fmla="*/ 636815 w 2910646"/>
              <a:gd name="connsiteY23" fmla="*/ 1500690 h 1517019"/>
              <a:gd name="connsiteX24" fmla="*/ 391886 w 2910646"/>
              <a:gd name="connsiteY24" fmla="*/ 1353733 h 1517019"/>
              <a:gd name="connsiteX25" fmla="*/ 277586 w 2910646"/>
              <a:gd name="connsiteY25" fmla="*/ 1141462 h 1517019"/>
              <a:gd name="connsiteX26" fmla="*/ 277586 w 2910646"/>
              <a:gd name="connsiteY26" fmla="*/ 684262 h 1517019"/>
              <a:gd name="connsiteX27" fmla="*/ 0 w 2910646"/>
              <a:gd name="connsiteY27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012372 w 2910646"/>
              <a:gd name="connsiteY5" fmla="*/ 178076 h 1517019"/>
              <a:gd name="connsiteX6" fmla="*/ 1224643 w 2910646"/>
              <a:gd name="connsiteY6" fmla="*/ 47448 h 1517019"/>
              <a:gd name="connsiteX7" fmla="*/ 1453243 w 2910646"/>
              <a:gd name="connsiteY7" fmla="*/ 80105 h 1517019"/>
              <a:gd name="connsiteX8" fmla="*/ 1649186 w 2910646"/>
              <a:gd name="connsiteY8" fmla="*/ 178076 h 1517019"/>
              <a:gd name="connsiteX9" fmla="*/ 1828800 w 2910646"/>
              <a:gd name="connsiteY9" fmla="*/ 194405 h 1517019"/>
              <a:gd name="connsiteX10" fmla="*/ 2106386 w 2910646"/>
              <a:gd name="connsiteY10" fmla="*/ 178076 h 1517019"/>
              <a:gd name="connsiteX11" fmla="*/ 2481943 w 2910646"/>
              <a:gd name="connsiteY11" fmla="*/ 129090 h 1517019"/>
              <a:gd name="connsiteX12" fmla="*/ 2726872 w 2910646"/>
              <a:gd name="connsiteY12" fmla="*/ 129090 h 1517019"/>
              <a:gd name="connsiteX13" fmla="*/ 2906486 w 2910646"/>
              <a:gd name="connsiteY13" fmla="*/ 520976 h 1517019"/>
              <a:gd name="connsiteX14" fmla="*/ 2857500 w 2910646"/>
              <a:gd name="connsiteY14" fmla="*/ 929190 h 1517019"/>
              <a:gd name="connsiteX15" fmla="*/ 2857500 w 2910646"/>
              <a:gd name="connsiteY15" fmla="*/ 929190 h 1517019"/>
              <a:gd name="connsiteX16" fmla="*/ 2759529 w 2910646"/>
              <a:gd name="connsiteY16" fmla="*/ 1304748 h 1517019"/>
              <a:gd name="connsiteX17" fmla="*/ 2416629 w 2910646"/>
              <a:gd name="connsiteY17" fmla="*/ 1239433 h 1517019"/>
              <a:gd name="connsiteX18" fmla="*/ 2008415 w 2910646"/>
              <a:gd name="connsiteY18" fmla="*/ 1386390 h 1517019"/>
              <a:gd name="connsiteX19" fmla="*/ 1583872 w 2910646"/>
              <a:gd name="connsiteY19" fmla="*/ 1125133 h 1517019"/>
              <a:gd name="connsiteX20" fmla="*/ 1159329 w 2910646"/>
              <a:gd name="connsiteY20" fmla="*/ 1468034 h 1517019"/>
              <a:gd name="connsiteX21" fmla="*/ 914400 w 2910646"/>
              <a:gd name="connsiteY21" fmla="*/ 1517019 h 1517019"/>
              <a:gd name="connsiteX22" fmla="*/ 636815 w 2910646"/>
              <a:gd name="connsiteY22" fmla="*/ 1500690 h 1517019"/>
              <a:gd name="connsiteX23" fmla="*/ 391886 w 2910646"/>
              <a:gd name="connsiteY23" fmla="*/ 1353733 h 1517019"/>
              <a:gd name="connsiteX24" fmla="*/ 277586 w 2910646"/>
              <a:gd name="connsiteY24" fmla="*/ 1141462 h 1517019"/>
              <a:gd name="connsiteX25" fmla="*/ 277586 w 2910646"/>
              <a:gd name="connsiteY25" fmla="*/ 684262 h 1517019"/>
              <a:gd name="connsiteX26" fmla="*/ 0 w 2910646"/>
              <a:gd name="connsiteY26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012372 w 2910646"/>
              <a:gd name="connsiteY5" fmla="*/ 178076 h 1517019"/>
              <a:gd name="connsiteX6" fmla="*/ 1224643 w 2910646"/>
              <a:gd name="connsiteY6" fmla="*/ 47448 h 1517019"/>
              <a:gd name="connsiteX7" fmla="*/ 1453243 w 2910646"/>
              <a:gd name="connsiteY7" fmla="*/ 80105 h 1517019"/>
              <a:gd name="connsiteX8" fmla="*/ 1649186 w 2910646"/>
              <a:gd name="connsiteY8" fmla="*/ 178076 h 1517019"/>
              <a:gd name="connsiteX9" fmla="*/ 2106386 w 2910646"/>
              <a:gd name="connsiteY9" fmla="*/ 178076 h 1517019"/>
              <a:gd name="connsiteX10" fmla="*/ 2481943 w 2910646"/>
              <a:gd name="connsiteY10" fmla="*/ 129090 h 1517019"/>
              <a:gd name="connsiteX11" fmla="*/ 2726872 w 2910646"/>
              <a:gd name="connsiteY11" fmla="*/ 129090 h 1517019"/>
              <a:gd name="connsiteX12" fmla="*/ 2906486 w 2910646"/>
              <a:gd name="connsiteY12" fmla="*/ 520976 h 1517019"/>
              <a:gd name="connsiteX13" fmla="*/ 2857500 w 2910646"/>
              <a:gd name="connsiteY13" fmla="*/ 929190 h 1517019"/>
              <a:gd name="connsiteX14" fmla="*/ 2857500 w 2910646"/>
              <a:gd name="connsiteY14" fmla="*/ 929190 h 1517019"/>
              <a:gd name="connsiteX15" fmla="*/ 2759529 w 2910646"/>
              <a:gd name="connsiteY15" fmla="*/ 1304748 h 1517019"/>
              <a:gd name="connsiteX16" fmla="*/ 2416629 w 2910646"/>
              <a:gd name="connsiteY16" fmla="*/ 1239433 h 1517019"/>
              <a:gd name="connsiteX17" fmla="*/ 2008415 w 2910646"/>
              <a:gd name="connsiteY17" fmla="*/ 1386390 h 1517019"/>
              <a:gd name="connsiteX18" fmla="*/ 1583872 w 2910646"/>
              <a:gd name="connsiteY18" fmla="*/ 1125133 h 1517019"/>
              <a:gd name="connsiteX19" fmla="*/ 1159329 w 2910646"/>
              <a:gd name="connsiteY19" fmla="*/ 1468034 h 1517019"/>
              <a:gd name="connsiteX20" fmla="*/ 914400 w 2910646"/>
              <a:gd name="connsiteY20" fmla="*/ 1517019 h 1517019"/>
              <a:gd name="connsiteX21" fmla="*/ 636815 w 2910646"/>
              <a:gd name="connsiteY21" fmla="*/ 1500690 h 1517019"/>
              <a:gd name="connsiteX22" fmla="*/ 391886 w 2910646"/>
              <a:gd name="connsiteY22" fmla="*/ 1353733 h 1517019"/>
              <a:gd name="connsiteX23" fmla="*/ 277586 w 2910646"/>
              <a:gd name="connsiteY23" fmla="*/ 1141462 h 1517019"/>
              <a:gd name="connsiteX24" fmla="*/ 277586 w 2910646"/>
              <a:gd name="connsiteY24" fmla="*/ 684262 h 1517019"/>
              <a:gd name="connsiteX25" fmla="*/ 0 w 2910646"/>
              <a:gd name="connsiteY25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649186 w 2910646"/>
              <a:gd name="connsiteY7" fmla="*/ 178076 h 1517019"/>
              <a:gd name="connsiteX8" fmla="*/ 2106386 w 2910646"/>
              <a:gd name="connsiteY8" fmla="*/ 178076 h 1517019"/>
              <a:gd name="connsiteX9" fmla="*/ 2481943 w 2910646"/>
              <a:gd name="connsiteY9" fmla="*/ 129090 h 1517019"/>
              <a:gd name="connsiteX10" fmla="*/ 2726872 w 2910646"/>
              <a:gd name="connsiteY10" fmla="*/ 129090 h 1517019"/>
              <a:gd name="connsiteX11" fmla="*/ 2906486 w 2910646"/>
              <a:gd name="connsiteY11" fmla="*/ 520976 h 1517019"/>
              <a:gd name="connsiteX12" fmla="*/ 2857500 w 2910646"/>
              <a:gd name="connsiteY12" fmla="*/ 929190 h 1517019"/>
              <a:gd name="connsiteX13" fmla="*/ 2857500 w 2910646"/>
              <a:gd name="connsiteY13" fmla="*/ 929190 h 1517019"/>
              <a:gd name="connsiteX14" fmla="*/ 2759529 w 2910646"/>
              <a:gd name="connsiteY14" fmla="*/ 1304748 h 1517019"/>
              <a:gd name="connsiteX15" fmla="*/ 2416629 w 2910646"/>
              <a:gd name="connsiteY15" fmla="*/ 1239433 h 1517019"/>
              <a:gd name="connsiteX16" fmla="*/ 2008415 w 2910646"/>
              <a:gd name="connsiteY16" fmla="*/ 1386390 h 1517019"/>
              <a:gd name="connsiteX17" fmla="*/ 1583872 w 2910646"/>
              <a:gd name="connsiteY17" fmla="*/ 1125133 h 1517019"/>
              <a:gd name="connsiteX18" fmla="*/ 1159329 w 2910646"/>
              <a:gd name="connsiteY18" fmla="*/ 1468034 h 1517019"/>
              <a:gd name="connsiteX19" fmla="*/ 914400 w 2910646"/>
              <a:gd name="connsiteY19" fmla="*/ 1517019 h 1517019"/>
              <a:gd name="connsiteX20" fmla="*/ 636815 w 2910646"/>
              <a:gd name="connsiteY20" fmla="*/ 1500690 h 1517019"/>
              <a:gd name="connsiteX21" fmla="*/ 391886 w 2910646"/>
              <a:gd name="connsiteY21" fmla="*/ 1353733 h 1517019"/>
              <a:gd name="connsiteX22" fmla="*/ 277586 w 2910646"/>
              <a:gd name="connsiteY22" fmla="*/ 1141462 h 1517019"/>
              <a:gd name="connsiteX23" fmla="*/ 277586 w 2910646"/>
              <a:gd name="connsiteY23" fmla="*/ 684262 h 1517019"/>
              <a:gd name="connsiteX24" fmla="*/ 0 w 2910646"/>
              <a:gd name="connsiteY24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649186 w 2910646"/>
              <a:gd name="connsiteY7" fmla="*/ 178076 h 1517019"/>
              <a:gd name="connsiteX8" fmla="*/ 2106386 w 2910646"/>
              <a:gd name="connsiteY8" fmla="*/ 178076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649186 w 2910646"/>
              <a:gd name="connsiteY7" fmla="*/ 178076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747158 w 2910646"/>
              <a:gd name="connsiteY7" fmla="*/ 243390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534885 w 2910646"/>
              <a:gd name="connsiteY6" fmla="*/ 96433 h 1517019"/>
              <a:gd name="connsiteX7" fmla="*/ 1747158 w 2910646"/>
              <a:gd name="connsiteY7" fmla="*/ 243390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243391 h 1517019"/>
              <a:gd name="connsiteX5" fmla="*/ 1224643 w 2910646"/>
              <a:gd name="connsiteY5" fmla="*/ 47448 h 1517019"/>
              <a:gd name="connsiteX6" fmla="*/ 1534885 w 2910646"/>
              <a:gd name="connsiteY6" fmla="*/ 96433 h 1517019"/>
              <a:gd name="connsiteX7" fmla="*/ 1747158 w 2910646"/>
              <a:gd name="connsiteY7" fmla="*/ 243390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3264"/>
              <a:gd name="connsiteY0" fmla="*/ 194405 h 1517019"/>
              <a:gd name="connsiteX1" fmla="*/ 261258 w 2913264"/>
              <a:gd name="connsiteY1" fmla="*/ 14790 h 1517019"/>
              <a:gd name="connsiteX2" fmla="*/ 571500 w 2913264"/>
              <a:gd name="connsiteY2" fmla="*/ 47448 h 1517019"/>
              <a:gd name="connsiteX3" fmla="*/ 718458 w 2913264"/>
              <a:gd name="connsiteY3" fmla="*/ 341362 h 1517019"/>
              <a:gd name="connsiteX4" fmla="*/ 963386 w 2913264"/>
              <a:gd name="connsiteY4" fmla="*/ 243391 h 1517019"/>
              <a:gd name="connsiteX5" fmla="*/ 1224643 w 2913264"/>
              <a:gd name="connsiteY5" fmla="*/ 47448 h 1517019"/>
              <a:gd name="connsiteX6" fmla="*/ 1534885 w 2913264"/>
              <a:gd name="connsiteY6" fmla="*/ 96433 h 1517019"/>
              <a:gd name="connsiteX7" fmla="*/ 1747158 w 2913264"/>
              <a:gd name="connsiteY7" fmla="*/ 243390 h 1517019"/>
              <a:gd name="connsiteX8" fmla="*/ 2188029 w 2913264"/>
              <a:gd name="connsiteY8" fmla="*/ 194404 h 1517019"/>
              <a:gd name="connsiteX9" fmla="*/ 2677886 w 2913264"/>
              <a:gd name="connsiteY9" fmla="*/ 145419 h 1517019"/>
              <a:gd name="connsiteX10" fmla="*/ 2906486 w 2913264"/>
              <a:gd name="connsiteY10" fmla="*/ 520976 h 1517019"/>
              <a:gd name="connsiteX11" fmla="*/ 2857500 w 2913264"/>
              <a:gd name="connsiteY11" fmla="*/ 929190 h 1517019"/>
              <a:gd name="connsiteX12" fmla="*/ 2857500 w 2913264"/>
              <a:gd name="connsiteY12" fmla="*/ 929190 h 1517019"/>
              <a:gd name="connsiteX13" fmla="*/ 2759529 w 2913264"/>
              <a:gd name="connsiteY13" fmla="*/ 1304748 h 1517019"/>
              <a:gd name="connsiteX14" fmla="*/ 2416629 w 2913264"/>
              <a:gd name="connsiteY14" fmla="*/ 1239433 h 1517019"/>
              <a:gd name="connsiteX15" fmla="*/ 2008415 w 2913264"/>
              <a:gd name="connsiteY15" fmla="*/ 1386390 h 1517019"/>
              <a:gd name="connsiteX16" fmla="*/ 1583872 w 2913264"/>
              <a:gd name="connsiteY16" fmla="*/ 1125133 h 1517019"/>
              <a:gd name="connsiteX17" fmla="*/ 1159329 w 2913264"/>
              <a:gd name="connsiteY17" fmla="*/ 1468034 h 1517019"/>
              <a:gd name="connsiteX18" fmla="*/ 914400 w 2913264"/>
              <a:gd name="connsiteY18" fmla="*/ 1517019 h 1517019"/>
              <a:gd name="connsiteX19" fmla="*/ 636815 w 2913264"/>
              <a:gd name="connsiteY19" fmla="*/ 1500690 h 1517019"/>
              <a:gd name="connsiteX20" fmla="*/ 391886 w 2913264"/>
              <a:gd name="connsiteY20" fmla="*/ 1353733 h 1517019"/>
              <a:gd name="connsiteX21" fmla="*/ 277586 w 2913264"/>
              <a:gd name="connsiteY21" fmla="*/ 1141462 h 1517019"/>
              <a:gd name="connsiteX22" fmla="*/ 277586 w 2913264"/>
              <a:gd name="connsiteY22" fmla="*/ 684262 h 1517019"/>
              <a:gd name="connsiteX23" fmla="*/ 0 w 2913264"/>
              <a:gd name="connsiteY23" fmla="*/ 357690 h 1517019"/>
              <a:gd name="connsiteX0" fmla="*/ 81643 w 2913264"/>
              <a:gd name="connsiteY0" fmla="*/ 194405 h 1517019"/>
              <a:gd name="connsiteX1" fmla="*/ 261258 w 2913264"/>
              <a:gd name="connsiteY1" fmla="*/ 14790 h 1517019"/>
              <a:gd name="connsiteX2" fmla="*/ 571500 w 2913264"/>
              <a:gd name="connsiteY2" fmla="*/ 47448 h 1517019"/>
              <a:gd name="connsiteX3" fmla="*/ 718458 w 2913264"/>
              <a:gd name="connsiteY3" fmla="*/ 341362 h 1517019"/>
              <a:gd name="connsiteX4" fmla="*/ 963386 w 2913264"/>
              <a:gd name="connsiteY4" fmla="*/ 243391 h 1517019"/>
              <a:gd name="connsiteX5" fmla="*/ 1224643 w 2913264"/>
              <a:gd name="connsiteY5" fmla="*/ 47448 h 1517019"/>
              <a:gd name="connsiteX6" fmla="*/ 1534885 w 2913264"/>
              <a:gd name="connsiteY6" fmla="*/ 96433 h 1517019"/>
              <a:gd name="connsiteX7" fmla="*/ 1747158 w 2913264"/>
              <a:gd name="connsiteY7" fmla="*/ 243390 h 1517019"/>
              <a:gd name="connsiteX8" fmla="*/ 2188029 w 2913264"/>
              <a:gd name="connsiteY8" fmla="*/ 194404 h 1517019"/>
              <a:gd name="connsiteX9" fmla="*/ 2677886 w 2913264"/>
              <a:gd name="connsiteY9" fmla="*/ 145419 h 1517019"/>
              <a:gd name="connsiteX10" fmla="*/ 2906486 w 2913264"/>
              <a:gd name="connsiteY10" fmla="*/ 520976 h 1517019"/>
              <a:gd name="connsiteX11" fmla="*/ 2857500 w 2913264"/>
              <a:gd name="connsiteY11" fmla="*/ 929190 h 1517019"/>
              <a:gd name="connsiteX12" fmla="*/ 2857500 w 2913264"/>
              <a:gd name="connsiteY12" fmla="*/ 929190 h 1517019"/>
              <a:gd name="connsiteX13" fmla="*/ 2841172 w 2913264"/>
              <a:gd name="connsiteY13" fmla="*/ 1255762 h 1517019"/>
              <a:gd name="connsiteX14" fmla="*/ 2416629 w 2913264"/>
              <a:gd name="connsiteY14" fmla="*/ 1239433 h 1517019"/>
              <a:gd name="connsiteX15" fmla="*/ 2008415 w 2913264"/>
              <a:gd name="connsiteY15" fmla="*/ 1386390 h 1517019"/>
              <a:gd name="connsiteX16" fmla="*/ 1583872 w 2913264"/>
              <a:gd name="connsiteY16" fmla="*/ 1125133 h 1517019"/>
              <a:gd name="connsiteX17" fmla="*/ 1159329 w 2913264"/>
              <a:gd name="connsiteY17" fmla="*/ 1468034 h 1517019"/>
              <a:gd name="connsiteX18" fmla="*/ 914400 w 2913264"/>
              <a:gd name="connsiteY18" fmla="*/ 1517019 h 1517019"/>
              <a:gd name="connsiteX19" fmla="*/ 636815 w 2913264"/>
              <a:gd name="connsiteY19" fmla="*/ 1500690 h 1517019"/>
              <a:gd name="connsiteX20" fmla="*/ 391886 w 2913264"/>
              <a:gd name="connsiteY20" fmla="*/ 1353733 h 1517019"/>
              <a:gd name="connsiteX21" fmla="*/ 277586 w 2913264"/>
              <a:gd name="connsiteY21" fmla="*/ 1141462 h 1517019"/>
              <a:gd name="connsiteX22" fmla="*/ 277586 w 2913264"/>
              <a:gd name="connsiteY22" fmla="*/ 684262 h 1517019"/>
              <a:gd name="connsiteX23" fmla="*/ 0 w 2913264"/>
              <a:gd name="connsiteY23" fmla="*/ 357690 h 1517019"/>
              <a:gd name="connsiteX0" fmla="*/ 81643 w 2913264"/>
              <a:gd name="connsiteY0" fmla="*/ 194405 h 1517019"/>
              <a:gd name="connsiteX1" fmla="*/ 261258 w 2913264"/>
              <a:gd name="connsiteY1" fmla="*/ 14790 h 1517019"/>
              <a:gd name="connsiteX2" fmla="*/ 571500 w 2913264"/>
              <a:gd name="connsiteY2" fmla="*/ 47448 h 1517019"/>
              <a:gd name="connsiteX3" fmla="*/ 718458 w 2913264"/>
              <a:gd name="connsiteY3" fmla="*/ 341362 h 1517019"/>
              <a:gd name="connsiteX4" fmla="*/ 963386 w 2913264"/>
              <a:gd name="connsiteY4" fmla="*/ 243391 h 1517019"/>
              <a:gd name="connsiteX5" fmla="*/ 1224643 w 2913264"/>
              <a:gd name="connsiteY5" fmla="*/ 47448 h 1517019"/>
              <a:gd name="connsiteX6" fmla="*/ 1534885 w 2913264"/>
              <a:gd name="connsiteY6" fmla="*/ 96433 h 1517019"/>
              <a:gd name="connsiteX7" fmla="*/ 1747158 w 2913264"/>
              <a:gd name="connsiteY7" fmla="*/ 243390 h 1517019"/>
              <a:gd name="connsiteX8" fmla="*/ 2188029 w 2913264"/>
              <a:gd name="connsiteY8" fmla="*/ 194404 h 1517019"/>
              <a:gd name="connsiteX9" fmla="*/ 2677886 w 2913264"/>
              <a:gd name="connsiteY9" fmla="*/ 145419 h 1517019"/>
              <a:gd name="connsiteX10" fmla="*/ 2906486 w 2913264"/>
              <a:gd name="connsiteY10" fmla="*/ 520976 h 1517019"/>
              <a:gd name="connsiteX11" fmla="*/ 2857500 w 2913264"/>
              <a:gd name="connsiteY11" fmla="*/ 929190 h 1517019"/>
              <a:gd name="connsiteX12" fmla="*/ 2841172 w 2913264"/>
              <a:gd name="connsiteY12" fmla="*/ 1255762 h 1517019"/>
              <a:gd name="connsiteX13" fmla="*/ 2416629 w 2913264"/>
              <a:gd name="connsiteY13" fmla="*/ 1239433 h 1517019"/>
              <a:gd name="connsiteX14" fmla="*/ 2008415 w 2913264"/>
              <a:gd name="connsiteY14" fmla="*/ 1386390 h 1517019"/>
              <a:gd name="connsiteX15" fmla="*/ 1583872 w 2913264"/>
              <a:gd name="connsiteY15" fmla="*/ 1125133 h 1517019"/>
              <a:gd name="connsiteX16" fmla="*/ 1159329 w 2913264"/>
              <a:gd name="connsiteY16" fmla="*/ 1468034 h 1517019"/>
              <a:gd name="connsiteX17" fmla="*/ 914400 w 2913264"/>
              <a:gd name="connsiteY17" fmla="*/ 1517019 h 1517019"/>
              <a:gd name="connsiteX18" fmla="*/ 636815 w 2913264"/>
              <a:gd name="connsiteY18" fmla="*/ 1500690 h 1517019"/>
              <a:gd name="connsiteX19" fmla="*/ 391886 w 2913264"/>
              <a:gd name="connsiteY19" fmla="*/ 1353733 h 1517019"/>
              <a:gd name="connsiteX20" fmla="*/ 277586 w 2913264"/>
              <a:gd name="connsiteY20" fmla="*/ 1141462 h 1517019"/>
              <a:gd name="connsiteX21" fmla="*/ 277586 w 2913264"/>
              <a:gd name="connsiteY21" fmla="*/ 684262 h 1517019"/>
              <a:gd name="connsiteX22" fmla="*/ 0 w 2913264"/>
              <a:gd name="connsiteY22" fmla="*/ 357690 h 1517019"/>
              <a:gd name="connsiteX0" fmla="*/ 81643 w 3037114"/>
              <a:gd name="connsiteY0" fmla="*/ 194405 h 1517019"/>
              <a:gd name="connsiteX1" fmla="*/ 261258 w 3037114"/>
              <a:gd name="connsiteY1" fmla="*/ 14790 h 1517019"/>
              <a:gd name="connsiteX2" fmla="*/ 571500 w 3037114"/>
              <a:gd name="connsiteY2" fmla="*/ 47448 h 1517019"/>
              <a:gd name="connsiteX3" fmla="*/ 718458 w 3037114"/>
              <a:gd name="connsiteY3" fmla="*/ 341362 h 1517019"/>
              <a:gd name="connsiteX4" fmla="*/ 963386 w 3037114"/>
              <a:gd name="connsiteY4" fmla="*/ 243391 h 1517019"/>
              <a:gd name="connsiteX5" fmla="*/ 1224643 w 3037114"/>
              <a:gd name="connsiteY5" fmla="*/ 47448 h 1517019"/>
              <a:gd name="connsiteX6" fmla="*/ 1534885 w 3037114"/>
              <a:gd name="connsiteY6" fmla="*/ 96433 h 1517019"/>
              <a:gd name="connsiteX7" fmla="*/ 1747158 w 3037114"/>
              <a:gd name="connsiteY7" fmla="*/ 243390 h 1517019"/>
              <a:gd name="connsiteX8" fmla="*/ 2188029 w 3037114"/>
              <a:gd name="connsiteY8" fmla="*/ 194404 h 1517019"/>
              <a:gd name="connsiteX9" fmla="*/ 2677886 w 3037114"/>
              <a:gd name="connsiteY9" fmla="*/ 145419 h 1517019"/>
              <a:gd name="connsiteX10" fmla="*/ 2906486 w 3037114"/>
              <a:gd name="connsiteY10" fmla="*/ 520976 h 1517019"/>
              <a:gd name="connsiteX11" fmla="*/ 3037114 w 3037114"/>
              <a:gd name="connsiteY11" fmla="*/ 945518 h 1517019"/>
              <a:gd name="connsiteX12" fmla="*/ 2841172 w 3037114"/>
              <a:gd name="connsiteY12" fmla="*/ 1255762 h 1517019"/>
              <a:gd name="connsiteX13" fmla="*/ 2416629 w 3037114"/>
              <a:gd name="connsiteY13" fmla="*/ 1239433 h 1517019"/>
              <a:gd name="connsiteX14" fmla="*/ 2008415 w 3037114"/>
              <a:gd name="connsiteY14" fmla="*/ 1386390 h 1517019"/>
              <a:gd name="connsiteX15" fmla="*/ 1583872 w 3037114"/>
              <a:gd name="connsiteY15" fmla="*/ 1125133 h 1517019"/>
              <a:gd name="connsiteX16" fmla="*/ 1159329 w 3037114"/>
              <a:gd name="connsiteY16" fmla="*/ 1468034 h 1517019"/>
              <a:gd name="connsiteX17" fmla="*/ 914400 w 3037114"/>
              <a:gd name="connsiteY17" fmla="*/ 1517019 h 1517019"/>
              <a:gd name="connsiteX18" fmla="*/ 636815 w 3037114"/>
              <a:gd name="connsiteY18" fmla="*/ 1500690 h 1517019"/>
              <a:gd name="connsiteX19" fmla="*/ 391886 w 3037114"/>
              <a:gd name="connsiteY19" fmla="*/ 1353733 h 1517019"/>
              <a:gd name="connsiteX20" fmla="*/ 277586 w 3037114"/>
              <a:gd name="connsiteY20" fmla="*/ 1141462 h 1517019"/>
              <a:gd name="connsiteX21" fmla="*/ 277586 w 3037114"/>
              <a:gd name="connsiteY21" fmla="*/ 684262 h 1517019"/>
              <a:gd name="connsiteX22" fmla="*/ 0 w 3037114"/>
              <a:gd name="connsiteY22" fmla="*/ 357690 h 1517019"/>
              <a:gd name="connsiteX0" fmla="*/ 81643 w 2971800"/>
              <a:gd name="connsiteY0" fmla="*/ 194405 h 1517019"/>
              <a:gd name="connsiteX1" fmla="*/ 261258 w 2971800"/>
              <a:gd name="connsiteY1" fmla="*/ 14790 h 1517019"/>
              <a:gd name="connsiteX2" fmla="*/ 571500 w 2971800"/>
              <a:gd name="connsiteY2" fmla="*/ 47448 h 1517019"/>
              <a:gd name="connsiteX3" fmla="*/ 718458 w 2971800"/>
              <a:gd name="connsiteY3" fmla="*/ 341362 h 1517019"/>
              <a:gd name="connsiteX4" fmla="*/ 963386 w 2971800"/>
              <a:gd name="connsiteY4" fmla="*/ 243391 h 1517019"/>
              <a:gd name="connsiteX5" fmla="*/ 1224643 w 2971800"/>
              <a:gd name="connsiteY5" fmla="*/ 47448 h 1517019"/>
              <a:gd name="connsiteX6" fmla="*/ 1534885 w 2971800"/>
              <a:gd name="connsiteY6" fmla="*/ 96433 h 1517019"/>
              <a:gd name="connsiteX7" fmla="*/ 1747158 w 2971800"/>
              <a:gd name="connsiteY7" fmla="*/ 243390 h 1517019"/>
              <a:gd name="connsiteX8" fmla="*/ 2188029 w 2971800"/>
              <a:gd name="connsiteY8" fmla="*/ 194404 h 1517019"/>
              <a:gd name="connsiteX9" fmla="*/ 2677886 w 2971800"/>
              <a:gd name="connsiteY9" fmla="*/ 145419 h 1517019"/>
              <a:gd name="connsiteX10" fmla="*/ 2906486 w 2971800"/>
              <a:gd name="connsiteY10" fmla="*/ 520976 h 1517019"/>
              <a:gd name="connsiteX11" fmla="*/ 2971800 w 2971800"/>
              <a:gd name="connsiteY11" fmla="*/ 945518 h 1517019"/>
              <a:gd name="connsiteX12" fmla="*/ 2841172 w 2971800"/>
              <a:gd name="connsiteY12" fmla="*/ 1255762 h 1517019"/>
              <a:gd name="connsiteX13" fmla="*/ 2416629 w 2971800"/>
              <a:gd name="connsiteY13" fmla="*/ 1239433 h 1517019"/>
              <a:gd name="connsiteX14" fmla="*/ 2008415 w 2971800"/>
              <a:gd name="connsiteY14" fmla="*/ 1386390 h 1517019"/>
              <a:gd name="connsiteX15" fmla="*/ 1583872 w 2971800"/>
              <a:gd name="connsiteY15" fmla="*/ 1125133 h 1517019"/>
              <a:gd name="connsiteX16" fmla="*/ 1159329 w 2971800"/>
              <a:gd name="connsiteY16" fmla="*/ 1468034 h 1517019"/>
              <a:gd name="connsiteX17" fmla="*/ 914400 w 2971800"/>
              <a:gd name="connsiteY17" fmla="*/ 1517019 h 1517019"/>
              <a:gd name="connsiteX18" fmla="*/ 636815 w 2971800"/>
              <a:gd name="connsiteY18" fmla="*/ 1500690 h 1517019"/>
              <a:gd name="connsiteX19" fmla="*/ 391886 w 2971800"/>
              <a:gd name="connsiteY19" fmla="*/ 1353733 h 1517019"/>
              <a:gd name="connsiteX20" fmla="*/ 277586 w 2971800"/>
              <a:gd name="connsiteY20" fmla="*/ 1141462 h 1517019"/>
              <a:gd name="connsiteX21" fmla="*/ 277586 w 2971800"/>
              <a:gd name="connsiteY21" fmla="*/ 684262 h 1517019"/>
              <a:gd name="connsiteX22" fmla="*/ 0 w 2971800"/>
              <a:gd name="connsiteY22" fmla="*/ 357690 h 1517019"/>
              <a:gd name="connsiteX0" fmla="*/ 16328 w 2906485"/>
              <a:gd name="connsiteY0" fmla="*/ 194405 h 1517019"/>
              <a:gd name="connsiteX1" fmla="*/ 195943 w 2906485"/>
              <a:gd name="connsiteY1" fmla="*/ 14790 h 1517019"/>
              <a:gd name="connsiteX2" fmla="*/ 506185 w 2906485"/>
              <a:gd name="connsiteY2" fmla="*/ 47448 h 1517019"/>
              <a:gd name="connsiteX3" fmla="*/ 653143 w 2906485"/>
              <a:gd name="connsiteY3" fmla="*/ 341362 h 1517019"/>
              <a:gd name="connsiteX4" fmla="*/ 898071 w 2906485"/>
              <a:gd name="connsiteY4" fmla="*/ 243391 h 1517019"/>
              <a:gd name="connsiteX5" fmla="*/ 1159328 w 2906485"/>
              <a:gd name="connsiteY5" fmla="*/ 47448 h 1517019"/>
              <a:gd name="connsiteX6" fmla="*/ 1469570 w 2906485"/>
              <a:gd name="connsiteY6" fmla="*/ 96433 h 1517019"/>
              <a:gd name="connsiteX7" fmla="*/ 1681843 w 2906485"/>
              <a:gd name="connsiteY7" fmla="*/ 243390 h 1517019"/>
              <a:gd name="connsiteX8" fmla="*/ 2122714 w 2906485"/>
              <a:gd name="connsiteY8" fmla="*/ 194404 h 1517019"/>
              <a:gd name="connsiteX9" fmla="*/ 2612571 w 2906485"/>
              <a:gd name="connsiteY9" fmla="*/ 145419 h 1517019"/>
              <a:gd name="connsiteX10" fmla="*/ 2841171 w 2906485"/>
              <a:gd name="connsiteY10" fmla="*/ 520976 h 1517019"/>
              <a:gd name="connsiteX11" fmla="*/ 2906485 w 2906485"/>
              <a:gd name="connsiteY11" fmla="*/ 945518 h 1517019"/>
              <a:gd name="connsiteX12" fmla="*/ 2775857 w 2906485"/>
              <a:gd name="connsiteY12" fmla="*/ 1255762 h 1517019"/>
              <a:gd name="connsiteX13" fmla="*/ 2351314 w 2906485"/>
              <a:gd name="connsiteY13" fmla="*/ 1239433 h 1517019"/>
              <a:gd name="connsiteX14" fmla="*/ 1943100 w 2906485"/>
              <a:gd name="connsiteY14" fmla="*/ 1386390 h 1517019"/>
              <a:gd name="connsiteX15" fmla="*/ 1518557 w 2906485"/>
              <a:gd name="connsiteY15" fmla="*/ 1125133 h 1517019"/>
              <a:gd name="connsiteX16" fmla="*/ 1094014 w 2906485"/>
              <a:gd name="connsiteY16" fmla="*/ 1468034 h 1517019"/>
              <a:gd name="connsiteX17" fmla="*/ 849085 w 2906485"/>
              <a:gd name="connsiteY17" fmla="*/ 1517019 h 1517019"/>
              <a:gd name="connsiteX18" fmla="*/ 571500 w 2906485"/>
              <a:gd name="connsiteY18" fmla="*/ 1500690 h 1517019"/>
              <a:gd name="connsiteX19" fmla="*/ 326571 w 2906485"/>
              <a:gd name="connsiteY19" fmla="*/ 1353733 h 1517019"/>
              <a:gd name="connsiteX20" fmla="*/ 212271 w 2906485"/>
              <a:gd name="connsiteY20" fmla="*/ 1141462 h 1517019"/>
              <a:gd name="connsiteX21" fmla="*/ 212271 w 2906485"/>
              <a:gd name="connsiteY21" fmla="*/ 684262 h 1517019"/>
              <a:gd name="connsiteX22" fmla="*/ 0 w 2906485"/>
              <a:gd name="connsiteY22" fmla="*/ 341361 h 1517019"/>
              <a:gd name="connsiteX0" fmla="*/ 0 w 2906485"/>
              <a:gd name="connsiteY0" fmla="*/ 264496 h 1521795"/>
              <a:gd name="connsiteX1" fmla="*/ 195943 w 2906485"/>
              <a:gd name="connsiteY1" fmla="*/ 19566 h 1521795"/>
              <a:gd name="connsiteX2" fmla="*/ 506185 w 2906485"/>
              <a:gd name="connsiteY2" fmla="*/ 52224 h 1521795"/>
              <a:gd name="connsiteX3" fmla="*/ 653143 w 2906485"/>
              <a:gd name="connsiteY3" fmla="*/ 346138 h 1521795"/>
              <a:gd name="connsiteX4" fmla="*/ 898071 w 2906485"/>
              <a:gd name="connsiteY4" fmla="*/ 248167 h 1521795"/>
              <a:gd name="connsiteX5" fmla="*/ 1159328 w 2906485"/>
              <a:gd name="connsiteY5" fmla="*/ 52224 h 1521795"/>
              <a:gd name="connsiteX6" fmla="*/ 1469570 w 2906485"/>
              <a:gd name="connsiteY6" fmla="*/ 101209 h 1521795"/>
              <a:gd name="connsiteX7" fmla="*/ 1681843 w 2906485"/>
              <a:gd name="connsiteY7" fmla="*/ 248166 h 1521795"/>
              <a:gd name="connsiteX8" fmla="*/ 2122714 w 2906485"/>
              <a:gd name="connsiteY8" fmla="*/ 199180 h 1521795"/>
              <a:gd name="connsiteX9" fmla="*/ 2612571 w 2906485"/>
              <a:gd name="connsiteY9" fmla="*/ 150195 h 1521795"/>
              <a:gd name="connsiteX10" fmla="*/ 2841171 w 2906485"/>
              <a:gd name="connsiteY10" fmla="*/ 525752 h 1521795"/>
              <a:gd name="connsiteX11" fmla="*/ 2906485 w 2906485"/>
              <a:gd name="connsiteY11" fmla="*/ 950294 h 1521795"/>
              <a:gd name="connsiteX12" fmla="*/ 2775857 w 2906485"/>
              <a:gd name="connsiteY12" fmla="*/ 1260538 h 1521795"/>
              <a:gd name="connsiteX13" fmla="*/ 2351314 w 2906485"/>
              <a:gd name="connsiteY13" fmla="*/ 1244209 h 1521795"/>
              <a:gd name="connsiteX14" fmla="*/ 1943100 w 2906485"/>
              <a:gd name="connsiteY14" fmla="*/ 1391166 h 1521795"/>
              <a:gd name="connsiteX15" fmla="*/ 1518557 w 2906485"/>
              <a:gd name="connsiteY15" fmla="*/ 1129909 h 1521795"/>
              <a:gd name="connsiteX16" fmla="*/ 1094014 w 2906485"/>
              <a:gd name="connsiteY16" fmla="*/ 1472810 h 1521795"/>
              <a:gd name="connsiteX17" fmla="*/ 849085 w 2906485"/>
              <a:gd name="connsiteY17" fmla="*/ 1521795 h 1521795"/>
              <a:gd name="connsiteX18" fmla="*/ 571500 w 2906485"/>
              <a:gd name="connsiteY18" fmla="*/ 1505466 h 1521795"/>
              <a:gd name="connsiteX19" fmla="*/ 326571 w 2906485"/>
              <a:gd name="connsiteY19" fmla="*/ 1358509 h 1521795"/>
              <a:gd name="connsiteX20" fmla="*/ 212271 w 2906485"/>
              <a:gd name="connsiteY20" fmla="*/ 1146238 h 1521795"/>
              <a:gd name="connsiteX21" fmla="*/ 212271 w 2906485"/>
              <a:gd name="connsiteY21" fmla="*/ 689038 h 1521795"/>
              <a:gd name="connsiteX22" fmla="*/ 0 w 2906485"/>
              <a:gd name="connsiteY22" fmla="*/ 346137 h 152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06485" h="1521795">
                <a:moveTo>
                  <a:pt x="0" y="264496"/>
                </a:moveTo>
                <a:cubicBezTo>
                  <a:pt x="48986" y="186935"/>
                  <a:pt x="111579" y="54945"/>
                  <a:pt x="195943" y="19566"/>
                </a:cubicBezTo>
                <a:cubicBezTo>
                  <a:pt x="280307" y="-15813"/>
                  <a:pt x="429985" y="-2205"/>
                  <a:pt x="506185" y="52224"/>
                </a:cubicBezTo>
                <a:cubicBezTo>
                  <a:pt x="582385" y="106653"/>
                  <a:pt x="587829" y="313481"/>
                  <a:pt x="653143" y="346138"/>
                </a:cubicBezTo>
                <a:cubicBezTo>
                  <a:pt x="718457" y="378795"/>
                  <a:pt x="813707" y="297153"/>
                  <a:pt x="898071" y="248167"/>
                </a:cubicBezTo>
                <a:cubicBezTo>
                  <a:pt x="982435" y="199181"/>
                  <a:pt x="1064078" y="76717"/>
                  <a:pt x="1159328" y="52224"/>
                </a:cubicBezTo>
                <a:cubicBezTo>
                  <a:pt x="1254578" y="27731"/>
                  <a:pt x="1382484" y="68552"/>
                  <a:pt x="1469570" y="101209"/>
                </a:cubicBezTo>
                <a:cubicBezTo>
                  <a:pt x="1556656" y="133866"/>
                  <a:pt x="1572986" y="231837"/>
                  <a:pt x="1681843" y="248166"/>
                </a:cubicBezTo>
                <a:cubicBezTo>
                  <a:pt x="1790700" y="264495"/>
                  <a:pt x="1967593" y="215509"/>
                  <a:pt x="2122714" y="199180"/>
                </a:cubicBezTo>
                <a:cubicBezTo>
                  <a:pt x="2277835" y="182852"/>
                  <a:pt x="2492828" y="95766"/>
                  <a:pt x="2612571" y="150195"/>
                </a:cubicBezTo>
                <a:cubicBezTo>
                  <a:pt x="2732314" y="204624"/>
                  <a:pt x="2792185" y="392402"/>
                  <a:pt x="2841171" y="525752"/>
                </a:cubicBezTo>
                <a:cubicBezTo>
                  <a:pt x="2890157" y="659102"/>
                  <a:pt x="2906485" y="950294"/>
                  <a:pt x="2906485" y="950294"/>
                </a:cubicBezTo>
                <a:cubicBezTo>
                  <a:pt x="2841171" y="1053709"/>
                  <a:pt x="2868385" y="1211552"/>
                  <a:pt x="2775857" y="1260538"/>
                </a:cubicBezTo>
                <a:cubicBezTo>
                  <a:pt x="2683329" y="1309524"/>
                  <a:pt x="2490107" y="1222438"/>
                  <a:pt x="2351314" y="1244209"/>
                </a:cubicBezTo>
                <a:cubicBezTo>
                  <a:pt x="2212521" y="1265980"/>
                  <a:pt x="2081893" y="1410216"/>
                  <a:pt x="1943100" y="1391166"/>
                </a:cubicBezTo>
                <a:cubicBezTo>
                  <a:pt x="1804307" y="1372116"/>
                  <a:pt x="1660071" y="1116302"/>
                  <a:pt x="1518557" y="1129909"/>
                </a:cubicBezTo>
                <a:cubicBezTo>
                  <a:pt x="1377043" y="1143516"/>
                  <a:pt x="1205593" y="1407496"/>
                  <a:pt x="1094014" y="1472810"/>
                </a:cubicBezTo>
                <a:cubicBezTo>
                  <a:pt x="982435" y="1538124"/>
                  <a:pt x="936171" y="1516352"/>
                  <a:pt x="849085" y="1521795"/>
                </a:cubicBezTo>
                <a:lnTo>
                  <a:pt x="571500" y="1505466"/>
                </a:lnTo>
                <a:cubicBezTo>
                  <a:pt x="484414" y="1478252"/>
                  <a:pt x="386442" y="1418380"/>
                  <a:pt x="326571" y="1358509"/>
                </a:cubicBezTo>
                <a:cubicBezTo>
                  <a:pt x="266700" y="1298638"/>
                  <a:pt x="231321" y="1257816"/>
                  <a:pt x="212271" y="1146238"/>
                </a:cubicBezTo>
                <a:cubicBezTo>
                  <a:pt x="193221" y="1034660"/>
                  <a:pt x="247649" y="822388"/>
                  <a:pt x="212271" y="689038"/>
                </a:cubicBezTo>
                <a:cubicBezTo>
                  <a:pt x="176893" y="555688"/>
                  <a:pt x="57831" y="414173"/>
                  <a:pt x="0" y="346137"/>
                </a:cubicBezTo>
              </a:path>
            </a:pathLst>
          </a:cu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69160F6-203B-E445-A344-31DFB0587E1E}"/>
              </a:ext>
            </a:extLst>
          </p:cNvPr>
          <p:cNvSpPr/>
          <p:nvPr/>
        </p:nvSpPr>
        <p:spPr>
          <a:xfrm>
            <a:off x="6282447" y="2803559"/>
            <a:ext cx="2788231" cy="1786605"/>
          </a:xfrm>
          <a:custGeom>
            <a:avLst/>
            <a:gdLst>
              <a:gd name="connsiteX0" fmla="*/ 36710 w 2788231"/>
              <a:gd name="connsiteY0" fmla="*/ 984670 h 1786605"/>
              <a:gd name="connsiteX1" fmla="*/ 4053 w 2788231"/>
              <a:gd name="connsiteY1" fmla="*/ 739741 h 1786605"/>
              <a:gd name="connsiteX2" fmla="*/ 118353 w 2788231"/>
              <a:gd name="connsiteY2" fmla="*/ 560127 h 1786605"/>
              <a:gd name="connsiteX3" fmla="*/ 314296 w 2788231"/>
              <a:gd name="connsiteY3" fmla="*/ 511141 h 1786605"/>
              <a:gd name="connsiteX4" fmla="*/ 591882 w 2788231"/>
              <a:gd name="connsiteY4" fmla="*/ 511141 h 1786605"/>
              <a:gd name="connsiteX5" fmla="*/ 820482 w 2788231"/>
              <a:gd name="connsiteY5" fmla="*/ 413170 h 1786605"/>
              <a:gd name="connsiteX6" fmla="*/ 1114396 w 2788231"/>
              <a:gd name="connsiteY6" fmla="*/ 413170 h 1786605"/>
              <a:gd name="connsiteX7" fmla="*/ 1261353 w 2788231"/>
              <a:gd name="connsiteY7" fmla="*/ 119255 h 1786605"/>
              <a:gd name="connsiteX8" fmla="*/ 1473624 w 2788231"/>
              <a:gd name="connsiteY8" fmla="*/ 4955 h 1786605"/>
              <a:gd name="connsiteX9" fmla="*/ 1849182 w 2788231"/>
              <a:gd name="connsiteY9" fmla="*/ 266212 h 1786605"/>
              <a:gd name="connsiteX10" fmla="*/ 2175753 w 2788231"/>
              <a:gd name="connsiteY10" fmla="*/ 200898 h 1786605"/>
              <a:gd name="connsiteX11" fmla="*/ 2600296 w 2788231"/>
              <a:gd name="connsiteY11" fmla="*/ 102927 h 1786605"/>
              <a:gd name="connsiteX12" fmla="*/ 2747253 w 2788231"/>
              <a:gd name="connsiteY12" fmla="*/ 364184 h 1786605"/>
              <a:gd name="connsiteX13" fmla="*/ 2779910 w 2788231"/>
              <a:gd name="connsiteY13" fmla="*/ 984670 h 1786605"/>
              <a:gd name="connsiteX14" fmla="*/ 2616624 w 2788231"/>
              <a:gd name="connsiteY14" fmla="*/ 1605155 h 1786605"/>
              <a:gd name="connsiteX15" fmla="*/ 1800196 w 2788231"/>
              <a:gd name="connsiteY15" fmla="*/ 1784770 h 1786605"/>
              <a:gd name="connsiteX16" fmla="*/ 493910 w 2788231"/>
              <a:gd name="connsiteY16" fmla="*/ 1703127 h 1786605"/>
              <a:gd name="connsiteX17" fmla="*/ 493910 w 2788231"/>
              <a:gd name="connsiteY17" fmla="*/ 1703127 h 1786605"/>
              <a:gd name="connsiteX18" fmla="*/ 297967 w 2788231"/>
              <a:gd name="connsiteY18" fmla="*/ 1278584 h 1786605"/>
              <a:gd name="connsiteX19" fmla="*/ 69367 w 2788231"/>
              <a:gd name="connsiteY19" fmla="*/ 1082641 h 1786605"/>
              <a:gd name="connsiteX0" fmla="*/ 36710 w 2788231"/>
              <a:gd name="connsiteY0" fmla="*/ 984670 h 1786605"/>
              <a:gd name="connsiteX1" fmla="*/ 4053 w 2788231"/>
              <a:gd name="connsiteY1" fmla="*/ 739741 h 1786605"/>
              <a:gd name="connsiteX2" fmla="*/ 118353 w 2788231"/>
              <a:gd name="connsiteY2" fmla="*/ 560127 h 1786605"/>
              <a:gd name="connsiteX3" fmla="*/ 314296 w 2788231"/>
              <a:gd name="connsiteY3" fmla="*/ 511141 h 1786605"/>
              <a:gd name="connsiteX4" fmla="*/ 591882 w 2788231"/>
              <a:gd name="connsiteY4" fmla="*/ 511141 h 1786605"/>
              <a:gd name="connsiteX5" fmla="*/ 820482 w 2788231"/>
              <a:gd name="connsiteY5" fmla="*/ 413170 h 1786605"/>
              <a:gd name="connsiteX6" fmla="*/ 1114396 w 2788231"/>
              <a:gd name="connsiteY6" fmla="*/ 413170 h 1786605"/>
              <a:gd name="connsiteX7" fmla="*/ 1261353 w 2788231"/>
              <a:gd name="connsiteY7" fmla="*/ 119255 h 1786605"/>
              <a:gd name="connsiteX8" fmla="*/ 1473624 w 2788231"/>
              <a:gd name="connsiteY8" fmla="*/ 4955 h 1786605"/>
              <a:gd name="connsiteX9" fmla="*/ 1849182 w 2788231"/>
              <a:gd name="connsiteY9" fmla="*/ 266212 h 1786605"/>
              <a:gd name="connsiteX10" fmla="*/ 2175753 w 2788231"/>
              <a:gd name="connsiteY10" fmla="*/ 200898 h 1786605"/>
              <a:gd name="connsiteX11" fmla="*/ 2600296 w 2788231"/>
              <a:gd name="connsiteY11" fmla="*/ 102927 h 1786605"/>
              <a:gd name="connsiteX12" fmla="*/ 2747253 w 2788231"/>
              <a:gd name="connsiteY12" fmla="*/ 364184 h 1786605"/>
              <a:gd name="connsiteX13" fmla="*/ 2779910 w 2788231"/>
              <a:gd name="connsiteY13" fmla="*/ 984670 h 1786605"/>
              <a:gd name="connsiteX14" fmla="*/ 2616624 w 2788231"/>
              <a:gd name="connsiteY14" fmla="*/ 1605155 h 1786605"/>
              <a:gd name="connsiteX15" fmla="*/ 1800196 w 2788231"/>
              <a:gd name="connsiteY15" fmla="*/ 1784770 h 1786605"/>
              <a:gd name="connsiteX16" fmla="*/ 493910 w 2788231"/>
              <a:gd name="connsiteY16" fmla="*/ 1703127 h 1786605"/>
              <a:gd name="connsiteX17" fmla="*/ 297967 w 2788231"/>
              <a:gd name="connsiteY17" fmla="*/ 1278584 h 1786605"/>
              <a:gd name="connsiteX18" fmla="*/ 69367 w 2788231"/>
              <a:gd name="connsiteY18" fmla="*/ 1082641 h 1786605"/>
              <a:gd name="connsiteX0" fmla="*/ 36710 w 2788231"/>
              <a:gd name="connsiteY0" fmla="*/ 984670 h 1786605"/>
              <a:gd name="connsiteX1" fmla="*/ 4053 w 2788231"/>
              <a:gd name="connsiteY1" fmla="*/ 739741 h 1786605"/>
              <a:gd name="connsiteX2" fmla="*/ 118353 w 2788231"/>
              <a:gd name="connsiteY2" fmla="*/ 560127 h 1786605"/>
              <a:gd name="connsiteX3" fmla="*/ 314296 w 2788231"/>
              <a:gd name="connsiteY3" fmla="*/ 511141 h 1786605"/>
              <a:gd name="connsiteX4" fmla="*/ 591882 w 2788231"/>
              <a:gd name="connsiteY4" fmla="*/ 511141 h 1786605"/>
              <a:gd name="connsiteX5" fmla="*/ 820482 w 2788231"/>
              <a:gd name="connsiteY5" fmla="*/ 413170 h 1786605"/>
              <a:gd name="connsiteX6" fmla="*/ 1114396 w 2788231"/>
              <a:gd name="connsiteY6" fmla="*/ 413170 h 1786605"/>
              <a:gd name="connsiteX7" fmla="*/ 1261353 w 2788231"/>
              <a:gd name="connsiteY7" fmla="*/ 119255 h 1786605"/>
              <a:gd name="connsiteX8" fmla="*/ 1473624 w 2788231"/>
              <a:gd name="connsiteY8" fmla="*/ 4955 h 1786605"/>
              <a:gd name="connsiteX9" fmla="*/ 1849182 w 2788231"/>
              <a:gd name="connsiteY9" fmla="*/ 266212 h 1786605"/>
              <a:gd name="connsiteX10" fmla="*/ 2175753 w 2788231"/>
              <a:gd name="connsiteY10" fmla="*/ 200898 h 1786605"/>
              <a:gd name="connsiteX11" fmla="*/ 2600296 w 2788231"/>
              <a:gd name="connsiteY11" fmla="*/ 102927 h 1786605"/>
              <a:gd name="connsiteX12" fmla="*/ 2747253 w 2788231"/>
              <a:gd name="connsiteY12" fmla="*/ 364184 h 1786605"/>
              <a:gd name="connsiteX13" fmla="*/ 2779910 w 2788231"/>
              <a:gd name="connsiteY13" fmla="*/ 984670 h 1786605"/>
              <a:gd name="connsiteX14" fmla="*/ 2616624 w 2788231"/>
              <a:gd name="connsiteY14" fmla="*/ 1605155 h 1786605"/>
              <a:gd name="connsiteX15" fmla="*/ 1800196 w 2788231"/>
              <a:gd name="connsiteY15" fmla="*/ 1784770 h 1786605"/>
              <a:gd name="connsiteX16" fmla="*/ 493910 w 2788231"/>
              <a:gd name="connsiteY16" fmla="*/ 1703127 h 1786605"/>
              <a:gd name="connsiteX17" fmla="*/ 297967 w 2788231"/>
              <a:gd name="connsiteY17" fmla="*/ 1278584 h 1786605"/>
              <a:gd name="connsiteX18" fmla="*/ 69367 w 2788231"/>
              <a:gd name="connsiteY18" fmla="*/ 1082641 h 178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88231" h="1786605">
                <a:moveTo>
                  <a:pt x="36710" y="984670"/>
                </a:moveTo>
                <a:cubicBezTo>
                  <a:pt x="13578" y="897584"/>
                  <a:pt x="-9554" y="810498"/>
                  <a:pt x="4053" y="739741"/>
                </a:cubicBezTo>
                <a:cubicBezTo>
                  <a:pt x="17660" y="668984"/>
                  <a:pt x="66646" y="598227"/>
                  <a:pt x="118353" y="560127"/>
                </a:cubicBezTo>
                <a:cubicBezTo>
                  <a:pt x="170060" y="522027"/>
                  <a:pt x="235375" y="519305"/>
                  <a:pt x="314296" y="511141"/>
                </a:cubicBezTo>
                <a:cubicBezTo>
                  <a:pt x="393217" y="502977"/>
                  <a:pt x="507518" y="527469"/>
                  <a:pt x="591882" y="511141"/>
                </a:cubicBezTo>
                <a:cubicBezTo>
                  <a:pt x="676246" y="494813"/>
                  <a:pt x="733396" y="429498"/>
                  <a:pt x="820482" y="413170"/>
                </a:cubicBezTo>
                <a:cubicBezTo>
                  <a:pt x="907568" y="396841"/>
                  <a:pt x="1040918" y="462156"/>
                  <a:pt x="1114396" y="413170"/>
                </a:cubicBezTo>
                <a:cubicBezTo>
                  <a:pt x="1187875" y="364184"/>
                  <a:pt x="1201482" y="187291"/>
                  <a:pt x="1261353" y="119255"/>
                </a:cubicBezTo>
                <a:cubicBezTo>
                  <a:pt x="1321224" y="51219"/>
                  <a:pt x="1375653" y="-19538"/>
                  <a:pt x="1473624" y="4955"/>
                </a:cubicBezTo>
                <a:cubicBezTo>
                  <a:pt x="1571596" y="29448"/>
                  <a:pt x="1732161" y="233555"/>
                  <a:pt x="1849182" y="266212"/>
                </a:cubicBezTo>
                <a:cubicBezTo>
                  <a:pt x="1966203" y="298869"/>
                  <a:pt x="2050567" y="228112"/>
                  <a:pt x="2175753" y="200898"/>
                </a:cubicBezTo>
                <a:cubicBezTo>
                  <a:pt x="2300939" y="173684"/>
                  <a:pt x="2505046" y="75713"/>
                  <a:pt x="2600296" y="102927"/>
                </a:cubicBezTo>
                <a:cubicBezTo>
                  <a:pt x="2695546" y="130141"/>
                  <a:pt x="2717317" y="217227"/>
                  <a:pt x="2747253" y="364184"/>
                </a:cubicBezTo>
                <a:cubicBezTo>
                  <a:pt x="2777189" y="511141"/>
                  <a:pt x="2801681" y="777842"/>
                  <a:pt x="2779910" y="984670"/>
                </a:cubicBezTo>
                <a:cubicBezTo>
                  <a:pt x="2758139" y="1191498"/>
                  <a:pt x="2779910" y="1471805"/>
                  <a:pt x="2616624" y="1605155"/>
                </a:cubicBezTo>
                <a:cubicBezTo>
                  <a:pt x="2453338" y="1738505"/>
                  <a:pt x="2153981" y="1768441"/>
                  <a:pt x="1800196" y="1784770"/>
                </a:cubicBezTo>
                <a:cubicBezTo>
                  <a:pt x="1446411" y="1801099"/>
                  <a:pt x="493910" y="1703127"/>
                  <a:pt x="493910" y="1703127"/>
                </a:cubicBezTo>
                <a:cubicBezTo>
                  <a:pt x="346954" y="1594270"/>
                  <a:pt x="363281" y="1420098"/>
                  <a:pt x="297967" y="1278584"/>
                </a:cubicBezTo>
                <a:cubicBezTo>
                  <a:pt x="227210" y="1175170"/>
                  <a:pt x="148288" y="1128905"/>
                  <a:pt x="69367" y="1082641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14965-8EF4-8140-90B9-7CCF5E612BC8}"/>
              </a:ext>
            </a:extLst>
          </p:cNvPr>
          <p:cNvSpPr/>
          <p:nvPr/>
        </p:nvSpPr>
        <p:spPr>
          <a:xfrm>
            <a:off x="4425940" y="5660898"/>
            <a:ext cx="1272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014965-8EF4-8140-90B9-7CCF5E612BC8}"/>
              </a:ext>
            </a:extLst>
          </p:cNvPr>
          <p:cNvSpPr/>
          <p:nvPr/>
        </p:nvSpPr>
        <p:spPr>
          <a:xfrm>
            <a:off x="6838215" y="4917306"/>
            <a:ext cx="1272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4</a:t>
            </a:r>
            <a:r>
              <a:rPr lang="en-US" sz="3600" dirty="0">
                <a:solidFill>
                  <a:srgbClr val="FF0000"/>
                </a:solidFill>
              </a:rPr>
              <a:t>0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62031" y="6495393"/>
            <a:ext cx="1631183" cy="26801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14" name="Google Shape;3360;p36"/>
          <p:cNvGrpSpPr/>
          <p:nvPr/>
        </p:nvGrpSpPr>
        <p:grpSpPr>
          <a:xfrm rot="19785531">
            <a:off x="10820231" y="5533482"/>
            <a:ext cx="1685568" cy="1277076"/>
            <a:chOff x="6289676" y="1855687"/>
            <a:chExt cx="503552" cy="501092"/>
          </a:xfrm>
        </p:grpSpPr>
        <p:sp>
          <p:nvSpPr>
            <p:cNvPr id="15" name="Google Shape;3361;p36"/>
            <p:cNvSpPr/>
            <p:nvPr/>
          </p:nvSpPr>
          <p:spPr>
            <a:xfrm>
              <a:off x="6289676" y="1855687"/>
              <a:ext cx="503552" cy="501092"/>
            </a:xfrm>
            <a:custGeom>
              <a:avLst/>
              <a:gdLst/>
              <a:ahLst/>
              <a:cxnLst/>
              <a:rect l="l" t="t" r="r" b="b"/>
              <a:pathLst>
                <a:path w="45840" h="45616" extrusionOk="0">
                  <a:moveTo>
                    <a:pt x="22882" y="45515"/>
                  </a:moveTo>
                  <a:cubicBezTo>
                    <a:pt x="18747" y="45390"/>
                    <a:pt x="14587" y="45289"/>
                    <a:pt x="10602" y="44011"/>
                  </a:cubicBezTo>
                  <a:cubicBezTo>
                    <a:pt x="8471" y="43334"/>
                    <a:pt x="6491" y="42432"/>
                    <a:pt x="4812" y="40928"/>
                  </a:cubicBezTo>
                  <a:cubicBezTo>
                    <a:pt x="1955" y="38347"/>
                    <a:pt x="602" y="35039"/>
                    <a:pt x="326" y="31254"/>
                  </a:cubicBezTo>
                  <a:cubicBezTo>
                    <a:pt x="0" y="26868"/>
                    <a:pt x="977" y="22683"/>
                    <a:pt x="2481" y="18597"/>
                  </a:cubicBezTo>
                  <a:cubicBezTo>
                    <a:pt x="3183" y="16718"/>
                    <a:pt x="4336" y="15089"/>
                    <a:pt x="5639" y="13560"/>
                  </a:cubicBezTo>
                  <a:cubicBezTo>
                    <a:pt x="6040" y="13059"/>
                    <a:pt x="6090" y="12758"/>
                    <a:pt x="5689" y="12206"/>
                  </a:cubicBezTo>
                  <a:cubicBezTo>
                    <a:pt x="2757" y="7971"/>
                    <a:pt x="4561" y="2532"/>
                    <a:pt x="9424" y="878"/>
                  </a:cubicBezTo>
                  <a:cubicBezTo>
                    <a:pt x="11855" y="76"/>
                    <a:pt x="14236" y="853"/>
                    <a:pt x="15664" y="2958"/>
                  </a:cubicBezTo>
                  <a:cubicBezTo>
                    <a:pt x="16391" y="4036"/>
                    <a:pt x="16917" y="5189"/>
                    <a:pt x="17043" y="6517"/>
                  </a:cubicBezTo>
                  <a:cubicBezTo>
                    <a:pt x="17118" y="7169"/>
                    <a:pt x="17369" y="7294"/>
                    <a:pt x="18020" y="7219"/>
                  </a:cubicBezTo>
                  <a:cubicBezTo>
                    <a:pt x="21354" y="6818"/>
                    <a:pt x="24712" y="6818"/>
                    <a:pt x="28070" y="7244"/>
                  </a:cubicBezTo>
                  <a:cubicBezTo>
                    <a:pt x="28572" y="7319"/>
                    <a:pt x="28747" y="7169"/>
                    <a:pt x="28797" y="6718"/>
                  </a:cubicBezTo>
                  <a:cubicBezTo>
                    <a:pt x="28973" y="5540"/>
                    <a:pt x="29349" y="4462"/>
                    <a:pt x="29925" y="3434"/>
                  </a:cubicBezTo>
                  <a:cubicBezTo>
                    <a:pt x="31404" y="928"/>
                    <a:pt x="33910" y="1"/>
                    <a:pt x="36642" y="953"/>
                  </a:cubicBezTo>
                  <a:cubicBezTo>
                    <a:pt x="41379" y="2582"/>
                    <a:pt x="43158" y="8196"/>
                    <a:pt x="40176" y="12231"/>
                  </a:cubicBezTo>
                  <a:cubicBezTo>
                    <a:pt x="39825" y="12733"/>
                    <a:pt x="39775" y="13008"/>
                    <a:pt x="40201" y="13485"/>
                  </a:cubicBezTo>
                  <a:cubicBezTo>
                    <a:pt x="43409" y="16968"/>
                    <a:pt x="44587" y="21304"/>
                    <a:pt x="45339" y="25815"/>
                  </a:cubicBezTo>
                  <a:cubicBezTo>
                    <a:pt x="45740" y="28146"/>
                    <a:pt x="45840" y="30527"/>
                    <a:pt x="45389" y="32858"/>
                  </a:cubicBezTo>
                  <a:cubicBezTo>
                    <a:pt x="44436" y="37971"/>
                    <a:pt x="41679" y="41655"/>
                    <a:pt x="36717" y="43510"/>
                  </a:cubicBezTo>
                  <a:cubicBezTo>
                    <a:pt x="34010" y="44537"/>
                    <a:pt x="31228" y="45089"/>
                    <a:pt x="28346" y="45264"/>
                  </a:cubicBezTo>
                  <a:cubicBezTo>
                    <a:pt x="26542" y="45364"/>
                    <a:pt x="24712" y="45615"/>
                    <a:pt x="22882" y="45515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62;p36"/>
            <p:cNvSpPr/>
            <p:nvPr/>
          </p:nvSpPr>
          <p:spPr>
            <a:xfrm>
              <a:off x="6375020" y="1900847"/>
              <a:ext cx="55353" cy="58649"/>
            </a:xfrm>
            <a:custGeom>
              <a:avLst/>
              <a:gdLst/>
              <a:ahLst/>
              <a:cxnLst/>
              <a:rect l="l" t="t" r="r" b="b"/>
              <a:pathLst>
                <a:path w="5039" h="5339" extrusionOk="0">
                  <a:moveTo>
                    <a:pt x="26" y="2607"/>
                  </a:moveTo>
                  <a:cubicBezTo>
                    <a:pt x="51" y="1103"/>
                    <a:pt x="1178" y="0"/>
                    <a:pt x="2632" y="50"/>
                  </a:cubicBezTo>
                  <a:cubicBezTo>
                    <a:pt x="3985" y="100"/>
                    <a:pt x="5038" y="1379"/>
                    <a:pt x="4963" y="2882"/>
                  </a:cubicBezTo>
                  <a:cubicBezTo>
                    <a:pt x="4913" y="4286"/>
                    <a:pt x="3760" y="5338"/>
                    <a:pt x="2331" y="5288"/>
                  </a:cubicBezTo>
                  <a:cubicBezTo>
                    <a:pt x="978" y="5263"/>
                    <a:pt x="1" y="4110"/>
                    <a:pt x="26" y="26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63;p36"/>
            <p:cNvSpPr/>
            <p:nvPr/>
          </p:nvSpPr>
          <p:spPr>
            <a:xfrm>
              <a:off x="6654198" y="1901122"/>
              <a:ext cx="54519" cy="58100"/>
            </a:xfrm>
            <a:custGeom>
              <a:avLst/>
              <a:gdLst/>
              <a:ahLst/>
              <a:cxnLst/>
              <a:rect l="l" t="t" r="r" b="b"/>
              <a:pathLst>
                <a:path w="4963" h="5289" extrusionOk="0">
                  <a:moveTo>
                    <a:pt x="2456" y="25"/>
                  </a:moveTo>
                  <a:cubicBezTo>
                    <a:pt x="3860" y="50"/>
                    <a:pt x="4963" y="1228"/>
                    <a:pt x="4938" y="2707"/>
                  </a:cubicBezTo>
                  <a:cubicBezTo>
                    <a:pt x="4887" y="4211"/>
                    <a:pt x="3860" y="5288"/>
                    <a:pt x="2481" y="5263"/>
                  </a:cubicBezTo>
                  <a:cubicBezTo>
                    <a:pt x="1053" y="5238"/>
                    <a:pt x="0" y="4161"/>
                    <a:pt x="0" y="2732"/>
                  </a:cubicBezTo>
                  <a:cubicBezTo>
                    <a:pt x="0" y="1178"/>
                    <a:pt x="1078" y="0"/>
                    <a:pt x="2456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64;p36"/>
            <p:cNvSpPr/>
            <p:nvPr/>
          </p:nvSpPr>
          <p:spPr>
            <a:xfrm>
              <a:off x="6398419" y="2010151"/>
              <a:ext cx="76005" cy="44061"/>
            </a:xfrm>
            <a:custGeom>
              <a:avLst/>
              <a:gdLst/>
              <a:ahLst/>
              <a:cxnLst/>
              <a:rect l="l" t="t" r="r" b="b"/>
              <a:pathLst>
                <a:path w="6919" h="4011" extrusionOk="0">
                  <a:moveTo>
                    <a:pt x="3835" y="75"/>
                  </a:moveTo>
                  <a:cubicBezTo>
                    <a:pt x="4262" y="75"/>
                    <a:pt x="4663" y="50"/>
                    <a:pt x="5089" y="75"/>
                  </a:cubicBezTo>
                  <a:cubicBezTo>
                    <a:pt x="5966" y="175"/>
                    <a:pt x="6693" y="852"/>
                    <a:pt x="6818" y="1629"/>
                  </a:cubicBezTo>
                  <a:cubicBezTo>
                    <a:pt x="6918" y="2331"/>
                    <a:pt x="6442" y="3083"/>
                    <a:pt x="5590" y="3434"/>
                  </a:cubicBezTo>
                  <a:cubicBezTo>
                    <a:pt x="4262" y="3960"/>
                    <a:pt x="2908" y="4010"/>
                    <a:pt x="1580" y="3559"/>
                  </a:cubicBezTo>
                  <a:cubicBezTo>
                    <a:pt x="226" y="3108"/>
                    <a:pt x="1" y="1729"/>
                    <a:pt x="1053" y="752"/>
                  </a:cubicBezTo>
                  <a:cubicBezTo>
                    <a:pt x="1855" y="0"/>
                    <a:pt x="2858" y="50"/>
                    <a:pt x="3835" y="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65;p36"/>
            <p:cNvSpPr/>
            <p:nvPr/>
          </p:nvSpPr>
          <p:spPr>
            <a:xfrm>
              <a:off x="6609873" y="2009316"/>
              <a:ext cx="74061" cy="43512"/>
            </a:xfrm>
            <a:custGeom>
              <a:avLst/>
              <a:gdLst/>
              <a:ahLst/>
              <a:cxnLst/>
              <a:rect l="l" t="t" r="r" b="b"/>
              <a:pathLst>
                <a:path w="6742" h="3961" extrusionOk="0">
                  <a:moveTo>
                    <a:pt x="3459" y="3860"/>
                  </a:moveTo>
                  <a:cubicBezTo>
                    <a:pt x="2682" y="3961"/>
                    <a:pt x="1980" y="3810"/>
                    <a:pt x="1278" y="3485"/>
                  </a:cubicBezTo>
                  <a:cubicBezTo>
                    <a:pt x="476" y="3134"/>
                    <a:pt x="0" y="2407"/>
                    <a:pt x="50" y="1680"/>
                  </a:cubicBezTo>
                  <a:cubicBezTo>
                    <a:pt x="100" y="1053"/>
                    <a:pt x="777" y="302"/>
                    <a:pt x="1554" y="226"/>
                  </a:cubicBezTo>
                  <a:cubicBezTo>
                    <a:pt x="2682" y="76"/>
                    <a:pt x="3835" y="1"/>
                    <a:pt x="4988" y="327"/>
                  </a:cubicBezTo>
                  <a:cubicBezTo>
                    <a:pt x="5489" y="477"/>
                    <a:pt x="5865" y="778"/>
                    <a:pt x="6166" y="1179"/>
                  </a:cubicBezTo>
                  <a:cubicBezTo>
                    <a:pt x="6742" y="2006"/>
                    <a:pt x="6541" y="2858"/>
                    <a:pt x="5714" y="3409"/>
                  </a:cubicBezTo>
                  <a:cubicBezTo>
                    <a:pt x="5013" y="3886"/>
                    <a:pt x="4236" y="3936"/>
                    <a:pt x="3459" y="386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66;p36"/>
            <p:cNvSpPr/>
            <p:nvPr/>
          </p:nvSpPr>
          <p:spPr>
            <a:xfrm>
              <a:off x="6502767" y="1995826"/>
              <a:ext cx="77104" cy="49575"/>
            </a:xfrm>
            <a:custGeom>
              <a:avLst/>
              <a:gdLst/>
              <a:ahLst/>
              <a:cxnLst/>
              <a:rect l="l" t="t" r="r" b="b"/>
              <a:pathLst>
                <a:path w="7019" h="4513" extrusionOk="0">
                  <a:moveTo>
                    <a:pt x="7018" y="527"/>
                  </a:moveTo>
                  <a:cubicBezTo>
                    <a:pt x="6993" y="627"/>
                    <a:pt x="6968" y="753"/>
                    <a:pt x="6918" y="853"/>
                  </a:cubicBezTo>
                  <a:cubicBezTo>
                    <a:pt x="6367" y="2206"/>
                    <a:pt x="5339" y="3184"/>
                    <a:pt x="4286" y="4111"/>
                  </a:cubicBezTo>
                  <a:cubicBezTo>
                    <a:pt x="3835" y="4512"/>
                    <a:pt x="3259" y="4512"/>
                    <a:pt x="2808" y="4111"/>
                  </a:cubicBezTo>
                  <a:cubicBezTo>
                    <a:pt x="1780" y="3209"/>
                    <a:pt x="803" y="2231"/>
                    <a:pt x="226" y="953"/>
                  </a:cubicBezTo>
                  <a:cubicBezTo>
                    <a:pt x="126" y="728"/>
                    <a:pt x="1" y="477"/>
                    <a:pt x="201" y="251"/>
                  </a:cubicBezTo>
                  <a:cubicBezTo>
                    <a:pt x="452" y="1"/>
                    <a:pt x="727" y="176"/>
                    <a:pt x="978" y="327"/>
                  </a:cubicBezTo>
                  <a:cubicBezTo>
                    <a:pt x="1780" y="803"/>
                    <a:pt x="2331" y="1530"/>
                    <a:pt x="2983" y="2156"/>
                  </a:cubicBezTo>
                  <a:cubicBezTo>
                    <a:pt x="3560" y="2708"/>
                    <a:pt x="3560" y="2708"/>
                    <a:pt x="4136" y="2156"/>
                  </a:cubicBezTo>
                  <a:cubicBezTo>
                    <a:pt x="4712" y="1605"/>
                    <a:pt x="5264" y="1053"/>
                    <a:pt x="5840" y="527"/>
                  </a:cubicBezTo>
                  <a:cubicBezTo>
                    <a:pt x="6066" y="327"/>
                    <a:pt x="6291" y="151"/>
                    <a:pt x="6617" y="126"/>
                  </a:cubicBezTo>
                  <a:cubicBezTo>
                    <a:pt x="6868" y="126"/>
                    <a:pt x="6993" y="251"/>
                    <a:pt x="7018" y="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5257;p55"/>
          <p:cNvGrpSpPr/>
          <p:nvPr/>
        </p:nvGrpSpPr>
        <p:grpSpPr>
          <a:xfrm rot="20708209">
            <a:off x="613854" y="5257979"/>
            <a:ext cx="653309" cy="1298977"/>
            <a:chOff x="2203410" y="2891304"/>
            <a:chExt cx="516654" cy="1027265"/>
          </a:xfrm>
        </p:grpSpPr>
        <p:sp>
          <p:nvSpPr>
            <p:cNvPr id="22" name="Google Shape;5258;p55"/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259;p55"/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260;p55"/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261;p55"/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262;p55"/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263;p55"/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264;p55"/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65;p55"/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66;p55"/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67;p55"/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68;p55"/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69;p55"/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270;p55"/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271;p55"/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52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2A25E1-95B6-EB40-AAD4-B13A77053986}"/>
              </a:ext>
            </a:extLst>
          </p:cNvPr>
          <p:cNvGrpSpPr/>
          <p:nvPr/>
        </p:nvGrpSpPr>
        <p:grpSpPr>
          <a:xfrm>
            <a:off x="762639" y="94407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AF7A06B-2429-104A-884C-23A42FB4552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4ADE7C-CF14-6D41-97EE-5583DD8D0CF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F0D2993-5DA7-324D-AA0C-FE72B3B6619C}"/>
              </a:ext>
            </a:extLst>
          </p:cNvPr>
          <p:cNvSpPr txBox="1"/>
          <p:nvPr/>
        </p:nvSpPr>
        <p:spPr>
          <a:xfrm>
            <a:off x="1422835" y="1169184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A64B3F-4B24-614E-B402-0159D66BB3B1}"/>
              </a:ext>
            </a:extLst>
          </p:cNvPr>
          <p:cNvGrpSpPr/>
          <p:nvPr/>
        </p:nvGrpSpPr>
        <p:grpSpPr>
          <a:xfrm>
            <a:off x="583023" y="2206289"/>
            <a:ext cx="10833530" cy="2630812"/>
            <a:chOff x="776085" y="2239825"/>
            <a:chExt cx="10833530" cy="26308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238DEE-A274-344C-9B1E-3E2625D9A683}"/>
                </a:ext>
              </a:extLst>
            </p:cNvPr>
            <p:cNvSpPr txBox="1"/>
            <p:nvPr/>
          </p:nvSpPr>
          <p:spPr>
            <a:xfrm>
              <a:off x="776086" y="2239825"/>
              <a:ext cx="10294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dirty="0"/>
                <a:t>a. Số 87 gồm 8 chục và 7 đơn vị viết là: 87  =  80  +  7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467B36-DEF6-ED43-9A33-AB2B470AA977}"/>
                </a:ext>
              </a:extLst>
            </p:cNvPr>
            <p:cNvSpPr txBox="1"/>
            <p:nvPr/>
          </p:nvSpPr>
          <p:spPr>
            <a:xfrm>
              <a:off x="776085" y="3268618"/>
              <a:ext cx="10294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dirty="0"/>
                <a:t>b. Số 45 gồm       chục và      đơn vị viết là: 45 =         +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12AA2E-89E2-E14E-B3CB-18AE457DA15D}"/>
                </a:ext>
              </a:extLst>
            </p:cNvPr>
            <p:cNvSpPr txBox="1"/>
            <p:nvPr/>
          </p:nvSpPr>
          <p:spPr>
            <a:xfrm>
              <a:off x="776085" y="4285862"/>
              <a:ext cx="10833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 dirty="0"/>
                <a:t>c. Số 63 gồm      chục và       đơn vị viết là:        =         +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E81E4F7-491E-8D40-8167-B5AFD41D918B}"/>
                </a:ext>
              </a:extLst>
            </p:cNvPr>
            <p:cNvSpPr/>
            <p:nvPr/>
          </p:nvSpPr>
          <p:spPr>
            <a:xfrm>
              <a:off x="3396345" y="3232623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246576B-7A4E-6647-BE20-0F3B09450812}"/>
                </a:ext>
              </a:extLst>
            </p:cNvPr>
            <p:cNvSpPr/>
            <p:nvPr/>
          </p:nvSpPr>
          <p:spPr>
            <a:xfrm>
              <a:off x="5531325" y="3252723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D0079D44-1CA8-A64A-A930-4D5E836BDFD3}"/>
                </a:ext>
              </a:extLst>
            </p:cNvPr>
            <p:cNvSpPr/>
            <p:nvPr/>
          </p:nvSpPr>
          <p:spPr>
            <a:xfrm>
              <a:off x="9586253" y="3246197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219BB712-B59C-4D41-814C-C84B9D504771}"/>
                </a:ext>
              </a:extLst>
            </p:cNvPr>
            <p:cNvSpPr/>
            <p:nvPr/>
          </p:nvSpPr>
          <p:spPr>
            <a:xfrm>
              <a:off x="10796364" y="3237374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9B244F33-0998-2A48-BE6A-5B9835CB7A25}"/>
                </a:ext>
              </a:extLst>
            </p:cNvPr>
            <p:cNvSpPr/>
            <p:nvPr/>
          </p:nvSpPr>
          <p:spPr>
            <a:xfrm>
              <a:off x="3302025" y="4254485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D04DC86E-A89A-244D-9335-CD97EB5B6344}"/>
                </a:ext>
              </a:extLst>
            </p:cNvPr>
            <p:cNvSpPr/>
            <p:nvPr/>
          </p:nvSpPr>
          <p:spPr>
            <a:xfrm>
              <a:off x="5437005" y="4274585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7ED4B951-82A3-C147-A4FA-7E3E4BDA9C7B}"/>
                </a:ext>
              </a:extLst>
            </p:cNvPr>
            <p:cNvSpPr/>
            <p:nvPr/>
          </p:nvSpPr>
          <p:spPr>
            <a:xfrm>
              <a:off x="9855965" y="4268059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       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FB2F584F-3130-1B45-A2C7-99D720E24653}"/>
                </a:ext>
              </a:extLst>
            </p:cNvPr>
            <p:cNvSpPr/>
            <p:nvPr/>
          </p:nvSpPr>
          <p:spPr>
            <a:xfrm>
              <a:off x="10931606" y="4259236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        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4DC92C91-5026-C746-8277-80A109D6FD62}"/>
                </a:ext>
              </a:extLst>
            </p:cNvPr>
            <p:cNvSpPr/>
            <p:nvPr/>
          </p:nvSpPr>
          <p:spPr>
            <a:xfrm>
              <a:off x="8734226" y="4254485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     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04CDC42-2136-E04B-99FF-5531BE9FF064}"/>
              </a:ext>
            </a:extLst>
          </p:cNvPr>
          <p:cNvSpPr/>
          <p:nvPr/>
        </p:nvSpPr>
        <p:spPr>
          <a:xfrm>
            <a:off x="3203283" y="3196331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5F44DE9-6591-2947-BADA-0F7259122A3E}"/>
              </a:ext>
            </a:extLst>
          </p:cNvPr>
          <p:cNvSpPr/>
          <p:nvPr/>
        </p:nvSpPr>
        <p:spPr>
          <a:xfrm>
            <a:off x="5338263" y="3218546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E4F3D46-B651-C942-90D4-8D41546AE86B}"/>
              </a:ext>
            </a:extLst>
          </p:cNvPr>
          <p:cNvSpPr/>
          <p:nvPr/>
        </p:nvSpPr>
        <p:spPr>
          <a:xfrm>
            <a:off x="9376862" y="3211018"/>
            <a:ext cx="798719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306ED25-B644-B94B-8793-6272A31FC4CA}"/>
              </a:ext>
            </a:extLst>
          </p:cNvPr>
          <p:cNvSpPr/>
          <p:nvPr/>
        </p:nvSpPr>
        <p:spPr>
          <a:xfrm>
            <a:off x="10600533" y="3202093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5A59923-C04F-C74A-B4F5-8FAAE2F488BF}"/>
              </a:ext>
            </a:extLst>
          </p:cNvPr>
          <p:cNvSpPr/>
          <p:nvPr/>
        </p:nvSpPr>
        <p:spPr>
          <a:xfrm>
            <a:off x="3109016" y="4220996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0C59101-F197-354C-8BBF-62AB4D4C93B9}"/>
              </a:ext>
            </a:extLst>
          </p:cNvPr>
          <p:cNvSpPr/>
          <p:nvPr/>
        </p:nvSpPr>
        <p:spPr>
          <a:xfrm>
            <a:off x="5243996" y="4236336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62C4D28-FDC8-0A44-8084-26CD61C1D928}"/>
              </a:ext>
            </a:extLst>
          </p:cNvPr>
          <p:cNvSpPr/>
          <p:nvPr/>
        </p:nvSpPr>
        <p:spPr>
          <a:xfrm>
            <a:off x="8371057" y="4224233"/>
            <a:ext cx="798719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63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E2B963C-9385-3843-83E4-3812BF1181CB}"/>
              </a:ext>
            </a:extLst>
          </p:cNvPr>
          <p:cNvSpPr/>
          <p:nvPr/>
        </p:nvSpPr>
        <p:spPr>
          <a:xfrm>
            <a:off x="9622562" y="4234523"/>
            <a:ext cx="798719" cy="569859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F6F74AA-F32D-464F-B835-E41880D323EE}"/>
              </a:ext>
            </a:extLst>
          </p:cNvPr>
          <p:cNvSpPr/>
          <p:nvPr/>
        </p:nvSpPr>
        <p:spPr>
          <a:xfrm>
            <a:off x="10735177" y="4220948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762031" y="6495393"/>
            <a:ext cx="1631183" cy="26801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29" name="Google Shape;3360;p36"/>
          <p:cNvGrpSpPr/>
          <p:nvPr/>
        </p:nvGrpSpPr>
        <p:grpSpPr>
          <a:xfrm rot="19785531">
            <a:off x="10820231" y="5533482"/>
            <a:ext cx="1685568" cy="1277076"/>
            <a:chOff x="6289676" y="1855687"/>
            <a:chExt cx="503552" cy="501092"/>
          </a:xfrm>
        </p:grpSpPr>
        <p:sp>
          <p:nvSpPr>
            <p:cNvPr id="30" name="Google Shape;3361;p36"/>
            <p:cNvSpPr/>
            <p:nvPr/>
          </p:nvSpPr>
          <p:spPr>
            <a:xfrm>
              <a:off x="6289676" y="1855687"/>
              <a:ext cx="503552" cy="501092"/>
            </a:xfrm>
            <a:custGeom>
              <a:avLst/>
              <a:gdLst/>
              <a:ahLst/>
              <a:cxnLst/>
              <a:rect l="l" t="t" r="r" b="b"/>
              <a:pathLst>
                <a:path w="45840" h="45616" extrusionOk="0">
                  <a:moveTo>
                    <a:pt x="22882" y="45515"/>
                  </a:moveTo>
                  <a:cubicBezTo>
                    <a:pt x="18747" y="45390"/>
                    <a:pt x="14587" y="45289"/>
                    <a:pt x="10602" y="44011"/>
                  </a:cubicBezTo>
                  <a:cubicBezTo>
                    <a:pt x="8471" y="43334"/>
                    <a:pt x="6491" y="42432"/>
                    <a:pt x="4812" y="40928"/>
                  </a:cubicBezTo>
                  <a:cubicBezTo>
                    <a:pt x="1955" y="38347"/>
                    <a:pt x="602" y="35039"/>
                    <a:pt x="326" y="31254"/>
                  </a:cubicBezTo>
                  <a:cubicBezTo>
                    <a:pt x="0" y="26868"/>
                    <a:pt x="977" y="22683"/>
                    <a:pt x="2481" y="18597"/>
                  </a:cubicBezTo>
                  <a:cubicBezTo>
                    <a:pt x="3183" y="16718"/>
                    <a:pt x="4336" y="15089"/>
                    <a:pt x="5639" y="13560"/>
                  </a:cubicBezTo>
                  <a:cubicBezTo>
                    <a:pt x="6040" y="13059"/>
                    <a:pt x="6090" y="12758"/>
                    <a:pt x="5689" y="12206"/>
                  </a:cubicBezTo>
                  <a:cubicBezTo>
                    <a:pt x="2757" y="7971"/>
                    <a:pt x="4561" y="2532"/>
                    <a:pt x="9424" y="878"/>
                  </a:cubicBezTo>
                  <a:cubicBezTo>
                    <a:pt x="11855" y="76"/>
                    <a:pt x="14236" y="853"/>
                    <a:pt x="15664" y="2958"/>
                  </a:cubicBezTo>
                  <a:cubicBezTo>
                    <a:pt x="16391" y="4036"/>
                    <a:pt x="16917" y="5189"/>
                    <a:pt x="17043" y="6517"/>
                  </a:cubicBezTo>
                  <a:cubicBezTo>
                    <a:pt x="17118" y="7169"/>
                    <a:pt x="17369" y="7294"/>
                    <a:pt x="18020" y="7219"/>
                  </a:cubicBezTo>
                  <a:cubicBezTo>
                    <a:pt x="21354" y="6818"/>
                    <a:pt x="24712" y="6818"/>
                    <a:pt x="28070" y="7244"/>
                  </a:cubicBezTo>
                  <a:cubicBezTo>
                    <a:pt x="28572" y="7319"/>
                    <a:pt x="28747" y="7169"/>
                    <a:pt x="28797" y="6718"/>
                  </a:cubicBezTo>
                  <a:cubicBezTo>
                    <a:pt x="28973" y="5540"/>
                    <a:pt x="29349" y="4462"/>
                    <a:pt x="29925" y="3434"/>
                  </a:cubicBezTo>
                  <a:cubicBezTo>
                    <a:pt x="31404" y="928"/>
                    <a:pt x="33910" y="1"/>
                    <a:pt x="36642" y="953"/>
                  </a:cubicBezTo>
                  <a:cubicBezTo>
                    <a:pt x="41379" y="2582"/>
                    <a:pt x="43158" y="8196"/>
                    <a:pt x="40176" y="12231"/>
                  </a:cubicBezTo>
                  <a:cubicBezTo>
                    <a:pt x="39825" y="12733"/>
                    <a:pt x="39775" y="13008"/>
                    <a:pt x="40201" y="13485"/>
                  </a:cubicBezTo>
                  <a:cubicBezTo>
                    <a:pt x="43409" y="16968"/>
                    <a:pt x="44587" y="21304"/>
                    <a:pt x="45339" y="25815"/>
                  </a:cubicBezTo>
                  <a:cubicBezTo>
                    <a:pt x="45740" y="28146"/>
                    <a:pt x="45840" y="30527"/>
                    <a:pt x="45389" y="32858"/>
                  </a:cubicBezTo>
                  <a:cubicBezTo>
                    <a:pt x="44436" y="37971"/>
                    <a:pt x="41679" y="41655"/>
                    <a:pt x="36717" y="43510"/>
                  </a:cubicBezTo>
                  <a:cubicBezTo>
                    <a:pt x="34010" y="44537"/>
                    <a:pt x="31228" y="45089"/>
                    <a:pt x="28346" y="45264"/>
                  </a:cubicBezTo>
                  <a:cubicBezTo>
                    <a:pt x="26542" y="45364"/>
                    <a:pt x="24712" y="45615"/>
                    <a:pt x="22882" y="45515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2;p36"/>
            <p:cNvSpPr/>
            <p:nvPr/>
          </p:nvSpPr>
          <p:spPr>
            <a:xfrm>
              <a:off x="6375020" y="1900847"/>
              <a:ext cx="55353" cy="58649"/>
            </a:xfrm>
            <a:custGeom>
              <a:avLst/>
              <a:gdLst/>
              <a:ahLst/>
              <a:cxnLst/>
              <a:rect l="l" t="t" r="r" b="b"/>
              <a:pathLst>
                <a:path w="5039" h="5339" extrusionOk="0">
                  <a:moveTo>
                    <a:pt x="26" y="2607"/>
                  </a:moveTo>
                  <a:cubicBezTo>
                    <a:pt x="51" y="1103"/>
                    <a:pt x="1178" y="0"/>
                    <a:pt x="2632" y="50"/>
                  </a:cubicBezTo>
                  <a:cubicBezTo>
                    <a:pt x="3985" y="100"/>
                    <a:pt x="5038" y="1379"/>
                    <a:pt x="4963" y="2882"/>
                  </a:cubicBezTo>
                  <a:cubicBezTo>
                    <a:pt x="4913" y="4286"/>
                    <a:pt x="3760" y="5338"/>
                    <a:pt x="2331" y="5288"/>
                  </a:cubicBezTo>
                  <a:cubicBezTo>
                    <a:pt x="978" y="5263"/>
                    <a:pt x="1" y="4110"/>
                    <a:pt x="26" y="26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63;p36"/>
            <p:cNvSpPr/>
            <p:nvPr/>
          </p:nvSpPr>
          <p:spPr>
            <a:xfrm>
              <a:off x="6654198" y="1901122"/>
              <a:ext cx="54519" cy="58100"/>
            </a:xfrm>
            <a:custGeom>
              <a:avLst/>
              <a:gdLst/>
              <a:ahLst/>
              <a:cxnLst/>
              <a:rect l="l" t="t" r="r" b="b"/>
              <a:pathLst>
                <a:path w="4963" h="5289" extrusionOk="0">
                  <a:moveTo>
                    <a:pt x="2456" y="25"/>
                  </a:moveTo>
                  <a:cubicBezTo>
                    <a:pt x="3860" y="50"/>
                    <a:pt x="4963" y="1228"/>
                    <a:pt x="4938" y="2707"/>
                  </a:cubicBezTo>
                  <a:cubicBezTo>
                    <a:pt x="4887" y="4211"/>
                    <a:pt x="3860" y="5288"/>
                    <a:pt x="2481" y="5263"/>
                  </a:cubicBezTo>
                  <a:cubicBezTo>
                    <a:pt x="1053" y="5238"/>
                    <a:pt x="0" y="4161"/>
                    <a:pt x="0" y="2732"/>
                  </a:cubicBezTo>
                  <a:cubicBezTo>
                    <a:pt x="0" y="1178"/>
                    <a:pt x="1078" y="0"/>
                    <a:pt x="2456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64;p36"/>
            <p:cNvSpPr/>
            <p:nvPr/>
          </p:nvSpPr>
          <p:spPr>
            <a:xfrm>
              <a:off x="6398419" y="2010151"/>
              <a:ext cx="76005" cy="44061"/>
            </a:xfrm>
            <a:custGeom>
              <a:avLst/>
              <a:gdLst/>
              <a:ahLst/>
              <a:cxnLst/>
              <a:rect l="l" t="t" r="r" b="b"/>
              <a:pathLst>
                <a:path w="6919" h="4011" extrusionOk="0">
                  <a:moveTo>
                    <a:pt x="3835" y="75"/>
                  </a:moveTo>
                  <a:cubicBezTo>
                    <a:pt x="4262" y="75"/>
                    <a:pt x="4663" y="50"/>
                    <a:pt x="5089" y="75"/>
                  </a:cubicBezTo>
                  <a:cubicBezTo>
                    <a:pt x="5966" y="175"/>
                    <a:pt x="6693" y="852"/>
                    <a:pt x="6818" y="1629"/>
                  </a:cubicBezTo>
                  <a:cubicBezTo>
                    <a:pt x="6918" y="2331"/>
                    <a:pt x="6442" y="3083"/>
                    <a:pt x="5590" y="3434"/>
                  </a:cubicBezTo>
                  <a:cubicBezTo>
                    <a:pt x="4262" y="3960"/>
                    <a:pt x="2908" y="4010"/>
                    <a:pt x="1580" y="3559"/>
                  </a:cubicBezTo>
                  <a:cubicBezTo>
                    <a:pt x="226" y="3108"/>
                    <a:pt x="1" y="1729"/>
                    <a:pt x="1053" y="752"/>
                  </a:cubicBezTo>
                  <a:cubicBezTo>
                    <a:pt x="1855" y="0"/>
                    <a:pt x="2858" y="50"/>
                    <a:pt x="3835" y="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65;p36"/>
            <p:cNvSpPr/>
            <p:nvPr/>
          </p:nvSpPr>
          <p:spPr>
            <a:xfrm>
              <a:off x="6609873" y="2009316"/>
              <a:ext cx="74061" cy="43512"/>
            </a:xfrm>
            <a:custGeom>
              <a:avLst/>
              <a:gdLst/>
              <a:ahLst/>
              <a:cxnLst/>
              <a:rect l="l" t="t" r="r" b="b"/>
              <a:pathLst>
                <a:path w="6742" h="3961" extrusionOk="0">
                  <a:moveTo>
                    <a:pt x="3459" y="3860"/>
                  </a:moveTo>
                  <a:cubicBezTo>
                    <a:pt x="2682" y="3961"/>
                    <a:pt x="1980" y="3810"/>
                    <a:pt x="1278" y="3485"/>
                  </a:cubicBezTo>
                  <a:cubicBezTo>
                    <a:pt x="476" y="3134"/>
                    <a:pt x="0" y="2407"/>
                    <a:pt x="50" y="1680"/>
                  </a:cubicBezTo>
                  <a:cubicBezTo>
                    <a:pt x="100" y="1053"/>
                    <a:pt x="777" y="302"/>
                    <a:pt x="1554" y="226"/>
                  </a:cubicBezTo>
                  <a:cubicBezTo>
                    <a:pt x="2682" y="76"/>
                    <a:pt x="3835" y="1"/>
                    <a:pt x="4988" y="327"/>
                  </a:cubicBezTo>
                  <a:cubicBezTo>
                    <a:pt x="5489" y="477"/>
                    <a:pt x="5865" y="778"/>
                    <a:pt x="6166" y="1179"/>
                  </a:cubicBezTo>
                  <a:cubicBezTo>
                    <a:pt x="6742" y="2006"/>
                    <a:pt x="6541" y="2858"/>
                    <a:pt x="5714" y="3409"/>
                  </a:cubicBezTo>
                  <a:cubicBezTo>
                    <a:pt x="5013" y="3886"/>
                    <a:pt x="4236" y="3936"/>
                    <a:pt x="3459" y="386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66;p36"/>
            <p:cNvSpPr/>
            <p:nvPr/>
          </p:nvSpPr>
          <p:spPr>
            <a:xfrm>
              <a:off x="6502767" y="1995826"/>
              <a:ext cx="77104" cy="49575"/>
            </a:xfrm>
            <a:custGeom>
              <a:avLst/>
              <a:gdLst/>
              <a:ahLst/>
              <a:cxnLst/>
              <a:rect l="l" t="t" r="r" b="b"/>
              <a:pathLst>
                <a:path w="7019" h="4513" extrusionOk="0">
                  <a:moveTo>
                    <a:pt x="7018" y="527"/>
                  </a:moveTo>
                  <a:cubicBezTo>
                    <a:pt x="6993" y="627"/>
                    <a:pt x="6968" y="753"/>
                    <a:pt x="6918" y="853"/>
                  </a:cubicBezTo>
                  <a:cubicBezTo>
                    <a:pt x="6367" y="2206"/>
                    <a:pt x="5339" y="3184"/>
                    <a:pt x="4286" y="4111"/>
                  </a:cubicBezTo>
                  <a:cubicBezTo>
                    <a:pt x="3835" y="4512"/>
                    <a:pt x="3259" y="4512"/>
                    <a:pt x="2808" y="4111"/>
                  </a:cubicBezTo>
                  <a:cubicBezTo>
                    <a:pt x="1780" y="3209"/>
                    <a:pt x="803" y="2231"/>
                    <a:pt x="226" y="953"/>
                  </a:cubicBezTo>
                  <a:cubicBezTo>
                    <a:pt x="126" y="728"/>
                    <a:pt x="1" y="477"/>
                    <a:pt x="201" y="251"/>
                  </a:cubicBezTo>
                  <a:cubicBezTo>
                    <a:pt x="452" y="1"/>
                    <a:pt x="727" y="176"/>
                    <a:pt x="978" y="327"/>
                  </a:cubicBezTo>
                  <a:cubicBezTo>
                    <a:pt x="1780" y="803"/>
                    <a:pt x="2331" y="1530"/>
                    <a:pt x="2983" y="2156"/>
                  </a:cubicBezTo>
                  <a:cubicBezTo>
                    <a:pt x="3560" y="2708"/>
                    <a:pt x="3560" y="2708"/>
                    <a:pt x="4136" y="2156"/>
                  </a:cubicBezTo>
                  <a:cubicBezTo>
                    <a:pt x="4712" y="1605"/>
                    <a:pt x="5264" y="1053"/>
                    <a:pt x="5840" y="527"/>
                  </a:cubicBezTo>
                  <a:cubicBezTo>
                    <a:pt x="6066" y="327"/>
                    <a:pt x="6291" y="151"/>
                    <a:pt x="6617" y="126"/>
                  </a:cubicBezTo>
                  <a:cubicBezTo>
                    <a:pt x="6868" y="126"/>
                    <a:pt x="6993" y="251"/>
                    <a:pt x="7018" y="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5257;p55"/>
          <p:cNvGrpSpPr/>
          <p:nvPr/>
        </p:nvGrpSpPr>
        <p:grpSpPr>
          <a:xfrm rot="20708209">
            <a:off x="613854" y="5257979"/>
            <a:ext cx="653309" cy="1298977"/>
            <a:chOff x="2203410" y="2891304"/>
            <a:chExt cx="516654" cy="1027265"/>
          </a:xfrm>
        </p:grpSpPr>
        <p:sp>
          <p:nvSpPr>
            <p:cNvPr id="49" name="Google Shape;5258;p55"/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259;p55"/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260;p55"/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61;p55"/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262;p55"/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263;p55"/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264;p55"/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265;p55"/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266;p55"/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267;p55"/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268;p55"/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269;p55"/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270;p55"/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271;p55"/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5127;p55"/>
          <p:cNvGrpSpPr/>
          <p:nvPr/>
        </p:nvGrpSpPr>
        <p:grpSpPr>
          <a:xfrm rot="1507135">
            <a:off x="10816720" y="169285"/>
            <a:ext cx="542512" cy="1032518"/>
            <a:chOff x="1701548" y="3416733"/>
            <a:chExt cx="252089" cy="516523"/>
          </a:xfrm>
        </p:grpSpPr>
        <p:sp>
          <p:nvSpPr>
            <p:cNvPr id="64" name="Google Shape;5128;p55"/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129;p55"/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130;p55"/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131;p55"/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132;p55"/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133;p55"/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134;p55"/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135;p55"/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136;p55"/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137;p55"/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138;p55"/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139;p55"/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140;p55"/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141;p55"/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7054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5089C6-DAD4-A74C-984F-1D72E38B296E}"/>
              </a:ext>
            </a:extLst>
          </p:cNvPr>
          <p:cNvGrpSpPr/>
          <p:nvPr/>
        </p:nvGrpSpPr>
        <p:grpSpPr>
          <a:xfrm>
            <a:off x="853590" y="13378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BACF7D-3785-3644-BEB3-70C2F8D73CE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7C63C6-8B50-1A4E-AF93-6DADB878E88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71C3572-4773-5845-8935-EAEE356CB8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702479"/>
              </p:ext>
            </p:extLst>
          </p:nvPr>
        </p:nvGraphicFramePr>
        <p:xfrm>
          <a:off x="4262907" y="863391"/>
          <a:ext cx="6593990" cy="5602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1225724933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4156565758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922745371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3764357395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3937274381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3718821885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73845417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1930928188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478844828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97187492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933507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468964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947658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992311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775392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45182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96311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67887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392785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92903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8BF99BE-0C6E-1A4F-BDC1-A3D03DE92D1B}"/>
              </a:ext>
            </a:extLst>
          </p:cNvPr>
          <p:cNvSpPr txBox="1"/>
          <p:nvPr/>
        </p:nvSpPr>
        <p:spPr>
          <a:xfrm>
            <a:off x="1209645" y="1247510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D34CD6"/>
                </a:solidFill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435C8B-677C-CD4C-AC65-06196ACA3AE3}"/>
              </a:ext>
            </a:extLst>
          </p:cNvPr>
          <p:cNvSpPr txBox="1"/>
          <p:nvPr/>
        </p:nvSpPr>
        <p:spPr>
          <a:xfrm>
            <a:off x="1209645" y="2706722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D34CD6"/>
                </a:solidFill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EDB934-5543-7545-B5B4-46E8E2614B31}"/>
              </a:ext>
            </a:extLst>
          </p:cNvPr>
          <p:cNvSpPr txBox="1"/>
          <p:nvPr/>
        </p:nvSpPr>
        <p:spPr>
          <a:xfrm>
            <a:off x="1209645" y="4182433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D34CD6"/>
                </a:solidFill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90EA1-47CE-974F-9DC0-E411694E52EC}"/>
              </a:ext>
            </a:extLst>
          </p:cNvPr>
          <p:cNvSpPr txBox="1"/>
          <p:nvPr/>
        </p:nvSpPr>
        <p:spPr>
          <a:xfrm>
            <a:off x="1209645" y="564164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D34CD6"/>
                </a:solidFill>
              </a:rPr>
              <a:t>D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8C86406-2BA1-884F-873B-EEEF27846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55134"/>
              </p:ext>
            </p:extLst>
          </p:nvPr>
        </p:nvGraphicFramePr>
        <p:xfrm>
          <a:off x="5580887" y="3102892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3583236-7FFF-834B-A3D1-2894EA22C6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371577"/>
              </p:ext>
            </p:extLst>
          </p:nvPr>
        </p:nvGraphicFramePr>
        <p:xfrm>
          <a:off x="6900503" y="1982430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5A5B6DB-945D-7E4D-BF3B-E84A72DF3F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768762"/>
              </p:ext>
            </p:extLst>
          </p:nvPr>
        </p:nvGraphicFramePr>
        <p:xfrm>
          <a:off x="8219301" y="3102892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994AF86-C309-264B-9587-3C14B1F3E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94336"/>
              </p:ext>
            </p:extLst>
          </p:nvPr>
        </p:nvGraphicFramePr>
        <p:xfrm>
          <a:off x="6900503" y="4221931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CB1249C-CC5D-9F48-8BCB-847E804BC394}"/>
              </a:ext>
            </a:extLst>
          </p:cNvPr>
          <p:cNvSpPr txBox="1"/>
          <p:nvPr/>
        </p:nvSpPr>
        <p:spPr>
          <a:xfrm>
            <a:off x="1513785" y="319527"/>
            <a:ext cx="9087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/>
              <a:t>a. Hãy lắp 4 miếng bìa A, B, C, D vào vị trí thích hợp trong bảng.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F607F6C-1F62-A842-8185-3D6A99FF2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298330"/>
              </p:ext>
            </p:extLst>
          </p:nvPr>
        </p:nvGraphicFramePr>
        <p:xfrm>
          <a:off x="1916453" y="976270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9D4A0710-4ED4-5348-BC02-A859B9DE68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723907"/>
              </p:ext>
            </p:extLst>
          </p:nvPr>
        </p:nvGraphicFramePr>
        <p:xfrm>
          <a:off x="1916453" y="2408101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3BE3F98-2AB4-F943-A46F-7EB3BB71BC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728876"/>
              </p:ext>
            </p:extLst>
          </p:nvPr>
        </p:nvGraphicFramePr>
        <p:xfrm>
          <a:off x="1916453" y="3839932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F2F9782D-0251-9949-B92A-E5041D1F27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20793"/>
              </p:ext>
            </p:extLst>
          </p:nvPr>
        </p:nvGraphicFramePr>
        <p:xfrm>
          <a:off x="1916453" y="5300300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23A58D7E-69DD-2B47-998C-7C0C14BB3C87}"/>
              </a:ext>
            </a:extLst>
          </p:cNvPr>
          <p:cNvSpPr/>
          <p:nvPr/>
        </p:nvSpPr>
        <p:spPr>
          <a:xfrm>
            <a:off x="6899908" y="4213910"/>
            <a:ext cx="1318798" cy="1120462"/>
          </a:xfrm>
          <a:prstGeom prst="rect">
            <a:avLst/>
          </a:prstGeom>
          <a:solidFill>
            <a:srgbClr val="7030A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F7F18A-5E2A-1842-A183-A383893A4C06}"/>
              </a:ext>
            </a:extLst>
          </p:cNvPr>
          <p:cNvSpPr/>
          <p:nvPr/>
        </p:nvSpPr>
        <p:spPr>
          <a:xfrm>
            <a:off x="8217665" y="3085107"/>
            <a:ext cx="1318798" cy="1120462"/>
          </a:xfrm>
          <a:prstGeom prst="rect">
            <a:avLst/>
          </a:prstGeom>
          <a:solidFill>
            <a:srgbClr val="FF0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07CF74-D085-6E44-A231-8BCE45A42B5F}"/>
              </a:ext>
            </a:extLst>
          </p:cNvPr>
          <p:cNvSpPr/>
          <p:nvPr/>
        </p:nvSpPr>
        <p:spPr>
          <a:xfrm>
            <a:off x="6884986" y="1969367"/>
            <a:ext cx="1318798" cy="1120462"/>
          </a:xfrm>
          <a:prstGeom prst="rect">
            <a:avLst/>
          </a:prstGeom>
          <a:solidFill>
            <a:srgbClr val="00B0F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77EBFE-ADE1-E545-ABF0-8B2A761FFAB9}"/>
              </a:ext>
            </a:extLst>
          </p:cNvPr>
          <p:cNvSpPr/>
          <p:nvPr/>
        </p:nvSpPr>
        <p:spPr>
          <a:xfrm>
            <a:off x="5560289" y="3101469"/>
            <a:ext cx="1318798" cy="1120462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Rectangle 22"/>
          <p:cNvSpPr/>
          <p:nvPr/>
        </p:nvSpPr>
        <p:spPr>
          <a:xfrm>
            <a:off x="9762031" y="6495393"/>
            <a:ext cx="1631183" cy="26801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24" name="Google Shape;3360;p36"/>
          <p:cNvGrpSpPr/>
          <p:nvPr/>
        </p:nvGrpSpPr>
        <p:grpSpPr>
          <a:xfrm rot="19785531">
            <a:off x="10820231" y="5533482"/>
            <a:ext cx="1685568" cy="1277076"/>
            <a:chOff x="6289676" y="1855687"/>
            <a:chExt cx="503552" cy="501092"/>
          </a:xfrm>
        </p:grpSpPr>
        <p:sp>
          <p:nvSpPr>
            <p:cNvPr id="25" name="Google Shape;3361;p36"/>
            <p:cNvSpPr/>
            <p:nvPr/>
          </p:nvSpPr>
          <p:spPr>
            <a:xfrm>
              <a:off x="6289676" y="1855687"/>
              <a:ext cx="503552" cy="501092"/>
            </a:xfrm>
            <a:custGeom>
              <a:avLst/>
              <a:gdLst/>
              <a:ahLst/>
              <a:cxnLst/>
              <a:rect l="l" t="t" r="r" b="b"/>
              <a:pathLst>
                <a:path w="45840" h="45616" extrusionOk="0">
                  <a:moveTo>
                    <a:pt x="22882" y="45515"/>
                  </a:moveTo>
                  <a:cubicBezTo>
                    <a:pt x="18747" y="45390"/>
                    <a:pt x="14587" y="45289"/>
                    <a:pt x="10602" y="44011"/>
                  </a:cubicBezTo>
                  <a:cubicBezTo>
                    <a:pt x="8471" y="43334"/>
                    <a:pt x="6491" y="42432"/>
                    <a:pt x="4812" y="40928"/>
                  </a:cubicBezTo>
                  <a:cubicBezTo>
                    <a:pt x="1955" y="38347"/>
                    <a:pt x="602" y="35039"/>
                    <a:pt x="326" y="31254"/>
                  </a:cubicBezTo>
                  <a:cubicBezTo>
                    <a:pt x="0" y="26868"/>
                    <a:pt x="977" y="22683"/>
                    <a:pt x="2481" y="18597"/>
                  </a:cubicBezTo>
                  <a:cubicBezTo>
                    <a:pt x="3183" y="16718"/>
                    <a:pt x="4336" y="15089"/>
                    <a:pt x="5639" y="13560"/>
                  </a:cubicBezTo>
                  <a:cubicBezTo>
                    <a:pt x="6040" y="13059"/>
                    <a:pt x="6090" y="12758"/>
                    <a:pt x="5689" y="12206"/>
                  </a:cubicBezTo>
                  <a:cubicBezTo>
                    <a:pt x="2757" y="7971"/>
                    <a:pt x="4561" y="2532"/>
                    <a:pt x="9424" y="878"/>
                  </a:cubicBezTo>
                  <a:cubicBezTo>
                    <a:pt x="11855" y="76"/>
                    <a:pt x="14236" y="853"/>
                    <a:pt x="15664" y="2958"/>
                  </a:cubicBezTo>
                  <a:cubicBezTo>
                    <a:pt x="16391" y="4036"/>
                    <a:pt x="16917" y="5189"/>
                    <a:pt x="17043" y="6517"/>
                  </a:cubicBezTo>
                  <a:cubicBezTo>
                    <a:pt x="17118" y="7169"/>
                    <a:pt x="17369" y="7294"/>
                    <a:pt x="18020" y="7219"/>
                  </a:cubicBezTo>
                  <a:cubicBezTo>
                    <a:pt x="21354" y="6818"/>
                    <a:pt x="24712" y="6818"/>
                    <a:pt x="28070" y="7244"/>
                  </a:cubicBezTo>
                  <a:cubicBezTo>
                    <a:pt x="28572" y="7319"/>
                    <a:pt x="28747" y="7169"/>
                    <a:pt x="28797" y="6718"/>
                  </a:cubicBezTo>
                  <a:cubicBezTo>
                    <a:pt x="28973" y="5540"/>
                    <a:pt x="29349" y="4462"/>
                    <a:pt x="29925" y="3434"/>
                  </a:cubicBezTo>
                  <a:cubicBezTo>
                    <a:pt x="31404" y="928"/>
                    <a:pt x="33910" y="1"/>
                    <a:pt x="36642" y="953"/>
                  </a:cubicBezTo>
                  <a:cubicBezTo>
                    <a:pt x="41379" y="2582"/>
                    <a:pt x="43158" y="8196"/>
                    <a:pt x="40176" y="12231"/>
                  </a:cubicBezTo>
                  <a:cubicBezTo>
                    <a:pt x="39825" y="12733"/>
                    <a:pt x="39775" y="13008"/>
                    <a:pt x="40201" y="13485"/>
                  </a:cubicBezTo>
                  <a:cubicBezTo>
                    <a:pt x="43409" y="16968"/>
                    <a:pt x="44587" y="21304"/>
                    <a:pt x="45339" y="25815"/>
                  </a:cubicBezTo>
                  <a:cubicBezTo>
                    <a:pt x="45740" y="28146"/>
                    <a:pt x="45840" y="30527"/>
                    <a:pt x="45389" y="32858"/>
                  </a:cubicBezTo>
                  <a:cubicBezTo>
                    <a:pt x="44436" y="37971"/>
                    <a:pt x="41679" y="41655"/>
                    <a:pt x="36717" y="43510"/>
                  </a:cubicBezTo>
                  <a:cubicBezTo>
                    <a:pt x="34010" y="44537"/>
                    <a:pt x="31228" y="45089"/>
                    <a:pt x="28346" y="45264"/>
                  </a:cubicBezTo>
                  <a:cubicBezTo>
                    <a:pt x="26542" y="45364"/>
                    <a:pt x="24712" y="45615"/>
                    <a:pt x="22882" y="45515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62;p36"/>
            <p:cNvSpPr/>
            <p:nvPr/>
          </p:nvSpPr>
          <p:spPr>
            <a:xfrm>
              <a:off x="6375020" y="1900847"/>
              <a:ext cx="55353" cy="58649"/>
            </a:xfrm>
            <a:custGeom>
              <a:avLst/>
              <a:gdLst/>
              <a:ahLst/>
              <a:cxnLst/>
              <a:rect l="l" t="t" r="r" b="b"/>
              <a:pathLst>
                <a:path w="5039" h="5339" extrusionOk="0">
                  <a:moveTo>
                    <a:pt x="26" y="2607"/>
                  </a:moveTo>
                  <a:cubicBezTo>
                    <a:pt x="51" y="1103"/>
                    <a:pt x="1178" y="0"/>
                    <a:pt x="2632" y="50"/>
                  </a:cubicBezTo>
                  <a:cubicBezTo>
                    <a:pt x="3985" y="100"/>
                    <a:pt x="5038" y="1379"/>
                    <a:pt x="4963" y="2882"/>
                  </a:cubicBezTo>
                  <a:cubicBezTo>
                    <a:pt x="4913" y="4286"/>
                    <a:pt x="3760" y="5338"/>
                    <a:pt x="2331" y="5288"/>
                  </a:cubicBezTo>
                  <a:cubicBezTo>
                    <a:pt x="978" y="5263"/>
                    <a:pt x="1" y="4110"/>
                    <a:pt x="26" y="26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63;p36"/>
            <p:cNvSpPr/>
            <p:nvPr/>
          </p:nvSpPr>
          <p:spPr>
            <a:xfrm>
              <a:off x="6654198" y="1901122"/>
              <a:ext cx="54519" cy="58100"/>
            </a:xfrm>
            <a:custGeom>
              <a:avLst/>
              <a:gdLst/>
              <a:ahLst/>
              <a:cxnLst/>
              <a:rect l="l" t="t" r="r" b="b"/>
              <a:pathLst>
                <a:path w="4963" h="5289" extrusionOk="0">
                  <a:moveTo>
                    <a:pt x="2456" y="25"/>
                  </a:moveTo>
                  <a:cubicBezTo>
                    <a:pt x="3860" y="50"/>
                    <a:pt x="4963" y="1228"/>
                    <a:pt x="4938" y="2707"/>
                  </a:cubicBezTo>
                  <a:cubicBezTo>
                    <a:pt x="4887" y="4211"/>
                    <a:pt x="3860" y="5288"/>
                    <a:pt x="2481" y="5263"/>
                  </a:cubicBezTo>
                  <a:cubicBezTo>
                    <a:pt x="1053" y="5238"/>
                    <a:pt x="0" y="4161"/>
                    <a:pt x="0" y="2732"/>
                  </a:cubicBezTo>
                  <a:cubicBezTo>
                    <a:pt x="0" y="1178"/>
                    <a:pt x="1078" y="0"/>
                    <a:pt x="2456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64;p36"/>
            <p:cNvSpPr/>
            <p:nvPr/>
          </p:nvSpPr>
          <p:spPr>
            <a:xfrm>
              <a:off x="6398419" y="2010151"/>
              <a:ext cx="76005" cy="44061"/>
            </a:xfrm>
            <a:custGeom>
              <a:avLst/>
              <a:gdLst/>
              <a:ahLst/>
              <a:cxnLst/>
              <a:rect l="l" t="t" r="r" b="b"/>
              <a:pathLst>
                <a:path w="6919" h="4011" extrusionOk="0">
                  <a:moveTo>
                    <a:pt x="3835" y="75"/>
                  </a:moveTo>
                  <a:cubicBezTo>
                    <a:pt x="4262" y="75"/>
                    <a:pt x="4663" y="50"/>
                    <a:pt x="5089" y="75"/>
                  </a:cubicBezTo>
                  <a:cubicBezTo>
                    <a:pt x="5966" y="175"/>
                    <a:pt x="6693" y="852"/>
                    <a:pt x="6818" y="1629"/>
                  </a:cubicBezTo>
                  <a:cubicBezTo>
                    <a:pt x="6918" y="2331"/>
                    <a:pt x="6442" y="3083"/>
                    <a:pt x="5590" y="3434"/>
                  </a:cubicBezTo>
                  <a:cubicBezTo>
                    <a:pt x="4262" y="3960"/>
                    <a:pt x="2908" y="4010"/>
                    <a:pt x="1580" y="3559"/>
                  </a:cubicBezTo>
                  <a:cubicBezTo>
                    <a:pt x="226" y="3108"/>
                    <a:pt x="1" y="1729"/>
                    <a:pt x="1053" y="752"/>
                  </a:cubicBezTo>
                  <a:cubicBezTo>
                    <a:pt x="1855" y="0"/>
                    <a:pt x="2858" y="50"/>
                    <a:pt x="3835" y="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65;p36"/>
            <p:cNvSpPr/>
            <p:nvPr/>
          </p:nvSpPr>
          <p:spPr>
            <a:xfrm>
              <a:off x="6609873" y="2009316"/>
              <a:ext cx="74061" cy="43512"/>
            </a:xfrm>
            <a:custGeom>
              <a:avLst/>
              <a:gdLst/>
              <a:ahLst/>
              <a:cxnLst/>
              <a:rect l="l" t="t" r="r" b="b"/>
              <a:pathLst>
                <a:path w="6742" h="3961" extrusionOk="0">
                  <a:moveTo>
                    <a:pt x="3459" y="3860"/>
                  </a:moveTo>
                  <a:cubicBezTo>
                    <a:pt x="2682" y="3961"/>
                    <a:pt x="1980" y="3810"/>
                    <a:pt x="1278" y="3485"/>
                  </a:cubicBezTo>
                  <a:cubicBezTo>
                    <a:pt x="476" y="3134"/>
                    <a:pt x="0" y="2407"/>
                    <a:pt x="50" y="1680"/>
                  </a:cubicBezTo>
                  <a:cubicBezTo>
                    <a:pt x="100" y="1053"/>
                    <a:pt x="777" y="302"/>
                    <a:pt x="1554" y="226"/>
                  </a:cubicBezTo>
                  <a:cubicBezTo>
                    <a:pt x="2682" y="76"/>
                    <a:pt x="3835" y="1"/>
                    <a:pt x="4988" y="327"/>
                  </a:cubicBezTo>
                  <a:cubicBezTo>
                    <a:pt x="5489" y="477"/>
                    <a:pt x="5865" y="778"/>
                    <a:pt x="6166" y="1179"/>
                  </a:cubicBezTo>
                  <a:cubicBezTo>
                    <a:pt x="6742" y="2006"/>
                    <a:pt x="6541" y="2858"/>
                    <a:pt x="5714" y="3409"/>
                  </a:cubicBezTo>
                  <a:cubicBezTo>
                    <a:pt x="5013" y="3886"/>
                    <a:pt x="4236" y="3936"/>
                    <a:pt x="3459" y="386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6;p36"/>
            <p:cNvSpPr/>
            <p:nvPr/>
          </p:nvSpPr>
          <p:spPr>
            <a:xfrm>
              <a:off x="6502767" y="1995826"/>
              <a:ext cx="77104" cy="49575"/>
            </a:xfrm>
            <a:custGeom>
              <a:avLst/>
              <a:gdLst/>
              <a:ahLst/>
              <a:cxnLst/>
              <a:rect l="l" t="t" r="r" b="b"/>
              <a:pathLst>
                <a:path w="7019" h="4513" extrusionOk="0">
                  <a:moveTo>
                    <a:pt x="7018" y="527"/>
                  </a:moveTo>
                  <a:cubicBezTo>
                    <a:pt x="6993" y="627"/>
                    <a:pt x="6968" y="753"/>
                    <a:pt x="6918" y="853"/>
                  </a:cubicBezTo>
                  <a:cubicBezTo>
                    <a:pt x="6367" y="2206"/>
                    <a:pt x="5339" y="3184"/>
                    <a:pt x="4286" y="4111"/>
                  </a:cubicBezTo>
                  <a:cubicBezTo>
                    <a:pt x="3835" y="4512"/>
                    <a:pt x="3259" y="4512"/>
                    <a:pt x="2808" y="4111"/>
                  </a:cubicBezTo>
                  <a:cubicBezTo>
                    <a:pt x="1780" y="3209"/>
                    <a:pt x="803" y="2231"/>
                    <a:pt x="226" y="953"/>
                  </a:cubicBezTo>
                  <a:cubicBezTo>
                    <a:pt x="126" y="728"/>
                    <a:pt x="1" y="477"/>
                    <a:pt x="201" y="251"/>
                  </a:cubicBezTo>
                  <a:cubicBezTo>
                    <a:pt x="452" y="1"/>
                    <a:pt x="727" y="176"/>
                    <a:pt x="978" y="327"/>
                  </a:cubicBezTo>
                  <a:cubicBezTo>
                    <a:pt x="1780" y="803"/>
                    <a:pt x="2331" y="1530"/>
                    <a:pt x="2983" y="2156"/>
                  </a:cubicBezTo>
                  <a:cubicBezTo>
                    <a:pt x="3560" y="2708"/>
                    <a:pt x="3560" y="2708"/>
                    <a:pt x="4136" y="2156"/>
                  </a:cubicBezTo>
                  <a:cubicBezTo>
                    <a:pt x="4712" y="1605"/>
                    <a:pt x="5264" y="1053"/>
                    <a:pt x="5840" y="527"/>
                  </a:cubicBezTo>
                  <a:cubicBezTo>
                    <a:pt x="6066" y="327"/>
                    <a:pt x="6291" y="151"/>
                    <a:pt x="6617" y="126"/>
                  </a:cubicBezTo>
                  <a:cubicBezTo>
                    <a:pt x="6868" y="126"/>
                    <a:pt x="6993" y="251"/>
                    <a:pt x="7018" y="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5257;p55"/>
          <p:cNvGrpSpPr/>
          <p:nvPr/>
        </p:nvGrpSpPr>
        <p:grpSpPr>
          <a:xfrm rot="20708209">
            <a:off x="318200" y="5423982"/>
            <a:ext cx="653309" cy="1298977"/>
            <a:chOff x="2203410" y="2891304"/>
            <a:chExt cx="516654" cy="1027265"/>
          </a:xfrm>
        </p:grpSpPr>
        <p:sp>
          <p:nvSpPr>
            <p:cNvPr id="32" name="Google Shape;5258;p55"/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59;p55"/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260;p55"/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261;p55"/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262;p55"/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263;p55"/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264;p55"/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265;p55"/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266;p55"/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267;p55"/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268;p55"/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269;p55"/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270;p55"/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271;p55"/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3843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4.07407E-6 L 0.40807 0.47385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04" y="236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3.7037E-7 L 0.51666 0.1013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33" y="5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33333E-6 L 0.40872 -0.26991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30" y="-134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29909 -0.32222 " pathEditMode="relative" rAng="0" ptsTypes="AA">
                                          <p:cBhvr>
                                            <p:cTn id="9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48" y="-161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1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0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8" grpId="0"/>
          <p:bldP spid="9" grpId="0"/>
          <p:bldP spid="14" grpId="0"/>
          <p:bldP spid="19" grpId="0" animBg="1"/>
          <p:bldP spid="20" grpId="0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4.07407E-6 L 0.40807 0.47385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04" y="236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3.7037E-7 L 0.51666 0.1013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33" y="5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33333E-6 L 0.40872 -0.26991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30" y="-134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29909 -0.32222 " pathEditMode="relative" rAng="0" ptsTypes="AA">
                                          <p:cBhvr>
                                            <p:cTn id="9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48" y="-161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1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0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8" grpId="0"/>
          <p:bldP spid="9" grpId="0"/>
          <p:bldP spid="14" grpId="0"/>
          <p:bldP spid="19" grpId="0" animBg="1"/>
          <p:bldP spid="20" grpId="0" animBg="1"/>
          <p:bldP spid="21" grpId="0" animBg="1"/>
          <p:bldP spid="2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88ECDE-E376-2C45-AFE7-0D90B0784E17}"/>
              </a:ext>
            </a:extLst>
          </p:cNvPr>
          <p:cNvGrpSpPr/>
          <p:nvPr/>
        </p:nvGrpSpPr>
        <p:grpSpPr>
          <a:xfrm>
            <a:off x="853590" y="192953"/>
            <a:ext cx="605826" cy="830997"/>
            <a:chOff x="3174278" y="296490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1D3CD2B-B2AE-2F42-8E9F-652ED3DDF0C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EC4EBA-B0AD-514F-AB00-21AD06289433}"/>
                </a:ext>
              </a:extLst>
            </p:cNvPr>
            <p:cNvSpPr txBox="1"/>
            <p:nvPr/>
          </p:nvSpPr>
          <p:spPr>
            <a:xfrm>
              <a:off x="3226305" y="296490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x-none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1DD2312-45F7-8E44-AAB5-86D4482503EB}"/>
              </a:ext>
            </a:extLst>
          </p:cNvPr>
          <p:cNvSpPr txBox="1"/>
          <p:nvPr/>
        </p:nvSpPr>
        <p:spPr>
          <a:xfrm>
            <a:off x="1513785" y="319527"/>
            <a:ext cx="908754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 dirty="0"/>
              <a:t>b. Tìm số lớn nhất ở mỗi miếng bìa A, B, C, 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0B56D5-79FB-234F-8518-258E18E99F33}"/>
              </a:ext>
            </a:extLst>
          </p:cNvPr>
          <p:cNvSpPr txBox="1"/>
          <p:nvPr/>
        </p:nvSpPr>
        <p:spPr>
          <a:xfrm>
            <a:off x="2033062" y="278351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E07235"/>
                </a:solidFill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5F61B6-F780-8E43-ACB4-67DF6C7C0783}"/>
              </a:ext>
            </a:extLst>
          </p:cNvPr>
          <p:cNvSpPr txBox="1"/>
          <p:nvPr/>
        </p:nvSpPr>
        <p:spPr>
          <a:xfrm>
            <a:off x="4147612" y="278351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E07235"/>
                </a:solidFill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269B69-1891-3242-A33B-EBD78CB1EC43}"/>
              </a:ext>
            </a:extLst>
          </p:cNvPr>
          <p:cNvSpPr txBox="1"/>
          <p:nvPr/>
        </p:nvSpPr>
        <p:spPr>
          <a:xfrm>
            <a:off x="6344800" y="278351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E07235"/>
                </a:solidFill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60B342-FC57-5A4C-90AF-A22D23E8B74B}"/>
              </a:ext>
            </a:extLst>
          </p:cNvPr>
          <p:cNvSpPr txBox="1"/>
          <p:nvPr/>
        </p:nvSpPr>
        <p:spPr>
          <a:xfrm>
            <a:off x="8451210" y="278351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E07235"/>
                </a:solidFill>
              </a:rPr>
              <a:t>D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C558513-169F-0B46-8897-9E5642674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464130"/>
              </p:ext>
            </p:extLst>
          </p:nvPr>
        </p:nvGraphicFramePr>
        <p:xfrm>
          <a:off x="1644604" y="1572295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22F407B-8E24-4F4B-918C-155A27B320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033378"/>
              </p:ext>
            </p:extLst>
          </p:nvPr>
        </p:nvGraphicFramePr>
        <p:xfrm>
          <a:off x="3759154" y="1572295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DAC5093-0032-2341-83D6-F94F6958C3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399346"/>
              </p:ext>
            </p:extLst>
          </p:nvPr>
        </p:nvGraphicFramePr>
        <p:xfrm>
          <a:off x="5910953" y="1572295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3A1B0C0-B236-4440-BAFA-F0884B481D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648199"/>
              </p:ext>
            </p:extLst>
          </p:nvPr>
        </p:nvGraphicFramePr>
        <p:xfrm>
          <a:off x="8062752" y="1572295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CE8EF018-A8B8-F042-A140-8F59CA8C41F0}"/>
              </a:ext>
            </a:extLst>
          </p:cNvPr>
          <p:cNvSpPr/>
          <p:nvPr/>
        </p:nvSpPr>
        <p:spPr>
          <a:xfrm>
            <a:off x="2372161" y="2183325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B57A09-420C-1141-A65C-C740E36EB2E1}"/>
              </a:ext>
            </a:extLst>
          </p:cNvPr>
          <p:cNvSpPr/>
          <p:nvPr/>
        </p:nvSpPr>
        <p:spPr>
          <a:xfrm>
            <a:off x="1644604" y="3606631"/>
            <a:ext cx="9398727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x-none" sz="2400" dirty="0">
                <a:solidFill>
                  <a:prstClr val="black"/>
                </a:solidFill>
              </a:rPr>
              <a:t>Sắp xếp các số         ,         ,        ,         theo thứ tự từ </a:t>
            </a:r>
            <a:r>
              <a:rPr lang="x-none" sz="2400" b="1" dirty="0">
                <a:solidFill>
                  <a:srgbClr val="FF0000"/>
                </a:solidFill>
              </a:rPr>
              <a:t>bé đến lớn</a:t>
            </a:r>
            <a:r>
              <a:rPr lang="x-none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EFF0DD-47E9-9E42-B7E8-E5135221B740}"/>
              </a:ext>
            </a:extLst>
          </p:cNvPr>
          <p:cNvSpPr/>
          <p:nvPr/>
        </p:nvSpPr>
        <p:spPr>
          <a:xfrm>
            <a:off x="2192612" y="2132526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4CC644-B040-5648-8ED7-3780FD462EC8}"/>
              </a:ext>
            </a:extLst>
          </p:cNvPr>
          <p:cNvSpPr/>
          <p:nvPr/>
        </p:nvSpPr>
        <p:spPr>
          <a:xfrm>
            <a:off x="4483527" y="2184976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93168B-ADBD-3A42-9469-10654A02F4A4}"/>
              </a:ext>
            </a:extLst>
          </p:cNvPr>
          <p:cNvSpPr/>
          <p:nvPr/>
        </p:nvSpPr>
        <p:spPr>
          <a:xfrm>
            <a:off x="4298502" y="2139652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30DDC5-DE45-FF44-9DE0-DFB6CFCCC2A2}"/>
              </a:ext>
            </a:extLst>
          </p:cNvPr>
          <p:cNvSpPr/>
          <p:nvPr/>
        </p:nvSpPr>
        <p:spPr>
          <a:xfrm>
            <a:off x="6636060" y="2184976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2C237E9-C079-0F46-B96B-60DFB120A08C}"/>
              </a:ext>
            </a:extLst>
          </p:cNvPr>
          <p:cNvSpPr/>
          <p:nvPr/>
        </p:nvSpPr>
        <p:spPr>
          <a:xfrm>
            <a:off x="6461986" y="2139652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434243-F04A-5E44-AE30-7587C0E473D5}"/>
              </a:ext>
            </a:extLst>
          </p:cNvPr>
          <p:cNvSpPr/>
          <p:nvPr/>
        </p:nvSpPr>
        <p:spPr>
          <a:xfrm>
            <a:off x="8784765" y="2184645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x-non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5DEDDA-2AB7-9341-AF54-4F221B536EAF}"/>
              </a:ext>
            </a:extLst>
          </p:cNvPr>
          <p:cNvSpPr/>
          <p:nvPr/>
        </p:nvSpPr>
        <p:spPr>
          <a:xfrm>
            <a:off x="8605216" y="2133846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0CA5E5-7D50-AF4F-9F52-FC526CF7C0F3}"/>
              </a:ext>
            </a:extLst>
          </p:cNvPr>
          <p:cNvSpPr txBox="1"/>
          <p:nvPr/>
        </p:nvSpPr>
        <p:spPr>
          <a:xfrm>
            <a:off x="1653920" y="4573815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sym typeface="Wingdings" pitchFamily="2" charset="2"/>
              </a:rPr>
              <a:t> 36,</a:t>
            </a:r>
            <a:endParaRPr lang="x-none" sz="28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4E92F2-951C-5742-AD2E-E74B029DB2EB}"/>
              </a:ext>
            </a:extLst>
          </p:cNvPr>
          <p:cNvSpPr txBox="1"/>
          <p:nvPr/>
        </p:nvSpPr>
        <p:spPr>
          <a:xfrm>
            <a:off x="2845658" y="4571640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sym typeface="Wingdings" pitchFamily="2" charset="2"/>
              </a:rPr>
              <a:t>54,</a:t>
            </a:r>
            <a:endParaRPr lang="x-none" sz="28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FB8E9A-E23E-D14C-818C-828EEF2A45C4}"/>
              </a:ext>
            </a:extLst>
          </p:cNvPr>
          <p:cNvSpPr txBox="1"/>
          <p:nvPr/>
        </p:nvSpPr>
        <p:spPr>
          <a:xfrm>
            <a:off x="3572080" y="4587987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sym typeface="Wingdings" pitchFamily="2" charset="2"/>
              </a:rPr>
              <a:t>58,</a:t>
            </a:r>
            <a:endParaRPr lang="x-none" sz="28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8236A8-6B6F-A944-A8F8-2130A10E4940}"/>
              </a:ext>
            </a:extLst>
          </p:cNvPr>
          <p:cNvSpPr txBox="1"/>
          <p:nvPr/>
        </p:nvSpPr>
        <p:spPr>
          <a:xfrm>
            <a:off x="4298502" y="4598217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sym typeface="Wingdings" pitchFamily="2" charset="2"/>
              </a:rPr>
              <a:t>76</a:t>
            </a:r>
            <a:endParaRPr lang="x-none" sz="28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762031" y="6495393"/>
            <a:ext cx="1631183" cy="26801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28" name="Google Shape;3360;p36"/>
          <p:cNvGrpSpPr/>
          <p:nvPr/>
        </p:nvGrpSpPr>
        <p:grpSpPr>
          <a:xfrm rot="19785531">
            <a:off x="10820231" y="5533482"/>
            <a:ext cx="1685568" cy="1277076"/>
            <a:chOff x="6289676" y="1855687"/>
            <a:chExt cx="503552" cy="501092"/>
          </a:xfrm>
        </p:grpSpPr>
        <p:sp>
          <p:nvSpPr>
            <p:cNvPr id="29" name="Google Shape;3361;p36"/>
            <p:cNvSpPr/>
            <p:nvPr/>
          </p:nvSpPr>
          <p:spPr>
            <a:xfrm>
              <a:off x="6289676" y="1855687"/>
              <a:ext cx="503552" cy="501092"/>
            </a:xfrm>
            <a:custGeom>
              <a:avLst/>
              <a:gdLst/>
              <a:ahLst/>
              <a:cxnLst/>
              <a:rect l="l" t="t" r="r" b="b"/>
              <a:pathLst>
                <a:path w="45840" h="45616" extrusionOk="0">
                  <a:moveTo>
                    <a:pt x="22882" y="45515"/>
                  </a:moveTo>
                  <a:cubicBezTo>
                    <a:pt x="18747" y="45390"/>
                    <a:pt x="14587" y="45289"/>
                    <a:pt x="10602" y="44011"/>
                  </a:cubicBezTo>
                  <a:cubicBezTo>
                    <a:pt x="8471" y="43334"/>
                    <a:pt x="6491" y="42432"/>
                    <a:pt x="4812" y="40928"/>
                  </a:cubicBezTo>
                  <a:cubicBezTo>
                    <a:pt x="1955" y="38347"/>
                    <a:pt x="602" y="35039"/>
                    <a:pt x="326" y="31254"/>
                  </a:cubicBezTo>
                  <a:cubicBezTo>
                    <a:pt x="0" y="26868"/>
                    <a:pt x="977" y="22683"/>
                    <a:pt x="2481" y="18597"/>
                  </a:cubicBezTo>
                  <a:cubicBezTo>
                    <a:pt x="3183" y="16718"/>
                    <a:pt x="4336" y="15089"/>
                    <a:pt x="5639" y="13560"/>
                  </a:cubicBezTo>
                  <a:cubicBezTo>
                    <a:pt x="6040" y="13059"/>
                    <a:pt x="6090" y="12758"/>
                    <a:pt x="5689" y="12206"/>
                  </a:cubicBezTo>
                  <a:cubicBezTo>
                    <a:pt x="2757" y="7971"/>
                    <a:pt x="4561" y="2532"/>
                    <a:pt x="9424" y="878"/>
                  </a:cubicBezTo>
                  <a:cubicBezTo>
                    <a:pt x="11855" y="76"/>
                    <a:pt x="14236" y="853"/>
                    <a:pt x="15664" y="2958"/>
                  </a:cubicBezTo>
                  <a:cubicBezTo>
                    <a:pt x="16391" y="4036"/>
                    <a:pt x="16917" y="5189"/>
                    <a:pt x="17043" y="6517"/>
                  </a:cubicBezTo>
                  <a:cubicBezTo>
                    <a:pt x="17118" y="7169"/>
                    <a:pt x="17369" y="7294"/>
                    <a:pt x="18020" y="7219"/>
                  </a:cubicBezTo>
                  <a:cubicBezTo>
                    <a:pt x="21354" y="6818"/>
                    <a:pt x="24712" y="6818"/>
                    <a:pt x="28070" y="7244"/>
                  </a:cubicBezTo>
                  <a:cubicBezTo>
                    <a:pt x="28572" y="7319"/>
                    <a:pt x="28747" y="7169"/>
                    <a:pt x="28797" y="6718"/>
                  </a:cubicBezTo>
                  <a:cubicBezTo>
                    <a:pt x="28973" y="5540"/>
                    <a:pt x="29349" y="4462"/>
                    <a:pt x="29925" y="3434"/>
                  </a:cubicBezTo>
                  <a:cubicBezTo>
                    <a:pt x="31404" y="928"/>
                    <a:pt x="33910" y="1"/>
                    <a:pt x="36642" y="953"/>
                  </a:cubicBezTo>
                  <a:cubicBezTo>
                    <a:pt x="41379" y="2582"/>
                    <a:pt x="43158" y="8196"/>
                    <a:pt x="40176" y="12231"/>
                  </a:cubicBezTo>
                  <a:cubicBezTo>
                    <a:pt x="39825" y="12733"/>
                    <a:pt x="39775" y="13008"/>
                    <a:pt x="40201" y="13485"/>
                  </a:cubicBezTo>
                  <a:cubicBezTo>
                    <a:pt x="43409" y="16968"/>
                    <a:pt x="44587" y="21304"/>
                    <a:pt x="45339" y="25815"/>
                  </a:cubicBezTo>
                  <a:cubicBezTo>
                    <a:pt x="45740" y="28146"/>
                    <a:pt x="45840" y="30527"/>
                    <a:pt x="45389" y="32858"/>
                  </a:cubicBezTo>
                  <a:cubicBezTo>
                    <a:pt x="44436" y="37971"/>
                    <a:pt x="41679" y="41655"/>
                    <a:pt x="36717" y="43510"/>
                  </a:cubicBezTo>
                  <a:cubicBezTo>
                    <a:pt x="34010" y="44537"/>
                    <a:pt x="31228" y="45089"/>
                    <a:pt x="28346" y="45264"/>
                  </a:cubicBezTo>
                  <a:cubicBezTo>
                    <a:pt x="26542" y="45364"/>
                    <a:pt x="24712" y="45615"/>
                    <a:pt x="22882" y="45515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2;p36"/>
            <p:cNvSpPr/>
            <p:nvPr/>
          </p:nvSpPr>
          <p:spPr>
            <a:xfrm>
              <a:off x="6375020" y="1900847"/>
              <a:ext cx="55353" cy="58649"/>
            </a:xfrm>
            <a:custGeom>
              <a:avLst/>
              <a:gdLst/>
              <a:ahLst/>
              <a:cxnLst/>
              <a:rect l="l" t="t" r="r" b="b"/>
              <a:pathLst>
                <a:path w="5039" h="5339" extrusionOk="0">
                  <a:moveTo>
                    <a:pt x="26" y="2607"/>
                  </a:moveTo>
                  <a:cubicBezTo>
                    <a:pt x="51" y="1103"/>
                    <a:pt x="1178" y="0"/>
                    <a:pt x="2632" y="50"/>
                  </a:cubicBezTo>
                  <a:cubicBezTo>
                    <a:pt x="3985" y="100"/>
                    <a:pt x="5038" y="1379"/>
                    <a:pt x="4963" y="2882"/>
                  </a:cubicBezTo>
                  <a:cubicBezTo>
                    <a:pt x="4913" y="4286"/>
                    <a:pt x="3760" y="5338"/>
                    <a:pt x="2331" y="5288"/>
                  </a:cubicBezTo>
                  <a:cubicBezTo>
                    <a:pt x="978" y="5263"/>
                    <a:pt x="1" y="4110"/>
                    <a:pt x="26" y="26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3;p36"/>
            <p:cNvSpPr/>
            <p:nvPr/>
          </p:nvSpPr>
          <p:spPr>
            <a:xfrm>
              <a:off x="6654198" y="1901122"/>
              <a:ext cx="54519" cy="58100"/>
            </a:xfrm>
            <a:custGeom>
              <a:avLst/>
              <a:gdLst/>
              <a:ahLst/>
              <a:cxnLst/>
              <a:rect l="l" t="t" r="r" b="b"/>
              <a:pathLst>
                <a:path w="4963" h="5289" extrusionOk="0">
                  <a:moveTo>
                    <a:pt x="2456" y="25"/>
                  </a:moveTo>
                  <a:cubicBezTo>
                    <a:pt x="3860" y="50"/>
                    <a:pt x="4963" y="1228"/>
                    <a:pt x="4938" y="2707"/>
                  </a:cubicBezTo>
                  <a:cubicBezTo>
                    <a:pt x="4887" y="4211"/>
                    <a:pt x="3860" y="5288"/>
                    <a:pt x="2481" y="5263"/>
                  </a:cubicBezTo>
                  <a:cubicBezTo>
                    <a:pt x="1053" y="5238"/>
                    <a:pt x="0" y="4161"/>
                    <a:pt x="0" y="2732"/>
                  </a:cubicBezTo>
                  <a:cubicBezTo>
                    <a:pt x="0" y="1178"/>
                    <a:pt x="1078" y="0"/>
                    <a:pt x="2456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64;p36"/>
            <p:cNvSpPr/>
            <p:nvPr/>
          </p:nvSpPr>
          <p:spPr>
            <a:xfrm>
              <a:off x="6398419" y="2010151"/>
              <a:ext cx="76005" cy="44061"/>
            </a:xfrm>
            <a:custGeom>
              <a:avLst/>
              <a:gdLst/>
              <a:ahLst/>
              <a:cxnLst/>
              <a:rect l="l" t="t" r="r" b="b"/>
              <a:pathLst>
                <a:path w="6919" h="4011" extrusionOk="0">
                  <a:moveTo>
                    <a:pt x="3835" y="75"/>
                  </a:moveTo>
                  <a:cubicBezTo>
                    <a:pt x="4262" y="75"/>
                    <a:pt x="4663" y="50"/>
                    <a:pt x="5089" y="75"/>
                  </a:cubicBezTo>
                  <a:cubicBezTo>
                    <a:pt x="5966" y="175"/>
                    <a:pt x="6693" y="852"/>
                    <a:pt x="6818" y="1629"/>
                  </a:cubicBezTo>
                  <a:cubicBezTo>
                    <a:pt x="6918" y="2331"/>
                    <a:pt x="6442" y="3083"/>
                    <a:pt x="5590" y="3434"/>
                  </a:cubicBezTo>
                  <a:cubicBezTo>
                    <a:pt x="4262" y="3960"/>
                    <a:pt x="2908" y="4010"/>
                    <a:pt x="1580" y="3559"/>
                  </a:cubicBezTo>
                  <a:cubicBezTo>
                    <a:pt x="226" y="3108"/>
                    <a:pt x="1" y="1729"/>
                    <a:pt x="1053" y="752"/>
                  </a:cubicBezTo>
                  <a:cubicBezTo>
                    <a:pt x="1855" y="0"/>
                    <a:pt x="2858" y="50"/>
                    <a:pt x="3835" y="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65;p36"/>
            <p:cNvSpPr/>
            <p:nvPr/>
          </p:nvSpPr>
          <p:spPr>
            <a:xfrm>
              <a:off x="6609873" y="2009316"/>
              <a:ext cx="74061" cy="43512"/>
            </a:xfrm>
            <a:custGeom>
              <a:avLst/>
              <a:gdLst/>
              <a:ahLst/>
              <a:cxnLst/>
              <a:rect l="l" t="t" r="r" b="b"/>
              <a:pathLst>
                <a:path w="6742" h="3961" extrusionOk="0">
                  <a:moveTo>
                    <a:pt x="3459" y="3860"/>
                  </a:moveTo>
                  <a:cubicBezTo>
                    <a:pt x="2682" y="3961"/>
                    <a:pt x="1980" y="3810"/>
                    <a:pt x="1278" y="3485"/>
                  </a:cubicBezTo>
                  <a:cubicBezTo>
                    <a:pt x="476" y="3134"/>
                    <a:pt x="0" y="2407"/>
                    <a:pt x="50" y="1680"/>
                  </a:cubicBezTo>
                  <a:cubicBezTo>
                    <a:pt x="100" y="1053"/>
                    <a:pt x="777" y="302"/>
                    <a:pt x="1554" y="226"/>
                  </a:cubicBezTo>
                  <a:cubicBezTo>
                    <a:pt x="2682" y="76"/>
                    <a:pt x="3835" y="1"/>
                    <a:pt x="4988" y="327"/>
                  </a:cubicBezTo>
                  <a:cubicBezTo>
                    <a:pt x="5489" y="477"/>
                    <a:pt x="5865" y="778"/>
                    <a:pt x="6166" y="1179"/>
                  </a:cubicBezTo>
                  <a:cubicBezTo>
                    <a:pt x="6742" y="2006"/>
                    <a:pt x="6541" y="2858"/>
                    <a:pt x="5714" y="3409"/>
                  </a:cubicBezTo>
                  <a:cubicBezTo>
                    <a:pt x="5013" y="3886"/>
                    <a:pt x="4236" y="3936"/>
                    <a:pt x="3459" y="386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66;p36"/>
            <p:cNvSpPr/>
            <p:nvPr/>
          </p:nvSpPr>
          <p:spPr>
            <a:xfrm>
              <a:off x="6502767" y="1995826"/>
              <a:ext cx="77104" cy="49575"/>
            </a:xfrm>
            <a:custGeom>
              <a:avLst/>
              <a:gdLst/>
              <a:ahLst/>
              <a:cxnLst/>
              <a:rect l="l" t="t" r="r" b="b"/>
              <a:pathLst>
                <a:path w="7019" h="4513" extrusionOk="0">
                  <a:moveTo>
                    <a:pt x="7018" y="527"/>
                  </a:moveTo>
                  <a:cubicBezTo>
                    <a:pt x="6993" y="627"/>
                    <a:pt x="6968" y="753"/>
                    <a:pt x="6918" y="853"/>
                  </a:cubicBezTo>
                  <a:cubicBezTo>
                    <a:pt x="6367" y="2206"/>
                    <a:pt x="5339" y="3184"/>
                    <a:pt x="4286" y="4111"/>
                  </a:cubicBezTo>
                  <a:cubicBezTo>
                    <a:pt x="3835" y="4512"/>
                    <a:pt x="3259" y="4512"/>
                    <a:pt x="2808" y="4111"/>
                  </a:cubicBezTo>
                  <a:cubicBezTo>
                    <a:pt x="1780" y="3209"/>
                    <a:pt x="803" y="2231"/>
                    <a:pt x="226" y="953"/>
                  </a:cubicBezTo>
                  <a:cubicBezTo>
                    <a:pt x="126" y="728"/>
                    <a:pt x="1" y="477"/>
                    <a:pt x="201" y="251"/>
                  </a:cubicBezTo>
                  <a:cubicBezTo>
                    <a:pt x="452" y="1"/>
                    <a:pt x="727" y="176"/>
                    <a:pt x="978" y="327"/>
                  </a:cubicBezTo>
                  <a:cubicBezTo>
                    <a:pt x="1780" y="803"/>
                    <a:pt x="2331" y="1530"/>
                    <a:pt x="2983" y="2156"/>
                  </a:cubicBezTo>
                  <a:cubicBezTo>
                    <a:pt x="3560" y="2708"/>
                    <a:pt x="3560" y="2708"/>
                    <a:pt x="4136" y="2156"/>
                  </a:cubicBezTo>
                  <a:cubicBezTo>
                    <a:pt x="4712" y="1605"/>
                    <a:pt x="5264" y="1053"/>
                    <a:pt x="5840" y="527"/>
                  </a:cubicBezTo>
                  <a:cubicBezTo>
                    <a:pt x="6066" y="327"/>
                    <a:pt x="6291" y="151"/>
                    <a:pt x="6617" y="126"/>
                  </a:cubicBezTo>
                  <a:cubicBezTo>
                    <a:pt x="6868" y="126"/>
                    <a:pt x="6993" y="251"/>
                    <a:pt x="7018" y="5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5257;p55"/>
          <p:cNvGrpSpPr/>
          <p:nvPr/>
        </p:nvGrpSpPr>
        <p:grpSpPr>
          <a:xfrm rot="20708209">
            <a:off x="398321" y="5156920"/>
            <a:ext cx="653309" cy="1298977"/>
            <a:chOff x="2203410" y="2891304"/>
            <a:chExt cx="516654" cy="1027265"/>
          </a:xfrm>
        </p:grpSpPr>
        <p:sp>
          <p:nvSpPr>
            <p:cNvPr id="36" name="Google Shape;5258;p55"/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259;p55"/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260;p55"/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261;p55"/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262;p55"/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263;p55"/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264;p55"/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265;p55"/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266;p55"/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267;p55"/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268;p55"/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269;p55"/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270;p55"/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271;p55"/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5809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85185E-6 L 0.12838 0.22431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19" y="11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3.33333E-6 L 0.02761 0.22338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0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3.33333E-6 L -0.08737 0.22338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5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3.33333E-6 L -0.1974 0.22199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870" y="1108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4" grpId="0"/>
          <p:bldP spid="14" grpId="1"/>
          <p:bldP spid="15" grpId="0"/>
          <p:bldP spid="16" grpId="0" animBg="1"/>
          <p:bldP spid="17" grpId="0"/>
          <p:bldP spid="17" grpId="1"/>
          <p:bldP spid="18" grpId="0" animBg="1"/>
          <p:bldP spid="19" grpId="0"/>
          <p:bldP spid="19" grpId="1"/>
          <p:bldP spid="20" grpId="0" animBg="1"/>
          <p:bldP spid="21" grpId="0"/>
          <p:bldP spid="21" grpId="1"/>
          <p:bldP spid="22" grpId="0" animBg="1"/>
          <p:bldP spid="23" grpId="0"/>
          <p:bldP spid="24" grpId="0"/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85185E-6 L 0.12838 0.22431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19" y="11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3.33333E-6 L 0.02761 0.22338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0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3.33333E-6 L -0.08737 0.22338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5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3.33333E-6 L -0.1974 0.22199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870" y="1108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4" grpId="0"/>
          <p:bldP spid="14" grpId="1"/>
          <p:bldP spid="15" grpId="0"/>
          <p:bldP spid="16" grpId="0" animBg="1"/>
          <p:bldP spid="17" grpId="0"/>
          <p:bldP spid="17" grpId="1"/>
          <p:bldP spid="18" grpId="0" animBg="1"/>
          <p:bldP spid="19" grpId="0"/>
          <p:bldP spid="19" grpId="1"/>
          <p:bldP spid="20" grpId="0" animBg="1"/>
          <p:bldP spid="21" grpId="0"/>
          <p:bldP spid="21" grpId="1"/>
          <p:bldP spid="22" grpId="0" animBg="1"/>
          <p:bldP spid="23" grpId="0"/>
          <p:bldP spid="24" grpId="0"/>
          <p:bldP spid="25" grpId="0"/>
          <p:bldP spid="2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2031" y="6495393"/>
            <a:ext cx="1631183" cy="26801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3649" y="2082249"/>
            <a:ext cx="8127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1. </a:t>
            </a:r>
            <a:r>
              <a:rPr lang="en-US" sz="3200" err="1"/>
              <a:t>Hoàn</a:t>
            </a:r>
            <a:r>
              <a:rPr lang="en-US" sz="3200"/>
              <a:t> </a:t>
            </a:r>
            <a:r>
              <a:rPr lang="en-US" sz="3200" err="1"/>
              <a:t>thành</a:t>
            </a:r>
            <a:r>
              <a:rPr lang="en-US" sz="3200"/>
              <a:t> bài </a:t>
            </a:r>
            <a:r>
              <a:rPr lang="en-US" sz="3200" err="1"/>
              <a:t>vào</a:t>
            </a:r>
            <a:r>
              <a:rPr lang="en-US" sz="3200"/>
              <a:t> </a:t>
            </a:r>
            <a:r>
              <a:rPr lang="en-US" sz="3200" err="1"/>
              <a:t>vở</a:t>
            </a:r>
            <a:r>
              <a:rPr lang="en-US" sz="3200"/>
              <a:t> ( </a:t>
            </a:r>
            <a:r>
              <a:rPr lang="en-US" sz="3200" err="1"/>
              <a:t>nếu</a:t>
            </a:r>
            <a:r>
              <a:rPr lang="en-US" sz="3200"/>
              <a:t> </a:t>
            </a:r>
            <a:r>
              <a:rPr lang="en-US" sz="3200" err="1"/>
              <a:t>chưa</a:t>
            </a:r>
            <a:r>
              <a:rPr lang="en-US" sz="3200"/>
              <a:t> </a:t>
            </a:r>
            <a:r>
              <a:rPr lang="en-US" sz="3200" err="1"/>
              <a:t>xong</a:t>
            </a:r>
            <a:r>
              <a:rPr lang="en-US" sz="3200"/>
              <a:t>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3649" y="3077819"/>
            <a:ext cx="85617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2. </a:t>
            </a:r>
            <a:r>
              <a:rPr lang="en-US" sz="3200" err="1"/>
              <a:t>Chuẩn</a:t>
            </a:r>
            <a:r>
              <a:rPr lang="en-US" sz="3200"/>
              <a:t> </a:t>
            </a:r>
            <a:r>
              <a:rPr lang="en-US" sz="3200" err="1"/>
              <a:t>bị</a:t>
            </a:r>
            <a:r>
              <a:rPr lang="en-US" sz="3200"/>
              <a:t> </a:t>
            </a:r>
            <a:r>
              <a:rPr lang="en-US" sz="3200" err="1"/>
              <a:t>bài</a:t>
            </a:r>
            <a:r>
              <a:rPr lang="en-US" sz="3200"/>
              <a:t> </a:t>
            </a:r>
            <a:r>
              <a:rPr lang="en-US" sz="3200" err="1"/>
              <a:t>học</a:t>
            </a:r>
            <a:r>
              <a:rPr lang="en-US" sz="3200"/>
              <a:t> sau: Tia số, số liền trước, </a:t>
            </a:r>
          </a:p>
          <a:p>
            <a:r>
              <a:rPr lang="en-US" sz="3200"/>
              <a:t>số liền sau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843013" y="106017"/>
            <a:ext cx="2340146" cy="980661"/>
            <a:chOff x="1449300" y="0"/>
            <a:chExt cx="2340146" cy="98066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38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4481" y="45260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449300" y="184086"/>
              <a:ext cx="23401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3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A553182-F3C1-4121-8FDA-73CEE8D72B23}"/>
              </a:ext>
            </a:extLst>
          </p:cNvPr>
          <p:cNvSpPr txBox="1"/>
          <p:nvPr/>
        </p:nvSpPr>
        <p:spPr>
          <a:xfrm>
            <a:off x="1117581" y="287682"/>
            <a:ext cx="2059873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+mn-lt"/>
              </a:rPr>
              <a:t>DẶN DÒ </a:t>
            </a:r>
          </a:p>
        </p:txBody>
      </p:sp>
    </p:spTree>
    <p:extLst>
      <p:ext uri="{BB962C8B-B14F-4D97-AF65-F5344CB8AC3E}">
        <p14:creationId xmlns:p14="http://schemas.microsoft.com/office/powerpoint/2010/main" val="138090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" y="21816"/>
            <a:ext cx="12180047" cy="683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24001" y="1942428"/>
            <a:ext cx="5486400" cy="263920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1400"/>
          </a:p>
        </p:txBody>
      </p:sp>
      <p:sp>
        <p:nvSpPr>
          <p:cNvPr id="3" name="Rectangle 2"/>
          <p:cNvSpPr/>
          <p:nvPr/>
        </p:nvSpPr>
        <p:spPr>
          <a:xfrm>
            <a:off x="1524002" y="1803402"/>
            <a:ext cx="5522921" cy="406264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txBody>
          <a:bodyPr wrap="square" lIns="91439" tIns="45719" rIns="91439" bIns="45719">
            <a:spAutoFit/>
          </a:bodyPr>
          <a:lstStyle/>
          <a:p>
            <a:pPr algn="ctr">
              <a:defRPr/>
            </a:pPr>
            <a:r>
              <a:rPr lang="en-US" sz="4300" b="1" kern="1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CON VÀ HẸN GẶP LẠI VÀO BUỔI HỌC SAU NHÉ !!!</a:t>
            </a:r>
          </a:p>
          <a:p>
            <a:pPr algn="ctr">
              <a:defRPr/>
            </a:pPr>
            <a:endParaRPr lang="en-US" sz="4300" b="1" kern="1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300" b="1" kern="1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95" y="1038165"/>
            <a:ext cx="4196527" cy="394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0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3.33333E-6 L 2.91667E-6 -0.07223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81322" y="2605384"/>
            <a:ext cx="579597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>
                <a:ln/>
                <a:solidFill>
                  <a:schemeClr val="accent3"/>
                </a:solidFill>
                <a:effectLst/>
              </a:rPr>
              <a:t>KHỞI ĐỘNG</a:t>
            </a:r>
          </a:p>
        </p:txBody>
      </p:sp>
      <p:sp>
        <p:nvSpPr>
          <p:cNvPr id="6" name="Oval 5"/>
          <p:cNvSpPr/>
          <p:nvPr/>
        </p:nvSpPr>
        <p:spPr>
          <a:xfrm>
            <a:off x="2922105" y="4572000"/>
            <a:ext cx="69573" cy="496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342858" y="4565376"/>
            <a:ext cx="69573" cy="496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oogle Shape;5179;p55"/>
          <p:cNvGrpSpPr/>
          <p:nvPr/>
        </p:nvGrpSpPr>
        <p:grpSpPr>
          <a:xfrm>
            <a:off x="7905058" y="3657600"/>
            <a:ext cx="1924742" cy="2346049"/>
            <a:chOff x="4470230" y="2486130"/>
            <a:chExt cx="961382" cy="1137619"/>
          </a:xfrm>
        </p:grpSpPr>
        <p:sp>
          <p:nvSpPr>
            <p:cNvPr id="9" name="Google Shape;5180;p55"/>
            <p:cNvSpPr/>
            <p:nvPr/>
          </p:nvSpPr>
          <p:spPr>
            <a:xfrm>
              <a:off x="4702166" y="3384016"/>
              <a:ext cx="493258" cy="153012"/>
            </a:xfrm>
            <a:custGeom>
              <a:avLst/>
              <a:gdLst/>
              <a:ahLst/>
              <a:cxnLst/>
              <a:rect l="l" t="t" r="r" b="b"/>
              <a:pathLst>
                <a:path w="22269" h="6908" extrusionOk="0">
                  <a:moveTo>
                    <a:pt x="8171" y="0"/>
                  </a:moveTo>
                  <a:cubicBezTo>
                    <a:pt x="6731" y="0"/>
                    <a:pt x="5456" y="232"/>
                    <a:pt x="4702" y="986"/>
                  </a:cubicBezTo>
                  <a:cubicBezTo>
                    <a:pt x="0" y="5688"/>
                    <a:pt x="6662" y="6864"/>
                    <a:pt x="9796" y="6864"/>
                  </a:cubicBezTo>
                  <a:cubicBezTo>
                    <a:pt x="10580" y="6864"/>
                    <a:pt x="11712" y="6907"/>
                    <a:pt x="12931" y="6907"/>
                  </a:cubicBezTo>
                  <a:cubicBezTo>
                    <a:pt x="15370" y="6907"/>
                    <a:pt x="18156" y="6733"/>
                    <a:pt x="19201" y="5688"/>
                  </a:cubicBezTo>
                  <a:cubicBezTo>
                    <a:pt x="22268" y="2621"/>
                    <a:pt x="19704" y="443"/>
                    <a:pt x="16406" y="443"/>
                  </a:cubicBezTo>
                  <a:cubicBezTo>
                    <a:pt x="15912" y="443"/>
                    <a:pt x="15401" y="492"/>
                    <a:pt x="14891" y="594"/>
                  </a:cubicBezTo>
                  <a:cubicBezTo>
                    <a:pt x="13203" y="594"/>
                    <a:pt x="10476" y="0"/>
                    <a:pt x="8171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81;p55"/>
            <p:cNvSpPr/>
            <p:nvPr/>
          </p:nvSpPr>
          <p:spPr>
            <a:xfrm>
              <a:off x="4682009" y="3551983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3139" y="0"/>
                  </a:moveTo>
                  <a:cubicBezTo>
                    <a:pt x="2458" y="0"/>
                    <a:pt x="1842" y="132"/>
                    <a:pt x="1459" y="535"/>
                  </a:cubicBezTo>
                  <a:cubicBezTo>
                    <a:pt x="1" y="2102"/>
                    <a:pt x="2242" y="3215"/>
                    <a:pt x="3622" y="3215"/>
                  </a:cubicBezTo>
                  <a:cubicBezTo>
                    <a:pt x="3967" y="3215"/>
                    <a:pt x="4522" y="3239"/>
                    <a:pt x="5130" y="3239"/>
                  </a:cubicBezTo>
                  <a:cubicBezTo>
                    <a:pt x="6480" y="3239"/>
                    <a:pt x="8093" y="3120"/>
                    <a:pt x="8277" y="2353"/>
                  </a:cubicBezTo>
                  <a:cubicBezTo>
                    <a:pt x="8700" y="535"/>
                    <a:pt x="5550" y="174"/>
                    <a:pt x="4390" y="111"/>
                  </a:cubicBezTo>
                  <a:cubicBezTo>
                    <a:pt x="3974" y="47"/>
                    <a:pt x="3545" y="0"/>
                    <a:pt x="3139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182;p55"/>
            <p:cNvSpPr/>
            <p:nvPr/>
          </p:nvSpPr>
          <p:spPr>
            <a:xfrm>
              <a:off x="4888251" y="3154472"/>
              <a:ext cx="144108" cy="318739"/>
            </a:xfrm>
            <a:custGeom>
              <a:avLst/>
              <a:gdLst/>
              <a:ahLst/>
              <a:cxnLst/>
              <a:rect l="l" t="t" r="r" b="b"/>
              <a:pathLst>
                <a:path w="6506" h="14390" extrusionOk="0">
                  <a:moveTo>
                    <a:pt x="0" y="941"/>
                  </a:moveTo>
                  <a:cubicBezTo>
                    <a:pt x="1474" y="1"/>
                    <a:pt x="2979" y="361"/>
                    <a:pt x="4405" y="298"/>
                  </a:cubicBezTo>
                  <a:cubicBezTo>
                    <a:pt x="5204" y="251"/>
                    <a:pt x="5408" y="941"/>
                    <a:pt x="5455" y="1646"/>
                  </a:cubicBezTo>
                  <a:cubicBezTo>
                    <a:pt x="5643" y="4374"/>
                    <a:pt x="5847" y="7101"/>
                    <a:pt x="6082" y="9828"/>
                  </a:cubicBezTo>
                  <a:cubicBezTo>
                    <a:pt x="6145" y="10706"/>
                    <a:pt x="6364" y="11552"/>
                    <a:pt x="6411" y="12430"/>
                  </a:cubicBezTo>
                  <a:cubicBezTo>
                    <a:pt x="6505" y="13982"/>
                    <a:pt x="6223" y="14296"/>
                    <a:pt x="4687" y="14343"/>
                  </a:cubicBezTo>
                  <a:cubicBezTo>
                    <a:pt x="3355" y="14390"/>
                    <a:pt x="2038" y="14358"/>
                    <a:pt x="580" y="14358"/>
                  </a:cubicBezTo>
                  <a:cubicBezTo>
                    <a:pt x="455" y="13622"/>
                    <a:pt x="283" y="12995"/>
                    <a:pt x="267" y="12383"/>
                  </a:cubicBezTo>
                  <a:cubicBezTo>
                    <a:pt x="220" y="9280"/>
                    <a:pt x="220" y="6192"/>
                    <a:pt x="189" y="3104"/>
                  </a:cubicBezTo>
                  <a:cubicBezTo>
                    <a:pt x="173" y="2367"/>
                    <a:pt x="63" y="1631"/>
                    <a:pt x="0" y="941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183;p55"/>
            <p:cNvSpPr/>
            <p:nvPr/>
          </p:nvSpPr>
          <p:spPr>
            <a:xfrm>
              <a:off x="4470230" y="2486130"/>
              <a:ext cx="961376" cy="783268"/>
            </a:xfrm>
            <a:custGeom>
              <a:avLst/>
              <a:gdLst/>
              <a:ahLst/>
              <a:cxnLst/>
              <a:rect l="l" t="t" r="r" b="b"/>
              <a:pathLst>
                <a:path w="43403" h="35362" extrusionOk="0">
                  <a:moveTo>
                    <a:pt x="38450" y="14860"/>
                  </a:moveTo>
                  <a:cubicBezTo>
                    <a:pt x="42462" y="15722"/>
                    <a:pt x="43403" y="19421"/>
                    <a:pt x="42964" y="22148"/>
                  </a:cubicBezTo>
                  <a:cubicBezTo>
                    <a:pt x="42525" y="24813"/>
                    <a:pt x="39516" y="27478"/>
                    <a:pt x="35895" y="26788"/>
                  </a:cubicBezTo>
                  <a:cubicBezTo>
                    <a:pt x="35926" y="27007"/>
                    <a:pt x="35926" y="27211"/>
                    <a:pt x="35957" y="27415"/>
                  </a:cubicBezTo>
                  <a:cubicBezTo>
                    <a:pt x="36349" y="29437"/>
                    <a:pt x="35848" y="30612"/>
                    <a:pt x="34280" y="31725"/>
                  </a:cubicBezTo>
                  <a:cubicBezTo>
                    <a:pt x="32368" y="33058"/>
                    <a:pt x="30283" y="33230"/>
                    <a:pt x="28105" y="32619"/>
                  </a:cubicBezTo>
                  <a:cubicBezTo>
                    <a:pt x="27650" y="32493"/>
                    <a:pt x="27258" y="32133"/>
                    <a:pt x="26866" y="31819"/>
                  </a:cubicBezTo>
                  <a:cubicBezTo>
                    <a:pt x="26678" y="31678"/>
                    <a:pt x="26584" y="31412"/>
                    <a:pt x="26349" y="31067"/>
                  </a:cubicBezTo>
                  <a:cubicBezTo>
                    <a:pt x="26130" y="31772"/>
                    <a:pt x="26067" y="32243"/>
                    <a:pt x="25879" y="32634"/>
                  </a:cubicBezTo>
                  <a:cubicBezTo>
                    <a:pt x="25377" y="33669"/>
                    <a:pt x="24484" y="34359"/>
                    <a:pt x="23434" y="34719"/>
                  </a:cubicBezTo>
                  <a:cubicBezTo>
                    <a:pt x="22321" y="35111"/>
                    <a:pt x="21161" y="35362"/>
                    <a:pt x="19938" y="35221"/>
                  </a:cubicBezTo>
                  <a:cubicBezTo>
                    <a:pt x="18731" y="35080"/>
                    <a:pt x="17713" y="34609"/>
                    <a:pt x="16897" y="33747"/>
                  </a:cubicBezTo>
                  <a:cubicBezTo>
                    <a:pt x="16537" y="33371"/>
                    <a:pt x="16318" y="32870"/>
                    <a:pt x="16004" y="32384"/>
                  </a:cubicBezTo>
                  <a:cubicBezTo>
                    <a:pt x="14593" y="33575"/>
                    <a:pt x="12822" y="33857"/>
                    <a:pt x="11067" y="33998"/>
                  </a:cubicBezTo>
                  <a:cubicBezTo>
                    <a:pt x="9280" y="34139"/>
                    <a:pt x="7603" y="33763"/>
                    <a:pt x="6286" y="32321"/>
                  </a:cubicBezTo>
                  <a:cubicBezTo>
                    <a:pt x="5440" y="31380"/>
                    <a:pt x="4969" y="30362"/>
                    <a:pt x="4907" y="29123"/>
                  </a:cubicBezTo>
                  <a:cubicBezTo>
                    <a:pt x="4844" y="27807"/>
                    <a:pt x="5126" y="26584"/>
                    <a:pt x="5863" y="25471"/>
                  </a:cubicBezTo>
                  <a:cubicBezTo>
                    <a:pt x="5957" y="25346"/>
                    <a:pt x="6051" y="25220"/>
                    <a:pt x="6129" y="25079"/>
                  </a:cubicBezTo>
                  <a:cubicBezTo>
                    <a:pt x="6145" y="25064"/>
                    <a:pt x="6129" y="25032"/>
                    <a:pt x="6114" y="24970"/>
                  </a:cubicBezTo>
                  <a:cubicBezTo>
                    <a:pt x="6051" y="24938"/>
                    <a:pt x="5972" y="24876"/>
                    <a:pt x="5894" y="24891"/>
                  </a:cubicBezTo>
                  <a:cubicBezTo>
                    <a:pt x="4483" y="25064"/>
                    <a:pt x="3292" y="24499"/>
                    <a:pt x="2211" y="23731"/>
                  </a:cubicBezTo>
                  <a:cubicBezTo>
                    <a:pt x="1380" y="23136"/>
                    <a:pt x="628" y="22368"/>
                    <a:pt x="298" y="21365"/>
                  </a:cubicBezTo>
                  <a:cubicBezTo>
                    <a:pt x="126" y="20847"/>
                    <a:pt x="1" y="20252"/>
                    <a:pt x="79" y="19734"/>
                  </a:cubicBezTo>
                  <a:cubicBezTo>
                    <a:pt x="486" y="16960"/>
                    <a:pt x="2148" y="14233"/>
                    <a:pt x="5549" y="13998"/>
                  </a:cubicBezTo>
                  <a:cubicBezTo>
                    <a:pt x="6035" y="13951"/>
                    <a:pt x="6537" y="13841"/>
                    <a:pt x="7085" y="13763"/>
                  </a:cubicBezTo>
                  <a:cubicBezTo>
                    <a:pt x="6067" y="10502"/>
                    <a:pt x="6176" y="7508"/>
                    <a:pt x="9499" y="5659"/>
                  </a:cubicBezTo>
                  <a:cubicBezTo>
                    <a:pt x="11991" y="4280"/>
                    <a:pt x="14578" y="4013"/>
                    <a:pt x="17117" y="5910"/>
                  </a:cubicBezTo>
                  <a:cubicBezTo>
                    <a:pt x="17211" y="5737"/>
                    <a:pt x="17336" y="5565"/>
                    <a:pt x="17399" y="5377"/>
                  </a:cubicBezTo>
                  <a:cubicBezTo>
                    <a:pt x="17963" y="3527"/>
                    <a:pt x="19358" y="2399"/>
                    <a:pt x="20863" y="1333"/>
                  </a:cubicBezTo>
                  <a:cubicBezTo>
                    <a:pt x="22242" y="361"/>
                    <a:pt x="23763" y="0"/>
                    <a:pt x="25377" y="0"/>
                  </a:cubicBezTo>
                  <a:cubicBezTo>
                    <a:pt x="26522" y="0"/>
                    <a:pt x="27666" y="251"/>
                    <a:pt x="28700" y="847"/>
                  </a:cubicBezTo>
                  <a:cubicBezTo>
                    <a:pt x="28998" y="1004"/>
                    <a:pt x="29265" y="1223"/>
                    <a:pt x="29578" y="1380"/>
                  </a:cubicBezTo>
                  <a:cubicBezTo>
                    <a:pt x="30252" y="1740"/>
                    <a:pt x="30675" y="2289"/>
                    <a:pt x="30957" y="2979"/>
                  </a:cubicBezTo>
                  <a:cubicBezTo>
                    <a:pt x="31334" y="3919"/>
                    <a:pt x="31631" y="4859"/>
                    <a:pt x="31537" y="5894"/>
                  </a:cubicBezTo>
                  <a:cubicBezTo>
                    <a:pt x="31522" y="6066"/>
                    <a:pt x="31553" y="6239"/>
                    <a:pt x="31569" y="6505"/>
                  </a:cubicBezTo>
                  <a:cubicBezTo>
                    <a:pt x="31866" y="6364"/>
                    <a:pt x="32102" y="6286"/>
                    <a:pt x="32305" y="6145"/>
                  </a:cubicBezTo>
                  <a:cubicBezTo>
                    <a:pt x="33324" y="5408"/>
                    <a:pt x="34453" y="5408"/>
                    <a:pt x="35613" y="5581"/>
                  </a:cubicBezTo>
                  <a:cubicBezTo>
                    <a:pt x="36710" y="5737"/>
                    <a:pt x="37650" y="6270"/>
                    <a:pt x="38450" y="6960"/>
                  </a:cubicBezTo>
                  <a:cubicBezTo>
                    <a:pt x="39798" y="8151"/>
                    <a:pt x="40237" y="9703"/>
                    <a:pt x="39892" y="11458"/>
                  </a:cubicBezTo>
                  <a:cubicBezTo>
                    <a:pt x="39829" y="11741"/>
                    <a:pt x="39798" y="12023"/>
                    <a:pt x="39704" y="12289"/>
                  </a:cubicBezTo>
                  <a:cubicBezTo>
                    <a:pt x="39437" y="13167"/>
                    <a:pt x="39218" y="14092"/>
                    <a:pt x="38450" y="1486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184;p55"/>
            <p:cNvSpPr/>
            <p:nvPr/>
          </p:nvSpPr>
          <p:spPr>
            <a:xfrm>
              <a:off x="4860474" y="2486130"/>
              <a:ext cx="571138" cy="662794"/>
            </a:xfrm>
            <a:custGeom>
              <a:avLst/>
              <a:gdLst/>
              <a:ahLst/>
              <a:cxnLst/>
              <a:rect l="l" t="t" r="r" b="b"/>
              <a:pathLst>
                <a:path w="25785" h="29923" extrusionOk="0">
                  <a:moveTo>
                    <a:pt x="7759" y="0"/>
                  </a:moveTo>
                  <a:cubicBezTo>
                    <a:pt x="6145" y="0"/>
                    <a:pt x="4624" y="361"/>
                    <a:pt x="3245" y="1333"/>
                  </a:cubicBezTo>
                  <a:cubicBezTo>
                    <a:pt x="1897" y="2289"/>
                    <a:pt x="643" y="3292"/>
                    <a:pt x="1" y="4812"/>
                  </a:cubicBezTo>
                  <a:cubicBezTo>
                    <a:pt x="298" y="6521"/>
                    <a:pt x="1223" y="7869"/>
                    <a:pt x="2869" y="8950"/>
                  </a:cubicBezTo>
                  <a:cubicBezTo>
                    <a:pt x="4264" y="9875"/>
                    <a:pt x="5910" y="10706"/>
                    <a:pt x="6835" y="12179"/>
                  </a:cubicBezTo>
                  <a:cubicBezTo>
                    <a:pt x="7869" y="13841"/>
                    <a:pt x="7885" y="15706"/>
                    <a:pt x="7320" y="17524"/>
                  </a:cubicBezTo>
                  <a:cubicBezTo>
                    <a:pt x="7148" y="18136"/>
                    <a:pt x="6631" y="19170"/>
                    <a:pt x="7524" y="19405"/>
                  </a:cubicBezTo>
                  <a:cubicBezTo>
                    <a:pt x="8079" y="19544"/>
                    <a:pt x="8709" y="19618"/>
                    <a:pt x="9340" y="19618"/>
                  </a:cubicBezTo>
                  <a:cubicBezTo>
                    <a:pt x="10065" y="19618"/>
                    <a:pt x="10792" y="19521"/>
                    <a:pt x="11411" y="19311"/>
                  </a:cubicBezTo>
                  <a:cubicBezTo>
                    <a:pt x="12858" y="18821"/>
                    <a:pt x="14751" y="17620"/>
                    <a:pt x="16459" y="17620"/>
                  </a:cubicBezTo>
                  <a:cubicBezTo>
                    <a:pt x="16990" y="17620"/>
                    <a:pt x="17503" y="17736"/>
                    <a:pt x="17979" y="18026"/>
                  </a:cubicBezTo>
                  <a:cubicBezTo>
                    <a:pt x="18857" y="18559"/>
                    <a:pt x="19186" y="19703"/>
                    <a:pt x="18637" y="20549"/>
                  </a:cubicBezTo>
                  <a:cubicBezTo>
                    <a:pt x="17948" y="21615"/>
                    <a:pt x="16788" y="22321"/>
                    <a:pt x="15785" y="23057"/>
                  </a:cubicBezTo>
                  <a:cubicBezTo>
                    <a:pt x="14844" y="23747"/>
                    <a:pt x="13151" y="24844"/>
                    <a:pt x="13136" y="26177"/>
                  </a:cubicBezTo>
                  <a:cubicBezTo>
                    <a:pt x="13104" y="27838"/>
                    <a:pt x="15236" y="29343"/>
                    <a:pt x="16694" y="29672"/>
                  </a:cubicBezTo>
                  <a:cubicBezTo>
                    <a:pt x="17211" y="29782"/>
                    <a:pt x="17712" y="29860"/>
                    <a:pt x="18230" y="29923"/>
                  </a:cubicBezTo>
                  <a:cubicBezTo>
                    <a:pt x="18512" y="29233"/>
                    <a:pt x="18543" y="28434"/>
                    <a:pt x="18339" y="27415"/>
                  </a:cubicBezTo>
                  <a:cubicBezTo>
                    <a:pt x="18308" y="27211"/>
                    <a:pt x="18308" y="27007"/>
                    <a:pt x="18277" y="26788"/>
                  </a:cubicBezTo>
                  <a:lnTo>
                    <a:pt x="18277" y="26788"/>
                  </a:lnTo>
                  <a:cubicBezTo>
                    <a:pt x="18670" y="26863"/>
                    <a:pt x="19057" y="26898"/>
                    <a:pt x="19433" y="26898"/>
                  </a:cubicBezTo>
                  <a:cubicBezTo>
                    <a:pt x="22521" y="26898"/>
                    <a:pt x="24955" y="24523"/>
                    <a:pt x="25346" y="22148"/>
                  </a:cubicBezTo>
                  <a:cubicBezTo>
                    <a:pt x="25785" y="19421"/>
                    <a:pt x="24844" y="15722"/>
                    <a:pt x="20832" y="14860"/>
                  </a:cubicBezTo>
                  <a:cubicBezTo>
                    <a:pt x="21600" y="14092"/>
                    <a:pt x="21819" y="13167"/>
                    <a:pt x="22086" y="12289"/>
                  </a:cubicBezTo>
                  <a:cubicBezTo>
                    <a:pt x="22180" y="12023"/>
                    <a:pt x="22211" y="11741"/>
                    <a:pt x="22274" y="11458"/>
                  </a:cubicBezTo>
                  <a:cubicBezTo>
                    <a:pt x="22634" y="9703"/>
                    <a:pt x="22180" y="8151"/>
                    <a:pt x="20832" y="6960"/>
                  </a:cubicBezTo>
                  <a:cubicBezTo>
                    <a:pt x="20032" y="6270"/>
                    <a:pt x="19092" y="5737"/>
                    <a:pt x="17995" y="5581"/>
                  </a:cubicBezTo>
                  <a:cubicBezTo>
                    <a:pt x="17616" y="5524"/>
                    <a:pt x="17242" y="5486"/>
                    <a:pt x="16873" y="5486"/>
                  </a:cubicBezTo>
                  <a:cubicBezTo>
                    <a:pt x="16110" y="5486"/>
                    <a:pt x="15374" y="5648"/>
                    <a:pt x="14687" y="6145"/>
                  </a:cubicBezTo>
                  <a:cubicBezTo>
                    <a:pt x="14484" y="6286"/>
                    <a:pt x="14248" y="6364"/>
                    <a:pt x="13951" y="6505"/>
                  </a:cubicBezTo>
                  <a:cubicBezTo>
                    <a:pt x="13935" y="6239"/>
                    <a:pt x="13904" y="6066"/>
                    <a:pt x="13919" y="5894"/>
                  </a:cubicBezTo>
                  <a:cubicBezTo>
                    <a:pt x="14013" y="4859"/>
                    <a:pt x="13716" y="3903"/>
                    <a:pt x="13339" y="2979"/>
                  </a:cubicBezTo>
                  <a:cubicBezTo>
                    <a:pt x="13057" y="2289"/>
                    <a:pt x="12634" y="1740"/>
                    <a:pt x="11960" y="1380"/>
                  </a:cubicBezTo>
                  <a:cubicBezTo>
                    <a:pt x="11647" y="1223"/>
                    <a:pt x="11380" y="1004"/>
                    <a:pt x="11082" y="847"/>
                  </a:cubicBezTo>
                  <a:cubicBezTo>
                    <a:pt x="10048" y="251"/>
                    <a:pt x="8904" y="0"/>
                    <a:pt x="7759" y="0"/>
                  </a:cubicBezTo>
                  <a:close/>
                </a:path>
              </a:pathLst>
            </a:cu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185;p55"/>
            <p:cNvSpPr/>
            <p:nvPr/>
          </p:nvSpPr>
          <p:spPr>
            <a:xfrm>
              <a:off x="4889646" y="3017340"/>
              <a:ext cx="48265" cy="37500"/>
            </a:xfrm>
            <a:custGeom>
              <a:avLst/>
              <a:gdLst/>
              <a:ahLst/>
              <a:cxnLst/>
              <a:rect l="l" t="t" r="r" b="b"/>
              <a:pathLst>
                <a:path w="2179" h="1693" extrusionOk="0">
                  <a:moveTo>
                    <a:pt x="1097" y="0"/>
                  </a:moveTo>
                  <a:cubicBezTo>
                    <a:pt x="0" y="0"/>
                    <a:pt x="0" y="1693"/>
                    <a:pt x="1097" y="1693"/>
                  </a:cubicBezTo>
                  <a:cubicBezTo>
                    <a:pt x="2179" y="1693"/>
                    <a:pt x="2179" y="0"/>
                    <a:pt x="1097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186;p55"/>
            <p:cNvSpPr/>
            <p:nvPr/>
          </p:nvSpPr>
          <p:spPr>
            <a:xfrm>
              <a:off x="4989987" y="3013508"/>
              <a:ext cx="48265" cy="37522"/>
            </a:xfrm>
            <a:custGeom>
              <a:avLst/>
              <a:gdLst/>
              <a:ahLst/>
              <a:cxnLst/>
              <a:rect l="l" t="t" r="r" b="b"/>
              <a:pathLst>
                <a:path w="2179" h="1694" extrusionOk="0">
                  <a:moveTo>
                    <a:pt x="1097" y="1"/>
                  </a:moveTo>
                  <a:cubicBezTo>
                    <a:pt x="0" y="1"/>
                    <a:pt x="0" y="1694"/>
                    <a:pt x="1097" y="1694"/>
                  </a:cubicBezTo>
                  <a:cubicBezTo>
                    <a:pt x="2179" y="1694"/>
                    <a:pt x="2179" y="1"/>
                    <a:pt x="1097" y="1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187;p55"/>
            <p:cNvSpPr/>
            <p:nvPr/>
          </p:nvSpPr>
          <p:spPr>
            <a:xfrm>
              <a:off x="4934080" y="3061817"/>
              <a:ext cx="69462" cy="46515"/>
            </a:xfrm>
            <a:custGeom>
              <a:avLst/>
              <a:gdLst/>
              <a:ahLst/>
              <a:cxnLst/>
              <a:rect l="l" t="t" r="r" b="b"/>
              <a:pathLst>
                <a:path w="3136" h="2100" extrusionOk="0">
                  <a:moveTo>
                    <a:pt x="2774" y="0"/>
                  </a:moveTo>
                  <a:cubicBezTo>
                    <a:pt x="2611" y="0"/>
                    <a:pt x="2454" y="102"/>
                    <a:pt x="2461" y="312"/>
                  </a:cubicBezTo>
                  <a:cubicBezTo>
                    <a:pt x="2477" y="861"/>
                    <a:pt x="2226" y="1393"/>
                    <a:pt x="1631" y="1441"/>
                  </a:cubicBezTo>
                  <a:cubicBezTo>
                    <a:pt x="1606" y="1443"/>
                    <a:pt x="1582" y="1443"/>
                    <a:pt x="1558" y="1443"/>
                  </a:cubicBezTo>
                  <a:cubicBezTo>
                    <a:pt x="1023" y="1443"/>
                    <a:pt x="719" y="948"/>
                    <a:pt x="674" y="453"/>
                  </a:cubicBezTo>
                  <a:cubicBezTo>
                    <a:pt x="659" y="241"/>
                    <a:pt x="486" y="136"/>
                    <a:pt x="322" y="136"/>
                  </a:cubicBezTo>
                  <a:cubicBezTo>
                    <a:pt x="157" y="136"/>
                    <a:pt x="0" y="241"/>
                    <a:pt x="16" y="453"/>
                  </a:cubicBezTo>
                  <a:cubicBezTo>
                    <a:pt x="94" y="1337"/>
                    <a:pt x="663" y="2099"/>
                    <a:pt x="1602" y="2099"/>
                  </a:cubicBezTo>
                  <a:cubicBezTo>
                    <a:pt x="1611" y="2099"/>
                    <a:pt x="1621" y="2099"/>
                    <a:pt x="1631" y="2099"/>
                  </a:cubicBezTo>
                  <a:cubicBezTo>
                    <a:pt x="2587" y="2083"/>
                    <a:pt x="3135" y="1190"/>
                    <a:pt x="3120" y="312"/>
                  </a:cubicBezTo>
                  <a:cubicBezTo>
                    <a:pt x="3112" y="106"/>
                    <a:pt x="2940" y="0"/>
                    <a:pt x="2774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188;p55"/>
            <p:cNvSpPr/>
            <p:nvPr/>
          </p:nvSpPr>
          <p:spPr>
            <a:xfrm>
              <a:off x="48569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55" y="1615"/>
                  </a:cubicBezTo>
                  <a:cubicBezTo>
                    <a:pt x="565" y="1615"/>
                    <a:pt x="1" y="1254"/>
                    <a:pt x="1" y="815"/>
                  </a:cubicBezTo>
                  <a:cubicBezTo>
                    <a:pt x="1" y="361"/>
                    <a:pt x="565" y="0"/>
                    <a:pt x="1255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189;p55"/>
            <p:cNvSpPr/>
            <p:nvPr/>
          </p:nvSpPr>
          <p:spPr>
            <a:xfrm>
              <a:off x="50246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70" y="1615"/>
                  </a:cubicBezTo>
                  <a:cubicBezTo>
                    <a:pt x="565" y="1615"/>
                    <a:pt x="0" y="1254"/>
                    <a:pt x="0" y="815"/>
                  </a:cubicBezTo>
                  <a:cubicBezTo>
                    <a:pt x="0" y="361"/>
                    <a:pt x="565" y="0"/>
                    <a:pt x="1270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190;p55"/>
            <p:cNvSpPr/>
            <p:nvPr/>
          </p:nvSpPr>
          <p:spPr>
            <a:xfrm>
              <a:off x="4710140" y="3069747"/>
              <a:ext cx="77791" cy="77459"/>
            </a:xfrm>
            <a:custGeom>
              <a:avLst/>
              <a:gdLst/>
              <a:ahLst/>
              <a:cxnLst/>
              <a:rect l="l" t="t" r="r" b="b"/>
              <a:pathLst>
                <a:path w="3512" h="3497" extrusionOk="0">
                  <a:moveTo>
                    <a:pt x="1411" y="2744"/>
                  </a:moveTo>
                  <a:cubicBezTo>
                    <a:pt x="1223" y="2791"/>
                    <a:pt x="1019" y="2885"/>
                    <a:pt x="816" y="2901"/>
                  </a:cubicBezTo>
                  <a:cubicBezTo>
                    <a:pt x="643" y="2916"/>
                    <a:pt x="408" y="2916"/>
                    <a:pt x="298" y="2822"/>
                  </a:cubicBezTo>
                  <a:cubicBezTo>
                    <a:pt x="110" y="2650"/>
                    <a:pt x="1" y="2383"/>
                    <a:pt x="173" y="2133"/>
                  </a:cubicBezTo>
                  <a:cubicBezTo>
                    <a:pt x="298" y="1929"/>
                    <a:pt x="439" y="1757"/>
                    <a:pt x="612" y="1537"/>
                  </a:cubicBezTo>
                  <a:cubicBezTo>
                    <a:pt x="392" y="1098"/>
                    <a:pt x="189" y="597"/>
                    <a:pt x="769" y="189"/>
                  </a:cubicBezTo>
                  <a:cubicBezTo>
                    <a:pt x="1051" y="1"/>
                    <a:pt x="1380" y="158"/>
                    <a:pt x="1803" y="675"/>
                  </a:cubicBezTo>
                  <a:cubicBezTo>
                    <a:pt x="2399" y="236"/>
                    <a:pt x="2791" y="220"/>
                    <a:pt x="3135" y="612"/>
                  </a:cubicBezTo>
                  <a:cubicBezTo>
                    <a:pt x="3512" y="1035"/>
                    <a:pt x="3465" y="1380"/>
                    <a:pt x="2947" y="1929"/>
                  </a:cubicBezTo>
                  <a:cubicBezTo>
                    <a:pt x="3229" y="2525"/>
                    <a:pt x="3167" y="3026"/>
                    <a:pt x="2806" y="3230"/>
                  </a:cubicBezTo>
                  <a:cubicBezTo>
                    <a:pt x="2305" y="3496"/>
                    <a:pt x="1866" y="3355"/>
                    <a:pt x="1411" y="2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191;p55"/>
            <p:cNvSpPr/>
            <p:nvPr/>
          </p:nvSpPr>
          <p:spPr>
            <a:xfrm>
              <a:off x="4729234" y="309371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3" y="1"/>
                  </a:moveTo>
                  <a:cubicBezTo>
                    <a:pt x="1" y="1"/>
                    <a:pt x="1" y="1333"/>
                    <a:pt x="863" y="1333"/>
                  </a:cubicBezTo>
                  <a:cubicBezTo>
                    <a:pt x="1725" y="1333"/>
                    <a:pt x="1725" y="1"/>
                    <a:pt x="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192;p55"/>
            <p:cNvSpPr/>
            <p:nvPr/>
          </p:nvSpPr>
          <p:spPr>
            <a:xfrm>
              <a:off x="5034066" y="2851035"/>
              <a:ext cx="93761" cy="87515"/>
            </a:xfrm>
            <a:custGeom>
              <a:avLst/>
              <a:gdLst/>
              <a:ahLst/>
              <a:cxnLst/>
              <a:rect l="l" t="t" r="r" b="b"/>
              <a:pathLst>
                <a:path w="4233" h="3951" extrusionOk="0">
                  <a:moveTo>
                    <a:pt x="2681" y="1050"/>
                  </a:moveTo>
                  <a:cubicBezTo>
                    <a:pt x="2916" y="1035"/>
                    <a:pt x="3151" y="1003"/>
                    <a:pt x="3386" y="1003"/>
                  </a:cubicBezTo>
                  <a:cubicBezTo>
                    <a:pt x="3794" y="1019"/>
                    <a:pt x="4107" y="1254"/>
                    <a:pt x="4154" y="1536"/>
                  </a:cubicBezTo>
                  <a:cubicBezTo>
                    <a:pt x="4233" y="1897"/>
                    <a:pt x="4013" y="2320"/>
                    <a:pt x="3653" y="2492"/>
                  </a:cubicBezTo>
                  <a:cubicBezTo>
                    <a:pt x="3465" y="2571"/>
                    <a:pt x="3261" y="2618"/>
                    <a:pt x="3073" y="2696"/>
                  </a:cubicBezTo>
                  <a:cubicBezTo>
                    <a:pt x="2932" y="3511"/>
                    <a:pt x="2681" y="3856"/>
                    <a:pt x="2164" y="3903"/>
                  </a:cubicBezTo>
                  <a:cubicBezTo>
                    <a:pt x="1709" y="3950"/>
                    <a:pt x="1474" y="3731"/>
                    <a:pt x="1223" y="3010"/>
                  </a:cubicBezTo>
                  <a:cubicBezTo>
                    <a:pt x="1051" y="2994"/>
                    <a:pt x="878" y="2978"/>
                    <a:pt x="690" y="2963"/>
                  </a:cubicBezTo>
                  <a:cubicBezTo>
                    <a:pt x="267" y="2931"/>
                    <a:pt x="79" y="2790"/>
                    <a:pt x="48" y="2492"/>
                  </a:cubicBezTo>
                  <a:cubicBezTo>
                    <a:pt x="1" y="2179"/>
                    <a:pt x="189" y="1865"/>
                    <a:pt x="502" y="1724"/>
                  </a:cubicBezTo>
                  <a:cubicBezTo>
                    <a:pt x="659" y="1662"/>
                    <a:pt x="816" y="1630"/>
                    <a:pt x="972" y="1583"/>
                  </a:cubicBezTo>
                  <a:cubicBezTo>
                    <a:pt x="988" y="1301"/>
                    <a:pt x="972" y="1035"/>
                    <a:pt x="1004" y="768"/>
                  </a:cubicBezTo>
                  <a:cubicBezTo>
                    <a:pt x="1051" y="376"/>
                    <a:pt x="1255" y="126"/>
                    <a:pt x="1552" y="79"/>
                  </a:cubicBezTo>
                  <a:cubicBezTo>
                    <a:pt x="1913" y="0"/>
                    <a:pt x="2195" y="126"/>
                    <a:pt x="2415" y="470"/>
                  </a:cubicBezTo>
                  <a:cubicBezTo>
                    <a:pt x="2524" y="643"/>
                    <a:pt x="2587" y="847"/>
                    <a:pt x="2681" y="10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193;p55"/>
            <p:cNvSpPr/>
            <p:nvPr/>
          </p:nvSpPr>
          <p:spPr>
            <a:xfrm>
              <a:off x="5060802" y="2879498"/>
              <a:ext cx="37876" cy="29526"/>
            </a:xfrm>
            <a:custGeom>
              <a:avLst/>
              <a:gdLst/>
              <a:ahLst/>
              <a:cxnLst/>
              <a:rect l="l" t="t" r="r" b="b"/>
              <a:pathLst>
                <a:path w="1710" h="1333" extrusionOk="0">
                  <a:moveTo>
                    <a:pt x="863" y="0"/>
                  </a:moveTo>
                  <a:cubicBezTo>
                    <a:pt x="1" y="0"/>
                    <a:pt x="1" y="1333"/>
                    <a:pt x="863" y="1333"/>
                  </a:cubicBezTo>
                  <a:cubicBezTo>
                    <a:pt x="1709" y="1333"/>
                    <a:pt x="1709" y="0"/>
                    <a:pt x="8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94;p55"/>
            <p:cNvSpPr/>
            <p:nvPr/>
          </p:nvSpPr>
          <p:spPr>
            <a:xfrm>
              <a:off x="4724383" y="2689581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6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07" y="2979"/>
                    <a:pt x="1003" y="3088"/>
                  </a:cubicBezTo>
                  <a:cubicBezTo>
                    <a:pt x="674" y="3245"/>
                    <a:pt x="455" y="3151"/>
                    <a:pt x="235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3" y="1819"/>
                    <a:pt x="533" y="1693"/>
                  </a:cubicBezTo>
                  <a:cubicBezTo>
                    <a:pt x="173" y="988"/>
                    <a:pt x="188" y="581"/>
                    <a:pt x="596" y="267"/>
                  </a:cubicBezTo>
                  <a:cubicBezTo>
                    <a:pt x="941" y="1"/>
                    <a:pt x="1411" y="110"/>
                    <a:pt x="1912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2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95;p55"/>
            <p:cNvSpPr/>
            <p:nvPr/>
          </p:nvSpPr>
          <p:spPr>
            <a:xfrm>
              <a:off x="4744517" y="2712506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2"/>
                    <a:pt x="862" y="1332"/>
                  </a:cubicBezTo>
                  <a:cubicBezTo>
                    <a:pt x="1724" y="1332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96;p55"/>
            <p:cNvSpPr/>
            <p:nvPr/>
          </p:nvSpPr>
          <p:spPr>
            <a:xfrm>
              <a:off x="4552873" y="2860404"/>
              <a:ext cx="80914" cy="73959"/>
            </a:xfrm>
            <a:custGeom>
              <a:avLst/>
              <a:gdLst/>
              <a:ahLst/>
              <a:cxnLst/>
              <a:rect l="l" t="t" r="r" b="b"/>
              <a:pathLst>
                <a:path w="3653" h="3339" extrusionOk="0">
                  <a:moveTo>
                    <a:pt x="3166" y="1615"/>
                  </a:moveTo>
                  <a:cubicBezTo>
                    <a:pt x="3511" y="2242"/>
                    <a:pt x="3511" y="2775"/>
                    <a:pt x="3166" y="3041"/>
                  </a:cubicBezTo>
                  <a:cubicBezTo>
                    <a:pt x="2790" y="3339"/>
                    <a:pt x="2163" y="3261"/>
                    <a:pt x="1630" y="2837"/>
                  </a:cubicBezTo>
                  <a:cubicBezTo>
                    <a:pt x="1442" y="2916"/>
                    <a:pt x="1223" y="2978"/>
                    <a:pt x="1019" y="3088"/>
                  </a:cubicBezTo>
                  <a:cubicBezTo>
                    <a:pt x="690" y="3245"/>
                    <a:pt x="455" y="3151"/>
                    <a:pt x="251" y="2884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2" y="988"/>
                    <a:pt x="188" y="580"/>
                    <a:pt x="596" y="267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39" y="94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197;p55"/>
            <p:cNvSpPr/>
            <p:nvPr/>
          </p:nvSpPr>
          <p:spPr>
            <a:xfrm>
              <a:off x="4573007" y="2883308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98;p55"/>
            <p:cNvSpPr/>
            <p:nvPr/>
          </p:nvSpPr>
          <p:spPr>
            <a:xfrm>
              <a:off x="4812918" y="2834710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5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23" y="2994"/>
                    <a:pt x="1019" y="3088"/>
                  </a:cubicBezTo>
                  <a:cubicBezTo>
                    <a:pt x="690" y="3261"/>
                    <a:pt x="455" y="3167"/>
                    <a:pt x="251" y="2885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3" y="1004"/>
                    <a:pt x="188" y="596"/>
                    <a:pt x="596" y="283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199;p55"/>
            <p:cNvSpPr/>
            <p:nvPr/>
          </p:nvSpPr>
          <p:spPr>
            <a:xfrm>
              <a:off x="4833052" y="2857613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00;p55"/>
            <p:cNvSpPr/>
            <p:nvPr/>
          </p:nvSpPr>
          <p:spPr>
            <a:xfrm>
              <a:off x="5144131" y="2999619"/>
              <a:ext cx="81268" cy="73627"/>
            </a:xfrm>
            <a:custGeom>
              <a:avLst/>
              <a:gdLst/>
              <a:ahLst/>
              <a:cxnLst/>
              <a:rect l="l" t="t" r="r" b="b"/>
              <a:pathLst>
                <a:path w="3669" h="3324" extrusionOk="0">
                  <a:moveTo>
                    <a:pt x="3167" y="1615"/>
                  </a:moveTo>
                  <a:cubicBezTo>
                    <a:pt x="3511" y="2242"/>
                    <a:pt x="3511" y="2775"/>
                    <a:pt x="3182" y="3026"/>
                  </a:cubicBezTo>
                  <a:cubicBezTo>
                    <a:pt x="2790" y="3324"/>
                    <a:pt x="2179" y="3261"/>
                    <a:pt x="1646" y="2838"/>
                  </a:cubicBezTo>
                  <a:cubicBezTo>
                    <a:pt x="1442" y="2916"/>
                    <a:pt x="1223" y="2979"/>
                    <a:pt x="1019" y="3089"/>
                  </a:cubicBezTo>
                  <a:cubicBezTo>
                    <a:pt x="690" y="3245"/>
                    <a:pt x="455" y="3151"/>
                    <a:pt x="251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4" y="1819"/>
                    <a:pt x="533" y="1694"/>
                  </a:cubicBezTo>
                  <a:cubicBezTo>
                    <a:pt x="173" y="988"/>
                    <a:pt x="204" y="581"/>
                    <a:pt x="596" y="267"/>
                  </a:cubicBezTo>
                  <a:cubicBezTo>
                    <a:pt x="957" y="1"/>
                    <a:pt x="1427" y="110"/>
                    <a:pt x="1928" y="596"/>
                  </a:cubicBezTo>
                  <a:cubicBezTo>
                    <a:pt x="2540" y="95"/>
                    <a:pt x="2979" y="16"/>
                    <a:pt x="3308" y="361"/>
                  </a:cubicBezTo>
                  <a:cubicBezTo>
                    <a:pt x="3668" y="706"/>
                    <a:pt x="3637" y="1035"/>
                    <a:pt x="3167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01;p55"/>
            <p:cNvSpPr/>
            <p:nvPr/>
          </p:nvSpPr>
          <p:spPr>
            <a:xfrm>
              <a:off x="5164620" y="3022190"/>
              <a:ext cx="37854" cy="29526"/>
            </a:xfrm>
            <a:custGeom>
              <a:avLst/>
              <a:gdLst/>
              <a:ahLst/>
              <a:cxnLst/>
              <a:rect l="l" t="t" r="r" b="b"/>
              <a:pathLst>
                <a:path w="1709" h="1333" extrusionOk="0">
                  <a:moveTo>
                    <a:pt x="847" y="1"/>
                  </a:moveTo>
                  <a:cubicBezTo>
                    <a:pt x="0" y="1"/>
                    <a:pt x="0" y="1333"/>
                    <a:pt x="847" y="1333"/>
                  </a:cubicBezTo>
                  <a:cubicBezTo>
                    <a:pt x="1709" y="1333"/>
                    <a:pt x="1709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02;p55"/>
            <p:cNvSpPr/>
            <p:nvPr/>
          </p:nvSpPr>
          <p:spPr>
            <a:xfrm>
              <a:off x="4992402" y="2571187"/>
              <a:ext cx="77459" cy="77459"/>
            </a:xfrm>
            <a:custGeom>
              <a:avLst/>
              <a:gdLst/>
              <a:ahLst/>
              <a:cxnLst/>
              <a:rect l="l" t="t" r="r" b="b"/>
              <a:pathLst>
                <a:path w="3497" h="3497" extrusionOk="0">
                  <a:moveTo>
                    <a:pt x="1411" y="2728"/>
                  </a:moveTo>
                  <a:cubicBezTo>
                    <a:pt x="1208" y="2791"/>
                    <a:pt x="1020" y="2869"/>
                    <a:pt x="816" y="2885"/>
                  </a:cubicBezTo>
                  <a:cubicBezTo>
                    <a:pt x="643" y="2916"/>
                    <a:pt x="408" y="2916"/>
                    <a:pt x="299" y="2806"/>
                  </a:cubicBezTo>
                  <a:cubicBezTo>
                    <a:pt x="110" y="2650"/>
                    <a:pt x="1" y="2383"/>
                    <a:pt x="157" y="2117"/>
                  </a:cubicBezTo>
                  <a:cubicBezTo>
                    <a:pt x="283" y="1929"/>
                    <a:pt x="440" y="1756"/>
                    <a:pt x="612" y="1521"/>
                  </a:cubicBezTo>
                  <a:cubicBezTo>
                    <a:pt x="393" y="1082"/>
                    <a:pt x="173" y="581"/>
                    <a:pt x="769" y="189"/>
                  </a:cubicBezTo>
                  <a:cubicBezTo>
                    <a:pt x="1035" y="1"/>
                    <a:pt x="1380" y="157"/>
                    <a:pt x="1803" y="659"/>
                  </a:cubicBezTo>
                  <a:cubicBezTo>
                    <a:pt x="2383" y="236"/>
                    <a:pt x="2791" y="204"/>
                    <a:pt x="3136" y="612"/>
                  </a:cubicBezTo>
                  <a:cubicBezTo>
                    <a:pt x="3496" y="1019"/>
                    <a:pt x="3449" y="1364"/>
                    <a:pt x="2948" y="1929"/>
                  </a:cubicBezTo>
                  <a:cubicBezTo>
                    <a:pt x="3214" y="2509"/>
                    <a:pt x="3167" y="3026"/>
                    <a:pt x="2791" y="3214"/>
                  </a:cubicBezTo>
                  <a:cubicBezTo>
                    <a:pt x="2305" y="3496"/>
                    <a:pt x="1866" y="3339"/>
                    <a:pt x="1411" y="27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03;p55"/>
            <p:cNvSpPr/>
            <p:nvPr/>
          </p:nvSpPr>
          <p:spPr>
            <a:xfrm>
              <a:off x="5011163" y="259515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3"/>
                    <a:pt x="862" y="1333"/>
                  </a:cubicBezTo>
                  <a:cubicBezTo>
                    <a:pt x="1724" y="1333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04;p55"/>
            <p:cNvSpPr/>
            <p:nvPr/>
          </p:nvSpPr>
          <p:spPr>
            <a:xfrm>
              <a:off x="5167035" y="2698618"/>
              <a:ext cx="80936" cy="73959"/>
            </a:xfrm>
            <a:custGeom>
              <a:avLst/>
              <a:gdLst/>
              <a:ahLst/>
              <a:cxnLst/>
              <a:rect l="l" t="t" r="r" b="b"/>
              <a:pathLst>
                <a:path w="3654" h="3339" extrusionOk="0">
                  <a:moveTo>
                    <a:pt x="3167" y="1630"/>
                  </a:moveTo>
                  <a:cubicBezTo>
                    <a:pt x="3512" y="2257"/>
                    <a:pt x="3512" y="2790"/>
                    <a:pt x="3167" y="3041"/>
                  </a:cubicBezTo>
                  <a:cubicBezTo>
                    <a:pt x="2791" y="3339"/>
                    <a:pt x="2164" y="3276"/>
                    <a:pt x="1631" y="2853"/>
                  </a:cubicBezTo>
                  <a:cubicBezTo>
                    <a:pt x="1443" y="2931"/>
                    <a:pt x="1224" y="2994"/>
                    <a:pt x="1020" y="3104"/>
                  </a:cubicBezTo>
                  <a:cubicBezTo>
                    <a:pt x="691" y="3260"/>
                    <a:pt x="455" y="3166"/>
                    <a:pt x="252" y="2884"/>
                  </a:cubicBezTo>
                  <a:cubicBezTo>
                    <a:pt x="32" y="2586"/>
                    <a:pt x="1" y="2367"/>
                    <a:pt x="205" y="2069"/>
                  </a:cubicBezTo>
                  <a:cubicBezTo>
                    <a:pt x="299" y="1944"/>
                    <a:pt x="424" y="1834"/>
                    <a:pt x="534" y="1709"/>
                  </a:cubicBezTo>
                  <a:cubicBezTo>
                    <a:pt x="173" y="1003"/>
                    <a:pt x="189" y="596"/>
                    <a:pt x="597" y="282"/>
                  </a:cubicBezTo>
                  <a:cubicBezTo>
                    <a:pt x="957" y="0"/>
                    <a:pt x="1427" y="126"/>
                    <a:pt x="1929" y="611"/>
                  </a:cubicBezTo>
                  <a:cubicBezTo>
                    <a:pt x="2540" y="110"/>
                    <a:pt x="2979" y="31"/>
                    <a:pt x="3308" y="361"/>
                  </a:cubicBezTo>
                  <a:cubicBezTo>
                    <a:pt x="3653" y="721"/>
                    <a:pt x="3622" y="1050"/>
                    <a:pt x="3167" y="16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205;p55"/>
            <p:cNvSpPr/>
            <p:nvPr/>
          </p:nvSpPr>
          <p:spPr>
            <a:xfrm>
              <a:off x="5187192" y="2721522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297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2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50 + 4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09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40 + 8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D.51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28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97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843013" y="106017"/>
            <a:ext cx="2340146" cy="980661"/>
            <a:chOff x="1449300" y="0"/>
            <a:chExt cx="2340146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4481" y="45260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449300" y="184086"/>
              <a:ext cx="23401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50000"/>
                    </a:schemeClr>
                  </a:solidFill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54788" y="417361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3">
                    <a:lumMod val="50000"/>
                  </a:schemeClr>
                </a:solidFill>
              </a:rPr>
              <a:t>ÔN TẬP VÀ BỔ SUNG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vi-VN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066303" y="2016987"/>
            <a:ext cx="7734938" cy="267002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BÀI 1</a:t>
            </a:r>
          </a:p>
          <a:p>
            <a:pPr algn="ctr">
              <a:lnSpc>
                <a:spcPct val="120000"/>
              </a:lnSpc>
            </a:pPr>
            <a:r>
              <a:rPr lang="vi-VN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ÔN TẬP CÁC SỐ ĐẾN 100</a:t>
            </a:r>
            <a:endParaRPr lang="en-US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48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Tiết</a:t>
            </a:r>
            <a:r>
              <a:rPr lang="en-US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 3)</a:t>
            </a:r>
            <a:endParaRPr lang="vi-VN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62031" y="6495393"/>
            <a:ext cx="1631183" cy="26801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71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/>
          <p:cNvSpPr/>
          <p:nvPr/>
        </p:nvSpPr>
        <p:spPr>
          <a:xfrm>
            <a:off x="770707" y="2730138"/>
            <a:ext cx="1776549" cy="1449976"/>
          </a:xfrm>
          <a:prstGeom prst="hexag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Yêu cầu cần đạt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74274" y="1410789"/>
            <a:ext cx="7837718" cy="940526"/>
            <a:chOff x="3174274" y="1005841"/>
            <a:chExt cx="7837718" cy="1345474"/>
          </a:xfrm>
        </p:grpSpPr>
        <p:sp>
          <p:nvSpPr>
            <p:cNvPr id="9" name="Pentagon 8"/>
            <p:cNvSpPr/>
            <p:nvPr/>
          </p:nvSpPr>
          <p:spPr>
            <a:xfrm>
              <a:off x="4153990" y="1005841"/>
              <a:ext cx="6858002" cy="1345474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/>
                <a:t>      </a:t>
              </a:r>
              <a:r>
                <a:rPr lang="en-US">
                  <a:solidFill>
                    <a:schemeClr val="tx1"/>
                  </a:solidFill>
                </a:rPr>
                <a:t> </a:t>
              </a:r>
              <a:r>
                <a:rPr lang="en-US" sz="2400">
                  <a:solidFill>
                    <a:schemeClr val="tx1"/>
                  </a:solidFill>
                </a:rPr>
                <a:t>Làm quen với ước lượng theo nhóm chục</a:t>
              </a:r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174274" y="1005841"/>
              <a:ext cx="1427118" cy="1345474"/>
              <a:chOff x="3370217" y="3148149"/>
              <a:chExt cx="1427118" cy="1345474"/>
            </a:xfrm>
          </p:grpSpPr>
          <p:sp>
            <p:nvSpPr>
              <p:cNvPr id="6" name="Pentagon 5"/>
              <p:cNvSpPr/>
              <p:nvPr/>
            </p:nvSpPr>
            <p:spPr>
              <a:xfrm>
                <a:off x="3735979" y="3148149"/>
                <a:ext cx="1061356" cy="1345474"/>
              </a:xfrm>
              <a:prstGeom prst="homePlate">
                <a:avLst>
                  <a:gd name="adj" fmla="val 45455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370217" y="3148149"/>
                <a:ext cx="796835" cy="1345474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/>
                    </a:solidFill>
                  </a:rPr>
                  <a:t>1</a:t>
                </a:r>
                <a:r>
                  <a:rPr lang="en-US">
                    <a:solidFill>
                      <a:schemeClr val="tx1"/>
                    </a:solidFill>
                  </a:rPr>
                  <a:t>  </a:t>
                </a: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3203668" y="2873830"/>
            <a:ext cx="8125096" cy="1120140"/>
            <a:chOff x="3174274" y="1005841"/>
            <a:chExt cx="8125096" cy="1345474"/>
          </a:xfrm>
        </p:grpSpPr>
        <p:sp>
          <p:nvSpPr>
            <p:cNvPr id="12" name="Pentagon 11"/>
            <p:cNvSpPr/>
            <p:nvPr/>
          </p:nvSpPr>
          <p:spPr>
            <a:xfrm>
              <a:off x="4033155" y="1005841"/>
              <a:ext cx="7266215" cy="1345474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>
                  <a:solidFill>
                    <a:schemeClr val="tx1"/>
                  </a:solidFill>
                </a:rPr>
                <a:t>         </a:t>
              </a:r>
              <a:r>
                <a:rPr lang="en-US" sz="2400">
                  <a:solidFill>
                    <a:schemeClr val="tx1"/>
                  </a:solidFill>
                </a:rPr>
                <a:t>Viết được số có hai chữ số thành tổng các</a:t>
              </a:r>
            </a:p>
            <a:p>
              <a:pPr algn="just"/>
              <a:r>
                <a:rPr lang="en-US" sz="2400">
                  <a:solidFill>
                    <a:schemeClr val="tx1"/>
                  </a:solidFill>
                </a:rPr>
                <a:t>      chục và đơn vị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174274" y="1005841"/>
              <a:ext cx="1397724" cy="1345474"/>
              <a:chOff x="3370217" y="3148149"/>
              <a:chExt cx="1397724" cy="1345474"/>
            </a:xfrm>
          </p:grpSpPr>
          <p:sp>
            <p:nvSpPr>
              <p:cNvPr id="14" name="Pentagon 13"/>
              <p:cNvSpPr/>
              <p:nvPr/>
            </p:nvSpPr>
            <p:spPr>
              <a:xfrm>
                <a:off x="3735977" y="3148149"/>
                <a:ext cx="1031964" cy="1345474"/>
              </a:xfrm>
              <a:prstGeom prst="homePlate">
                <a:avLst>
                  <a:gd name="adj" fmla="val 4545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3370217" y="3148149"/>
                <a:ext cx="979716" cy="134547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/>
                    </a:solidFill>
                  </a:rPr>
                  <a:t>2  </a:t>
                </a: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3125289" y="4767942"/>
            <a:ext cx="8203475" cy="966652"/>
            <a:chOff x="3125289" y="1005840"/>
            <a:chExt cx="8203475" cy="1345474"/>
          </a:xfrm>
        </p:grpSpPr>
        <p:sp>
          <p:nvSpPr>
            <p:cNvPr id="17" name="Pentagon 16"/>
            <p:cNvSpPr/>
            <p:nvPr/>
          </p:nvSpPr>
          <p:spPr>
            <a:xfrm>
              <a:off x="4153990" y="1005840"/>
              <a:ext cx="7174774" cy="1345474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>
                  <a:solidFill>
                    <a:schemeClr val="tx1"/>
                  </a:solidFill>
                </a:rPr>
                <a:t> </a:t>
              </a:r>
            </a:p>
            <a:p>
              <a:pPr algn="just"/>
              <a:r>
                <a:rPr lang="en-US" sz="2400">
                  <a:solidFill>
                    <a:schemeClr val="tx1"/>
                  </a:solidFill>
                </a:rPr>
                <a:t>     Ôn tập, củng cố về phân tích số và bảng số</a:t>
              </a:r>
            </a:p>
            <a:p>
              <a:pPr algn="just"/>
              <a:r>
                <a:rPr lang="en-US" sz="2400">
                  <a:solidFill>
                    <a:schemeClr val="tx1"/>
                  </a:solidFill>
                </a:rPr>
                <a:t>     từ 1 đến 100 đã học.</a:t>
              </a:r>
            </a:p>
            <a:p>
              <a:pPr algn="just"/>
              <a:r>
                <a:rPr lang="en-US" sz="2400">
                  <a:solidFill>
                    <a:schemeClr val="tx1"/>
                  </a:solidFill>
                </a:rPr>
                <a:t> 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3125289" y="1005841"/>
              <a:ext cx="1476103" cy="1345473"/>
              <a:chOff x="3321232" y="3148149"/>
              <a:chExt cx="1476103" cy="1345473"/>
            </a:xfrm>
          </p:grpSpPr>
          <p:sp>
            <p:nvSpPr>
              <p:cNvPr id="19" name="Pentagon 18"/>
              <p:cNvSpPr/>
              <p:nvPr/>
            </p:nvSpPr>
            <p:spPr>
              <a:xfrm>
                <a:off x="4167052" y="3148149"/>
                <a:ext cx="630283" cy="1345473"/>
              </a:xfrm>
              <a:prstGeom prst="homePlate">
                <a:avLst>
                  <a:gd name="adj" fmla="val 45455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3321232" y="3148149"/>
                <a:ext cx="1045029" cy="1345473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/>
                    </a:solidFill>
                  </a:rPr>
                  <a:t>3</a:t>
                </a:r>
                <a:r>
                  <a:rPr lang="en-US" sz="2000">
                    <a:solidFill>
                      <a:schemeClr val="tx1"/>
                    </a:solidFill>
                  </a:rPr>
                  <a:t> 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137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860" y="2529954"/>
            <a:ext cx="62267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>
                <a:ln/>
                <a:solidFill>
                  <a:schemeClr val="accent3"/>
                </a:solidFill>
              </a:rPr>
              <a:t>LUYỆN TẬP</a:t>
            </a:r>
            <a:endParaRPr lang="en-US" sz="7200" b="1" cap="none" spc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Oval 2"/>
          <p:cNvSpPr/>
          <p:nvPr/>
        </p:nvSpPr>
        <p:spPr>
          <a:xfrm>
            <a:off x="2922105" y="4572000"/>
            <a:ext cx="69573" cy="496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342858" y="4565376"/>
            <a:ext cx="69573" cy="496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oogle Shape;5179;p55"/>
          <p:cNvGrpSpPr/>
          <p:nvPr/>
        </p:nvGrpSpPr>
        <p:grpSpPr>
          <a:xfrm>
            <a:off x="7905058" y="3949700"/>
            <a:ext cx="1734242" cy="2053949"/>
            <a:chOff x="4470230" y="2486130"/>
            <a:chExt cx="961382" cy="1137619"/>
          </a:xfrm>
        </p:grpSpPr>
        <p:sp>
          <p:nvSpPr>
            <p:cNvPr id="6" name="Google Shape;5180;p55"/>
            <p:cNvSpPr/>
            <p:nvPr/>
          </p:nvSpPr>
          <p:spPr>
            <a:xfrm>
              <a:off x="4702166" y="3384016"/>
              <a:ext cx="493258" cy="153012"/>
            </a:xfrm>
            <a:custGeom>
              <a:avLst/>
              <a:gdLst/>
              <a:ahLst/>
              <a:cxnLst/>
              <a:rect l="l" t="t" r="r" b="b"/>
              <a:pathLst>
                <a:path w="22269" h="6908" extrusionOk="0">
                  <a:moveTo>
                    <a:pt x="8171" y="0"/>
                  </a:moveTo>
                  <a:cubicBezTo>
                    <a:pt x="6731" y="0"/>
                    <a:pt x="5456" y="232"/>
                    <a:pt x="4702" y="986"/>
                  </a:cubicBezTo>
                  <a:cubicBezTo>
                    <a:pt x="0" y="5688"/>
                    <a:pt x="6662" y="6864"/>
                    <a:pt x="9796" y="6864"/>
                  </a:cubicBezTo>
                  <a:cubicBezTo>
                    <a:pt x="10580" y="6864"/>
                    <a:pt x="11712" y="6907"/>
                    <a:pt x="12931" y="6907"/>
                  </a:cubicBezTo>
                  <a:cubicBezTo>
                    <a:pt x="15370" y="6907"/>
                    <a:pt x="18156" y="6733"/>
                    <a:pt x="19201" y="5688"/>
                  </a:cubicBezTo>
                  <a:cubicBezTo>
                    <a:pt x="22268" y="2621"/>
                    <a:pt x="19704" y="443"/>
                    <a:pt x="16406" y="443"/>
                  </a:cubicBezTo>
                  <a:cubicBezTo>
                    <a:pt x="15912" y="443"/>
                    <a:pt x="15401" y="492"/>
                    <a:pt x="14891" y="594"/>
                  </a:cubicBezTo>
                  <a:cubicBezTo>
                    <a:pt x="13203" y="594"/>
                    <a:pt x="10476" y="0"/>
                    <a:pt x="8171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181;p55"/>
            <p:cNvSpPr/>
            <p:nvPr/>
          </p:nvSpPr>
          <p:spPr>
            <a:xfrm>
              <a:off x="4682009" y="3551983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3139" y="0"/>
                  </a:moveTo>
                  <a:cubicBezTo>
                    <a:pt x="2458" y="0"/>
                    <a:pt x="1842" y="132"/>
                    <a:pt x="1459" y="535"/>
                  </a:cubicBezTo>
                  <a:cubicBezTo>
                    <a:pt x="1" y="2102"/>
                    <a:pt x="2242" y="3215"/>
                    <a:pt x="3622" y="3215"/>
                  </a:cubicBezTo>
                  <a:cubicBezTo>
                    <a:pt x="3967" y="3215"/>
                    <a:pt x="4522" y="3239"/>
                    <a:pt x="5130" y="3239"/>
                  </a:cubicBezTo>
                  <a:cubicBezTo>
                    <a:pt x="6480" y="3239"/>
                    <a:pt x="8093" y="3120"/>
                    <a:pt x="8277" y="2353"/>
                  </a:cubicBezTo>
                  <a:cubicBezTo>
                    <a:pt x="8700" y="535"/>
                    <a:pt x="5550" y="174"/>
                    <a:pt x="4390" y="111"/>
                  </a:cubicBezTo>
                  <a:cubicBezTo>
                    <a:pt x="3974" y="47"/>
                    <a:pt x="3545" y="0"/>
                    <a:pt x="3139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182;p55"/>
            <p:cNvSpPr/>
            <p:nvPr/>
          </p:nvSpPr>
          <p:spPr>
            <a:xfrm>
              <a:off x="4888251" y="3154472"/>
              <a:ext cx="144108" cy="318739"/>
            </a:xfrm>
            <a:custGeom>
              <a:avLst/>
              <a:gdLst/>
              <a:ahLst/>
              <a:cxnLst/>
              <a:rect l="l" t="t" r="r" b="b"/>
              <a:pathLst>
                <a:path w="6506" h="14390" extrusionOk="0">
                  <a:moveTo>
                    <a:pt x="0" y="941"/>
                  </a:moveTo>
                  <a:cubicBezTo>
                    <a:pt x="1474" y="1"/>
                    <a:pt x="2979" y="361"/>
                    <a:pt x="4405" y="298"/>
                  </a:cubicBezTo>
                  <a:cubicBezTo>
                    <a:pt x="5204" y="251"/>
                    <a:pt x="5408" y="941"/>
                    <a:pt x="5455" y="1646"/>
                  </a:cubicBezTo>
                  <a:cubicBezTo>
                    <a:pt x="5643" y="4374"/>
                    <a:pt x="5847" y="7101"/>
                    <a:pt x="6082" y="9828"/>
                  </a:cubicBezTo>
                  <a:cubicBezTo>
                    <a:pt x="6145" y="10706"/>
                    <a:pt x="6364" y="11552"/>
                    <a:pt x="6411" y="12430"/>
                  </a:cubicBezTo>
                  <a:cubicBezTo>
                    <a:pt x="6505" y="13982"/>
                    <a:pt x="6223" y="14296"/>
                    <a:pt x="4687" y="14343"/>
                  </a:cubicBezTo>
                  <a:cubicBezTo>
                    <a:pt x="3355" y="14390"/>
                    <a:pt x="2038" y="14358"/>
                    <a:pt x="580" y="14358"/>
                  </a:cubicBezTo>
                  <a:cubicBezTo>
                    <a:pt x="455" y="13622"/>
                    <a:pt x="283" y="12995"/>
                    <a:pt x="267" y="12383"/>
                  </a:cubicBezTo>
                  <a:cubicBezTo>
                    <a:pt x="220" y="9280"/>
                    <a:pt x="220" y="6192"/>
                    <a:pt x="189" y="3104"/>
                  </a:cubicBezTo>
                  <a:cubicBezTo>
                    <a:pt x="173" y="2367"/>
                    <a:pt x="63" y="1631"/>
                    <a:pt x="0" y="941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183;p55"/>
            <p:cNvSpPr/>
            <p:nvPr/>
          </p:nvSpPr>
          <p:spPr>
            <a:xfrm>
              <a:off x="4470230" y="2486130"/>
              <a:ext cx="961376" cy="783268"/>
            </a:xfrm>
            <a:custGeom>
              <a:avLst/>
              <a:gdLst/>
              <a:ahLst/>
              <a:cxnLst/>
              <a:rect l="l" t="t" r="r" b="b"/>
              <a:pathLst>
                <a:path w="43403" h="35362" extrusionOk="0">
                  <a:moveTo>
                    <a:pt x="38450" y="14860"/>
                  </a:moveTo>
                  <a:cubicBezTo>
                    <a:pt x="42462" y="15722"/>
                    <a:pt x="43403" y="19421"/>
                    <a:pt x="42964" y="22148"/>
                  </a:cubicBezTo>
                  <a:cubicBezTo>
                    <a:pt x="42525" y="24813"/>
                    <a:pt x="39516" y="27478"/>
                    <a:pt x="35895" y="26788"/>
                  </a:cubicBezTo>
                  <a:cubicBezTo>
                    <a:pt x="35926" y="27007"/>
                    <a:pt x="35926" y="27211"/>
                    <a:pt x="35957" y="27415"/>
                  </a:cubicBezTo>
                  <a:cubicBezTo>
                    <a:pt x="36349" y="29437"/>
                    <a:pt x="35848" y="30612"/>
                    <a:pt x="34280" y="31725"/>
                  </a:cubicBezTo>
                  <a:cubicBezTo>
                    <a:pt x="32368" y="33058"/>
                    <a:pt x="30283" y="33230"/>
                    <a:pt x="28105" y="32619"/>
                  </a:cubicBezTo>
                  <a:cubicBezTo>
                    <a:pt x="27650" y="32493"/>
                    <a:pt x="27258" y="32133"/>
                    <a:pt x="26866" y="31819"/>
                  </a:cubicBezTo>
                  <a:cubicBezTo>
                    <a:pt x="26678" y="31678"/>
                    <a:pt x="26584" y="31412"/>
                    <a:pt x="26349" y="31067"/>
                  </a:cubicBezTo>
                  <a:cubicBezTo>
                    <a:pt x="26130" y="31772"/>
                    <a:pt x="26067" y="32243"/>
                    <a:pt x="25879" y="32634"/>
                  </a:cubicBezTo>
                  <a:cubicBezTo>
                    <a:pt x="25377" y="33669"/>
                    <a:pt x="24484" y="34359"/>
                    <a:pt x="23434" y="34719"/>
                  </a:cubicBezTo>
                  <a:cubicBezTo>
                    <a:pt x="22321" y="35111"/>
                    <a:pt x="21161" y="35362"/>
                    <a:pt x="19938" y="35221"/>
                  </a:cubicBezTo>
                  <a:cubicBezTo>
                    <a:pt x="18731" y="35080"/>
                    <a:pt x="17713" y="34609"/>
                    <a:pt x="16897" y="33747"/>
                  </a:cubicBezTo>
                  <a:cubicBezTo>
                    <a:pt x="16537" y="33371"/>
                    <a:pt x="16318" y="32870"/>
                    <a:pt x="16004" y="32384"/>
                  </a:cubicBezTo>
                  <a:cubicBezTo>
                    <a:pt x="14593" y="33575"/>
                    <a:pt x="12822" y="33857"/>
                    <a:pt x="11067" y="33998"/>
                  </a:cubicBezTo>
                  <a:cubicBezTo>
                    <a:pt x="9280" y="34139"/>
                    <a:pt x="7603" y="33763"/>
                    <a:pt x="6286" y="32321"/>
                  </a:cubicBezTo>
                  <a:cubicBezTo>
                    <a:pt x="5440" y="31380"/>
                    <a:pt x="4969" y="30362"/>
                    <a:pt x="4907" y="29123"/>
                  </a:cubicBezTo>
                  <a:cubicBezTo>
                    <a:pt x="4844" y="27807"/>
                    <a:pt x="5126" y="26584"/>
                    <a:pt x="5863" y="25471"/>
                  </a:cubicBezTo>
                  <a:cubicBezTo>
                    <a:pt x="5957" y="25346"/>
                    <a:pt x="6051" y="25220"/>
                    <a:pt x="6129" y="25079"/>
                  </a:cubicBezTo>
                  <a:cubicBezTo>
                    <a:pt x="6145" y="25064"/>
                    <a:pt x="6129" y="25032"/>
                    <a:pt x="6114" y="24970"/>
                  </a:cubicBezTo>
                  <a:cubicBezTo>
                    <a:pt x="6051" y="24938"/>
                    <a:pt x="5972" y="24876"/>
                    <a:pt x="5894" y="24891"/>
                  </a:cubicBezTo>
                  <a:cubicBezTo>
                    <a:pt x="4483" y="25064"/>
                    <a:pt x="3292" y="24499"/>
                    <a:pt x="2211" y="23731"/>
                  </a:cubicBezTo>
                  <a:cubicBezTo>
                    <a:pt x="1380" y="23136"/>
                    <a:pt x="628" y="22368"/>
                    <a:pt x="298" y="21365"/>
                  </a:cubicBezTo>
                  <a:cubicBezTo>
                    <a:pt x="126" y="20847"/>
                    <a:pt x="1" y="20252"/>
                    <a:pt x="79" y="19734"/>
                  </a:cubicBezTo>
                  <a:cubicBezTo>
                    <a:pt x="486" y="16960"/>
                    <a:pt x="2148" y="14233"/>
                    <a:pt x="5549" y="13998"/>
                  </a:cubicBezTo>
                  <a:cubicBezTo>
                    <a:pt x="6035" y="13951"/>
                    <a:pt x="6537" y="13841"/>
                    <a:pt x="7085" y="13763"/>
                  </a:cubicBezTo>
                  <a:cubicBezTo>
                    <a:pt x="6067" y="10502"/>
                    <a:pt x="6176" y="7508"/>
                    <a:pt x="9499" y="5659"/>
                  </a:cubicBezTo>
                  <a:cubicBezTo>
                    <a:pt x="11991" y="4280"/>
                    <a:pt x="14578" y="4013"/>
                    <a:pt x="17117" y="5910"/>
                  </a:cubicBezTo>
                  <a:cubicBezTo>
                    <a:pt x="17211" y="5737"/>
                    <a:pt x="17336" y="5565"/>
                    <a:pt x="17399" y="5377"/>
                  </a:cubicBezTo>
                  <a:cubicBezTo>
                    <a:pt x="17963" y="3527"/>
                    <a:pt x="19358" y="2399"/>
                    <a:pt x="20863" y="1333"/>
                  </a:cubicBezTo>
                  <a:cubicBezTo>
                    <a:pt x="22242" y="361"/>
                    <a:pt x="23763" y="0"/>
                    <a:pt x="25377" y="0"/>
                  </a:cubicBezTo>
                  <a:cubicBezTo>
                    <a:pt x="26522" y="0"/>
                    <a:pt x="27666" y="251"/>
                    <a:pt x="28700" y="847"/>
                  </a:cubicBezTo>
                  <a:cubicBezTo>
                    <a:pt x="28998" y="1004"/>
                    <a:pt x="29265" y="1223"/>
                    <a:pt x="29578" y="1380"/>
                  </a:cubicBezTo>
                  <a:cubicBezTo>
                    <a:pt x="30252" y="1740"/>
                    <a:pt x="30675" y="2289"/>
                    <a:pt x="30957" y="2979"/>
                  </a:cubicBezTo>
                  <a:cubicBezTo>
                    <a:pt x="31334" y="3919"/>
                    <a:pt x="31631" y="4859"/>
                    <a:pt x="31537" y="5894"/>
                  </a:cubicBezTo>
                  <a:cubicBezTo>
                    <a:pt x="31522" y="6066"/>
                    <a:pt x="31553" y="6239"/>
                    <a:pt x="31569" y="6505"/>
                  </a:cubicBezTo>
                  <a:cubicBezTo>
                    <a:pt x="31866" y="6364"/>
                    <a:pt x="32102" y="6286"/>
                    <a:pt x="32305" y="6145"/>
                  </a:cubicBezTo>
                  <a:cubicBezTo>
                    <a:pt x="33324" y="5408"/>
                    <a:pt x="34453" y="5408"/>
                    <a:pt x="35613" y="5581"/>
                  </a:cubicBezTo>
                  <a:cubicBezTo>
                    <a:pt x="36710" y="5737"/>
                    <a:pt x="37650" y="6270"/>
                    <a:pt x="38450" y="6960"/>
                  </a:cubicBezTo>
                  <a:cubicBezTo>
                    <a:pt x="39798" y="8151"/>
                    <a:pt x="40237" y="9703"/>
                    <a:pt x="39892" y="11458"/>
                  </a:cubicBezTo>
                  <a:cubicBezTo>
                    <a:pt x="39829" y="11741"/>
                    <a:pt x="39798" y="12023"/>
                    <a:pt x="39704" y="12289"/>
                  </a:cubicBezTo>
                  <a:cubicBezTo>
                    <a:pt x="39437" y="13167"/>
                    <a:pt x="39218" y="14092"/>
                    <a:pt x="38450" y="1486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84;p55"/>
            <p:cNvSpPr/>
            <p:nvPr/>
          </p:nvSpPr>
          <p:spPr>
            <a:xfrm>
              <a:off x="4860474" y="2486130"/>
              <a:ext cx="571138" cy="662794"/>
            </a:xfrm>
            <a:custGeom>
              <a:avLst/>
              <a:gdLst/>
              <a:ahLst/>
              <a:cxnLst/>
              <a:rect l="l" t="t" r="r" b="b"/>
              <a:pathLst>
                <a:path w="25785" h="29923" extrusionOk="0">
                  <a:moveTo>
                    <a:pt x="7759" y="0"/>
                  </a:moveTo>
                  <a:cubicBezTo>
                    <a:pt x="6145" y="0"/>
                    <a:pt x="4624" y="361"/>
                    <a:pt x="3245" y="1333"/>
                  </a:cubicBezTo>
                  <a:cubicBezTo>
                    <a:pt x="1897" y="2289"/>
                    <a:pt x="643" y="3292"/>
                    <a:pt x="1" y="4812"/>
                  </a:cubicBezTo>
                  <a:cubicBezTo>
                    <a:pt x="298" y="6521"/>
                    <a:pt x="1223" y="7869"/>
                    <a:pt x="2869" y="8950"/>
                  </a:cubicBezTo>
                  <a:cubicBezTo>
                    <a:pt x="4264" y="9875"/>
                    <a:pt x="5910" y="10706"/>
                    <a:pt x="6835" y="12179"/>
                  </a:cubicBezTo>
                  <a:cubicBezTo>
                    <a:pt x="7869" y="13841"/>
                    <a:pt x="7885" y="15706"/>
                    <a:pt x="7320" y="17524"/>
                  </a:cubicBezTo>
                  <a:cubicBezTo>
                    <a:pt x="7148" y="18136"/>
                    <a:pt x="6631" y="19170"/>
                    <a:pt x="7524" y="19405"/>
                  </a:cubicBezTo>
                  <a:cubicBezTo>
                    <a:pt x="8079" y="19544"/>
                    <a:pt x="8709" y="19618"/>
                    <a:pt x="9340" y="19618"/>
                  </a:cubicBezTo>
                  <a:cubicBezTo>
                    <a:pt x="10065" y="19618"/>
                    <a:pt x="10792" y="19521"/>
                    <a:pt x="11411" y="19311"/>
                  </a:cubicBezTo>
                  <a:cubicBezTo>
                    <a:pt x="12858" y="18821"/>
                    <a:pt x="14751" y="17620"/>
                    <a:pt x="16459" y="17620"/>
                  </a:cubicBezTo>
                  <a:cubicBezTo>
                    <a:pt x="16990" y="17620"/>
                    <a:pt x="17503" y="17736"/>
                    <a:pt x="17979" y="18026"/>
                  </a:cubicBezTo>
                  <a:cubicBezTo>
                    <a:pt x="18857" y="18559"/>
                    <a:pt x="19186" y="19703"/>
                    <a:pt x="18637" y="20549"/>
                  </a:cubicBezTo>
                  <a:cubicBezTo>
                    <a:pt x="17948" y="21615"/>
                    <a:pt x="16788" y="22321"/>
                    <a:pt x="15785" y="23057"/>
                  </a:cubicBezTo>
                  <a:cubicBezTo>
                    <a:pt x="14844" y="23747"/>
                    <a:pt x="13151" y="24844"/>
                    <a:pt x="13136" y="26177"/>
                  </a:cubicBezTo>
                  <a:cubicBezTo>
                    <a:pt x="13104" y="27838"/>
                    <a:pt x="15236" y="29343"/>
                    <a:pt x="16694" y="29672"/>
                  </a:cubicBezTo>
                  <a:cubicBezTo>
                    <a:pt x="17211" y="29782"/>
                    <a:pt x="17712" y="29860"/>
                    <a:pt x="18230" y="29923"/>
                  </a:cubicBezTo>
                  <a:cubicBezTo>
                    <a:pt x="18512" y="29233"/>
                    <a:pt x="18543" y="28434"/>
                    <a:pt x="18339" y="27415"/>
                  </a:cubicBezTo>
                  <a:cubicBezTo>
                    <a:pt x="18308" y="27211"/>
                    <a:pt x="18308" y="27007"/>
                    <a:pt x="18277" y="26788"/>
                  </a:cubicBezTo>
                  <a:lnTo>
                    <a:pt x="18277" y="26788"/>
                  </a:lnTo>
                  <a:cubicBezTo>
                    <a:pt x="18670" y="26863"/>
                    <a:pt x="19057" y="26898"/>
                    <a:pt x="19433" y="26898"/>
                  </a:cubicBezTo>
                  <a:cubicBezTo>
                    <a:pt x="22521" y="26898"/>
                    <a:pt x="24955" y="24523"/>
                    <a:pt x="25346" y="22148"/>
                  </a:cubicBezTo>
                  <a:cubicBezTo>
                    <a:pt x="25785" y="19421"/>
                    <a:pt x="24844" y="15722"/>
                    <a:pt x="20832" y="14860"/>
                  </a:cubicBezTo>
                  <a:cubicBezTo>
                    <a:pt x="21600" y="14092"/>
                    <a:pt x="21819" y="13167"/>
                    <a:pt x="22086" y="12289"/>
                  </a:cubicBezTo>
                  <a:cubicBezTo>
                    <a:pt x="22180" y="12023"/>
                    <a:pt x="22211" y="11741"/>
                    <a:pt x="22274" y="11458"/>
                  </a:cubicBezTo>
                  <a:cubicBezTo>
                    <a:pt x="22634" y="9703"/>
                    <a:pt x="22180" y="8151"/>
                    <a:pt x="20832" y="6960"/>
                  </a:cubicBezTo>
                  <a:cubicBezTo>
                    <a:pt x="20032" y="6270"/>
                    <a:pt x="19092" y="5737"/>
                    <a:pt x="17995" y="5581"/>
                  </a:cubicBezTo>
                  <a:cubicBezTo>
                    <a:pt x="17616" y="5524"/>
                    <a:pt x="17242" y="5486"/>
                    <a:pt x="16873" y="5486"/>
                  </a:cubicBezTo>
                  <a:cubicBezTo>
                    <a:pt x="16110" y="5486"/>
                    <a:pt x="15374" y="5648"/>
                    <a:pt x="14687" y="6145"/>
                  </a:cubicBezTo>
                  <a:cubicBezTo>
                    <a:pt x="14484" y="6286"/>
                    <a:pt x="14248" y="6364"/>
                    <a:pt x="13951" y="6505"/>
                  </a:cubicBezTo>
                  <a:cubicBezTo>
                    <a:pt x="13935" y="6239"/>
                    <a:pt x="13904" y="6066"/>
                    <a:pt x="13919" y="5894"/>
                  </a:cubicBezTo>
                  <a:cubicBezTo>
                    <a:pt x="14013" y="4859"/>
                    <a:pt x="13716" y="3903"/>
                    <a:pt x="13339" y="2979"/>
                  </a:cubicBezTo>
                  <a:cubicBezTo>
                    <a:pt x="13057" y="2289"/>
                    <a:pt x="12634" y="1740"/>
                    <a:pt x="11960" y="1380"/>
                  </a:cubicBezTo>
                  <a:cubicBezTo>
                    <a:pt x="11647" y="1223"/>
                    <a:pt x="11380" y="1004"/>
                    <a:pt x="11082" y="847"/>
                  </a:cubicBezTo>
                  <a:cubicBezTo>
                    <a:pt x="10048" y="251"/>
                    <a:pt x="8904" y="0"/>
                    <a:pt x="7759" y="0"/>
                  </a:cubicBezTo>
                  <a:close/>
                </a:path>
              </a:pathLst>
            </a:cu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185;p55"/>
            <p:cNvSpPr/>
            <p:nvPr/>
          </p:nvSpPr>
          <p:spPr>
            <a:xfrm>
              <a:off x="4889646" y="3017340"/>
              <a:ext cx="48265" cy="37500"/>
            </a:xfrm>
            <a:custGeom>
              <a:avLst/>
              <a:gdLst/>
              <a:ahLst/>
              <a:cxnLst/>
              <a:rect l="l" t="t" r="r" b="b"/>
              <a:pathLst>
                <a:path w="2179" h="1693" extrusionOk="0">
                  <a:moveTo>
                    <a:pt x="1097" y="0"/>
                  </a:moveTo>
                  <a:cubicBezTo>
                    <a:pt x="0" y="0"/>
                    <a:pt x="0" y="1693"/>
                    <a:pt x="1097" y="1693"/>
                  </a:cubicBezTo>
                  <a:cubicBezTo>
                    <a:pt x="2179" y="1693"/>
                    <a:pt x="2179" y="0"/>
                    <a:pt x="1097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186;p55"/>
            <p:cNvSpPr/>
            <p:nvPr/>
          </p:nvSpPr>
          <p:spPr>
            <a:xfrm>
              <a:off x="4989987" y="3013508"/>
              <a:ext cx="48265" cy="37522"/>
            </a:xfrm>
            <a:custGeom>
              <a:avLst/>
              <a:gdLst/>
              <a:ahLst/>
              <a:cxnLst/>
              <a:rect l="l" t="t" r="r" b="b"/>
              <a:pathLst>
                <a:path w="2179" h="1694" extrusionOk="0">
                  <a:moveTo>
                    <a:pt x="1097" y="1"/>
                  </a:moveTo>
                  <a:cubicBezTo>
                    <a:pt x="0" y="1"/>
                    <a:pt x="0" y="1694"/>
                    <a:pt x="1097" y="1694"/>
                  </a:cubicBezTo>
                  <a:cubicBezTo>
                    <a:pt x="2179" y="1694"/>
                    <a:pt x="2179" y="1"/>
                    <a:pt x="1097" y="1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187;p55"/>
            <p:cNvSpPr/>
            <p:nvPr/>
          </p:nvSpPr>
          <p:spPr>
            <a:xfrm>
              <a:off x="4934080" y="3061817"/>
              <a:ext cx="69462" cy="46515"/>
            </a:xfrm>
            <a:custGeom>
              <a:avLst/>
              <a:gdLst/>
              <a:ahLst/>
              <a:cxnLst/>
              <a:rect l="l" t="t" r="r" b="b"/>
              <a:pathLst>
                <a:path w="3136" h="2100" extrusionOk="0">
                  <a:moveTo>
                    <a:pt x="2774" y="0"/>
                  </a:moveTo>
                  <a:cubicBezTo>
                    <a:pt x="2611" y="0"/>
                    <a:pt x="2454" y="102"/>
                    <a:pt x="2461" y="312"/>
                  </a:cubicBezTo>
                  <a:cubicBezTo>
                    <a:pt x="2477" y="861"/>
                    <a:pt x="2226" y="1393"/>
                    <a:pt x="1631" y="1441"/>
                  </a:cubicBezTo>
                  <a:cubicBezTo>
                    <a:pt x="1606" y="1443"/>
                    <a:pt x="1582" y="1443"/>
                    <a:pt x="1558" y="1443"/>
                  </a:cubicBezTo>
                  <a:cubicBezTo>
                    <a:pt x="1023" y="1443"/>
                    <a:pt x="719" y="948"/>
                    <a:pt x="674" y="453"/>
                  </a:cubicBezTo>
                  <a:cubicBezTo>
                    <a:pt x="659" y="241"/>
                    <a:pt x="486" y="136"/>
                    <a:pt x="322" y="136"/>
                  </a:cubicBezTo>
                  <a:cubicBezTo>
                    <a:pt x="157" y="136"/>
                    <a:pt x="0" y="241"/>
                    <a:pt x="16" y="453"/>
                  </a:cubicBezTo>
                  <a:cubicBezTo>
                    <a:pt x="94" y="1337"/>
                    <a:pt x="663" y="2099"/>
                    <a:pt x="1602" y="2099"/>
                  </a:cubicBezTo>
                  <a:cubicBezTo>
                    <a:pt x="1611" y="2099"/>
                    <a:pt x="1621" y="2099"/>
                    <a:pt x="1631" y="2099"/>
                  </a:cubicBezTo>
                  <a:cubicBezTo>
                    <a:pt x="2587" y="2083"/>
                    <a:pt x="3135" y="1190"/>
                    <a:pt x="3120" y="312"/>
                  </a:cubicBezTo>
                  <a:cubicBezTo>
                    <a:pt x="3112" y="106"/>
                    <a:pt x="2940" y="0"/>
                    <a:pt x="2774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188;p55"/>
            <p:cNvSpPr/>
            <p:nvPr/>
          </p:nvSpPr>
          <p:spPr>
            <a:xfrm>
              <a:off x="48569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55" y="1615"/>
                  </a:cubicBezTo>
                  <a:cubicBezTo>
                    <a:pt x="565" y="1615"/>
                    <a:pt x="1" y="1254"/>
                    <a:pt x="1" y="815"/>
                  </a:cubicBezTo>
                  <a:cubicBezTo>
                    <a:pt x="1" y="361"/>
                    <a:pt x="565" y="0"/>
                    <a:pt x="1255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189;p55"/>
            <p:cNvSpPr/>
            <p:nvPr/>
          </p:nvSpPr>
          <p:spPr>
            <a:xfrm>
              <a:off x="50246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70" y="1615"/>
                  </a:cubicBezTo>
                  <a:cubicBezTo>
                    <a:pt x="565" y="1615"/>
                    <a:pt x="0" y="1254"/>
                    <a:pt x="0" y="815"/>
                  </a:cubicBezTo>
                  <a:cubicBezTo>
                    <a:pt x="0" y="361"/>
                    <a:pt x="565" y="0"/>
                    <a:pt x="1270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190;p55"/>
            <p:cNvSpPr/>
            <p:nvPr/>
          </p:nvSpPr>
          <p:spPr>
            <a:xfrm>
              <a:off x="4710140" y="3069747"/>
              <a:ext cx="77791" cy="77459"/>
            </a:xfrm>
            <a:custGeom>
              <a:avLst/>
              <a:gdLst/>
              <a:ahLst/>
              <a:cxnLst/>
              <a:rect l="l" t="t" r="r" b="b"/>
              <a:pathLst>
                <a:path w="3512" h="3497" extrusionOk="0">
                  <a:moveTo>
                    <a:pt x="1411" y="2744"/>
                  </a:moveTo>
                  <a:cubicBezTo>
                    <a:pt x="1223" y="2791"/>
                    <a:pt x="1019" y="2885"/>
                    <a:pt x="816" y="2901"/>
                  </a:cubicBezTo>
                  <a:cubicBezTo>
                    <a:pt x="643" y="2916"/>
                    <a:pt x="408" y="2916"/>
                    <a:pt x="298" y="2822"/>
                  </a:cubicBezTo>
                  <a:cubicBezTo>
                    <a:pt x="110" y="2650"/>
                    <a:pt x="1" y="2383"/>
                    <a:pt x="173" y="2133"/>
                  </a:cubicBezTo>
                  <a:cubicBezTo>
                    <a:pt x="298" y="1929"/>
                    <a:pt x="439" y="1757"/>
                    <a:pt x="612" y="1537"/>
                  </a:cubicBezTo>
                  <a:cubicBezTo>
                    <a:pt x="392" y="1098"/>
                    <a:pt x="189" y="597"/>
                    <a:pt x="769" y="189"/>
                  </a:cubicBezTo>
                  <a:cubicBezTo>
                    <a:pt x="1051" y="1"/>
                    <a:pt x="1380" y="158"/>
                    <a:pt x="1803" y="675"/>
                  </a:cubicBezTo>
                  <a:cubicBezTo>
                    <a:pt x="2399" y="236"/>
                    <a:pt x="2791" y="220"/>
                    <a:pt x="3135" y="612"/>
                  </a:cubicBezTo>
                  <a:cubicBezTo>
                    <a:pt x="3512" y="1035"/>
                    <a:pt x="3465" y="1380"/>
                    <a:pt x="2947" y="1929"/>
                  </a:cubicBezTo>
                  <a:cubicBezTo>
                    <a:pt x="3229" y="2525"/>
                    <a:pt x="3167" y="3026"/>
                    <a:pt x="2806" y="3230"/>
                  </a:cubicBezTo>
                  <a:cubicBezTo>
                    <a:pt x="2305" y="3496"/>
                    <a:pt x="1866" y="3355"/>
                    <a:pt x="1411" y="2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191;p55"/>
            <p:cNvSpPr/>
            <p:nvPr/>
          </p:nvSpPr>
          <p:spPr>
            <a:xfrm>
              <a:off x="4729234" y="309371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3" y="1"/>
                  </a:moveTo>
                  <a:cubicBezTo>
                    <a:pt x="1" y="1"/>
                    <a:pt x="1" y="1333"/>
                    <a:pt x="863" y="1333"/>
                  </a:cubicBezTo>
                  <a:cubicBezTo>
                    <a:pt x="1725" y="1333"/>
                    <a:pt x="1725" y="1"/>
                    <a:pt x="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192;p55"/>
            <p:cNvSpPr/>
            <p:nvPr/>
          </p:nvSpPr>
          <p:spPr>
            <a:xfrm>
              <a:off x="5034066" y="2851035"/>
              <a:ext cx="93761" cy="87515"/>
            </a:xfrm>
            <a:custGeom>
              <a:avLst/>
              <a:gdLst/>
              <a:ahLst/>
              <a:cxnLst/>
              <a:rect l="l" t="t" r="r" b="b"/>
              <a:pathLst>
                <a:path w="4233" h="3951" extrusionOk="0">
                  <a:moveTo>
                    <a:pt x="2681" y="1050"/>
                  </a:moveTo>
                  <a:cubicBezTo>
                    <a:pt x="2916" y="1035"/>
                    <a:pt x="3151" y="1003"/>
                    <a:pt x="3386" y="1003"/>
                  </a:cubicBezTo>
                  <a:cubicBezTo>
                    <a:pt x="3794" y="1019"/>
                    <a:pt x="4107" y="1254"/>
                    <a:pt x="4154" y="1536"/>
                  </a:cubicBezTo>
                  <a:cubicBezTo>
                    <a:pt x="4233" y="1897"/>
                    <a:pt x="4013" y="2320"/>
                    <a:pt x="3653" y="2492"/>
                  </a:cubicBezTo>
                  <a:cubicBezTo>
                    <a:pt x="3465" y="2571"/>
                    <a:pt x="3261" y="2618"/>
                    <a:pt x="3073" y="2696"/>
                  </a:cubicBezTo>
                  <a:cubicBezTo>
                    <a:pt x="2932" y="3511"/>
                    <a:pt x="2681" y="3856"/>
                    <a:pt x="2164" y="3903"/>
                  </a:cubicBezTo>
                  <a:cubicBezTo>
                    <a:pt x="1709" y="3950"/>
                    <a:pt x="1474" y="3731"/>
                    <a:pt x="1223" y="3010"/>
                  </a:cubicBezTo>
                  <a:cubicBezTo>
                    <a:pt x="1051" y="2994"/>
                    <a:pt x="878" y="2978"/>
                    <a:pt x="690" y="2963"/>
                  </a:cubicBezTo>
                  <a:cubicBezTo>
                    <a:pt x="267" y="2931"/>
                    <a:pt x="79" y="2790"/>
                    <a:pt x="48" y="2492"/>
                  </a:cubicBezTo>
                  <a:cubicBezTo>
                    <a:pt x="1" y="2179"/>
                    <a:pt x="189" y="1865"/>
                    <a:pt x="502" y="1724"/>
                  </a:cubicBezTo>
                  <a:cubicBezTo>
                    <a:pt x="659" y="1662"/>
                    <a:pt x="816" y="1630"/>
                    <a:pt x="972" y="1583"/>
                  </a:cubicBezTo>
                  <a:cubicBezTo>
                    <a:pt x="988" y="1301"/>
                    <a:pt x="972" y="1035"/>
                    <a:pt x="1004" y="768"/>
                  </a:cubicBezTo>
                  <a:cubicBezTo>
                    <a:pt x="1051" y="376"/>
                    <a:pt x="1255" y="126"/>
                    <a:pt x="1552" y="79"/>
                  </a:cubicBezTo>
                  <a:cubicBezTo>
                    <a:pt x="1913" y="0"/>
                    <a:pt x="2195" y="126"/>
                    <a:pt x="2415" y="470"/>
                  </a:cubicBezTo>
                  <a:cubicBezTo>
                    <a:pt x="2524" y="643"/>
                    <a:pt x="2587" y="847"/>
                    <a:pt x="2681" y="10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193;p55"/>
            <p:cNvSpPr/>
            <p:nvPr/>
          </p:nvSpPr>
          <p:spPr>
            <a:xfrm>
              <a:off x="5060802" y="2879498"/>
              <a:ext cx="37876" cy="29526"/>
            </a:xfrm>
            <a:custGeom>
              <a:avLst/>
              <a:gdLst/>
              <a:ahLst/>
              <a:cxnLst/>
              <a:rect l="l" t="t" r="r" b="b"/>
              <a:pathLst>
                <a:path w="1710" h="1333" extrusionOk="0">
                  <a:moveTo>
                    <a:pt x="863" y="0"/>
                  </a:moveTo>
                  <a:cubicBezTo>
                    <a:pt x="1" y="0"/>
                    <a:pt x="1" y="1333"/>
                    <a:pt x="863" y="1333"/>
                  </a:cubicBezTo>
                  <a:cubicBezTo>
                    <a:pt x="1709" y="1333"/>
                    <a:pt x="1709" y="0"/>
                    <a:pt x="8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194;p55"/>
            <p:cNvSpPr/>
            <p:nvPr/>
          </p:nvSpPr>
          <p:spPr>
            <a:xfrm>
              <a:off x="4724383" y="2689581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6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07" y="2979"/>
                    <a:pt x="1003" y="3088"/>
                  </a:cubicBezTo>
                  <a:cubicBezTo>
                    <a:pt x="674" y="3245"/>
                    <a:pt x="455" y="3151"/>
                    <a:pt x="235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3" y="1819"/>
                    <a:pt x="533" y="1693"/>
                  </a:cubicBezTo>
                  <a:cubicBezTo>
                    <a:pt x="173" y="988"/>
                    <a:pt x="188" y="581"/>
                    <a:pt x="596" y="267"/>
                  </a:cubicBezTo>
                  <a:cubicBezTo>
                    <a:pt x="941" y="1"/>
                    <a:pt x="1411" y="110"/>
                    <a:pt x="1912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2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195;p55"/>
            <p:cNvSpPr/>
            <p:nvPr/>
          </p:nvSpPr>
          <p:spPr>
            <a:xfrm>
              <a:off x="4744517" y="2712506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2"/>
                    <a:pt x="862" y="1332"/>
                  </a:cubicBezTo>
                  <a:cubicBezTo>
                    <a:pt x="1724" y="1332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196;p55"/>
            <p:cNvSpPr/>
            <p:nvPr/>
          </p:nvSpPr>
          <p:spPr>
            <a:xfrm>
              <a:off x="4552873" y="2860404"/>
              <a:ext cx="80914" cy="73959"/>
            </a:xfrm>
            <a:custGeom>
              <a:avLst/>
              <a:gdLst/>
              <a:ahLst/>
              <a:cxnLst/>
              <a:rect l="l" t="t" r="r" b="b"/>
              <a:pathLst>
                <a:path w="3653" h="3339" extrusionOk="0">
                  <a:moveTo>
                    <a:pt x="3166" y="1615"/>
                  </a:moveTo>
                  <a:cubicBezTo>
                    <a:pt x="3511" y="2242"/>
                    <a:pt x="3511" y="2775"/>
                    <a:pt x="3166" y="3041"/>
                  </a:cubicBezTo>
                  <a:cubicBezTo>
                    <a:pt x="2790" y="3339"/>
                    <a:pt x="2163" y="3261"/>
                    <a:pt x="1630" y="2837"/>
                  </a:cubicBezTo>
                  <a:cubicBezTo>
                    <a:pt x="1442" y="2916"/>
                    <a:pt x="1223" y="2978"/>
                    <a:pt x="1019" y="3088"/>
                  </a:cubicBezTo>
                  <a:cubicBezTo>
                    <a:pt x="690" y="3245"/>
                    <a:pt x="455" y="3151"/>
                    <a:pt x="251" y="2884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2" y="988"/>
                    <a:pt x="188" y="580"/>
                    <a:pt x="596" y="267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39" y="94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97;p55"/>
            <p:cNvSpPr/>
            <p:nvPr/>
          </p:nvSpPr>
          <p:spPr>
            <a:xfrm>
              <a:off x="4573007" y="2883308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98;p55"/>
            <p:cNvSpPr/>
            <p:nvPr/>
          </p:nvSpPr>
          <p:spPr>
            <a:xfrm>
              <a:off x="4812918" y="2834710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5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23" y="2994"/>
                    <a:pt x="1019" y="3088"/>
                  </a:cubicBezTo>
                  <a:cubicBezTo>
                    <a:pt x="690" y="3261"/>
                    <a:pt x="455" y="3167"/>
                    <a:pt x="251" y="2885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3" y="1004"/>
                    <a:pt x="188" y="596"/>
                    <a:pt x="596" y="283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99;p55"/>
            <p:cNvSpPr/>
            <p:nvPr/>
          </p:nvSpPr>
          <p:spPr>
            <a:xfrm>
              <a:off x="4833052" y="2857613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200;p55"/>
            <p:cNvSpPr/>
            <p:nvPr/>
          </p:nvSpPr>
          <p:spPr>
            <a:xfrm>
              <a:off x="5144131" y="2999619"/>
              <a:ext cx="81268" cy="73627"/>
            </a:xfrm>
            <a:custGeom>
              <a:avLst/>
              <a:gdLst/>
              <a:ahLst/>
              <a:cxnLst/>
              <a:rect l="l" t="t" r="r" b="b"/>
              <a:pathLst>
                <a:path w="3669" h="3324" extrusionOk="0">
                  <a:moveTo>
                    <a:pt x="3167" y="1615"/>
                  </a:moveTo>
                  <a:cubicBezTo>
                    <a:pt x="3511" y="2242"/>
                    <a:pt x="3511" y="2775"/>
                    <a:pt x="3182" y="3026"/>
                  </a:cubicBezTo>
                  <a:cubicBezTo>
                    <a:pt x="2790" y="3324"/>
                    <a:pt x="2179" y="3261"/>
                    <a:pt x="1646" y="2838"/>
                  </a:cubicBezTo>
                  <a:cubicBezTo>
                    <a:pt x="1442" y="2916"/>
                    <a:pt x="1223" y="2979"/>
                    <a:pt x="1019" y="3089"/>
                  </a:cubicBezTo>
                  <a:cubicBezTo>
                    <a:pt x="690" y="3245"/>
                    <a:pt x="455" y="3151"/>
                    <a:pt x="251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4" y="1819"/>
                    <a:pt x="533" y="1694"/>
                  </a:cubicBezTo>
                  <a:cubicBezTo>
                    <a:pt x="173" y="988"/>
                    <a:pt x="204" y="581"/>
                    <a:pt x="596" y="267"/>
                  </a:cubicBezTo>
                  <a:cubicBezTo>
                    <a:pt x="957" y="1"/>
                    <a:pt x="1427" y="110"/>
                    <a:pt x="1928" y="596"/>
                  </a:cubicBezTo>
                  <a:cubicBezTo>
                    <a:pt x="2540" y="95"/>
                    <a:pt x="2979" y="16"/>
                    <a:pt x="3308" y="361"/>
                  </a:cubicBezTo>
                  <a:cubicBezTo>
                    <a:pt x="3668" y="706"/>
                    <a:pt x="3637" y="1035"/>
                    <a:pt x="3167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201;p55"/>
            <p:cNvSpPr/>
            <p:nvPr/>
          </p:nvSpPr>
          <p:spPr>
            <a:xfrm>
              <a:off x="5164620" y="3022190"/>
              <a:ext cx="37854" cy="29526"/>
            </a:xfrm>
            <a:custGeom>
              <a:avLst/>
              <a:gdLst/>
              <a:ahLst/>
              <a:cxnLst/>
              <a:rect l="l" t="t" r="r" b="b"/>
              <a:pathLst>
                <a:path w="1709" h="1333" extrusionOk="0">
                  <a:moveTo>
                    <a:pt x="847" y="1"/>
                  </a:moveTo>
                  <a:cubicBezTo>
                    <a:pt x="0" y="1"/>
                    <a:pt x="0" y="1333"/>
                    <a:pt x="847" y="1333"/>
                  </a:cubicBezTo>
                  <a:cubicBezTo>
                    <a:pt x="1709" y="1333"/>
                    <a:pt x="1709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202;p55"/>
            <p:cNvSpPr/>
            <p:nvPr/>
          </p:nvSpPr>
          <p:spPr>
            <a:xfrm>
              <a:off x="4992402" y="2571187"/>
              <a:ext cx="77459" cy="77459"/>
            </a:xfrm>
            <a:custGeom>
              <a:avLst/>
              <a:gdLst/>
              <a:ahLst/>
              <a:cxnLst/>
              <a:rect l="l" t="t" r="r" b="b"/>
              <a:pathLst>
                <a:path w="3497" h="3497" extrusionOk="0">
                  <a:moveTo>
                    <a:pt x="1411" y="2728"/>
                  </a:moveTo>
                  <a:cubicBezTo>
                    <a:pt x="1208" y="2791"/>
                    <a:pt x="1020" y="2869"/>
                    <a:pt x="816" y="2885"/>
                  </a:cubicBezTo>
                  <a:cubicBezTo>
                    <a:pt x="643" y="2916"/>
                    <a:pt x="408" y="2916"/>
                    <a:pt x="299" y="2806"/>
                  </a:cubicBezTo>
                  <a:cubicBezTo>
                    <a:pt x="110" y="2650"/>
                    <a:pt x="1" y="2383"/>
                    <a:pt x="157" y="2117"/>
                  </a:cubicBezTo>
                  <a:cubicBezTo>
                    <a:pt x="283" y="1929"/>
                    <a:pt x="440" y="1756"/>
                    <a:pt x="612" y="1521"/>
                  </a:cubicBezTo>
                  <a:cubicBezTo>
                    <a:pt x="393" y="1082"/>
                    <a:pt x="173" y="581"/>
                    <a:pt x="769" y="189"/>
                  </a:cubicBezTo>
                  <a:cubicBezTo>
                    <a:pt x="1035" y="1"/>
                    <a:pt x="1380" y="157"/>
                    <a:pt x="1803" y="659"/>
                  </a:cubicBezTo>
                  <a:cubicBezTo>
                    <a:pt x="2383" y="236"/>
                    <a:pt x="2791" y="204"/>
                    <a:pt x="3136" y="612"/>
                  </a:cubicBezTo>
                  <a:cubicBezTo>
                    <a:pt x="3496" y="1019"/>
                    <a:pt x="3449" y="1364"/>
                    <a:pt x="2948" y="1929"/>
                  </a:cubicBezTo>
                  <a:cubicBezTo>
                    <a:pt x="3214" y="2509"/>
                    <a:pt x="3167" y="3026"/>
                    <a:pt x="2791" y="3214"/>
                  </a:cubicBezTo>
                  <a:cubicBezTo>
                    <a:pt x="2305" y="3496"/>
                    <a:pt x="1866" y="3339"/>
                    <a:pt x="1411" y="27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03;p55"/>
            <p:cNvSpPr/>
            <p:nvPr/>
          </p:nvSpPr>
          <p:spPr>
            <a:xfrm>
              <a:off x="5011163" y="259515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3"/>
                    <a:pt x="862" y="1333"/>
                  </a:cubicBezTo>
                  <a:cubicBezTo>
                    <a:pt x="1724" y="1333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04;p55"/>
            <p:cNvSpPr/>
            <p:nvPr/>
          </p:nvSpPr>
          <p:spPr>
            <a:xfrm>
              <a:off x="5167035" y="2698618"/>
              <a:ext cx="80936" cy="73959"/>
            </a:xfrm>
            <a:custGeom>
              <a:avLst/>
              <a:gdLst/>
              <a:ahLst/>
              <a:cxnLst/>
              <a:rect l="l" t="t" r="r" b="b"/>
              <a:pathLst>
                <a:path w="3654" h="3339" extrusionOk="0">
                  <a:moveTo>
                    <a:pt x="3167" y="1630"/>
                  </a:moveTo>
                  <a:cubicBezTo>
                    <a:pt x="3512" y="2257"/>
                    <a:pt x="3512" y="2790"/>
                    <a:pt x="3167" y="3041"/>
                  </a:cubicBezTo>
                  <a:cubicBezTo>
                    <a:pt x="2791" y="3339"/>
                    <a:pt x="2164" y="3276"/>
                    <a:pt x="1631" y="2853"/>
                  </a:cubicBezTo>
                  <a:cubicBezTo>
                    <a:pt x="1443" y="2931"/>
                    <a:pt x="1224" y="2994"/>
                    <a:pt x="1020" y="3104"/>
                  </a:cubicBezTo>
                  <a:cubicBezTo>
                    <a:pt x="691" y="3260"/>
                    <a:pt x="455" y="3166"/>
                    <a:pt x="252" y="2884"/>
                  </a:cubicBezTo>
                  <a:cubicBezTo>
                    <a:pt x="32" y="2586"/>
                    <a:pt x="1" y="2367"/>
                    <a:pt x="205" y="2069"/>
                  </a:cubicBezTo>
                  <a:cubicBezTo>
                    <a:pt x="299" y="1944"/>
                    <a:pt x="424" y="1834"/>
                    <a:pt x="534" y="1709"/>
                  </a:cubicBezTo>
                  <a:cubicBezTo>
                    <a:pt x="173" y="1003"/>
                    <a:pt x="189" y="596"/>
                    <a:pt x="597" y="282"/>
                  </a:cubicBezTo>
                  <a:cubicBezTo>
                    <a:pt x="957" y="0"/>
                    <a:pt x="1427" y="126"/>
                    <a:pt x="1929" y="611"/>
                  </a:cubicBezTo>
                  <a:cubicBezTo>
                    <a:pt x="2540" y="110"/>
                    <a:pt x="2979" y="31"/>
                    <a:pt x="3308" y="361"/>
                  </a:cubicBezTo>
                  <a:cubicBezTo>
                    <a:pt x="3653" y="721"/>
                    <a:pt x="3622" y="1050"/>
                    <a:pt x="3167" y="16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05;p55"/>
            <p:cNvSpPr/>
            <p:nvPr/>
          </p:nvSpPr>
          <p:spPr>
            <a:xfrm>
              <a:off x="5187192" y="2721522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287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2441</TotalTime>
  <Words>614</Words>
  <Application>Microsoft Office PowerPoint</Application>
  <PresentationFormat>Widescreen</PresentationFormat>
  <Paragraphs>238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Phạm Dương</cp:lastModifiedBy>
  <cp:revision>143</cp:revision>
  <dcterms:created xsi:type="dcterms:W3CDTF">2021-06-02T01:34:28Z</dcterms:created>
  <dcterms:modified xsi:type="dcterms:W3CDTF">2025-09-05T14:53:36Z</dcterms:modified>
</cp:coreProperties>
</file>