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303" r:id="rId3"/>
    <p:sldId id="316" r:id="rId4"/>
    <p:sldId id="284" r:id="rId5"/>
    <p:sldId id="297" r:id="rId6"/>
    <p:sldId id="314" r:id="rId7"/>
    <p:sldId id="300" r:id="rId8"/>
    <p:sldId id="315" r:id="rId9"/>
    <p:sldId id="298" r:id="rId10"/>
    <p:sldId id="318" r:id="rId11"/>
    <p:sldId id="299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56" d="100"/>
          <a:sy n="56" d="100"/>
        </p:scale>
        <p:origin x="10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7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9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E8C705-B903-D746-AAA4-2F01FDD4C32E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id="{8D6283AE-5F3E-6E47-8E1E-60974DFEA1F5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id="{DB358E7E-9D47-DF4A-8477-3A6271D3EC48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68278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14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021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D663E1-522D-9140-B7A6-57FAC8B7D56A}"/>
              </a:ext>
            </a:extLst>
          </p:cNvPr>
          <p:cNvGrpSpPr/>
          <p:nvPr userDrawn="1"/>
        </p:nvGrpSpPr>
        <p:grpSpPr>
          <a:xfrm>
            <a:off x="-35155" y="5393053"/>
            <a:ext cx="12227155" cy="1464947"/>
            <a:chOff x="-35155" y="5393053"/>
            <a:chExt cx="12227155" cy="1464947"/>
          </a:xfrm>
        </p:grpSpPr>
        <p:grpSp>
          <p:nvGrpSpPr>
            <p:cNvPr id="3" name="Google Shape;19;p3">
              <a:extLst>
                <a:ext uri="{FF2B5EF4-FFF2-40B4-BE49-F238E27FC236}">
                  <a16:creationId xmlns:a16="http://schemas.microsoft.com/office/drawing/2014/main" id="{B1DF5C2F-4DF1-419C-8A9B-27DA7BFCB7FD}"/>
                </a:ext>
              </a:extLst>
            </p:cNvPr>
            <p:cNvGrpSpPr/>
            <p:nvPr userDrawn="1"/>
          </p:nvGrpSpPr>
          <p:grpSpPr>
            <a:xfrm>
              <a:off x="0" y="6096000"/>
              <a:ext cx="12192000" cy="762000"/>
              <a:chOff x="-25" y="1390650"/>
              <a:chExt cx="9144000" cy="3752700"/>
            </a:xfrm>
            <a:solidFill>
              <a:srgbClr val="7030A0"/>
            </a:solidFill>
          </p:grpSpPr>
          <p:sp>
            <p:nvSpPr>
              <p:cNvPr id="4" name="Google Shape;20;p3">
                <a:extLst>
                  <a:ext uri="{FF2B5EF4-FFF2-40B4-BE49-F238E27FC236}">
                    <a16:creationId xmlns:a16="http://schemas.microsoft.com/office/drawing/2014/main" id="{3C738AF9-98A2-4884-8348-BA5CD6D562FC}"/>
                  </a:ext>
                </a:extLst>
              </p:cNvPr>
              <p:cNvSpPr/>
              <p:nvPr/>
            </p:nvSpPr>
            <p:spPr>
              <a:xfrm>
                <a:off x="-25" y="1390650"/>
                <a:ext cx="9143955" cy="3152727"/>
              </a:xfrm>
              <a:custGeom>
                <a:avLst/>
                <a:gdLst/>
                <a:ahLst/>
                <a:cxnLst/>
                <a:rect l="l" t="t" r="r" b="b"/>
                <a:pathLst>
                  <a:path w="48078" h="17253" extrusionOk="0">
                    <a:moveTo>
                      <a:pt x="24551" y="0"/>
                    </a:moveTo>
                    <a:cubicBezTo>
                      <a:pt x="19562" y="0"/>
                      <a:pt x="12918" y="5739"/>
                      <a:pt x="7775" y="5942"/>
                    </a:cubicBezTo>
                    <a:cubicBezTo>
                      <a:pt x="7443" y="5956"/>
                      <a:pt x="7121" y="5962"/>
                      <a:pt x="6809" y="5962"/>
                    </a:cubicBezTo>
                    <a:cubicBezTo>
                      <a:pt x="2312" y="5962"/>
                      <a:pt x="0" y="4608"/>
                      <a:pt x="0" y="4608"/>
                    </a:cubicBezTo>
                    <a:lnTo>
                      <a:pt x="0" y="17253"/>
                    </a:lnTo>
                    <a:lnTo>
                      <a:pt x="48077" y="17253"/>
                    </a:lnTo>
                    <a:lnTo>
                      <a:pt x="48077" y="3727"/>
                    </a:lnTo>
                    <a:cubicBezTo>
                      <a:pt x="48077" y="3727"/>
                      <a:pt x="46378" y="2205"/>
                      <a:pt x="44452" y="2205"/>
                    </a:cubicBezTo>
                    <a:cubicBezTo>
                      <a:pt x="44320" y="2205"/>
                      <a:pt x="44187" y="2212"/>
                      <a:pt x="44053" y="2227"/>
                    </a:cubicBezTo>
                    <a:cubicBezTo>
                      <a:pt x="41970" y="2465"/>
                      <a:pt x="40076" y="4275"/>
                      <a:pt x="36278" y="4870"/>
                    </a:cubicBezTo>
                    <a:cubicBezTo>
                      <a:pt x="36082" y="4901"/>
                      <a:pt x="35888" y="4915"/>
                      <a:pt x="35696" y="4915"/>
                    </a:cubicBezTo>
                    <a:cubicBezTo>
                      <a:pt x="32171" y="4915"/>
                      <a:pt x="29282" y="0"/>
                      <a:pt x="245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" name="Google Shape;21;p3">
                <a:extLst>
                  <a:ext uri="{FF2B5EF4-FFF2-40B4-BE49-F238E27FC236}">
                    <a16:creationId xmlns:a16="http://schemas.microsoft.com/office/drawing/2014/main" id="{EE597EA3-2D22-4759-9946-C851847D77F3}"/>
                  </a:ext>
                </a:extLst>
              </p:cNvPr>
              <p:cNvSpPr/>
              <p:nvPr/>
            </p:nvSpPr>
            <p:spPr>
              <a:xfrm>
                <a:off x="-25" y="4210050"/>
                <a:ext cx="9144000" cy="9333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7" name="Google Shape;124;p17">
              <a:extLst>
                <a:ext uri="{FF2B5EF4-FFF2-40B4-BE49-F238E27FC236}">
                  <a16:creationId xmlns:a16="http://schemas.microsoft.com/office/drawing/2014/main" id="{8978B982-7789-6D48-BEBA-410672F3CD6E}"/>
                </a:ext>
              </a:extLst>
            </p:cNvPr>
            <p:cNvSpPr/>
            <p:nvPr userDrawn="1"/>
          </p:nvSpPr>
          <p:spPr>
            <a:xfrm rot="5400000">
              <a:off x="1443770" y="3914128"/>
              <a:ext cx="1464904" cy="4422754"/>
            </a:xfrm>
            <a:custGeom>
              <a:avLst/>
              <a:gdLst>
                <a:gd name="connsiteX0" fmla="*/ 25200 w 34290"/>
                <a:gd name="connsiteY0" fmla="*/ 0 h 42422"/>
                <a:gd name="connsiteX1" fmla="*/ 15824 w 34290"/>
                <a:gd name="connsiteY1" fmla="*/ 12263 h 42422"/>
                <a:gd name="connsiteX2" fmla="*/ 16240 w 34290"/>
                <a:gd name="connsiteY2" fmla="*/ 26658 h 42422"/>
                <a:gd name="connsiteX3" fmla="*/ 2262 w 34290"/>
                <a:gd name="connsiteY3" fmla="*/ 39302 h 42422"/>
                <a:gd name="connsiteX4" fmla="*/ 0 w 34290"/>
                <a:gd name="connsiteY4" fmla="*/ 42422 h 42422"/>
                <a:gd name="connsiteX5" fmla="*/ 34290 w 34290"/>
                <a:gd name="connsiteY5" fmla="*/ 42422 h 42422"/>
                <a:gd name="connsiteX6" fmla="*/ 34290 w 34290"/>
                <a:gd name="connsiteY6" fmla="*/ 7549 h 42422"/>
                <a:gd name="connsiteX7" fmla="*/ 25200 w 34290"/>
                <a:gd name="connsiteY7" fmla="*/ 0 h 42422"/>
                <a:gd name="connsiteX0" fmla="*/ 25200 w 34290"/>
                <a:gd name="connsiteY0" fmla="*/ 0 h 42422"/>
                <a:gd name="connsiteX1" fmla="*/ 18804 w 34290"/>
                <a:gd name="connsiteY1" fmla="*/ 12263 h 42422"/>
                <a:gd name="connsiteX2" fmla="*/ 16240 w 34290"/>
                <a:gd name="connsiteY2" fmla="*/ 26658 h 42422"/>
                <a:gd name="connsiteX3" fmla="*/ 2262 w 34290"/>
                <a:gd name="connsiteY3" fmla="*/ 39302 h 42422"/>
                <a:gd name="connsiteX4" fmla="*/ 0 w 34290"/>
                <a:gd name="connsiteY4" fmla="*/ 42422 h 42422"/>
                <a:gd name="connsiteX5" fmla="*/ 34290 w 34290"/>
                <a:gd name="connsiteY5" fmla="*/ 42422 h 42422"/>
                <a:gd name="connsiteX6" fmla="*/ 34290 w 34290"/>
                <a:gd name="connsiteY6" fmla="*/ 7549 h 42422"/>
                <a:gd name="connsiteX7" fmla="*/ 25200 w 34290"/>
                <a:gd name="connsiteY7" fmla="*/ 0 h 4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90" h="42422" extrusionOk="0">
                  <a:moveTo>
                    <a:pt x="25200" y="0"/>
                  </a:moveTo>
                  <a:cubicBezTo>
                    <a:pt x="25200" y="0"/>
                    <a:pt x="20297" y="7820"/>
                    <a:pt x="18804" y="12263"/>
                  </a:cubicBezTo>
                  <a:cubicBezTo>
                    <a:pt x="17311" y="16706"/>
                    <a:pt x="16824" y="22098"/>
                    <a:pt x="16240" y="26658"/>
                  </a:cubicBezTo>
                  <a:cubicBezTo>
                    <a:pt x="15609" y="31492"/>
                    <a:pt x="4239" y="37505"/>
                    <a:pt x="2262" y="39302"/>
                  </a:cubicBezTo>
                  <a:cubicBezTo>
                    <a:pt x="286" y="41112"/>
                    <a:pt x="0" y="42422"/>
                    <a:pt x="0" y="42422"/>
                  </a:cubicBezTo>
                  <a:lnTo>
                    <a:pt x="34290" y="42422"/>
                  </a:lnTo>
                  <a:lnTo>
                    <a:pt x="34290" y="7549"/>
                  </a:lnTo>
                  <a:cubicBezTo>
                    <a:pt x="31079" y="7549"/>
                    <a:pt x="28411" y="0"/>
                    <a:pt x="2520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9961AA-C0EA-BF4F-9FAE-7381857E07C7}"/>
              </a:ext>
            </a:extLst>
          </p:cNvPr>
          <p:cNvSpPr txBox="1"/>
          <p:nvPr userDrawn="1"/>
        </p:nvSpPr>
        <p:spPr>
          <a:xfrm rot="10800000" flipH="1" flipV="1">
            <a:off x="79047" y="5937560"/>
            <a:ext cx="322153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1029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4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1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9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2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9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16-Sep-24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44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12257" y="990789"/>
            <a:ext cx="68531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28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09675" y="1084851"/>
            <a:ext cx="9772650" cy="9541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09" y="2576802"/>
            <a:ext cx="7072930" cy="4281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9" y="0"/>
            <a:ext cx="874696" cy="988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275" y="339590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croll: Vertical 7">
            <a:extLst>
              <a:ext uri="{FF2B5EF4-FFF2-40B4-BE49-F238E27FC236}">
                <a16:creationId xmlns:a16="http://schemas.microsoft.com/office/drawing/2014/main" id="{89844BBE-4CAD-403C-8C89-993B8DEFBBC1}"/>
              </a:ext>
            </a:extLst>
          </p:cNvPr>
          <p:cNvSpPr/>
          <p:nvPr/>
        </p:nvSpPr>
        <p:spPr>
          <a:xfrm>
            <a:off x="7833815" y="2860398"/>
            <a:ext cx="4085230" cy="324697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gồm: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</a:t>
            </a:r>
            <a:r>
              <a:rPr lang="vi-VN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 </a:t>
            </a:r>
            <a:r>
              <a:rPr lang="vi-VN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</a:t>
            </a:r>
            <a:endParaRPr lang="en-US" sz="2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</a:t>
            </a:r>
            <a:r>
              <a:rPr lang="vi-VN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 do </a:t>
            </a:r>
            <a:r>
              <a:rPr lang="vi-VN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 thực hiện </a:t>
            </a:r>
            <a:r>
              <a:rPr lang="vi-VN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 hoạch</a:t>
            </a:r>
            <a:endParaRPr lang="en-US" sz="2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vi-VN" sz="2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92888" y="231355"/>
            <a:ext cx="2711030" cy="587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Tổng kết</a:t>
            </a:r>
            <a:endParaRPr lang="en-US" sz="32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28" y="818955"/>
            <a:ext cx="8265192" cy="60390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940" y="231355"/>
            <a:ext cx="3729251" cy="587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Củng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cố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dặn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dò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3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298" y="67606"/>
            <a:ext cx="11700682" cy="67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788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id="{C027FF70-7D11-EC4B-A2E8-5AE3C0FAEE56}"/>
              </a:ext>
            </a:extLst>
          </p:cNvPr>
          <p:cNvSpPr/>
          <p:nvPr/>
        </p:nvSpPr>
        <p:spPr>
          <a:xfrm>
            <a:off x="720076" y="2712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937E-C735-8140-AC9A-7BFA0AE2D867}"/>
              </a:ext>
            </a:extLst>
          </p:cNvPr>
          <p:cNvSpPr txBox="1"/>
          <p:nvPr/>
        </p:nvSpPr>
        <p:spPr>
          <a:xfrm>
            <a:off x="528984" y="4522267"/>
            <a:ext cx="55833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NGHỀ NGHIỆP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CỦA NGƯỜI LỚN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TRONG GIA 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( TIẾT 2)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70C91D-1A1D-914A-B138-E3A0EFAE68F0}"/>
              </a:ext>
            </a:extLst>
          </p:cNvPr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BÀI2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id="{D57FEF6A-5102-1749-A140-2C3EDC373443}"/>
              </a:ext>
            </a:extLst>
          </p:cNvPr>
          <p:cNvGrpSpPr/>
          <p:nvPr/>
        </p:nvGrpSpPr>
        <p:grpSpPr>
          <a:xfrm>
            <a:off x="510910" y="3007255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463220-B797-A242-9003-BBB68E822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1" b="99231" l="6087" r="93789">
                        <a14:foregroundMark x1="16025" y1="6538" x2="16025" y2="73077"/>
                        <a14:foregroundMark x1="11180" y1="62692" x2="25342" y2="63269"/>
                        <a14:foregroundMark x1="25342" y1="63269" x2="67826" y2="55385"/>
                        <a14:foregroundMark x1="67826" y1="55385" x2="69565" y2="54231"/>
                        <a14:foregroundMark x1="64845" y1="52885" x2="64845" y2="16346"/>
                        <a14:foregroundMark x1="10062" y1="57308" x2="10062" y2="57308"/>
                        <a14:foregroundMark x1="10062" y1="57308" x2="6087" y2="30962"/>
                        <a14:foregroundMark x1="6087" y1="30962" x2="6087" y2="30962"/>
                        <a14:foregroundMark x1="84596" y1="9615" x2="83851" y2="54808"/>
                        <a14:foregroundMark x1="82981" y1="46346" x2="79876" y2="76731"/>
                        <a14:foregroundMark x1="77143" y1="87115" x2="77143" y2="87115"/>
                        <a14:foregroundMark x1="83851" y1="85385" x2="86211" y2="89615"/>
                        <a14:foregroundMark x1="75528" y1="90192" x2="75528" y2="88462"/>
                        <a14:foregroundMark x1="64099" y1="99423" x2="63354" y2="96923"/>
                        <a14:foregroundMark x1="63727" y1="96346" x2="68075" y2="98846"/>
                        <a14:foregroundMark x1="24845" y1="92500" x2="24845" y2="92500"/>
                        <a14:foregroundMark x1="52422" y1="7115" x2="52422" y2="7115"/>
                        <a14:foregroundMark x1="52422" y1="7115" x2="54161" y2="10385"/>
                        <a14:foregroundMark x1="83975" y1="5385" x2="78261" y2="16346"/>
                        <a14:foregroundMark x1="78261" y1="16346" x2="77764" y2="16154"/>
                        <a14:foregroundMark x1="89193" y1="12115" x2="90932" y2="16154"/>
                        <a14:foregroundMark x1="89441" y1="34231" x2="86460" y2="27692"/>
                        <a14:foregroundMark x1="86460" y1="27500" x2="93789" y2="33846"/>
                        <a14:foregroundMark x1="90062" y1="30192" x2="89441" y2="26346"/>
                        <a14:foregroundMark x1="58882" y1="98654" x2="58882" y2="98654"/>
                        <a14:foregroundMark x1="57888" y1="98654" x2="57888" y2="98654"/>
                        <a14:foregroundMark x1="52547" y1="4615" x2="52547" y2="4615"/>
                        <a14:foregroundMark x1="83478" y1="4231" x2="83478" y2="4231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3" y="2322627"/>
            <a:ext cx="6085599" cy="3931070"/>
          </a:xfrm>
          <a:prstGeom prst="rect">
            <a:avLst/>
          </a:prstGeom>
        </p:spPr>
      </p:pic>
      <p:grpSp>
        <p:nvGrpSpPr>
          <p:cNvPr id="66" name="Google Shape;267;p25">
            <a:extLst>
              <a:ext uri="{FF2B5EF4-FFF2-40B4-BE49-F238E27FC236}">
                <a16:creationId xmlns:a16="http://schemas.microsoft.com/office/drawing/2014/main" id="{C8FBD71B-6633-C24F-A6E7-C09BCA722769}"/>
              </a:ext>
            </a:extLst>
          </p:cNvPr>
          <p:cNvGrpSpPr/>
          <p:nvPr/>
        </p:nvGrpSpPr>
        <p:grpSpPr>
          <a:xfrm rot="1093143">
            <a:off x="2037320" y="976529"/>
            <a:ext cx="605719" cy="581585"/>
            <a:chOff x="3885600" y="2960625"/>
            <a:chExt cx="470600" cy="451850"/>
          </a:xfrm>
        </p:grpSpPr>
        <p:sp>
          <p:nvSpPr>
            <p:cNvPr id="67" name="Google Shape;268;p25">
              <a:extLst>
                <a:ext uri="{FF2B5EF4-FFF2-40B4-BE49-F238E27FC236}">
                  <a16:creationId xmlns:a16="http://schemas.microsoft.com/office/drawing/2014/main" id="{C4C0C55C-7D4B-0346-A9C5-D32E2FF64D2E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269;p25">
              <a:extLst>
                <a:ext uri="{FF2B5EF4-FFF2-40B4-BE49-F238E27FC236}">
                  <a16:creationId xmlns:a16="http://schemas.microsoft.com/office/drawing/2014/main" id="{5E3440DD-FDF3-7D44-99BE-B05BEBE0A71C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270;p25">
              <a:extLst>
                <a:ext uri="{FF2B5EF4-FFF2-40B4-BE49-F238E27FC236}">
                  <a16:creationId xmlns:a16="http://schemas.microsoft.com/office/drawing/2014/main" id="{83F54DF5-79AB-4448-B616-8959048BEE64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271;p25">
              <a:extLst>
                <a:ext uri="{FF2B5EF4-FFF2-40B4-BE49-F238E27FC236}">
                  <a16:creationId xmlns:a16="http://schemas.microsoft.com/office/drawing/2014/main" id="{8E967A3A-3500-3E42-85FF-50F49CA4BA22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272;p25">
              <a:extLst>
                <a:ext uri="{FF2B5EF4-FFF2-40B4-BE49-F238E27FC236}">
                  <a16:creationId xmlns:a16="http://schemas.microsoft.com/office/drawing/2014/main" id="{2AEA24FE-0BA9-6F4D-94BD-904F3CBBE5DE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54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7966" y="907376"/>
            <a:ext cx="7936067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Thông tin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99" y="1869872"/>
            <a:ext cx="7814634" cy="4907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" y="0"/>
            <a:ext cx="1211380" cy="1098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9796" y="224693"/>
            <a:ext cx="5807016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AD270A-0CDC-4514-8070-CA87A761855A}"/>
              </a:ext>
            </a:extLst>
          </p:cNvPr>
          <p:cNvSpPr/>
          <p:nvPr/>
        </p:nvSpPr>
        <p:spPr>
          <a:xfrm>
            <a:off x="3190276" y="3605401"/>
            <a:ext cx="1003028" cy="160950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5A971-0D53-4528-9856-9492AC640171}"/>
              </a:ext>
            </a:extLst>
          </p:cNvPr>
          <p:cNvSpPr/>
          <p:nvPr/>
        </p:nvSpPr>
        <p:spPr>
          <a:xfrm>
            <a:off x="5605906" y="2454583"/>
            <a:ext cx="1547190" cy="19555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A50DD-D107-4880-9049-348D861D77D8}"/>
              </a:ext>
            </a:extLst>
          </p:cNvPr>
          <p:cNvSpPr/>
          <p:nvPr/>
        </p:nvSpPr>
        <p:spPr>
          <a:xfrm>
            <a:off x="7407520" y="2977506"/>
            <a:ext cx="2779304" cy="9097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" y="34287"/>
            <a:ext cx="1211380" cy="1098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6297" y="245103"/>
            <a:ext cx="5807016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30491" y="730870"/>
            <a:ext cx="9512489" cy="58339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công việc này mang lại lợi ích gì cho mọi người và xã hội 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9" y="1191938"/>
            <a:ext cx="7124132" cy="44741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0436" y="5254053"/>
            <a:ext cx="966747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Những người làm công việc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đều không nhận lương. Trong xã hội còn có rất nhiều công việc không nhận lương khác, không mang lại thu nhập cho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bản thân nhưng mang lại lợi ích tốt đẹp cho cộng đồng và xã hội.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6" y="162358"/>
            <a:ext cx="1092629" cy="1031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5625" y="524903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996" y="1193431"/>
            <a:ext cx="11333213" cy="95410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lương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72" y="4261663"/>
            <a:ext cx="3419433" cy="2596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89" y="4261663"/>
            <a:ext cx="4624032" cy="2602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9823" y="2252175"/>
            <a:ext cx="9863477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Tình nguyện viên tại các trại mồ côi, viện dưỡng lão.</a:t>
            </a:r>
          </a:p>
          <a:p>
            <a:pPr algn="just"/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Dọn rác trên bãi biển.</a:t>
            </a:r>
          </a:p>
          <a:p>
            <a:pPr algn="just"/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Phát đồ ăn và quần áo ấm cho người vô gia cư.</a:t>
            </a:r>
          </a:p>
          <a:p>
            <a:pPr algn="just"/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Phát sách vở và quần áo cho trẻ em vùng cao.</a:t>
            </a:r>
            <a:endParaRPr lang="vi-VN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178"/>
            <a:ext cx="3864189" cy="25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7" y="52060"/>
            <a:ext cx="1092629" cy="1031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4996" y="414605"/>
            <a:ext cx="4051004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684" y="980726"/>
            <a:ext cx="11333213" cy="95410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Em và người thân trong gia đình đã từng tham gia công việc tình nguyện nào? Công việc đó mang lại lợi ích gì?</a:t>
            </a:r>
          </a:p>
        </p:txBody>
      </p:sp>
      <p:pic>
        <p:nvPicPr>
          <p:cNvPr id="14" name="Content Placeholder 5" descr="A picture containing child, person, floor, child&#10;&#10;Description automatically generated">
            <a:extLst>
              <a:ext uri="{FF2B5EF4-FFF2-40B4-BE49-F238E27FC236}">
                <a16:creationId xmlns:a16="http://schemas.microsoft.com/office/drawing/2014/main" id="{969A0C41-1277-4C5C-8A45-4DDD50066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1" y="4055744"/>
            <a:ext cx="2957646" cy="27501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66512" y="1877523"/>
            <a:ext cx="7373555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Dọn dẹp khu phố mình ở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Quyên góp sách vở, quần áo cho trẻ em khó khăn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Ủng hộ vùng bị lũ lụt, thiên tai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0" y="4114477"/>
            <a:ext cx="3673807" cy="2691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66" y="4114477"/>
            <a:ext cx="4044548" cy="26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8425" y="339590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251" y="1438102"/>
            <a:ext cx="3862921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Chia sẻ với bạn 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9" y="0"/>
            <a:ext cx="874696" cy="988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2172" y="1438102"/>
            <a:ext cx="6365692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29" y="2666837"/>
            <a:ext cx="6770967" cy="41911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32172" y="2085869"/>
            <a:ext cx="6365692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3624" y="714431"/>
            <a:ext cx="5250186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9341" y="1481615"/>
            <a:ext cx="3675646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Chia sẻ với bạn 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74"/>
            <a:ext cx="1133624" cy="1280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9959" y="1481615"/>
            <a:ext cx="6057082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 lên, em thích làm nghề gì 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9958" y="1943280"/>
            <a:ext cx="6057082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 em muốn làm nghề đó 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8884" y="2910455"/>
            <a:ext cx="951878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muốn làm cô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giáo.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em muốn giúp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các bạn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biết được những kiến thức bổ ích và nhiều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học thú vị.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8883" y="3949545"/>
            <a:ext cx="951878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Lớn lên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muốn trở thành bác sĩ. Vì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muốn chữa khỏi bệnh cho mọi người. </a:t>
            </a:r>
            <a:endParaRPr lang="vi-VN" sz="2400" i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66122" y="4988636"/>
            <a:ext cx="951154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Sau này, em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muốn làm tiếp viên hàng không. Vì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muốn được ngắm nhìn bầu trời rộng lớn và được đi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thế giới.</a:t>
            </a:r>
          </a:p>
        </p:txBody>
      </p:sp>
    </p:spTree>
    <p:extLst>
      <p:ext uri="{BB962C8B-B14F-4D97-AF65-F5344CB8AC3E}">
        <p14:creationId xmlns:p14="http://schemas.microsoft.com/office/powerpoint/2010/main" val="37704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6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1553</TotalTime>
  <Words>463</Words>
  <Application>Microsoft Office PowerPoint</Application>
  <PresentationFormat>Widescreen</PresentationFormat>
  <Paragraphs>45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UTM Cookies</vt:lpstr>
      <vt:lpstr>UTM Cooper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Phuong Anh</cp:lastModifiedBy>
  <cp:revision>336</cp:revision>
  <dcterms:created xsi:type="dcterms:W3CDTF">2021-06-08T07:37:38Z</dcterms:created>
  <dcterms:modified xsi:type="dcterms:W3CDTF">2024-09-15T22:40:27Z</dcterms:modified>
</cp:coreProperties>
</file>