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8"/>
  </p:notesMasterIdLst>
  <p:sldIdLst>
    <p:sldId id="284" r:id="rId3"/>
    <p:sldId id="286" r:id="rId4"/>
    <p:sldId id="285" r:id="rId5"/>
    <p:sldId id="290" r:id="rId6"/>
    <p:sldId id="291" r:id="rId7"/>
    <p:sldId id="292" r:id="rId8"/>
    <p:sldId id="257" r:id="rId9"/>
    <p:sldId id="275" r:id="rId10"/>
    <p:sldId id="293" r:id="rId11"/>
    <p:sldId id="263" r:id="rId12"/>
    <p:sldId id="294" r:id="rId13"/>
    <p:sldId id="295" r:id="rId14"/>
    <p:sldId id="276" r:id="rId15"/>
    <p:sldId id="29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09/16/2024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6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16-Sep-24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1.wdp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19028" y="4522267"/>
            <a:ext cx="500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dirty="0">
                <a:latin typeface="UTM Cooper Black" panose="02040603050506020204" pitchFamily="18" charset="0"/>
              </a:rPr>
              <a:t>NGHỀ NGHIỆP 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CỦA NGƯỜI LỚN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5FD029-E87F-314A-AF7F-232DF68A338E}"/>
              </a:ext>
            </a:extLst>
          </p:cNvPr>
          <p:cNvGrpSpPr/>
          <p:nvPr/>
        </p:nvGrpSpPr>
        <p:grpSpPr>
          <a:xfrm>
            <a:off x="3505349" y="801522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363852" y="2425318"/>
            <a:ext cx="2950170" cy="233792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Thảo luận nhóm 4</a:t>
            </a:r>
          </a:p>
        </p:txBody>
      </p:sp>
      <p:sp>
        <p:nvSpPr>
          <p:cNvPr id="18" name="Cloud 17"/>
          <p:cNvSpPr/>
          <p:nvPr/>
        </p:nvSpPr>
        <p:spPr>
          <a:xfrm>
            <a:off x="522693" y="4959190"/>
            <a:ext cx="2632487" cy="13268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 phút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F79D65AE-A3B7-DC49-B2ED-6ABA35382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729361" y="1462259"/>
            <a:ext cx="2607104" cy="2519400"/>
          </a:xfrm>
          <a:prstGeom prst="round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0B4F9ED-03A9-A347-93A7-66617816A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4640798" y="1405961"/>
            <a:ext cx="2530940" cy="2504552"/>
          </a:xfrm>
          <a:prstGeom prst="round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07E7CBC-E550-F843-A756-58C1BA282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757261" y="1529911"/>
            <a:ext cx="2565037" cy="2553225"/>
          </a:xfrm>
          <a:prstGeom prst="roundRect">
            <a:avLst/>
          </a:prstGeom>
        </p:spPr>
      </p:pic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id="{2B112385-0FF6-744D-A560-33C0D0AACB0F}"/>
              </a:ext>
            </a:extLst>
          </p:cNvPr>
          <p:cNvSpPr/>
          <p:nvPr/>
        </p:nvSpPr>
        <p:spPr>
          <a:xfrm>
            <a:off x="1133988" y="4160955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696E7580-10C7-FC4A-A2DB-D3C5A6363266}"/>
              </a:ext>
            </a:extLst>
          </p:cNvPr>
          <p:cNvSpPr/>
          <p:nvPr/>
        </p:nvSpPr>
        <p:spPr>
          <a:xfrm>
            <a:off x="4925183" y="4137179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9ECB4730-2E00-724E-B244-0A052D749C75}"/>
              </a:ext>
            </a:extLst>
          </p:cNvPr>
          <p:cNvSpPr/>
          <p:nvPr/>
        </p:nvSpPr>
        <p:spPr>
          <a:xfrm>
            <a:off x="8999194" y="4160955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820943" y="4779133"/>
            <a:ext cx="47046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Đánh bắt cá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3613195" y="4834825"/>
            <a:ext cx="4704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Canh giữ vùng biển đảo cho Tổ quốc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7687457" y="4834825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 quần áo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4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A255D8B-41BD-604C-9034-E3117FB5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898557" y="1271641"/>
            <a:ext cx="2623829" cy="2529464"/>
          </a:xfrm>
          <a:prstGeom prst="round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D1F3D0F-DB7C-B742-AB1E-926185438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8" y="1302334"/>
            <a:ext cx="2566440" cy="2590838"/>
          </a:xfrm>
          <a:prstGeom prst="round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CE60BB2-3BE8-E04D-A569-0782BFE5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8952063" y="1303099"/>
            <a:ext cx="2558398" cy="2572128"/>
          </a:xfrm>
          <a:prstGeom prst="roundRect">
            <a:avLst/>
          </a:prstGeom>
        </p:spPr>
      </p:pic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64D89A07-D4C3-334A-AC65-35C53C3786A1}"/>
              </a:ext>
            </a:extLst>
          </p:cNvPr>
          <p:cNvSpPr/>
          <p:nvPr/>
        </p:nvSpPr>
        <p:spPr>
          <a:xfrm>
            <a:off x="1052502" y="4056464"/>
            <a:ext cx="273844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id="{0E9CD86C-3FA1-124F-AAD1-26DC7B074E53}"/>
              </a:ext>
            </a:extLst>
          </p:cNvPr>
          <p:cNvSpPr/>
          <p:nvPr/>
        </p:nvSpPr>
        <p:spPr>
          <a:xfrm>
            <a:off x="5229176" y="4081373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7030A0"/>
                </a:solidFill>
              </a:rPr>
              <a:t>Nông dân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id="{A56619AE-675D-034E-BB93-8FCFABE783E1}"/>
              </a:ext>
            </a:extLst>
          </p:cNvPr>
          <p:cNvSpPr/>
          <p:nvPr/>
        </p:nvSpPr>
        <p:spPr>
          <a:xfrm>
            <a:off x="8317838" y="4080798"/>
            <a:ext cx="374081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nhân viên bán hàng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820943" y="4779133"/>
            <a:ext cx="47046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Đan nón lá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3977666" y="4856622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Gặt lúa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7878940" y="4882472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 hàng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9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5" grpId="0" animBg="1"/>
      <p:bldP spid="106" grpId="0" animBg="1"/>
      <p:bldP spid="107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2440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52AD-FB83-474C-8A6B-CBEB5660E53E}"/>
              </a:ext>
            </a:extLst>
          </p:cNvPr>
          <p:cNvSpPr txBox="1"/>
          <p:nvPr/>
        </p:nvSpPr>
        <p:spPr>
          <a:xfrm>
            <a:off x="4000012" y="1640719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Cooper Black" panose="020406030505060202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10224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3" y="571457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Họ và tên: …………………………………………………. Lớp 2A…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080" y="160701"/>
            <a:ext cx="5264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HP001 4 hàng" panose="020B0603050302020204" pitchFamily="34" charset="0"/>
              </a:rPr>
              <a:t>Thứ</a:t>
            </a:r>
            <a:r>
              <a:rPr lang="en-US" sz="2000" b="1" dirty="0">
                <a:latin typeface="HP001 4 hàng" panose="020B0603050302020204" pitchFamily="34" charset="0"/>
              </a:rPr>
              <a:t> ………….... </a:t>
            </a:r>
            <a:r>
              <a:rPr lang="en-US" sz="2000" b="1" dirty="0" err="1">
                <a:latin typeface="HP001 4 hàng" panose="020B0603050302020204" pitchFamily="34" charset="0"/>
              </a:rPr>
              <a:t>ngày</a:t>
            </a:r>
            <a:r>
              <a:rPr lang="en-US" sz="2000" b="1" dirty="0">
                <a:latin typeface="HP001 4 hàng" panose="020B0603050302020204" pitchFamily="34" charset="0"/>
              </a:rPr>
              <a:t> …… </a:t>
            </a:r>
            <a:r>
              <a:rPr lang="en-US" sz="2000" b="1" dirty="0" err="1">
                <a:latin typeface="HP001 4 hàng" panose="020B0603050302020204" pitchFamily="34" charset="0"/>
              </a:rPr>
              <a:t>tháng</a:t>
            </a:r>
            <a:r>
              <a:rPr lang="en-US" sz="2000" b="1" dirty="0">
                <a:latin typeface="HP001 4 hàng" panose="020B0603050302020204" pitchFamily="34" charset="0"/>
              </a:rPr>
              <a:t> …… </a:t>
            </a:r>
            <a:r>
              <a:rPr lang="en-US" sz="2000" b="1" dirty="0" err="1">
                <a:latin typeface="HP001 4 hàng" panose="020B0603050302020204" pitchFamily="34" charset="0"/>
              </a:rPr>
              <a:t>năm</a:t>
            </a:r>
            <a:r>
              <a:rPr lang="en-US" sz="2000" b="1" dirty="0">
                <a:latin typeface="HP001 4 hàng" panose="020B0603050302020204" pitchFamily="34" charset="0"/>
              </a:rPr>
              <a:t> 2024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  <a:r>
              <a:rPr lang="en-US" sz="2000" b="1" dirty="0">
                <a:latin typeface="HP001 4 hàng" panose="020B0603050302020204" pitchFamily="34" charset="0"/>
              </a:rPr>
              <a:t> – </a:t>
            </a:r>
            <a:r>
              <a:rPr lang="en-US" sz="2000" b="1" dirty="0" err="1">
                <a:latin typeface="HP001 4 hàng" panose="020B0603050302020204" pitchFamily="34" charset="0"/>
              </a:rPr>
              <a:t>Tuần</a:t>
            </a:r>
            <a:r>
              <a:rPr lang="en-US" sz="2000" b="1" dirty="0">
                <a:latin typeface="HP001 4 hàng" panose="020B0603050302020204" pitchFamily="34" charset="0"/>
              </a:rPr>
              <a:t> 2</a:t>
            </a:r>
          </a:p>
        </p:txBody>
      </p:sp>
      <p:sp>
        <p:nvSpPr>
          <p:cNvPr id="6" name="Cloud 5"/>
          <p:cNvSpPr/>
          <p:nvPr/>
        </p:nvSpPr>
        <p:spPr>
          <a:xfrm>
            <a:off x="434508" y="1022474"/>
            <a:ext cx="11199223" cy="5104006"/>
          </a:xfrm>
          <a:prstGeom prst="cloud">
            <a:avLst/>
          </a:prstGeom>
          <a:solidFill>
            <a:schemeClr val="lt1">
              <a:alpha val="94000"/>
            </a:schemeClr>
          </a:solidFill>
          <a:ln w="57150">
            <a:solidFill>
              <a:srgbClr val="00B0F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9479" y="2222671"/>
            <a:ext cx="7244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Tên công việc hoặc nghề nghiệp.................................................................................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822" y="2680479"/>
            <a:ext cx="1111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Nơi làm việc...................................................................................................................................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……………………………………………………………………………………………………………………………………………………………….................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469" y="3574477"/>
            <a:ext cx="118239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Công việc hoặc nghề nghiệp có mang lại thu nhập không?....................................................... 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1710" y="4497807"/>
            <a:ext cx="1098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Lợi ích của công việc hoặc nghề nghiệp.........................................................................................................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HP001 4 hàng" panose="020B0603050302020204" pitchFamily="34" charset="0"/>
              </a:rPr>
              <a:t>	……………………………………………………………………………………………………………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9507" y="1605202"/>
            <a:ext cx="2472985" cy="57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03" y="171346"/>
            <a:ext cx="288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Trường Tiêu học Bồ Đề</a:t>
            </a:r>
          </a:p>
        </p:txBody>
      </p:sp>
    </p:spTree>
    <p:extLst>
      <p:ext uri="{BB962C8B-B14F-4D97-AF65-F5344CB8AC3E}">
        <p14:creationId xmlns:p14="http://schemas.microsoft.com/office/powerpoint/2010/main" val="237854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FECF2-7C6B-8143-8481-95683A547542}"/>
              </a:ext>
            </a:extLst>
          </p:cNvPr>
          <p:cNvSpPr txBox="1"/>
          <p:nvPr/>
        </p:nvSpPr>
        <p:spPr>
          <a:xfrm>
            <a:off x="1225220" y="271591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30CAE7-C71D-7744-8038-563E57EE5CF8}"/>
              </a:ext>
            </a:extLst>
          </p:cNvPr>
          <p:cNvSpPr txBox="1"/>
          <p:nvPr/>
        </p:nvSpPr>
        <p:spPr>
          <a:xfrm>
            <a:off x="1225220" y="283209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445" y="1769807"/>
            <a:ext cx="750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Đuổi hình bắt chữ</a:t>
            </a:r>
          </a:p>
        </p:txBody>
      </p:sp>
    </p:spTree>
    <p:extLst>
      <p:ext uri="{BB962C8B-B14F-4D97-AF65-F5344CB8AC3E}">
        <p14:creationId xmlns:p14="http://schemas.microsoft.com/office/powerpoint/2010/main" val="17950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80" t="18303" r="9205" b="14911"/>
          <a:stretch/>
        </p:blipFill>
        <p:spPr>
          <a:xfrm>
            <a:off x="979714" y="1972491"/>
            <a:ext cx="10345783" cy="4885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5071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Thợ cắt tóc</a:t>
            </a:r>
          </a:p>
        </p:txBody>
      </p:sp>
    </p:spTree>
    <p:extLst>
      <p:ext uri="{BB962C8B-B14F-4D97-AF65-F5344CB8AC3E}">
        <p14:creationId xmlns:p14="http://schemas.microsoft.com/office/powerpoint/2010/main" val="4204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112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 báo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79" t="23201" r="13187" b="16319"/>
          <a:stretch/>
        </p:blipFill>
        <p:spPr>
          <a:xfrm>
            <a:off x="880753" y="2433782"/>
            <a:ext cx="10179133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528" y="861895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Họa sĩ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65" t="22917" r="2416" b="15365"/>
          <a:stretch/>
        </p:blipFill>
        <p:spPr>
          <a:xfrm>
            <a:off x="0" y="2343150"/>
            <a:ext cx="1211580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528" y="861895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tá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86" t="21875" r="11787" b="15364"/>
          <a:stretch/>
        </p:blipFill>
        <p:spPr>
          <a:xfrm>
            <a:off x="1123949" y="2266950"/>
            <a:ext cx="994410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1012034" y="2931744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9419" y="987013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811587" y="3449889"/>
            <a:ext cx="1596523" cy="52197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876486"/>
            <a:ext cx="4586971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50">
                <a:solidFill>
                  <a:schemeClr val="bg1"/>
                </a:solidFill>
                <a:latin typeface="+mj-lt"/>
              </a:rPr>
              <a:t>Thảo luận nhóm 2</a:t>
            </a:r>
            <a:endParaRPr lang="vi-VN" sz="4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4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</TotalTime>
  <Words>403</Words>
  <Application>Microsoft Office PowerPoint</Application>
  <PresentationFormat>Widescreen</PresentationFormat>
  <Paragraphs>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Baloo 2</vt:lpstr>
      <vt:lpstr>Calibri</vt:lpstr>
      <vt:lpstr>Calibri Light</vt:lpstr>
      <vt:lpstr>HP001 4 hàng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Anh</cp:lastModifiedBy>
  <cp:revision>117</cp:revision>
  <dcterms:created xsi:type="dcterms:W3CDTF">2021-06-02T02:35:09Z</dcterms:created>
  <dcterms:modified xsi:type="dcterms:W3CDTF">2024-09-15T22:28:10Z</dcterms:modified>
</cp:coreProperties>
</file>