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92" r:id="rId2"/>
    <p:sldId id="294" r:id="rId3"/>
    <p:sldId id="257" r:id="rId4"/>
    <p:sldId id="261" r:id="rId5"/>
    <p:sldId id="262" r:id="rId6"/>
    <p:sldId id="277" r:id="rId7"/>
    <p:sldId id="278" r:id="rId8"/>
    <p:sldId id="279" r:id="rId9"/>
    <p:sldId id="280" r:id="rId10"/>
    <p:sldId id="281" r:id="rId11"/>
    <p:sldId id="263" r:id="rId12"/>
    <p:sldId id="283" r:id="rId13"/>
    <p:sldId id="282" r:id="rId14"/>
    <p:sldId id="284" r:id="rId15"/>
    <p:sldId id="285" r:id="rId16"/>
    <p:sldId id="266" r:id="rId17"/>
    <p:sldId id="267" r:id="rId18"/>
    <p:sldId id="286" r:id="rId19"/>
    <p:sldId id="287" r:id="rId20"/>
    <p:sldId id="264" r:id="rId21"/>
    <p:sldId id="288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#9Slide03 AmpleSoft" charset="0"/>
      <p:regular r:id="rId28"/>
    </p:embeddedFont>
    <p:embeddedFont>
      <p:font typeface="宋体" pitchFamily="2" charset="-122"/>
      <p:regular r:id="rId29"/>
    </p:embeddedFont>
    <p:embeddedFont>
      <p:font typeface="#9Slide04 SFU Fenice Ultra" charset="0"/>
      <p:regular r:id="rId30"/>
    </p:embeddedFont>
    <p:embeddedFont>
      <p:font typeface="Calibri Light" pitchFamily="34" charset="0"/>
      <p:regular r:id="rId31"/>
      <p:italic r:id="rId32"/>
    </p:embeddedFont>
    <p:embeddedFont>
      <p:font typeface="Cambria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>
        <p:scale>
          <a:sx n="50" d="100"/>
          <a:sy n="50" d="100"/>
        </p:scale>
        <p:origin x="-2154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780</Words>
  <Application>Microsoft Office PowerPoint</Application>
  <PresentationFormat>Custom</PresentationFormat>
  <Paragraphs>62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#9Slide03 AmpleSoft</vt:lpstr>
      <vt:lpstr>宋体</vt:lpstr>
      <vt:lpstr>#9Slide04 SFU Fenice Ultra</vt:lpstr>
      <vt:lpstr>等线</vt:lpstr>
      <vt:lpstr>Calibri Light</vt:lpstr>
      <vt:lpstr>Cambria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Mrs Trang</cp:lastModifiedBy>
  <cp:revision>6</cp:revision>
  <dcterms:created xsi:type="dcterms:W3CDTF">2023-06-28T15:31:04Z</dcterms:created>
  <dcterms:modified xsi:type="dcterms:W3CDTF">2025-09-19T10:34:18Z</dcterms:modified>
  <cp:version>MNT37</cp:version>
</cp:coreProperties>
</file>