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等线" panose="02010600030101010101" pitchFamily="2" charset="-122"/>
      <p:regular r:id="rId42"/>
      <p:bold r:id="rId43"/>
    </p:embeddedFont>
    <p:embeddedFont>
      <p:font typeface="黑体" panose="02010609060101010101" pitchFamily="49" charset="-122"/>
      <p:regular r:id="rId44"/>
    </p:embeddedFont>
    <p:embeddedFont>
      <p:font typeface="宋体" panose="02010600030101010101" pitchFamily="2" charset="-122"/>
      <p:regular r:id="rId45"/>
    </p:embeddedFont>
    <p:embeddedFont>
      <p:font typeface="#9Slide03 Bebas Neue Bold" panose="020B0604020202020204" charset="0"/>
      <p:bold r:id="rId46"/>
    </p:embeddedFont>
    <p:embeddedFont>
      <p:font typeface="#9Slide03 Kaleko 105 Round" panose="020B0604020202020204" charset="0"/>
      <p:regular r:id="rId47"/>
    </p:embeddedFont>
    <p:embeddedFont>
      <p:font typeface="#9Slide07 HoneyCream" panose="020B0604020202020204" charset="0"/>
      <p:regular r:id="rId48"/>
    </p:embeddedFont>
    <p:embeddedFont>
      <p:font typeface="Calibri" panose="020F050202020403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
      <p:font typeface="UTM Beautiful Caps" panose="02040603050506020204" pitchFamily="18" charset="0"/>
      <p:regular r:id="rId57"/>
    </p:embeddedFont>
    <p:embeddedFont>
      <p:font typeface="UTM Flamenco" panose="02040603050506020204" pitchFamily="18" charset="0"/>
      <p:regular r:id="rId58"/>
    </p:embeddedFont>
    <p:embeddedFont>
      <p:font typeface="UTM Guanine" panose="02040603050506020204" pitchFamily="18" charset="0"/>
      <p:regular r:id="rId59"/>
    </p:embeddedFont>
    <p:embeddedFont>
      <p:font typeface="UTM Rockwell" panose="02040603050506020204" pitchFamily="18" charset="0"/>
      <p:bold r:id="rId60"/>
    </p:embeddedFont>
    <p:embeddedFont>
      <p:font typeface="UTM Times" panose="02040603050506020204" pitchFamily="18" charset="0"/>
      <p:regular r:id="rId61"/>
      <p:bold r:id="rId62"/>
      <p:italic r:id="rId63"/>
      <p:boldItalic r:id="rId64"/>
    </p:embeddedFont>
    <p:embeddedFont>
      <p:font typeface="UVN Mang Cau Nang" panose="03060902050402020B05" pitchFamily="66"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2023/8/17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1.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0.png"/><Relationship Id="rId18" Type="http://schemas.openxmlformats.org/officeDocument/2006/relationships/image" Target="../media/image58.png"/><Relationship Id="rId3" Type="http://schemas.openxmlformats.org/officeDocument/2006/relationships/image" Target="../media/image48.png"/><Relationship Id="rId21" Type="http://schemas.openxmlformats.org/officeDocument/2006/relationships/image" Target="../media/image15.png"/><Relationship Id="rId7" Type="http://schemas.openxmlformats.org/officeDocument/2006/relationships/image" Target="../media/image51.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5.png"/><Relationship Id="rId24" Type="http://schemas.openxmlformats.org/officeDocument/2006/relationships/image" Target="../media/image61.png"/><Relationship Id="rId5" Type="http://schemas.openxmlformats.org/officeDocument/2006/relationships/image" Target="../media/image50.png"/><Relationship Id="rId15" Type="http://schemas.openxmlformats.org/officeDocument/2006/relationships/image" Target="../media/image57.png"/><Relationship Id="rId23" Type="http://schemas.openxmlformats.org/officeDocument/2006/relationships/image" Target="../media/image60.png"/><Relationship Id="rId10" Type="http://schemas.openxmlformats.org/officeDocument/2006/relationships/image" Target="../media/image54.png"/><Relationship Id="rId19"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6.png"/><Relationship Id="rId22"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3.png"/><Relationship Id="rId1" Type="http://schemas.openxmlformats.org/officeDocument/2006/relationships/slideLayout" Target="../slideLayouts/slideLayout84.xml"/><Relationship Id="rId4" Type="http://schemas.openxmlformats.org/officeDocument/2006/relationships/image" Target="../media/image84.JP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3.png"/><Relationship Id="rId1" Type="http://schemas.openxmlformats.org/officeDocument/2006/relationships/slideLayout" Target="../slideLayouts/slideLayout84.xml"/><Relationship Id="rId4" Type="http://schemas.openxmlformats.org/officeDocument/2006/relationships/image" Target="../media/image84.JP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84.xml"/><Relationship Id="rId6" Type="http://schemas.openxmlformats.org/officeDocument/2006/relationships/image" Target="../media/image84.JPG"/><Relationship Id="rId5" Type="http://schemas.openxmlformats.org/officeDocument/2006/relationships/image" Target="../media/image86.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5.xml"/><Relationship Id="rId6" Type="http://schemas.openxmlformats.org/officeDocument/2006/relationships/image" Target="../media/image47.pn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0.png"/><Relationship Id="rId18" Type="http://schemas.openxmlformats.org/officeDocument/2006/relationships/image" Target="../media/image58.png"/><Relationship Id="rId3" Type="http://schemas.openxmlformats.org/officeDocument/2006/relationships/image" Target="../media/image48.png"/><Relationship Id="rId21" Type="http://schemas.openxmlformats.org/officeDocument/2006/relationships/image" Target="../media/image15.png"/><Relationship Id="rId7" Type="http://schemas.openxmlformats.org/officeDocument/2006/relationships/image" Target="../media/image51.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5.png"/><Relationship Id="rId24" Type="http://schemas.openxmlformats.org/officeDocument/2006/relationships/image" Target="../media/image61.png"/><Relationship Id="rId5" Type="http://schemas.openxmlformats.org/officeDocument/2006/relationships/image" Target="../media/image50.png"/><Relationship Id="rId15" Type="http://schemas.openxmlformats.org/officeDocument/2006/relationships/image" Target="../media/image57.png"/><Relationship Id="rId23" Type="http://schemas.openxmlformats.org/officeDocument/2006/relationships/image" Target="../media/image60.png"/><Relationship Id="rId10" Type="http://schemas.openxmlformats.org/officeDocument/2006/relationships/image" Target="../media/image54.png"/><Relationship Id="rId19"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6.png"/><Relationship Id="rId22"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8.png"/><Relationship Id="rId3" Type="http://schemas.openxmlformats.org/officeDocument/2006/relationships/notesSlide" Target="../notesSlides/notesSlide12.xml"/><Relationship Id="rId7" Type="http://schemas.openxmlformats.org/officeDocument/2006/relationships/image" Target="../media/image34.png"/><Relationship Id="rId12" Type="http://schemas.openxmlformats.org/officeDocument/2006/relationships/image" Target="../media/image97.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6.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2.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7.png"/><Relationship Id="rId3" Type="http://schemas.openxmlformats.org/officeDocument/2006/relationships/notesSlide" Target="../notesSlides/notesSlide14.xml"/><Relationship Id="rId7" Type="http://schemas.openxmlformats.org/officeDocument/2006/relationships/image" Target="../media/image30.png"/><Relationship Id="rId12" Type="http://schemas.openxmlformats.org/officeDocument/2006/relationships/image" Target="../media/image104.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3.png"/><Relationship Id="rId4" Type="http://schemas.openxmlformats.org/officeDocument/2006/relationships/image" Target="../media/image42.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8.png"/><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107.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5.png"/><Relationship Id="rId10" Type="http://schemas.openxmlformats.org/officeDocument/2006/relationships/image" Target="../media/image106.png"/><Relationship Id="rId4" Type="http://schemas.openxmlformats.org/officeDocument/2006/relationships/image" Target="../media/image42.png"/><Relationship Id="rId9" Type="http://schemas.openxmlformats.org/officeDocument/2006/relationships/image" Target="../media/image102.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0.png"/><Relationship Id="rId18" Type="http://schemas.openxmlformats.org/officeDocument/2006/relationships/image" Target="../media/image58.png"/><Relationship Id="rId3" Type="http://schemas.openxmlformats.org/officeDocument/2006/relationships/image" Target="../media/image48.png"/><Relationship Id="rId21" Type="http://schemas.openxmlformats.org/officeDocument/2006/relationships/image" Target="../media/image15.png"/><Relationship Id="rId7" Type="http://schemas.openxmlformats.org/officeDocument/2006/relationships/image" Target="../media/image51.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5.png"/><Relationship Id="rId24" Type="http://schemas.openxmlformats.org/officeDocument/2006/relationships/image" Target="../media/image61.png"/><Relationship Id="rId5" Type="http://schemas.openxmlformats.org/officeDocument/2006/relationships/image" Target="../media/image50.png"/><Relationship Id="rId15" Type="http://schemas.openxmlformats.org/officeDocument/2006/relationships/image" Target="../media/image57.png"/><Relationship Id="rId23" Type="http://schemas.openxmlformats.org/officeDocument/2006/relationships/image" Target="../media/image60.png"/><Relationship Id="rId10" Type="http://schemas.openxmlformats.org/officeDocument/2006/relationships/image" Target="../media/image54.png"/><Relationship Id="rId19"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6.png"/><Relationship Id="rId22"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9.png"/><Relationship Id="rId1" Type="http://schemas.openxmlformats.org/officeDocument/2006/relationships/slideLayout" Target="../slideLayouts/slideLayout11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image" Target="../media/image110.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101.png"/><Relationship Id="rId16" Type="http://schemas.openxmlformats.org/officeDocument/2006/relationships/image" Target="../media/image119.png"/><Relationship Id="rId1" Type="http://schemas.openxmlformats.org/officeDocument/2006/relationships/slideLayout" Target="../slideLayouts/slideLayout117.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112.png"/><Relationship Id="rId15" Type="http://schemas.openxmlformats.org/officeDocument/2006/relationships/image" Target="../media/image118.png"/><Relationship Id="rId10" Type="http://schemas.openxmlformats.org/officeDocument/2006/relationships/image" Target="../media/image115.png"/><Relationship Id="rId4" Type="http://schemas.openxmlformats.org/officeDocument/2006/relationships/image" Target="../media/image111.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1.png"/><Relationship Id="rId7" Type="http://schemas.openxmlformats.org/officeDocument/2006/relationships/image" Target="../media/image114.png"/><Relationship Id="rId2" Type="http://schemas.openxmlformats.org/officeDocument/2006/relationships/image" Target="../media/image120.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8.png"/><Relationship Id="rId5" Type="http://schemas.openxmlformats.org/officeDocument/2006/relationships/image" Target="../media/image113.png"/><Relationship Id="rId10" Type="http://schemas.microsoft.com/office/2007/relationships/hdphoto" Target="../media/hdphoto15.wdp"/><Relationship Id="rId4" Type="http://schemas.openxmlformats.org/officeDocument/2006/relationships/image" Target="../media/image122.pn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8.xml"/><Relationship Id="rId5" Type="http://schemas.openxmlformats.org/officeDocument/2006/relationships/image" Target="../media/image125.GIF"/><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7" Type="http://schemas.microsoft.com/office/2007/relationships/hdphoto" Target="../media/hdphoto17.wdp"/><Relationship Id="rId2" Type="http://schemas.openxmlformats.org/officeDocument/2006/relationships/image" Target="../media/image126.png"/><Relationship Id="rId1" Type="http://schemas.openxmlformats.org/officeDocument/2006/relationships/slideLayout" Target="../slideLayouts/slideLayout11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0.png"/><Relationship Id="rId18" Type="http://schemas.openxmlformats.org/officeDocument/2006/relationships/image" Target="../media/image58.png"/><Relationship Id="rId3" Type="http://schemas.openxmlformats.org/officeDocument/2006/relationships/image" Target="../media/image48.png"/><Relationship Id="rId21" Type="http://schemas.openxmlformats.org/officeDocument/2006/relationships/image" Target="../media/image15.png"/><Relationship Id="rId7" Type="http://schemas.openxmlformats.org/officeDocument/2006/relationships/image" Target="../media/image51.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5.png"/><Relationship Id="rId24" Type="http://schemas.openxmlformats.org/officeDocument/2006/relationships/image" Target="../media/image61.png"/><Relationship Id="rId5" Type="http://schemas.openxmlformats.org/officeDocument/2006/relationships/image" Target="../media/image50.png"/><Relationship Id="rId15" Type="http://schemas.openxmlformats.org/officeDocument/2006/relationships/image" Target="../media/image57.png"/><Relationship Id="rId23" Type="http://schemas.openxmlformats.org/officeDocument/2006/relationships/image" Target="../media/image60.png"/><Relationship Id="rId10" Type="http://schemas.openxmlformats.org/officeDocument/2006/relationships/image" Target="../media/image54.png"/><Relationship Id="rId19"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6.png"/><Relationship Id="rId22"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png"/><Relationship Id="rId3" Type="http://schemas.openxmlformats.org/officeDocument/2006/relationships/notesSlide" Target="../notesSlides/notesSlide6.xml"/><Relationship Id="rId7" Type="http://schemas.openxmlformats.org/officeDocument/2006/relationships/image" Target="../media/image34.png"/><Relationship Id="rId12" Type="http://schemas.openxmlformats.org/officeDocument/2006/relationships/image" Target="../media/image63.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2.png"/><Relationship Id="rId5" Type="http://schemas.openxmlformats.org/officeDocument/2006/relationships/image" Target="../media/image3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2.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2.png"/><Relationship Id="rId7" Type="http://schemas.microsoft.com/office/2007/relationships/hdphoto" Target="../media/hdphoto5.wdp"/><Relationship Id="rId12"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73.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microsoft.com/office/2007/relationships/hdphoto" Target="../media/hdphoto4.wdp"/><Relationship Id="rId9" Type="http://schemas.openxmlformats.org/officeDocument/2006/relationships/image" Target="../media/image76.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532359"/>
            <a:ext cx="6066084"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solidFill>
                  <a:srgbClr val="FF0000"/>
                </a:solidFill>
                <a:latin typeface="#9Slide03 Bebas Neue Bold" panose="020B0606020202050201" pitchFamily="34" charset="0"/>
              </a:rPr>
              <a:t>YÊU CẦU CẦN ĐẠT</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32666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Cambria" panose="02040503050406030204" pitchFamily="18" charset="0"/>
              </a:rPr>
              <a:t>Quan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thí</a:t>
            </a:r>
            <a:r>
              <a:rPr lang="en-US" sz="3600" dirty="0">
                <a:latin typeface="Cambria" panose="02040503050406030204" pitchFamily="18" charset="0"/>
              </a:rPr>
              <a:t> </a:t>
            </a:r>
            <a:r>
              <a:rPr lang="en-US" sz="3600" dirty="0" err="1">
                <a:latin typeface="Cambria" panose="02040503050406030204" pitchFamily="18" charset="0"/>
              </a:rPr>
              <a:t>nghiệm</a:t>
            </a:r>
            <a:r>
              <a:rPr lang="en-US" sz="3600" dirty="0">
                <a:latin typeface="Cambria" panose="02040503050406030204" pitchFamily="18" charset="0"/>
              </a:rPr>
              <a:t> </a:t>
            </a:r>
            <a:r>
              <a:rPr lang="en-US" sz="3600" dirty="0" err="1">
                <a:latin typeface="Cambria" panose="02040503050406030204" pitchFamily="18" charset="0"/>
              </a:rPr>
              <a:t>đơn</a:t>
            </a:r>
            <a:r>
              <a:rPr lang="en-US" sz="3600" dirty="0">
                <a:latin typeface="Cambria" panose="02040503050406030204" pitchFamily="18" charset="0"/>
              </a:rPr>
              <a:t> </a:t>
            </a:r>
            <a:r>
              <a:rPr lang="en-US" sz="3600" dirty="0" err="1">
                <a:latin typeface="Cambria" panose="02040503050406030204" pitchFamily="18" charset="0"/>
              </a:rPr>
              <a:t>giản</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ra 1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a:p>
            <a:pPr marL="514350" indent="-514350" algn="just">
              <a:buFont typeface="+mj-lt"/>
              <a:buAutoNum type="arabicPeriod"/>
            </a:pP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170</TotalTime>
  <Words>643</Words>
  <Application>Microsoft Office PowerPoint</Application>
  <PresentationFormat>Widescreen</PresentationFormat>
  <Paragraphs>94</Paragraphs>
  <Slides>28</Slides>
  <Notes>17</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28</vt:i4>
      </vt:variant>
    </vt:vector>
  </HeadingPairs>
  <TitlesOfParts>
    <vt:vector size="62" baseType="lpstr">
      <vt:lpstr>UTM Beautiful Caps</vt:lpstr>
      <vt:lpstr>方正光辉特粗简体</vt:lpstr>
      <vt:lpstr>UTM Guanine</vt:lpstr>
      <vt:lpstr>Calibri</vt:lpstr>
      <vt:lpstr>#9Slide03 Kaleko 105 Round</vt:lpstr>
      <vt:lpstr>UTM Flamenco</vt:lpstr>
      <vt:lpstr>等线</vt:lpstr>
      <vt:lpstr>DFGothic-EB</vt:lpstr>
      <vt:lpstr>方正卡通简体</vt:lpstr>
      <vt:lpstr>SVN-Newton</vt:lpstr>
      <vt:lpstr>黑体</vt:lpstr>
      <vt:lpstr>宋体</vt:lpstr>
      <vt:lpstr>Arial</vt:lpstr>
      <vt:lpstr>UVN Mang Cau Nang</vt:lpstr>
      <vt:lpstr>UTM Times</vt:lpstr>
      <vt:lpstr>方正字迹-邢体草书繁体</vt:lpstr>
      <vt:lpstr>Times New Roman</vt:lpstr>
      <vt:lpstr>Cambria</vt:lpstr>
      <vt:lpstr>华康少女文字W5</vt:lpstr>
      <vt:lpstr>#9Slide07 HoneyCream</vt:lpstr>
      <vt:lpstr>UTM Rockwell</vt:lpstr>
      <vt:lpstr>#9Slide03 Bebas Neue Bold</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Administrator</cp:lastModifiedBy>
  <cp:revision>10</cp:revision>
  <dcterms:created xsi:type="dcterms:W3CDTF">2023-06-19T08:32:55Z</dcterms:created>
  <dcterms:modified xsi:type="dcterms:W3CDTF">2023-08-17T14:13:04Z</dcterms:modified>
  <cp:category>MT50</cp:category>
  <cp:version>MT50</cp:version>
</cp:coreProperties>
</file>