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8"/>
  </p:notesMasterIdLst>
  <p:sldIdLst>
    <p:sldId id="257" r:id="rId3"/>
    <p:sldId id="266" r:id="rId4"/>
    <p:sldId id="274" r:id="rId5"/>
    <p:sldId id="263" r:id="rId6"/>
    <p:sldId id="303" r:id="rId7"/>
    <p:sldId id="265" r:id="rId8"/>
    <p:sldId id="275" r:id="rId9"/>
    <p:sldId id="302" r:id="rId10"/>
    <p:sldId id="304" r:id="rId11"/>
    <p:sldId id="276" r:id="rId12"/>
    <p:sldId id="305" r:id="rId13"/>
    <p:sldId id="306" r:id="rId14"/>
    <p:sldId id="307" r:id="rId15"/>
    <p:sldId id="309" r:id="rId16"/>
    <p:sldId id="3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5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xmlns="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613" y="847685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xmlns="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xmlns="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xmlns="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xmlns="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xmlns="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xmlns="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xmlns="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xmlns="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xmlns="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xmlns="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xmlns="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xmlns="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xmlns="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xmlns="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xmlns="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xmlns="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xmlns="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xmlns="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xmlns="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xmlns="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xmlns="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xmlns="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xmlns="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4FD2E-1143-2950-5CF2-EFF9F09C9EB0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xmlns="" id="{73E2BCCB-0572-11FB-2C1F-7600BE755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xmlns="" id="{1DBD8A1E-B345-07FD-B5A2-C0858BFC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xmlns="" id="{B6110E2B-4F31-F006-8492-82BCD9342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B82A3C59-8DCD-5003-2AAE-9A04F010F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xmlns="" id="{87EBA16C-E16F-EE3B-2DC1-DC603E907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xmlns="" id="{B5D65921-26F4-2777-5C76-B4780F6F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xmlns="" id="{5B8E2DF8-D1B6-12C1-92AF-786BCA5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xmlns="" id="{C9C5E0EC-22E0-0A08-19FF-3690A37F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xmlns="" id="{5C0D8BD7-3315-6809-0F59-B5F27451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xmlns="" id="{B49720A8-5F90-5842-F856-478041B3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3A2874-A034-1BAD-72F6-0B1FAE3289FE}"/>
              </a:ext>
            </a:extLst>
          </p:cNvPr>
          <p:cNvSpPr txBox="1"/>
          <p:nvPr/>
        </p:nvSpPr>
        <p:spPr>
          <a:xfrm>
            <a:off x="1349525" y="286300"/>
            <a:ext cx="934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ĐỊNH HƯỚNG HỌC TẬP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grpSp>
        <p:nvGrpSpPr>
          <p:cNvPr id="52" name="组合 25">
            <a:extLst>
              <a:ext uri="{FF2B5EF4-FFF2-40B4-BE49-F238E27FC236}">
                <a16:creationId xmlns:a16="http://schemas.microsoft.com/office/drawing/2014/main" xmlns="" id="{3301A041-7781-60F0-52C9-58C74C6B7B29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xmlns="" id="{CF72110B-2BA7-E8D9-DC13-01F7AB705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xmlns="" id="{A2061DF5-E42A-9A4A-5598-4597752B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xmlns="" id="{6BC5CE8F-7493-BB13-07AF-6097EA5A3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xmlns="" id="{936F85EC-CBDF-5B4B-9C7C-095F69477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xmlns="" id="{B9E689EA-45E7-5BBD-D83D-0288A083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xmlns="" id="{AA2B054F-960E-1B32-6908-52C00379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D0C1AF1F-48EC-9496-DE3F-ACEBDE0B934A}"/>
              </a:ext>
            </a:extLst>
          </p:cNvPr>
          <p:cNvSpPr txBox="1"/>
          <p:nvPr/>
        </p:nvSpPr>
        <p:spPr>
          <a:xfrm>
            <a:off x="3388142" y="1983874"/>
            <a:ext cx="884756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Hãy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chia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sẻ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những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lợi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ích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về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cây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cối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mà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bạn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biết</a:t>
            </a:r>
            <a:r>
              <a:rPr lang="en-US" sz="3800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người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thân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mình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Chuẩn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bị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bài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học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mới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nhé</a:t>
            </a:r>
            <a:r>
              <a:rPr lang="en-US" sz="3800" b="1" dirty="0">
                <a:solidFill>
                  <a:srgbClr val="00B050"/>
                </a:solidFill>
                <a:latin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7222E9-D94C-8FCF-7933-6DFF063AE798}"/>
              </a:ext>
            </a:extLst>
          </p:cNvPr>
          <p:cNvSpPr txBox="1"/>
          <p:nvPr/>
        </p:nvSpPr>
        <p:spPr>
          <a:xfrm>
            <a:off x="4467069" y="2143125"/>
            <a:ext cx="74963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xmlns="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xmlns="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xmlns="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xmlns="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xmlns="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xmlns="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xmlns="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xmlns="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xmlns="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xmlns="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xmlns="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xmlns="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xmlns="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xmlns="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231</Words>
  <Application>Microsoft Office PowerPoint</Application>
  <PresentationFormat>Custom</PresentationFormat>
  <Paragraphs>27</Paragraphs>
  <Slides>15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Trang</cp:lastModifiedBy>
  <cp:revision>29</cp:revision>
  <dcterms:created xsi:type="dcterms:W3CDTF">2023-06-14T11:29:35Z</dcterms:created>
  <dcterms:modified xsi:type="dcterms:W3CDTF">2025-09-19T10:15:43Z</dcterms:modified>
</cp:coreProperties>
</file>