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7" r:id="rId3"/>
    <p:sldId id="425" r:id="rId4"/>
    <p:sldId id="478" r:id="rId5"/>
    <p:sldId id="480" r:id="rId6"/>
    <p:sldId id="479" r:id="rId7"/>
    <p:sldId id="481" r:id="rId8"/>
    <p:sldId id="482" r:id="rId9"/>
    <p:sldId id="483" r:id="rId10"/>
    <p:sldId id="484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6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xmlns="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xmlns="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xmlns="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+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5" y="4629244"/>
            <a:ext cx="12180485" cy="2212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8F7C5A-3063-420A-82F1-82388139607F}"/>
              </a:ext>
            </a:extLst>
          </p:cNvPr>
          <p:cNvSpPr/>
          <p:nvPr/>
        </p:nvSpPr>
        <p:spPr>
          <a:xfrm>
            <a:off x="1673352" y="1289305"/>
            <a:ext cx="7863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Mỗi người đều có những đặc điểm riêng khiến chúng ta nhớ người đó lâu hơn.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222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Mrs Trang</cp:lastModifiedBy>
  <cp:revision>8</cp:revision>
  <dcterms:created xsi:type="dcterms:W3CDTF">2022-04-16T02:57:57Z</dcterms:created>
  <dcterms:modified xsi:type="dcterms:W3CDTF">2025-09-19T10:20:26Z</dcterms:modified>
  <cp:category>MT50</cp:category>
  <cp:version>MT50</cp:version>
</cp:coreProperties>
</file>