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1" r:id="rId2"/>
    <p:sldMasterId id="2147483722" r:id="rId3"/>
  </p:sldMasterIdLst>
  <p:notesMasterIdLst>
    <p:notesMasterId r:id="rId22"/>
  </p:notesMasterIdLst>
  <p:sldIdLst>
    <p:sldId id="266" r:id="rId4"/>
    <p:sldId id="283" r:id="rId5"/>
    <p:sldId id="279" r:id="rId6"/>
    <p:sldId id="280" r:id="rId7"/>
    <p:sldId id="261" r:id="rId8"/>
    <p:sldId id="285" r:id="rId9"/>
    <p:sldId id="286" r:id="rId10"/>
    <p:sldId id="272" r:id="rId11"/>
    <p:sldId id="287" r:id="rId12"/>
    <p:sldId id="269" r:id="rId13"/>
    <p:sldId id="284" r:id="rId14"/>
    <p:sldId id="271" r:id="rId15"/>
    <p:sldId id="281" r:id="rId16"/>
    <p:sldId id="273" r:id="rId17"/>
    <p:sldId id="262" r:id="rId18"/>
    <p:sldId id="258" r:id="rId19"/>
    <p:sldId id="277" r:id="rId20"/>
    <p:sldId id="274" r:id="rId21"/>
  </p:sldIdLst>
  <p:sldSz cx="18288000" cy="10287000"/>
  <p:notesSz cx="6858000" cy="9144000"/>
  <p:embeddedFontLst>
    <p:embeddedFont>
      <p:font typeface="Public Sans" panose="020B0604020202020204" charset="0"/>
      <p:regular r:id="rId23"/>
      <p:bold r:id="rId24"/>
      <p:italic r:id="rId25"/>
      <p:bold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ue Ellen Francisco" panose="020B0604020202020204" charset="0"/>
      <p:regular r:id="rId33"/>
    </p:embeddedFont>
    <p:embeddedFont>
      <p:font typeface="Inter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95D90-8A86-4B6B-A99E-6AAF73B6DA5C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F658D-873F-40AF-8375-6993F30E5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2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0" name="Google Shape;5500;ge3900b9f96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1" name="Google Shape;5501;ge3900b9f96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04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gd8234eac7a_1_25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8" name="Google Shape;8198;gd8234eac7a_1_25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8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581696" y="1304940"/>
            <a:ext cx="9124608" cy="5238720"/>
            <a:chOff x="2322984" y="580597"/>
            <a:chExt cx="4562304" cy="2671454"/>
          </a:xfrm>
        </p:grpSpPr>
        <p:sp>
          <p:nvSpPr>
            <p:cNvPr id="10" name="Google Shape;10;p2"/>
            <p:cNvSpPr/>
            <p:nvPr/>
          </p:nvSpPr>
          <p:spPr>
            <a:xfrm>
              <a:off x="2322984" y="1915444"/>
              <a:ext cx="3064573" cy="1336597"/>
            </a:xfrm>
            <a:custGeom>
              <a:avLst/>
              <a:gdLst/>
              <a:ahLst/>
              <a:cxnLst/>
              <a:rect l="l" t="t" r="r" b="b"/>
              <a:pathLst>
                <a:path w="9491" h="4664" extrusionOk="0">
                  <a:moveTo>
                    <a:pt x="0" y="1"/>
                  </a:moveTo>
                  <a:lnTo>
                    <a:pt x="0" y="4245"/>
                  </a:lnTo>
                  <a:cubicBezTo>
                    <a:pt x="34" y="4220"/>
                    <a:pt x="71" y="4207"/>
                    <a:pt x="111" y="4207"/>
                  </a:cubicBezTo>
                  <a:cubicBezTo>
                    <a:pt x="151" y="4207"/>
                    <a:pt x="192" y="4220"/>
                    <a:pt x="234" y="4245"/>
                  </a:cubicBezTo>
                  <a:cubicBezTo>
                    <a:pt x="266" y="4252"/>
                    <a:pt x="297" y="4254"/>
                    <a:pt x="327" y="4254"/>
                  </a:cubicBezTo>
                  <a:cubicBezTo>
                    <a:pt x="408" y="4254"/>
                    <a:pt x="481" y="4235"/>
                    <a:pt x="534" y="4235"/>
                  </a:cubicBezTo>
                  <a:cubicBezTo>
                    <a:pt x="554" y="4235"/>
                    <a:pt x="571" y="4238"/>
                    <a:pt x="585" y="4245"/>
                  </a:cubicBezTo>
                  <a:cubicBezTo>
                    <a:pt x="646" y="4260"/>
                    <a:pt x="722" y="4416"/>
                    <a:pt x="811" y="4416"/>
                  </a:cubicBezTo>
                  <a:cubicBezTo>
                    <a:pt x="819" y="4416"/>
                    <a:pt x="827" y="4414"/>
                    <a:pt x="836" y="4412"/>
                  </a:cubicBezTo>
                  <a:cubicBezTo>
                    <a:pt x="863" y="4398"/>
                    <a:pt x="889" y="4393"/>
                    <a:pt x="915" y="4393"/>
                  </a:cubicBezTo>
                  <a:cubicBezTo>
                    <a:pt x="983" y="4393"/>
                    <a:pt x="1047" y="4428"/>
                    <a:pt x="1120" y="4428"/>
                  </a:cubicBezTo>
                  <a:cubicBezTo>
                    <a:pt x="1237" y="4428"/>
                    <a:pt x="1320" y="4295"/>
                    <a:pt x="1437" y="4295"/>
                  </a:cubicBezTo>
                  <a:cubicBezTo>
                    <a:pt x="1564" y="4295"/>
                    <a:pt x="1571" y="4430"/>
                    <a:pt x="1685" y="4430"/>
                  </a:cubicBezTo>
                  <a:cubicBezTo>
                    <a:pt x="1691" y="4430"/>
                    <a:pt x="1698" y="4429"/>
                    <a:pt x="1705" y="4428"/>
                  </a:cubicBezTo>
                  <a:cubicBezTo>
                    <a:pt x="1855" y="4412"/>
                    <a:pt x="1939" y="4345"/>
                    <a:pt x="2089" y="4345"/>
                  </a:cubicBezTo>
                  <a:cubicBezTo>
                    <a:pt x="2239" y="4345"/>
                    <a:pt x="2223" y="4629"/>
                    <a:pt x="2356" y="4662"/>
                  </a:cubicBezTo>
                  <a:cubicBezTo>
                    <a:pt x="2361" y="4663"/>
                    <a:pt x="2365" y="4663"/>
                    <a:pt x="2370" y="4663"/>
                  </a:cubicBezTo>
                  <a:cubicBezTo>
                    <a:pt x="2489" y="4663"/>
                    <a:pt x="2534" y="4479"/>
                    <a:pt x="2678" y="4479"/>
                  </a:cubicBezTo>
                  <a:cubicBezTo>
                    <a:pt x="2702" y="4479"/>
                    <a:pt x="2728" y="4484"/>
                    <a:pt x="2757" y="4495"/>
                  </a:cubicBezTo>
                  <a:cubicBezTo>
                    <a:pt x="2877" y="4528"/>
                    <a:pt x="3011" y="4553"/>
                    <a:pt x="3145" y="4553"/>
                  </a:cubicBezTo>
                  <a:cubicBezTo>
                    <a:pt x="3217" y="4553"/>
                    <a:pt x="3289" y="4546"/>
                    <a:pt x="3359" y="4529"/>
                  </a:cubicBezTo>
                  <a:cubicBezTo>
                    <a:pt x="3459" y="4495"/>
                    <a:pt x="3442" y="4495"/>
                    <a:pt x="3710" y="4495"/>
                  </a:cubicBezTo>
                  <a:cubicBezTo>
                    <a:pt x="3994" y="4495"/>
                    <a:pt x="3860" y="4512"/>
                    <a:pt x="4077" y="4529"/>
                  </a:cubicBezTo>
                  <a:cubicBezTo>
                    <a:pt x="4260" y="4544"/>
                    <a:pt x="4248" y="4614"/>
                    <a:pt x="4371" y="4614"/>
                  </a:cubicBezTo>
                  <a:cubicBezTo>
                    <a:pt x="4383" y="4614"/>
                    <a:pt x="4396" y="4614"/>
                    <a:pt x="4411" y="4612"/>
                  </a:cubicBezTo>
                  <a:cubicBezTo>
                    <a:pt x="4574" y="4596"/>
                    <a:pt x="4705" y="4294"/>
                    <a:pt x="4836" y="4294"/>
                  </a:cubicBezTo>
                  <a:cubicBezTo>
                    <a:pt x="4839" y="4294"/>
                    <a:pt x="4842" y="4294"/>
                    <a:pt x="4846" y="4295"/>
                  </a:cubicBezTo>
                  <a:cubicBezTo>
                    <a:pt x="4980" y="4328"/>
                    <a:pt x="4879" y="4362"/>
                    <a:pt x="5113" y="4378"/>
                  </a:cubicBezTo>
                  <a:cubicBezTo>
                    <a:pt x="5280" y="4378"/>
                    <a:pt x="5447" y="4362"/>
                    <a:pt x="5598" y="4328"/>
                  </a:cubicBezTo>
                  <a:cubicBezTo>
                    <a:pt x="5693" y="4299"/>
                    <a:pt x="5785" y="4286"/>
                    <a:pt x="5877" y="4286"/>
                  </a:cubicBezTo>
                  <a:cubicBezTo>
                    <a:pt x="5994" y="4286"/>
                    <a:pt x="6111" y="4307"/>
                    <a:pt x="6233" y="4345"/>
                  </a:cubicBezTo>
                  <a:cubicBezTo>
                    <a:pt x="6256" y="4361"/>
                    <a:pt x="6280" y="4368"/>
                    <a:pt x="6304" y="4368"/>
                  </a:cubicBezTo>
                  <a:cubicBezTo>
                    <a:pt x="6404" y="4368"/>
                    <a:pt x="6516" y="4258"/>
                    <a:pt x="6650" y="4245"/>
                  </a:cubicBezTo>
                  <a:cubicBezTo>
                    <a:pt x="6775" y="4220"/>
                    <a:pt x="6816" y="4148"/>
                    <a:pt x="6967" y="4148"/>
                  </a:cubicBezTo>
                  <a:cubicBezTo>
                    <a:pt x="7019" y="4148"/>
                    <a:pt x="7083" y="4157"/>
                    <a:pt x="7168" y="4178"/>
                  </a:cubicBezTo>
                  <a:cubicBezTo>
                    <a:pt x="7274" y="4215"/>
                    <a:pt x="7386" y="4233"/>
                    <a:pt x="7499" y="4233"/>
                  </a:cubicBezTo>
                  <a:cubicBezTo>
                    <a:pt x="7636" y="4233"/>
                    <a:pt x="7775" y="4207"/>
                    <a:pt x="7904" y="4161"/>
                  </a:cubicBezTo>
                  <a:cubicBezTo>
                    <a:pt x="8049" y="4068"/>
                    <a:pt x="8195" y="4039"/>
                    <a:pt x="8357" y="4039"/>
                  </a:cubicBezTo>
                  <a:cubicBezTo>
                    <a:pt x="8400" y="4039"/>
                    <a:pt x="8443" y="4041"/>
                    <a:pt x="8488" y="4044"/>
                  </a:cubicBezTo>
                  <a:cubicBezTo>
                    <a:pt x="8647" y="4058"/>
                    <a:pt x="8732" y="4066"/>
                    <a:pt x="8790" y="4066"/>
                  </a:cubicBezTo>
                  <a:cubicBezTo>
                    <a:pt x="8871" y="4066"/>
                    <a:pt x="8899" y="4050"/>
                    <a:pt x="9006" y="4011"/>
                  </a:cubicBezTo>
                  <a:cubicBezTo>
                    <a:pt x="9190" y="3944"/>
                    <a:pt x="9357" y="3844"/>
                    <a:pt x="9424" y="3844"/>
                  </a:cubicBezTo>
                  <a:cubicBezTo>
                    <a:pt x="9491" y="3844"/>
                    <a:pt x="9491" y="3743"/>
                    <a:pt x="9491" y="3743"/>
                  </a:cubicBezTo>
                  <a:lnTo>
                    <a:pt x="9491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23010" y="580597"/>
              <a:ext cx="3086268" cy="2567448"/>
            </a:xfrm>
            <a:custGeom>
              <a:avLst/>
              <a:gdLst/>
              <a:ahLst/>
              <a:cxnLst/>
              <a:rect l="l" t="t" r="r" b="b"/>
              <a:pathLst>
                <a:path w="9475" h="8959" extrusionOk="0">
                  <a:moveTo>
                    <a:pt x="1" y="1"/>
                  </a:moveTo>
                  <a:lnTo>
                    <a:pt x="1" y="8873"/>
                  </a:lnTo>
                  <a:cubicBezTo>
                    <a:pt x="34" y="8856"/>
                    <a:pt x="72" y="8848"/>
                    <a:pt x="112" y="8848"/>
                  </a:cubicBezTo>
                  <a:cubicBezTo>
                    <a:pt x="151" y="8848"/>
                    <a:pt x="193" y="8856"/>
                    <a:pt x="235" y="8873"/>
                  </a:cubicBezTo>
                  <a:cubicBezTo>
                    <a:pt x="273" y="8887"/>
                    <a:pt x="312" y="8892"/>
                    <a:pt x="350" y="8892"/>
                  </a:cubicBezTo>
                  <a:cubicBezTo>
                    <a:pt x="431" y="8892"/>
                    <a:pt x="508" y="8870"/>
                    <a:pt x="559" y="8870"/>
                  </a:cubicBezTo>
                  <a:cubicBezTo>
                    <a:pt x="569" y="8870"/>
                    <a:pt x="578" y="8871"/>
                    <a:pt x="586" y="8873"/>
                  </a:cubicBezTo>
                  <a:cubicBezTo>
                    <a:pt x="643" y="8884"/>
                    <a:pt x="701" y="8904"/>
                    <a:pt x="759" y="8904"/>
                  </a:cubicBezTo>
                  <a:cubicBezTo>
                    <a:pt x="785" y="8904"/>
                    <a:pt x="810" y="8900"/>
                    <a:pt x="836" y="8890"/>
                  </a:cubicBezTo>
                  <a:cubicBezTo>
                    <a:pt x="856" y="8883"/>
                    <a:pt x="876" y="8880"/>
                    <a:pt x="895" y="8880"/>
                  </a:cubicBezTo>
                  <a:cubicBezTo>
                    <a:pt x="971" y="8880"/>
                    <a:pt x="1040" y="8923"/>
                    <a:pt x="1120" y="8923"/>
                  </a:cubicBezTo>
                  <a:cubicBezTo>
                    <a:pt x="1237" y="8923"/>
                    <a:pt x="1321" y="8789"/>
                    <a:pt x="1438" y="8789"/>
                  </a:cubicBezTo>
                  <a:cubicBezTo>
                    <a:pt x="1564" y="8789"/>
                    <a:pt x="1571" y="8924"/>
                    <a:pt x="1685" y="8924"/>
                  </a:cubicBezTo>
                  <a:cubicBezTo>
                    <a:pt x="1691" y="8924"/>
                    <a:pt x="1698" y="8924"/>
                    <a:pt x="1705" y="8923"/>
                  </a:cubicBezTo>
                  <a:cubicBezTo>
                    <a:pt x="1856" y="8890"/>
                    <a:pt x="1939" y="8839"/>
                    <a:pt x="2089" y="8839"/>
                  </a:cubicBezTo>
                  <a:cubicBezTo>
                    <a:pt x="2115" y="8829"/>
                    <a:pt x="2143" y="8825"/>
                    <a:pt x="2171" y="8825"/>
                  </a:cubicBezTo>
                  <a:cubicBezTo>
                    <a:pt x="2234" y="8825"/>
                    <a:pt x="2299" y="8845"/>
                    <a:pt x="2357" y="8856"/>
                  </a:cubicBezTo>
                  <a:cubicBezTo>
                    <a:pt x="2367" y="8857"/>
                    <a:pt x="2377" y="8858"/>
                    <a:pt x="2386" y="8858"/>
                  </a:cubicBezTo>
                  <a:cubicBezTo>
                    <a:pt x="2476" y="8858"/>
                    <a:pt x="2524" y="8809"/>
                    <a:pt x="2617" y="8809"/>
                  </a:cubicBezTo>
                  <a:cubicBezTo>
                    <a:pt x="2654" y="8809"/>
                    <a:pt x="2700" y="8817"/>
                    <a:pt x="2758" y="8839"/>
                  </a:cubicBezTo>
                  <a:cubicBezTo>
                    <a:pt x="2878" y="8872"/>
                    <a:pt x="3011" y="8898"/>
                    <a:pt x="3146" y="8898"/>
                  </a:cubicBezTo>
                  <a:cubicBezTo>
                    <a:pt x="3217" y="8898"/>
                    <a:pt x="3289" y="8890"/>
                    <a:pt x="3359" y="8873"/>
                  </a:cubicBezTo>
                  <a:cubicBezTo>
                    <a:pt x="3460" y="8839"/>
                    <a:pt x="3443" y="8839"/>
                    <a:pt x="3710" y="8839"/>
                  </a:cubicBezTo>
                  <a:cubicBezTo>
                    <a:pt x="3994" y="8839"/>
                    <a:pt x="3861" y="8856"/>
                    <a:pt x="4078" y="8873"/>
                  </a:cubicBezTo>
                  <a:cubicBezTo>
                    <a:pt x="4260" y="8888"/>
                    <a:pt x="4249" y="8959"/>
                    <a:pt x="4371" y="8959"/>
                  </a:cubicBezTo>
                  <a:cubicBezTo>
                    <a:pt x="4383" y="8959"/>
                    <a:pt x="4397" y="8958"/>
                    <a:pt x="4412" y="8956"/>
                  </a:cubicBezTo>
                  <a:cubicBezTo>
                    <a:pt x="4571" y="8940"/>
                    <a:pt x="4700" y="8788"/>
                    <a:pt x="4827" y="8788"/>
                  </a:cubicBezTo>
                  <a:cubicBezTo>
                    <a:pt x="4834" y="8788"/>
                    <a:pt x="4840" y="8789"/>
                    <a:pt x="4846" y="8789"/>
                  </a:cubicBezTo>
                  <a:cubicBezTo>
                    <a:pt x="4963" y="8806"/>
                    <a:pt x="4880" y="8856"/>
                    <a:pt x="5114" y="8873"/>
                  </a:cubicBezTo>
                  <a:cubicBezTo>
                    <a:pt x="5281" y="8873"/>
                    <a:pt x="5448" y="8856"/>
                    <a:pt x="5598" y="8806"/>
                  </a:cubicBezTo>
                  <a:cubicBezTo>
                    <a:pt x="5718" y="8782"/>
                    <a:pt x="5916" y="8723"/>
                    <a:pt x="6068" y="8723"/>
                  </a:cubicBezTo>
                  <a:cubicBezTo>
                    <a:pt x="6127" y="8723"/>
                    <a:pt x="6179" y="8732"/>
                    <a:pt x="6216" y="8756"/>
                  </a:cubicBezTo>
                  <a:cubicBezTo>
                    <a:pt x="6304" y="8789"/>
                    <a:pt x="6398" y="8814"/>
                    <a:pt x="6490" y="8814"/>
                  </a:cubicBezTo>
                  <a:cubicBezTo>
                    <a:pt x="6539" y="8814"/>
                    <a:pt x="6588" y="8807"/>
                    <a:pt x="6634" y="8789"/>
                  </a:cubicBezTo>
                  <a:cubicBezTo>
                    <a:pt x="6762" y="8777"/>
                    <a:pt x="6812" y="8695"/>
                    <a:pt x="6978" y="8695"/>
                  </a:cubicBezTo>
                  <a:cubicBezTo>
                    <a:pt x="7029" y="8695"/>
                    <a:pt x="7090" y="8703"/>
                    <a:pt x="7169" y="8722"/>
                  </a:cubicBezTo>
                  <a:cubicBezTo>
                    <a:pt x="7267" y="8760"/>
                    <a:pt x="7378" y="8777"/>
                    <a:pt x="7491" y="8777"/>
                  </a:cubicBezTo>
                  <a:cubicBezTo>
                    <a:pt x="7628" y="8777"/>
                    <a:pt x="7768" y="8752"/>
                    <a:pt x="7887" y="8706"/>
                  </a:cubicBezTo>
                  <a:cubicBezTo>
                    <a:pt x="7994" y="8670"/>
                    <a:pt x="8049" y="8659"/>
                    <a:pt x="8106" y="8659"/>
                  </a:cubicBezTo>
                  <a:cubicBezTo>
                    <a:pt x="8182" y="8659"/>
                    <a:pt x="8261" y="8679"/>
                    <a:pt x="8472" y="8689"/>
                  </a:cubicBezTo>
                  <a:cubicBezTo>
                    <a:pt x="8600" y="8695"/>
                    <a:pt x="8680" y="8698"/>
                    <a:pt x="8737" y="8698"/>
                  </a:cubicBezTo>
                  <a:cubicBezTo>
                    <a:pt x="8851" y="8698"/>
                    <a:pt x="8873" y="8683"/>
                    <a:pt x="9007" y="8639"/>
                  </a:cubicBezTo>
                  <a:cubicBezTo>
                    <a:pt x="9191" y="8572"/>
                    <a:pt x="9358" y="8472"/>
                    <a:pt x="9425" y="8472"/>
                  </a:cubicBezTo>
                  <a:cubicBezTo>
                    <a:pt x="9475" y="8472"/>
                    <a:pt x="9475" y="8372"/>
                    <a:pt x="9475" y="8372"/>
                  </a:cubicBezTo>
                  <a:lnTo>
                    <a:pt x="9475" y="84"/>
                  </a:lnTo>
                  <a:lnTo>
                    <a:pt x="8539" y="84"/>
                  </a:lnTo>
                  <a:lnTo>
                    <a:pt x="8539" y="335"/>
                  </a:lnTo>
                  <a:cubicBezTo>
                    <a:pt x="8689" y="418"/>
                    <a:pt x="8756" y="619"/>
                    <a:pt x="8673" y="769"/>
                  </a:cubicBezTo>
                  <a:cubicBezTo>
                    <a:pt x="8614" y="875"/>
                    <a:pt x="8489" y="939"/>
                    <a:pt x="8374" y="939"/>
                  </a:cubicBezTo>
                  <a:cubicBezTo>
                    <a:pt x="8325" y="939"/>
                    <a:pt x="8278" y="928"/>
                    <a:pt x="8238" y="903"/>
                  </a:cubicBezTo>
                  <a:cubicBezTo>
                    <a:pt x="8088" y="819"/>
                    <a:pt x="8021" y="602"/>
                    <a:pt x="8105" y="452"/>
                  </a:cubicBezTo>
                  <a:cubicBezTo>
                    <a:pt x="8121" y="418"/>
                    <a:pt x="8171" y="368"/>
                    <a:pt x="8238" y="335"/>
                  </a:cubicBezTo>
                  <a:lnTo>
                    <a:pt x="8238" y="1"/>
                  </a:lnTo>
                  <a:lnTo>
                    <a:pt x="7052" y="1"/>
                  </a:lnTo>
                  <a:lnTo>
                    <a:pt x="7052" y="335"/>
                  </a:lnTo>
                  <a:cubicBezTo>
                    <a:pt x="7202" y="418"/>
                    <a:pt x="7269" y="619"/>
                    <a:pt x="7186" y="769"/>
                  </a:cubicBezTo>
                  <a:cubicBezTo>
                    <a:pt x="7127" y="875"/>
                    <a:pt x="7010" y="939"/>
                    <a:pt x="6894" y="939"/>
                  </a:cubicBezTo>
                  <a:cubicBezTo>
                    <a:pt x="6845" y="939"/>
                    <a:pt x="6796" y="928"/>
                    <a:pt x="6751" y="903"/>
                  </a:cubicBezTo>
                  <a:cubicBezTo>
                    <a:pt x="6601" y="819"/>
                    <a:pt x="6534" y="602"/>
                    <a:pt x="6617" y="452"/>
                  </a:cubicBezTo>
                  <a:cubicBezTo>
                    <a:pt x="6634" y="418"/>
                    <a:pt x="6684" y="368"/>
                    <a:pt x="6751" y="335"/>
                  </a:cubicBezTo>
                  <a:lnTo>
                    <a:pt x="6751" y="1"/>
                  </a:lnTo>
                  <a:lnTo>
                    <a:pt x="5582" y="1"/>
                  </a:lnTo>
                  <a:lnTo>
                    <a:pt x="5582" y="335"/>
                  </a:lnTo>
                  <a:cubicBezTo>
                    <a:pt x="5715" y="418"/>
                    <a:pt x="5782" y="602"/>
                    <a:pt x="5699" y="769"/>
                  </a:cubicBezTo>
                  <a:cubicBezTo>
                    <a:pt x="5642" y="883"/>
                    <a:pt x="5538" y="943"/>
                    <a:pt x="5425" y="943"/>
                  </a:cubicBezTo>
                  <a:cubicBezTo>
                    <a:pt x="5372" y="943"/>
                    <a:pt x="5317" y="930"/>
                    <a:pt x="5264" y="903"/>
                  </a:cubicBezTo>
                  <a:cubicBezTo>
                    <a:pt x="5097" y="819"/>
                    <a:pt x="5047" y="619"/>
                    <a:pt x="5130" y="452"/>
                  </a:cubicBezTo>
                  <a:cubicBezTo>
                    <a:pt x="5164" y="418"/>
                    <a:pt x="5197" y="368"/>
                    <a:pt x="5264" y="335"/>
                  </a:cubicBezTo>
                  <a:lnTo>
                    <a:pt x="5264" y="1"/>
                  </a:lnTo>
                  <a:lnTo>
                    <a:pt x="4094" y="1"/>
                  </a:lnTo>
                  <a:lnTo>
                    <a:pt x="4094" y="335"/>
                  </a:lnTo>
                  <a:cubicBezTo>
                    <a:pt x="4245" y="418"/>
                    <a:pt x="4295" y="619"/>
                    <a:pt x="4211" y="769"/>
                  </a:cubicBezTo>
                  <a:cubicBezTo>
                    <a:pt x="4153" y="875"/>
                    <a:pt x="4036" y="939"/>
                    <a:pt x="3920" y="939"/>
                  </a:cubicBezTo>
                  <a:cubicBezTo>
                    <a:pt x="3871" y="939"/>
                    <a:pt x="3822" y="928"/>
                    <a:pt x="3777" y="903"/>
                  </a:cubicBezTo>
                  <a:cubicBezTo>
                    <a:pt x="3627" y="819"/>
                    <a:pt x="3577" y="602"/>
                    <a:pt x="3660" y="452"/>
                  </a:cubicBezTo>
                  <a:cubicBezTo>
                    <a:pt x="3677" y="418"/>
                    <a:pt x="3710" y="368"/>
                    <a:pt x="3777" y="335"/>
                  </a:cubicBezTo>
                  <a:lnTo>
                    <a:pt x="3777" y="1"/>
                  </a:lnTo>
                  <a:lnTo>
                    <a:pt x="2607" y="1"/>
                  </a:lnTo>
                  <a:lnTo>
                    <a:pt x="2607" y="335"/>
                  </a:lnTo>
                  <a:cubicBezTo>
                    <a:pt x="2758" y="418"/>
                    <a:pt x="2825" y="619"/>
                    <a:pt x="2741" y="769"/>
                  </a:cubicBezTo>
                  <a:cubicBezTo>
                    <a:pt x="2682" y="875"/>
                    <a:pt x="2558" y="939"/>
                    <a:pt x="2437" y="939"/>
                  </a:cubicBezTo>
                  <a:cubicBezTo>
                    <a:pt x="2385" y="939"/>
                    <a:pt x="2335" y="928"/>
                    <a:pt x="2290" y="903"/>
                  </a:cubicBezTo>
                  <a:cubicBezTo>
                    <a:pt x="2156" y="819"/>
                    <a:pt x="2089" y="602"/>
                    <a:pt x="2173" y="452"/>
                  </a:cubicBezTo>
                  <a:cubicBezTo>
                    <a:pt x="2190" y="418"/>
                    <a:pt x="2240" y="368"/>
                    <a:pt x="2290" y="335"/>
                  </a:cubicBezTo>
                  <a:lnTo>
                    <a:pt x="2290" y="1"/>
                  </a:lnTo>
                  <a:lnTo>
                    <a:pt x="1120" y="1"/>
                  </a:lnTo>
                  <a:lnTo>
                    <a:pt x="1120" y="335"/>
                  </a:lnTo>
                  <a:cubicBezTo>
                    <a:pt x="1271" y="418"/>
                    <a:pt x="1338" y="619"/>
                    <a:pt x="1254" y="769"/>
                  </a:cubicBezTo>
                  <a:cubicBezTo>
                    <a:pt x="1195" y="875"/>
                    <a:pt x="1071" y="939"/>
                    <a:pt x="955" y="939"/>
                  </a:cubicBezTo>
                  <a:cubicBezTo>
                    <a:pt x="907" y="939"/>
                    <a:pt x="859" y="928"/>
                    <a:pt x="820" y="903"/>
                  </a:cubicBezTo>
                  <a:cubicBezTo>
                    <a:pt x="669" y="819"/>
                    <a:pt x="602" y="602"/>
                    <a:pt x="686" y="452"/>
                  </a:cubicBezTo>
                  <a:cubicBezTo>
                    <a:pt x="703" y="418"/>
                    <a:pt x="753" y="368"/>
                    <a:pt x="820" y="335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883455" y="1915442"/>
              <a:ext cx="3001813" cy="1336609"/>
            </a:xfrm>
            <a:custGeom>
              <a:avLst/>
              <a:gdLst/>
              <a:ahLst/>
              <a:cxnLst/>
              <a:rect l="l" t="t" r="r" b="b"/>
              <a:pathLst>
                <a:path w="9491" h="4664" extrusionOk="0">
                  <a:moveTo>
                    <a:pt x="0" y="1"/>
                  </a:moveTo>
                  <a:lnTo>
                    <a:pt x="0" y="4245"/>
                  </a:lnTo>
                  <a:cubicBezTo>
                    <a:pt x="34" y="4220"/>
                    <a:pt x="71" y="4207"/>
                    <a:pt x="111" y="4207"/>
                  </a:cubicBezTo>
                  <a:cubicBezTo>
                    <a:pt x="151" y="4207"/>
                    <a:pt x="192" y="4220"/>
                    <a:pt x="234" y="4245"/>
                  </a:cubicBezTo>
                  <a:cubicBezTo>
                    <a:pt x="266" y="4252"/>
                    <a:pt x="297" y="4254"/>
                    <a:pt x="327" y="4254"/>
                  </a:cubicBezTo>
                  <a:cubicBezTo>
                    <a:pt x="408" y="4254"/>
                    <a:pt x="481" y="4235"/>
                    <a:pt x="534" y="4235"/>
                  </a:cubicBezTo>
                  <a:cubicBezTo>
                    <a:pt x="554" y="4235"/>
                    <a:pt x="571" y="4238"/>
                    <a:pt x="585" y="4245"/>
                  </a:cubicBezTo>
                  <a:cubicBezTo>
                    <a:pt x="646" y="4260"/>
                    <a:pt x="722" y="4416"/>
                    <a:pt x="811" y="4416"/>
                  </a:cubicBezTo>
                  <a:cubicBezTo>
                    <a:pt x="819" y="4416"/>
                    <a:pt x="827" y="4414"/>
                    <a:pt x="836" y="4412"/>
                  </a:cubicBezTo>
                  <a:cubicBezTo>
                    <a:pt x="863" y="4398"/>
                    <a:pt x="889" y="4393"/>
                    <a:pt x="915" y="4393"/>
                  </a:cubicBezTo>
                  <a:cubicBezTo>
                    <a:pt x="983" y="4393"/>
                    <a:pt x="1047" y="4428"/>
                    <a:pt x="1120" y="4428"/>
                  </a:cubicBezTo>
                  <a:cubicBezTo>
                    <a:pt x="1237" y="4428"/>
                    <a:pt x="1320" y="4295"/>
                    <a:pt x="1437" y="4295"/>
                  </a:cubicBezTo>
                  <a:cubicBezTo>
                    <a:pt x="1564" y="4295"/>
                    <a:pt x="1571" y="4430"/>
                    <a:pt x="1685" y="4430"/>
                  </a:cubicBezTo>
                  <a:cubicBezTo>
                    <a:pt x="1691" y="4430"/>
                    <a:pt x="1698" y="4429"/>
                    <a:pt x="1705" y="4428"/>
                  </a:cubicBezTo>
                  <a:cubicBezTo>
                    <a:pt x="1855" y="4412"/>
                    <a:pt x="1939" y="4345"/>
                    <a:pt x="2089" y="4345"/>
                  </a:cubicBezTo>
                  <a:cubicBezTo>
                    <a:pt x="2239" y="4345"/>
                    <a:pt x="2223" y="4629"/>
                    <a:pt x="2356" y="4662"/>
                  </a:cubicBezTo>
                  <a:cubicBezTo>
                    <a:pt x="2361" y="4663"/>
                    <a:pt x="2365" y="4663"/>
                    <a:pt x="2370" y="4663"/>
                  </a:cubicBezTo>
                  <a:cubicBezTo>
                    <a:pt x="2489" y="4663"/>
                    <a:pt x="2534" y="4479"/>
                    <a:pt x="2678" y="4479"/>
                  </a:cubicBezTo>
                  <a:cubicBezTo>
                    <a:pt x="2702" y="4479"/>
                    <a:pt x="2728" y="4484"/>
                    <a:pt x="2757" y="4495"/>
                  </a:cubicBezTo>
                  <a:cubicBezTo>
                    <a:pt x="2877" y="4528"/>
                    <a:pt x="3011" y="4553"/>
                    <a:pt x="3145" y="4553"/>
                  </a:cubicBezTo>
                  <a:cubicBezTo>
                    <a:pt x="3217" y="4553"/>
                    <a:pt x="3289" y="4546"/>
                    <a:pt x="3359" y="4529"/>
                  </a:cubicBezTo>
                  <a:cubicBezTo>
                    <a:pt x="3459" y="4495"/>
                    <a:pt x="3442" y="4495"/>
                    <a:pt x="3710" y="4495"/>
                  </a:cubicBezTo>
                  <a:cubicBezTo>
                    <a:pt x="3994" y="4495"/>
                    <a:pt x="3860" y="4512"/>
                    <a:pt x="4077" y="4529"/>
                  </a:cubicBezTo>
                  <a:cubicBezTo>
                    <a:pt x="4260" y="4544"/>
                    <a:pt x="4248" y="4614"/>
                    <a:pt x="4371" y="4614"/>
                  </a:cubicBezTo>
                  <a:cubicBezTo>
                    <a:pt x="4383" y="4614"/>
                    <a:pt x="4396" y="4614"/>
                    <a:pt x="4411" y="4612"/>
                  </a:cubicBezTo>
                  <a:cubicBezTo>
                    <a:pt x="4574" y="4596"/>
                    <a:pt x="4705" y="4294"/>
                    <a:pt x="4836" y="4294"/>
                  </a:cubicBezTo>
                  <a:cubicBezTo>
                    <a:pt x="4839" y="4294"/>
                    <a:pt x="4842" y="4294"/>
                    <a:pt x="4846" y="4295"/>
                  </a:cubicBezTo>
                  <a:cubicBezTo>
                    <a:pt x="4980" y="4328"/>
                    <a:pt x="4879" y="4362"/>
                    <a:pt x="5113" y="4378"/>
                  </a:cubicBezTo>
                  <a:cubicBezTo>
                    <a:pt x="5280" y="4378"/>
                    <a:pt x="5447" y="4362"/>
                    <a:pt x="5598" y="4328"/>
                  </a:cubicBezTo>
                  <a:cubicBezTo>
                    <a:pt x="5693" y="4299"/>
                    <a:pt x="5785" y="4286"/>
                    <a:pt x="5877" y="4286"/>
                  </a:cubicBezTo>
                  <a:cubicBezTo>
                    <a:pt x="5994" y="4286"/>
                    <a:pt x="6111" y="4307"/>
                    <a:pt x="6233" y="4345"/>
                  </a:cubicBezTo>
                  <a:cubicBezTo>
                    <a:pt x="6256" y="4361"/>
                    <a:pt x="6280" y="4368"/>
                    <a:pt x="6304" y="4368"/>
                  </a:cubicBezTo>
                  <a:cubicBezTo>
                    <a:pt x="6404" y="4368"/>
                    <a:pt x="6516" y="4258"/>
                    <a:pt x="6650" y="4245"/>
                  </a:cubicBezTo>
                  <a:cubicBezTo>
                    <a:pt x="6775" y="4220"/>
                    <a:pt x="6816" y="4148"/>
                    <a:pt x="6967" y="4148"/>
                  </a:cubicBezTo>
                  <a:cubicBezTo>
                    <a:pt x="7019" y="4148"/>
                    <a:pt x="7083" y="4157"/>
                    <a:pt x="7168" y="4178"/>
                  </a:cubicBezTo>
                  <a:cubicBezTo>
                    <a:pt x="7274" y="4215"/>
                    <a:pt x="7386" y="4233"/>
                    <a:pt x="7499" y="4233"/>
                  </a:cubicBezTo>
                  <a:cubicBezTo>
                    <a:pt x="7636" y="4233"/>
                    <a:pt x="7775" y="4207"/>
                    <a:pt x="7904" y="4161"/>
                  </a:cubicBezTo>
                  <a:cubicBezTo>
                    <a:pt x="8049" y="4068"/>
                    <a:pt x="8195" y="4039"/>
                    <a:pt x="8357" y="4039"/>
                  </a:cubicBezTo>
                  <a:cubicBezTo>
                    <a:pt x="8400" y="4039"/>
                    <a:pt x="8443" y="4041"/>
                    <a:pt x="8488" y="4044"/>
                  </a:cubicBezTo>
                  <a:cubicBezTo>
                    <a:pt x="8647" y="4058"/>
                    <a:pt x="8732" y="4066"/>
                    <a:pt x="8790" y="4066"/>
                  </a:cubicBezTo>
                  <a:cubicBezTo>
                    <a:pt x="8871" y="4066"/>
                    <a:pt x="8899" y="4050"/>
                    <a:pt x="9006" y="4011"/>
                  </a:cubicBezTo>
                  <a:cubicBezTo>
                    <a:pt x="9190" y="3944"/>
                    <a:pt x="9357" y="3844"/>
                    <a:pt x="9424" y="3844"/>
                  </a:cubicBezTo>
                  <a:cubicBezTo>
                    <a:pt x="9491" y="3844"/>
                    <a:pt x="9491" y="3743"/>
                    <a:pt x="9491" y="3743"/>
                  </a:cubicBezTo>
                  <a:lnTo>
                    <a:pt x="9491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99020" y="580597"/>
              <a:ext cx="3086268" cy="2567448"/>
            </a:xfrm>
            <a:custGeom>
              <a:avLst/>
              <a:gdLst/>
              <a:ahLst/>
              <a:cxnLst/>
              <a:rect l="l" t="t" r="r" b="b"/>
              <a:pathLst>
                <a:path w="9475" h="8959" extrusionOk="0">
                  <a:moveTo>
                    <a:pt x="1" y="1"/>
                  </a:moveTo>
                  <a:lnTo>
                    <a:pt x="1" y="8873"/>
                  </a:lnTo>
                  <a:cubicBezTo>
                    <a:pt x="34" y="8856"/>
                    <a:pt x="72" y="8848"/>
                    <a:pt x="112" y="8848"/>
                  </a:cubicBezTo>
                  <a:cubicBezTo>
                    <a:pt x="151" y="8848"/>
                    <a:pt x="193" y="8856"/>
                    <a:pt x="235" y="8873"/>
                  </a:cubicBezTo>
                  <a:cubicBezTo>
                    <a:pt x="273" y="8887"/>
                    <a:pt x="312" y="8892"/>
                    <a:pt x="350" y="8892"/>
                  </a:cubicBezTo>
                  <a:cubicBezTo>
                    <a:pt x="431" y="8892"/>
                    <a:pt x="508" y="8870"/>
                    <a:pt x="559" y="8870"/>
                  </a:cubicBezTo>
                  <a:cubicBezTo>
                    <a:pt x="569" y="8870"/>
                    <a:pt x="578" y="8871"/>
                    <a:pt x="586" y="8873"/>
                  </a:cubicBezTo>
                  <a:cubicBezTo>
                    <a:pt x="643" y="8884"/>
                    <a:pt x="701" y="8904"/>
                    <a:pt x="759" y="8904"/>
                  </a:cubicBezTo>
                  <a:cubicBezTo>
                    <a:pt x="785" y="8904"/>
                    <a:pt x="810" y="8900"/>
                    <a:pt x="836" y="8890"/>
                  </a:cubicBezTo>
                  <a:cubicBezTo>
                    <a:pt x="856" y="8883"/>
                    <a:pt x="876" y="8880"/>
                    <a:pt x="895" y="8880"/>
                  </a:cubicBezTo>
                  <a:cubicBezTo>
                    <a:pt x="971" y="8880"/>
                    <a:pt x="1040" y="8923"/>
                    <a:pt x="1120" y="8923"/>
                  </a:cubicBezTo>
                  <a:cubicBezTo>
                    <a:pt x="1237" y="8923"/>
                    <a:pt x="1321" y="8789"/>
                    <a:pt x="1438" y="8789"/>
                  </a:cubicBezTo>
                  <a:cubicBezTo>
                    <a:pt x="1564" y="8789"/>
                    <a:pt x="1571" y="8924"/>
                    <a:pt x="1685" y="8924"/>
                  </a:cubicBezTo>
                  <a:cubicBezTo>
                    <a:pt x="1691" y="8924"/>
                    <a:pt x="1698" y="8924"/>
                    <a:pt x="1705" y="8923"/>
                  </a:cubicBezTo>
                  <a:cubicBezTo>
                    <a:pt x="1856" y="8890"/>
                    <a:pt x="1939" y="8839"/>
                    <a:pt x="2089" y="8839"/>
                  </a:cubicBezTo>
                  <a:cubicBezTo>
                    <a:pt x="2115" y="8829"/>
                    <a:pt x="2143" y="8825"/>
                    <a:pt x="2171" y="8825"/>
                  </a:cubicBezTo>
                  <a:cubicBezTo>
                    <a:pt x="2234" y="8825"/>
                    <a:pt x="2299" y="8845"/>
                    <a:pt x="2357" y="8856"/>
                  </a:cubicBezTo>
                  <a:cubicBezTo>
                    <a:pt x="2367" y="8857"/>
                    <a:pt x="2377" y="8858"/>
                    <a:pt x="2386" y="8858"/>
                  </a:cubicBezTo>
                  <a:cubicBezTo>
                    <a:pt x="2476" y="8858"/>
                    <a:pt x="2524" y="8809"/>
                    <a:pt x="2617" y="8809"/>
                  </a:cubicBezTo>
                  <a:cubicBezTo>
                    <a:pt x="2654" y="8809"/>
                    <a:pt x="2700" y="8817"/>
                    <a:pt x="2758" y="8839"/>
                  </a:cubicBezTo>
                  <a:cubicBezTo>
                    <a:pt x="2878" y="8872"/>
                    <a:pt x="3011" y="8898"/>
                    <a:pt x="3146" y="8898"/>
                  </a:cubicBezTo>
                  <a:cubicBezTo>
                    <a:pt x="3217" y="8898"/>
                    <a:pt x="3289" y="8890"/>
                    <a:pt x="3359" y="8873"/>
                  </a:cubicBezTo>
                  <a:cubicBezTo>
                    <a:pt x="3460" y="8839"/>
                    <a:pt x="3443" y="8839"/>
                    <a:pt x="3710" y="8839"/>
                  </a:cubicBezTo>
                  <a:cubicBezTo>
                    <a:pt x="3994" y="8839"/>
                    <a:pt x="3861" y="8856"/>
                    <a:pt x="4078" y="8873"/>
                  </a:cubicBezTo>
                  <a:cubicBezTo>
                    <a:pt x="4260" y="8888"/>
                    <a:pt x="4249" y="8959"/>
                    <a:pt x="4371" y="8959"/>
                  </a:cubicBezTo>
                  <a:cubicBezTo>
                    <a:pt x="4383" y="8959"/>
                    <a:pt x="4397" y="8958"/>
                    <a:pt x="4412" y="8956"/>
                  </a:cubicBezTo>
                  <a:cubicBezTo>
                    <a:pt x="4571" y="8940"/>
                    <a:pt x="4700" y="8788"/>
                    <a:pt x="4827" y="8788"/>
                  </a:cubicBezTo>
                  <a:cubicBezTo>
                    <a:pt x="4834" y="8788"/>
                    <a:pt x="4840" y="8789"/>
                    <a:pt x="4846" y="8789"/>
                  </a:cubicBezTo>
                  <a:cubicBezTo>
                    <a:pt x="4963" y="8806"/>
                    <a:pt x="4880" y="8856"/>
                    <a:pt x="5114" y="8873"/>
                  </a:cubicBezTo>
                  <a:cubicBezTo>
                    <a:pt x="5281" y="8873"/>
                    <a:pt x="5448" y="8856"/>
                    <a:pt x="5598" y="8806"/>
                  </a:cubicBezTo>
                  <a:cubicBezTo>
                    <a:pt x="5718" y="8782"/>
                    <a:pt x="5916" y="8723"/>
                    <a:pt x="6068" y="8723"/>
                  </a:cubicBezTo>
                  <a:cubicBezTo>
                    <a:pt x="6127" y="8723"/>
                    <a:pt x="6179" y="8732"/>
                    <a:pt x="6216" y="8756"/>
                  </a:cubicBezTo>
                  <a:cubicBezTo>
                    <a:pt x="6304" y="8789"/>
                    <a:pt x="6398" y="8814"/>
                    <a:pt x="6490" y="8814"/>
                  </a:cubicBezTo>
                  <a:cubicBezTo>
                    <a:pt x="6539" y="8814"/>
                    <a:pt x="6588" y="8807"/>
                    <a:pt x="6634" y="8789"/>
                  </a:cubicBezTo>
                  <a:cubicBezTo>
                    <a:pt x="6762" y="8777"/>
                    <a:pt x="6812" y="8695"/>
                    <a:pt x="6978" y="8695"/>
                  </a:cubicBezTo>
                  <a:cubicBezTo>
                    <a:pt x="7029" y="8695"/>
                    <a:pt x="7090" y="8703"/>
                    <a:pt x="7169" y="8722"/>
                  </a:cubicBezTo>
                  <a:cubicBezTo>
                    <a:pt x="7267" y="8760"/>
                    <a:pt x="7378" y="8777"/>
                    <a:pt x="7491" y="8777"/>
                  </a:cubicBezTo>
                  <a:cubicBezTo>
                    <a:pt x="7628" y="8777"/>
                    <a:pt x="7768" y="8752"/>
                    <a:pt x="7887" y="8706"/>
                  </a:cubicBezTo>
                  <a:cubicBezTo>
                    <a:pt x="7994" y="8670"/>
                    <a:pt x="8049" y="8659"/>
                    <a:pt x="8106" y="8659"/>
                  </a:cubicBezTo>
                  <a:cubicBezTo>
                    <a:pt x="8182" y="8659"/>
                    <a:pt x="8261" y="8679"/>
                    <a:pt x="8472" y="8689"/>
                  </a:cubicBezTo>
                  <a:cubicBezTo>
                    <a:pt x="8600" y="8695"/>
                    <a:pt x="8680" y="8698"/>
                    <a:pt x="8737" y="8698"/>
                  </a:cubicBezTo>
                  <a:cubicBezTo>
                    <a:pt x="8851" y="8698"/>
                    <a:pt x="8873" y="8683"/>
                    <a:pt x="9007" y="8639"/>
                  </a:cubicBezTo>
                  <a:cubicBezTo>
                    <a:pt x="9191" y="8572"/>
                    <a:pt x="9358" y="8472"/>
                    <a:pt x="9425" y="8472"/>
                  </a:cubicBezTo>
                  <a:cubicBezTo>
                    <a:pt x="9475" y="8472"/>
                    <a:pt x="9475" y="8372"/>
                    <a:pt x="9475" y="8372"/>
                  </a:cubicBezTo>
                  <a:lnTo>
                    <a:pt x="9475" y="84"/>
                  </a:lnTo>
                  <a:lnTo>
                    <a:pt x="8539" y="84"/>
                  </a:lnTo>
                  <a:lnTo>
                    <a:pt x="8539" y="335"/>
                  </a:lnTo>
                  <a:cubicBezTo>
                    <a:pt x="8689" y="418"/>
                    <a:pt x="8756" y="619"/>
                    <a:pt x="8673" y="769"/>
                  </a:cubicBezTo>
                  <a:cubicBezTo>
                    <a:pt x="8614" y="875"/>
                    <a:pt x="8489" y="939"/>
                    <a:pt x="8374" y="939"/>
                  </a:cubicBezTo>
                  <a:cubicBezTo>
                    <a:pt x="8325" y="939"/>
                    <a:pt x="8278" y="928"/>
                    <a:pt x="8238" y="903"/>
                  </a:cubicBezTo>
                  <a:cubicBezTo>
                    <a:pt x="8088" y="819"/>
                    <a:pt x="8021" y="602"/>
                    <a:pt x="8105" y="452"/>
                  </a:cubicBezTo>
                  <a:cubicBezTo>
                    <a:pt x="8121" y="418"/>
                    <a:pt x="8171" y="368"/>
                    <a:pt x="8238" y="335"/>
                  </a:cubicBezTo>
                  <a:lnTo>
                    <a:pt x="8238" y="1"/>
                  </a:lnTo>
                  <a:lnTo>
                    <a:pt x="7052" y="1"/>
                  </a:lnTo>
                  <a:lnTo>
                    <a:pt x="7052" y="335"/>
                  </a:lnTo>
                  <a:cubicBezTo>
                    <a:pt x="7202" y="418"/>
                    <a:pt x="7269" y="619"/>
                    <a:pt x="7186" y="769"/>
                  </a:cubicBezTo>
                  <a:cubicBezTo>
                    <a:pt x="7127" y="875"/>
                    <a:pt x="7010" y="939"/>
                    <a:pt x="6894" y="939"/>
                  </a:cubicBezTo>
                  <a:cubicBezTo>
                    <a:pt x="6845" y="939"/>
                    <a:pt x="6796" y="928"/>
                    <a:pt x="6751" y="903"/>
                  </a:cubicBezTo>
                  <a:cubicBezTo>
                    <a:pt x="6601" y="819"/>
                    <a:pt x="6534" y="602"/>
                    <a:pt x="6617" y="452"/>
                  </a:cubicBezTo>
                  <a:cubicBezTo>
                    <a:pt x="6634" y="418"/>
                    <a:pt x="6684" y="368"/>
                    <a:pt x="6751" y="335"/>
                  </a:cubicBezTo>
                  <a:lnTo>
                    <a:pt x="6751" y="1"/>
                  </a:lnTo>
                  <a:lnTo>
                    <a:pt x="5582" y="1"/>
                  </a:lnTo>
                  <a:lnTo>
                    <a:pt x="5582" y="335"/>
                  </a:lnTo>
                  <a:cubicBezTo>
                    <a:pt x="5715" y="418"/>
                    <a:pt x="5782" y="602"/>
                    <a:pt x="5699" y="769"/>
                  </a:cubicBezTo>
                  <a:cubicBezTo>
                    <a:pt x="5642" y="883"/>
                    <a:pt x="5538" y="943"/>
                    <a:pt x="5425" y="943"/>
                  </a:cubicBezTo>
                  <a:cubicBezTo>
                    <a:pt x="5372" y="943"/>
                    <a:pt x="5317" y="930"/>
                    <a:pt x="5264" y="903"/>
                  </a:cubicBezTo>
                  <a:cubicBezTo>
                    <a:pt x="5097" y="819"/>
                    <a:pt x="5047" y="619"/>
                    <a:pt x="5130" y="452"/>
                  </a:cubicBezTo>
                  <a:cubicBezTo>
                    <a:pt x="5164" y="418"/>
                    <a:pt x="5197" y="368"/>
                    <a:pt x="5264" y="335"/>
                  </a:cubicBezTo>
                  <a:lnTo>
                    <a:pt x="5264" y="1"/>
                  </a:lnTo>
                  <a:lnTo>
                    <a:pt x="4094" y="1"/>
                  </a:lnTo>
                  <a:lnTo>
                    <a:pt x="4094" y="335"/>
                  </a:lnTo>
                  <a:cubicBezTo>
                    <a:pt x="4245" y="418"/>
                    <a:pt x="4295" y="619"/>
                    <a:pt x="4211" y="769"/>
                  </a:cubicBezTo>
                  <a:cubicBezTo>
                    <a:pt x="4153" y="875"/>
                    <a:pt x="4036" y="939"/>
                    <a:pt x="3920" y="939"/>
                  </a:cubicBezTo>
                  <a:cubicBezTo>
                    <a:pt x="3871" y="939"/>
                    <a:pt x="3822" y="928"/>
                    <a:pt x="3777" y="903"/>
                  </a:cubicBezTo>
                  <a:cubicBezTo>
                    <a:pt x="3627" y="819"/>
                    <a:pt x="3577" y="602"/>
                    <a:pt x="3660" y="452"/>
                  </a:cubicBezTo>
                  <a:cubicBezTo>
                    <a:pt x="3677" y="418"/>
                    <a:pt x="3710" y="368"/>
                    <a:pt x="3777" y="335"/>
                  </a:cubicBezTo>
                  <a:lnTo>
                    <a:pt x="3777" y="1"/>
                  </a:lnTo>
                  <a:lnTo>
                    <a:pt x="2607" y="1"/>
                  </a:lnTo>
                  <a:lnTo>
                    <a:pt x="2607" y="335"/>
                  </a:lnTo>
                  <a:cubicBezTo>
                    <a:pt x="2758" y="418"/>
                    <a:pt x="2825" y="619"/>
                    <a:pt x="2741" y="769"/>
                  </a:cubicBezTo>
                  <a:cubicBezTo>
                    <a:pt x="2682" y="875"/>
                    <a:pt x="2558" y="939"/>
                    <a:pt x="2437" y="939"/>
                  </a:cubicBezTo>
                  <a:cubicBezTo>
                    <a:pt x="2385" y="939"/>
                    <a:pt x="2335" y="928"/>
                    <a:pt x="2290" y="903"/>
                  </a:cubicBezTo>
                  <a:cubicBezTo>
                    <a:pt x="2156" y="819"/>
                    <a:pt x="2089" y="602"/>
                    <a:pt x="2173" y="452"/>
                  </a:cubicBezTo>
                  <a:cubicBezTo>
                    <a:pt x="2190" y="418"/>
                    <a:pt x="2240" y="368"/>
                    <a:pt x="2290" y="335"/>
                  </a:cubicBezTo>
                  <a:lnTo>
                    <a:pt x="2290" y="1"/>
                  </a:lnTo>
                  <a:lnTo>
                    <a:pt x="1120" y="1"/>
                  </a:lnTo>
                  <a:lnTo>
                    <a:pt x="1120" y="335"/>
                  </a:lnTo>
                  <a:cubicBezTo>
                    <a:pt x="1271" y="418"/>
                    <a:pt x="1338" y="619"/>
                    <a:pt x="1254" y="769"/>
                  </a:cubicBezTo>
                  <a:cubicBezTo>
                    <a:pt x="1195" y="875"/>
                    <a:pt x="1071" y="939"/>
                    <a:pt x="955" y="939"/>
                  </a:cubicBezTo>
                  <a:cubicBezTo>
                    <a:pt x="907" y="939"/>
                    <a:pt x="859" y="928"/>
                    <a:pt x="820" y="903"/>
                  </a:cubicBezTo>
                  <a:cubicBezTo>
                    <a:pt x="669" y="819"/>
                    <a:pt x="602" y="602"/>
                    <a:pt x="686" y="452"/>
                  </a:cubicBezTo>
                  <a:cubicBezTo>
                    <a:pt x="703" y="418"/>
                    <a:pt x="753" y="368"/>
                    <a:pt x="820" y="335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873500" y="6614800"/>
            <a:ext cx="8541000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388100" y="1774050"/>
            <a:ext cx="9520200" cy="4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2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42600" y="4075200"/>
            <a:ext cx="4326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9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742600" y="1608850"/>
            <a:ext cx="34512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9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6742600" y="5807150"/>
            <a:ext cx="4599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6540319" y="5758789"/>
            <a:ext cx="4912082" cy="1891862"/>
            <a:chOff x="3270159" y="2879394"/>
            <a:chExt cx="2456041" cy="945931"/>
          </a:xfrm>
        </p:grpSpPr>
        <p:sp>
          <p:nvSpPr>
            <p:cNvPr id="22" name="Google Shape;22;p3"/>
            <p:cNvSpPr/>
            <p:nvPr/>
          </p:nvSpPr>
          <p:spPr>
            <a:xfrm rot="-10636248" flipH="1">
              <a:off x="3336434" y="2934960"/>
              <a:ext cx="2349320" cy="834800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 rot="-10636248" flipH="1">
              <a:off x="3336712" y="2951903"/>
              <a:ext cx="2342541" cy="787468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63579" flipH="1">
              <a:off x="3282534" y="3010278"/>
              <a:ext cx="132450" cy="590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rot="163953" flipH="1">
              <a:off x="5605273" y="3036813"/>
              <a:ext cx="114134" cy="327296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21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5518160" y="262962"/>
            <a:ext cx="2687704" cy="2017136"/>
          </a:xfrm>
          <a:custGeom>
            <a:avLst/>
            <a:gdLst/>
            <a:ahLst/>
            <a:cxnLst/>
            <a:rect l="l" t="t" r="r" b="b"/>
            <a:pathLst>
              <a:path w="58270" h="56172" extrusionOk="0">
                <a:moveTo>
                  <a:pt x="1" y="1"/>
                </a:moveTo>
                <a:lnTo>
                  <a:pt x="1" y="45594"/>
                </a:lnTo>
                <a:cubicBezTo>
                  <a:pt x="31" y="45624"/>
                  <a:pt x="61" y="45655"/>
                  <a:pt x="122" y="45685"/>
                </a:cubicBezTo>
                <a:cubicBezTo>
                  <a:pt x="183" y="45807"/>
                  <a:pt x="274" y="45928"/>
                  <a:pt x="335" y="46020"/>
                </a:cubicBezTo>
                <a:cubicBezTo>
                  <a:pt x="1460" y="46050"/>
                  <a:pt x="2615" y="46141"/>
                  <a:pt x="3739" y="46293"/>
                </a:cubicBezTo>
                <a:cubicBezTo>
                  <a:pt x="5168" y="46475"/>
                  <a:pt x="6414" y="46567"/>
                  <a:pt x="7630" y="46779"/>
                </a:cubicBezTo>
                <a:cubicBezTo>
                  <a:pt x="7815" y="46705"/>
                  <a:pt x="8010" y="46671"/>
                  <a:pt x="8205" y="46671"/>
                </a:cubicBezTo>
                <a:cubicBezTo>
                  <a:pt x="8490" y="46671"/>
                  <a:pt x="8775" y="46744"/>
                  <a:pt x="9028" y="46871"/>
                </a:cubicBezTo>
                <a:cubicBezTo>
                  <a:pt x="9119" y="46901"/>
                  <a:pt x="9180" y="46992"/>
                  <a:pt x="9241" y="47053"/>
                </a:cubicBezTo>
                <a:cubicBezTo>
                  <a:pt x="10183" y="47266"/>
                  <a:pt x="11125" y="47539"/>
                  <a:pt x="12037" y="47904"/>
                </a:cubicBezTo>
                <a:cubicBezTo>
                  <a:pt x="12220" y="47965"/>
                  <a:pt x="12402" y="48086"/>
                  <a:pt x="12554" y="48208"/>
                </a:cubicBezTo>
                <a:cubicBezTo>
                  <a:pt x="12615" y="48178"/>
                  <a:pt x="12706" y="48178"/>
                  <a:pt x="12767" y="48147"/>
                </a:cubicBezTo>
                <a:cubicBezTo>
                  <a:pt x="13557" y="48117"/>
                  <a:pt x="14287" y="48026"/>
                  <a:pt x="15047" y="47934"/>
                </a:cubicBezTo>
                <a:lnTo>
                  <a:pt x="15594" y="48269"/>
                </a:lnTo>
                <a:cubicBezTo>
                  <a:pt x="16597" y="48390"/>
                  <a:pt x="17539" y="48938"/>
                  <a:pt x="17873" y="49637"/>
                </a:cubicBezTo>
                <a:cubicBezTo>
                  <a:pt x="19515" y="49971"/>
                  <a:pt x="20518" y="50518"/>
                  <a:pt x="22159" y="51369"/>
                </a:cubicBezTo>
                <a:cubicBezTo>
                  <a:pt x="22554" y="51582"/>
                  <a:pt x="22889" y="51855"/>
                  <a:pt x="23162" y="52190"/>
                </a:cubicBezTo>
                <a:cubicBezTo>
                  <a:pt x="23405" y="52342"/>
                  <a:pt x="23709" y="52433"/>
                  <a:pt x="23983" y="52433"/>
                </a:cubicBezTo>
                <a:cubicBezTo>
                  <a:pt x="24013" y="52372"/>
                  <a:pt x="24074" y="52311"/>
                  <a:pt x="24104" y="52220"/>
                </a:cubicBezTo>
                <a:cubicBezTo>
                  <a:pt x="24196" y="52342"/>
                  <a:pt x="24317" y="52463"/>
                  <a:pt x="24439" y="52555"/>
                </a:cubicBezTo>
                <a:cubicBezTo>
                  <a:pt x="24621" y="52707"/>
                  <a:pt x="24864" y="52828"/>
                  <a:pt x="25077" y="52919"/>
                </a:cubicBezTo>
                <a:cubicBezTo>
                  <a:pt x="25320" y="52950"/>
                  <a:pt x="25533" y="52980"/>
                  <a:pt x="25776" y="52980"/>
                </a:cubicBezTo>
                <a:cubicBezTo>
                  <a:pt x="25879" y="53165"/>
                  <a:pt x="26050" y="53266"/>
                  <a:pt x="26235" y="53266"/>
                </a:cubicBezTo>
                <a:cubicBezTo>
                  <a:pt x="26324" y="53266"/>
                  <a:pt x="26417" y="53242"/>
                  <a:pt x="26506" y="53193"/>
                </a:cubicBezTo>
                <a:cubicBezTo>
                  <a:pt x="26567" y="53223"/>
                  <a:pt x="26627" y="53254"/>
                  <a:pt x="26688" y="53254"/>
                </a:cubicBezTo>
                <a:cubicBezTo>
                  <a:pt x="27296" y="53254"/>
                  <a:pt x="27874" y="53223"/>
                  <a:pt x="28451" y="53223"/>
                </a:cubicBezTo>
                <a:cubicBezTo>
                  <a:pt x="28463" y="52964"/>
                  <a:pt x="28593" y="52887"/>
                  <a:pt x="28774" y="52887"/>
                </a:cubicBezTo>
                <a:cubicBezTo>
                  <a:pt x="29033" y="52887"/>
                  <a:pt x="29395" y="53046"/>
                  <a:pt x="29655" y="53046"/>
                </a:cubicBezTo>
                <a:cubicBezTo>
                  <a:pt x="29680" y="53046"/>
                  <a:pt x="29705" y="53044"/>
                  <a:pt x="29728" y="53041"/>
                </a:cubicBezTo>
                <a:cubicBezTo>
                  <a:pt x="29903" y="53217"/>
                  <a:pt x="30162" y="53330"/>
                  <a:pt x="30435" y="53330"/>
                </a:cubicBezTo>
                <a:cubicBezTo>
                  <a:pt x="30493" y="53330"/>
                  <a:pt x="30551" y="53325"/>
                  <a:pt x="30609" y="53314"/>
                </a:cubicBezTo>
                <a:cubicBezTo>
                  <a:pt x="30974" y="53223"/>
                  <a:pt x="31369" y="53162"/>
                  <a:pt x="31551" y="52828"/>
                </a:cubicBezTo>
                <a:cubicBezTo>
                  <a:pt x="31825" y="52342"/>
                  <a:pt x="31969" y="52099"/>
                  <a:pt x="32209" y="52099"/>
                </a:cubicBezTo>
                <a:cubicBezTo>
                  <a:pt x="32448" y="52099"/>
                  <a:pt x="32782" y="52342"/>
                  <a:pt x="33436" y="52828"/>
                </a:cubicBezTo>
                <a:cubicBezTo>
                  <a:pt x="33497" y="52889"/>
                  <a:pt x="33588" y="52980"/>
                  <a:pt x="33618" y="52980"/>
                </a:cubicBezTo>
                <a:cubicBezTo>
                  <a:pt x="33706" y="52998"/>
                  <a:pt x="33824" y="53015"/>
                  <a:pt x="33914" y="53015"/>
                </a:cubicBezTo>
                <a:cubicBezTo>
                  <a:pt x="33980" y="53015"/>
                  <a:pt x="34031" y="53006"/>
                  <a:pt x="34044" y="52980"/>
                </a:cubicBezTo>
                <a:cubicBezTo>
                  <a:pt x="34135" y="52707"/>
                  <a:pt x="34409" y="52676"/>
                  <a:pt x="34743" y="52676"/>
                </a:cubicBezTo>
                <a:cubicBezTo>
                  <a:pt x="34743" y="52737"/>
                  <a:pt x="34682" y="52798"/>
                  <a:pt x="34652" y="52859"/>
                </a:cubicBezTo>
                <a:cubicBezTo>
                  <a:pt x="34500" y="52980"/>
                  <a:pt x="34348" y="53071"/>
                  <a:pt x="34591" y="53284"/>
                </a:cubicBezTo>
                <a:cubicBezTo>
                  <a:pt x="34755" y="53448"/>
                  <a:pt x="34919" y="53558"/>
                  <a:pt x="35083" y="53558"/>
                </a:cubicBezTo>
                <a:cubicBezTo>
                  <a:pt x="35132" y="53558"/>
                  <a:pt x="35181" y="53548"/>
                  <a:pt x="35229" y="53527"/>
                </a:cubicBezTo>
                <a:cubicBezTo>
                  <a:pt x="35412" y="53449"/>
                  <a:pt x="35622" y="53427"/>
                  <a:pt x="35843" y="53427"/>
                </a:cubicBezTo>
                <a:cubicBezTo>
                  <a:pt x="36139" y="53427"/>
                  <a:pt x="36454" y="53466"/>
                  <a:pt x="36749" y="53466"/>
                </a:cubicBezTo>
                <a:cubicBezTo>
                  <a:pt x="36886" y="53193"/>
                  <a:pt x="37138" y="53102"/>
                  <a:pt x="37446" y="53102"/>
                </a:cubicBezTo>
                <a:cubicBezTo>
                  <a:pt x="37686" y="53102"/>
                  <a:pt x="37959" y="53157"/>
                  <a:pt x="38238" y="53223"/>
                </a:cubicBezTo>
                <a:cubicBezTo>
                  <a:pt x="38307" y="53238"/>
                  <a:pt x="38375" y="53246"/>
                  <a:pt x="38443" y="53246"/>
                </a:cubicBezTo>
                <a:cubicBezTo>
                  <a:pt x="38645" y="53246"/>
                  <a:pt x="38839" y="53178"/>
                  <a:pt x="38998" y="53041"/>
                </a:cubicBezTo>
                <a:cubicBezTo>
                  <a:pt x="39150" y="52946"/>
                  <a:pt x="39314" y="52898"/>
                  <a:pt x="39482" y="52898"/>
                </a:cubicBezTo>
                <a:cubicBezTo>
                  <a:pt x="39583" y="52898"/>
                  <a:pt x="39686" y="52916"/>
                  <a:pt x="39789" y="52950"/>
                </a:cubicBezTo>
                <a:cubicBezTo>
                  <a:pt x="40336" y="53041"/>
                  <a:pt x="40883" y="53162"/>
                  <a:pt x="41430" y="53314"/>
                </a:cubicBezTo>
                <a:cubicBezTo>
                  <a:pt x="41526" y="53341"/>
                  <a:pt x="41565" y="53347"/>
                  <a:pt x="41575" y="53348"/>
                </a:cubicBezTo>
                <a:lnTo>
                  <a:pt x="41575" y="53348"/>
                </a:lnTo>
                <a:cubicBezTo>
                  <a:pt x="41574" y="53348"/>
                  <a:pt x="41573" y="53348"/>
                  <a:pt x="41573" y="53348"/>
                </a:cubicBezTo>
                <a:cubicBezTo>
                  <a:pt x="41552" y="53348"/>
                  <a:pt x="41478" y="53358"/>
                  <a:pt x="41582" y="53497"/>
                </a:cubicBezTo>
                <a:cubicBezTo>
                  <a:pt x="41643" y="53558"/>
                  <a:pt x="41582" y="53770"/>
                  <a:pt x="41491" y="53770"/>
                </a:cubicBezTo>
                <a:lnTo>
                  <a:pt x="41400" y="53770"/>
                </a:lnTo>
                <a:cubicBezTo>
                  <a:pt x="42433" y="53922"/>
                  <a:pt x="43436" y="54257"/>
                  <a:pt x="44743" y="54470"/>
                </a:cubicBezTo>
                <a:cubicBezTo>
                  <a:pt x="45169" y="54530"/>
                  <a:pt x="45594" y="54591"/>
                  <a:pt x="45989" y="54652"/>
                </a:cubicBezTo>
                <a:lnTo>
                  <a:pt x="46749" y="54591"/>
                </a:lnTo>
                <a:cubicBezTo>
                  <a:pt x="46962" y="54530"/>
                  <a:pt x="47175" y="54470"/>
                  <a:pt x="47388" y="54409"/>
                </a:cubicBezTo>
                <a:cubicBezTo>
                  <a:pt x="47540" y="54409"/>
                  <a:pt x="47692" y="54470"/>
                  <a:pt x="47844" y="54530"/>
                </a:cubicBezTo>
                <a:cubicBezTo>
                  <a:pt x="47874" y="54591"/>
                  <a:pt x="47904" y="54652"/>
                  <a:pt x="47904" y="54713"/>
                </a:cubicBezTo>
                <a:cubicBezTo>
                  <a:pt x="47874" y="54713"/>
                  <a:pt x="47874" y="54743"/>
                  <a:pt x="47874" y="54743"/>
                </a:cubicBezTo>
                <a:cubicBezTo>
                  <a:pt x="48543" y="54804"/>
                  <a:pt x="49211" y="54865"/>
                  <a:pt x="49910" y="54956"/>
                </a:cubicBezTo>
                <a:cubicBezTo>
                  <a:pt x="51187" y="55017"/>
                  <a:pt x="52464" y="55108"/>
                  <a:pt x="53740" y="55199"/>
                </a:cubicBezTo>
                <a:cubicBezTo>
                  <a:pt x="54561" y="55260"/>
                  <a:pt x="55017" y="55685"/>
                  <a:pt x="55138" y="56172"/>
                </a:cubicBezTo>
                <a:cubicBezTo>
                  <a:pt x="55473" y="56111"/>
                  <a:pt x="55777" y="56080"/>
                  <a:pt x="56111" y="56020"/>
                </a:cubicBezTo>
                <a:cubicBezTo>
                  <a:pt x="56111" y="55959"/>
                  <a:pt x="56111" y="55868"/>
                  <a:pt x="56172" y="55868"/>
                </a:cubicBezTo>
                <a:cubicBezTo>
                  <a:pt x="56354" y="55777"/>
                  <a:pt x="56537" y="55746"/>
                  <a:pt x="56749" y="55746"/>
                </a:cubicBezTo>
                <a:cubicBezTo>
                  <a:pt x="57236" y="55746"/>
                  <a:pt x="57753" y="55746"/>
                  <a:pt x="58269" y="55685"/>
                </a:cubicBezTo>
                <a:lnTo>
                  <a:pt x="582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15518160" y="166904"/>
            <a:ext cx="2687704" cy="2016060"/>
          </a:xfrm>
          <a:custGeom>
            <a:avLst/>
            <a:gdLst/>
            <a:ahLst/>
            <a:cxnLst/>
            <a:rect l="l" t="t" r="r" b="b"/>
            <a:pathLst>
              <a:path w="58270" h="56142" extrusionOk="0">
                <a:moveTo>
                  <a:pt x="1" y="1"/>
                </a:moveTo>
                <a:lnTo>
                  <a:pt x="1" y="45594"/>
                </a:lnTo>
                <a:cubicBezTo>
                  <a:pt x="31" y="45625"/>
                  <a:pt x="61" y="45625"/>
                  <a:pt x="122" y="45685"/>
                </a:cubicBezTo>
                <a:cubicBezTo>
                  <a:pt x="183" y="45777"/>
                  <a:pt x="274" y="45898"/>
                  <a:pt x="335" y="46020"/>
                </a:cubicBezTo>
                <a:cubicBezTo>
                  <a:pt x="1460" y="46050"/>
                  <a:pt x="2615" y="46141"/>
                  <a:pt x="3739" y="46293"/>
                </a:cubicBezTo>
                <a:cubicBezTo>
                  <a:pt x="5168" y="46445"/>
                  <a:pt x="6414" y="46567"/>
                  <a:pt x="7630" y="46749"/>
                </a:cubicBezTo>
                <a:cubicBezTo>
                  <a:pt x="7820" y="46686"/>
                  <a:pt x="8020" y="46654"/>
                  <a:pt x="8221" y="46654"/>
                </a:cubicBezTo>
                <a:cubicBezTo>
                  <a:pt x="8501" y="46654"/>
                  <a:pt x="8780" y="46716"/>
                  <a:pt x="9028" y="46840"/>
                </a:cubicBezTo>
                <a:cubicBezTo>
                  <a:pt x="9119" y="46901"/>
                  <a:pt x="9180" y="46962"/>
                  <a:pt x="9241" y="47053"/>
                </a:cubicBezTo>
                <a:cubicBezTo>
                  <a:pt x="10214" y="47266"/>
                  <a:pt x="11125" y="47540"/>
                  <a:pt x="12037" y="47904"/>
                </a:cubicBezTo>
                <a:cubicBezTo>
                  <a:pt x="12220" y="47965"/>
                  <a:pt x="12402" y="48056"/>
                  <a:pt x="12554" y="48178"/>
                </a:cubicBezTo>
                <a:cubicBezTo>
                  <a:pt x="12615" y="48178"/>
                  <a:pt x="12706" y="48147"/>
                  <a:pt x="12767" y="48147"/>
                </a:cubicBezTo>
                <a:cubicBezTo>
                  <a:pt x="13557" y="48117"/>
                  <a:pt x="14287" y="47995"/>
                  <a:pt x="15047" y="47935"/>
                </a:cubicBezTo>
                <a:lnTo>
                  <a:pt x="15594" y="48239"/>
                </a:lnTo>
                <a:cubicBezTo>
                  <a:pt x="16597" y="48360"/>
                  <a:pt x="17539" y="48938"/>
                  <a:pt x="17873" y="49637"/>
                </a:cubicBezTo>
                <a:cubicBezTo>
                  <a:pt x="19515" y="49941"/>
                  <a:pt x="20518" y="50488"/>
                  <a:pt x="22159" y="51369"/>
                </a:cubicBezTo>
                <a:cubicBezTo>
                  <a:pt x="22554" y="51552"/>
                  <a:pt x="22889" y="51825"/>
                  <a:pt x="23162" y="52190"/>
                </a:cubicBezTo>
                <a:cubicBezTo>
                  <a:pt x="23405" y="52312"/>
                  <a:pt x="23709" y="52403"/>
                  <a:pt x="23983" y="52433"/>
                </a:cubicBezTo>
                <a:cubicBezTo>
                  <a:pt x="24013" y="52342"/>
                  <a:pt x="24074" y="52281"/>
                  <a:pt x="24104" y="52220"/>
                </a:cubicBezTo>
                <a:cubicBezTo>
                  <a:pt x="24196" y="52342"/>
                  <a:pt x="24317" y="52433"/>
                  <a:pt x="24439" y="52524"/>
                </a:cubicBezTo>
                <a:cubicBezTo>
                  <a:pt x="24621" y="52676"/>
                  <a:pt x="24864" y="52798"/>
                  <a:pt x="25077" y="52920"/>
                </a:cubicBezTo>
                <a:cubicBezTo>
                  <a:pt x="25320" y="52920"/>
                  <a:pt x="25533" y="52950"/>
                  <a:pt x="25776" y="52980"/>
                </a:cubicBezTo>
                <a:cubicBezTo>
                  <a:pt x="25883" y="53151"/>
                  <a:pt x="26064" y="53247"/>
                  <a:pt x="26258" y="53247"/>
                </a:cubicBezTo>
                <a:cubicBezTo>
                  <a:pt x="26340" y="53247"/>
                  <a:pt x="26424" y="53229"/>
                  <a:pt x="26506" y="53193"/>
                </a:cubicBezTo>
                <a:cubicBezTo>
                  <a:pt x="26567" y="53223"/>
                  <a:pt x="26627" y="53223"/>
                  <a:pt x="26688" y="53254"/>
                </a:cubicBezTo>
                <a:cubicBezTo>
                  <a:pt x="27296" y="53254"/>
                  <a:pt x="27874" y="53223"/>
                  <a:pt x="28451" y="53193"/>
                </a:cubicBezTo>
                <a:cubicBezTo>
                  <a:pt x="28463" y="52944"/>
                  <a:pt x="28596" y="52871"/>
                  <a:pt x="28778" y="52871"/>
                </a:cubicBezTo>
                <a:cubicBezTo>
                  <a:pt x="29036" y="52871"/>
                  <a:pt x="29393" y="53016"/>
                  <a:pt x="29650" y="53016"/>
                </a:cubicBezTo>
                <a:cubicBezTo>
                  <a:pt x="29677" y="53016"/>
                  <a:pt x="29703" y="53014"/>
                  <a:pt x="29728" y="53011"/>
                </a:cubicBezTo>
                <a:cubicBezTo>
                  <a:pt x="29914" y="53224"/>
                  <a:pt x="30194" y="53320"/>
                  <a:pt x="30486" y="53320"/>
                </a:cubicBezTo>
                <a:cubicBezTo>
                  <a:pt x="30527" y="53320"/>
                  <a:pt x="30568" y="53318"/>
                  <a:pt x="30609" y="53315"/>
                </a:cubicBezTo>
                <a:cubicBezTo>
                  <a:pt x="30974" y="53223"/>
                  <a:pt x="31369" y="53132"/>
                  <a:pt x="31551" y="52828"/>
                </a:cubicBezTo>
                <a:cubicBezTo>
                  <a:pt x="31823" y="52331"/>
                  <a:pt x="31967" y="52087"/>
                  <a:pt x="32203" y="52087"/>
                </a:cubicBezTo>
                <a:cubicBezTo>
                  <a:pt x="32443" y="52087"/>
                  <a:pt x="32777" y="52338"/>
                  <a:pt x="33436" y="52828"/>
                </a:cubicBezTo>
                <a:cubicBezTo>
                  <a:pt x="33497" y="52859"/>
                  <a:pt x="33588" y="52950"/>
                  <a:pt x="33618" y="52950"/>
                </a:cubicBezTo>
                <a:cubicBezTo>
                  <a:pt x="33711" y="52968"/>
                  <a:pt x="33837" y="52998"/>
                  <a:pt x="33928" y="52998"/>
                </a:cubicBezTo>
                <a:cubicBezTo>
                  <a:pt x="33987" y="52998"/>
                  <a:pt x="34032" y="52986"/>
                  <a:pt x="34044" y="52950"/>
                </a:cubicBezTo>
                <a:cubicBezTo>
                  <a:pt x="34121" y="52744"/>
                  <a:pt x="34328" y="52669"/>
                  <a:pt x="34593" y="52669"/>
                </a:cubicBezTo>
                <a:cubicBezTo>
                  <a:pt x="34641" y="52669"/>
                  <a:pt x="34691" y="52672"/>
                  <a:pt x="34743" y="52676"/>
                </a:cubicBezTo>
                <a:cubicBezTo>
                  <a:pt x="34743" y="52737"/>
                  <a:pt x="34682" y="52798"/>
                  <a:pt x="34652" y="52828"/>
                </a:cubicBezTo>
                <a:cubicBezTo>
                  <a:pt x="34500" y="52950"/>
                  <a:pt x="34348" y="53041"/>
                  <a:pt x="34591" y="53254"/>
                </a:cubicBezTo>
                <a:cubicBezTo>
                  <a:pt x="34751" y="53414"/>
                  <a:pt x="34912" y="53540"/>
                  <a:pt x="35072" y="53540"/>
                </a:cubicBezTo>
                <a:cubicBezTo>
                  <a:pt x="35125" y="53540"/>
                  <a:pt x="35177" y="53527"/>
                  <a:pt x="35229" y="53497"/>
                </a:cubicBezTo>
                <a:cubicBezTo>
                  <a:pt x="35412" y="53419"/>
                  <a:pt x="35622" y="53397"/>
                  <a:pt x="35843" y="53397"/>
                </a:cubicBezTo>
                <a:cubicBezTo>
                  <a:pt x="36139" y="53397"/>
                  <a:pt x="36454" y="53436"/>
                  <a:pt x="36749" y="53436"/>
                </a:cubicBezTo>
                <a:cubicBezTo>
                  <a:pt x="36886" y="53163"/>
                  <a:pt x="37138" y="53072"/>
                  <a:pt x="37446" y="53072"/>
                </a:cubicBezTo>
                <a:cubicBezTo>
                  <a:pt x="37686" y="53072"/>
                  <a:pt x="37959" y="53127"/>
                  <a:pt x="38238" y="53193"/>
                </a:cubicBezTo>
                <a:cubicBezTo>
                  <a:pt x="38314" y="53206"/>
                  <a:pt x="38384" y="53213"/>
                  <a:pt x="38454" y="53213"/>
                </a:cubicBezTo>
                <a:cubicBezTo>
                  <a:pt x="38552" y="53213"/>
                  <a:pt x="38648" y="53198"/>
                  <a:pt x="38755" y="53163"/>
                </a:cubicBezTo>
                <a:cubicBezTo>
                  <a:pt x="38846" y="53163"/>
                  <a:pt x="38938" y="53102"/>
                  <a:pt x="39029" y="53041"/>
                </a:cubicBezTo>
                <a:cubicBezTo>
                  <a:pt x="39029" y="53011"/>
                  <a:pt x="39059" y="53011"/>
                  <a:pt x="39059" y="53011"/>
                </a:cubicBezTo>
                <a:cubicBezTo>
                  <a:pt x="39211" y="52916"/>
                  <a:pt x="39375" y="52868"/>
                  <a:pt x="39536" y="52868"/>
                </a:cubicBezTo>
                <a:cubicBezTo>
                  <a:pt x="39632" y="52868"/>
                  <a:pt x="39728" y="52885"/>
                  <a:pt x="39819" y="52920"/>
                </a:cubicBezTo>
                <a:cubicBezTo>
                  <a:pt x="40366" y="53041"/>
                  <a:pt x="40913" y="53163"/>
                  <a:pt x="41460" y="53284"/>
                </a:cubicBezTo>
                <a:cubicBezTo>
                  <a:pt x="41557" y="53311"/>
                  <a:pt x="41595" y="53317"/>
                  <a:pt x="41605" y="53318"/>
                </a:cubicBezTo>
                <a:lnTo>
                  <a:pt x="41605" y="53318"/>
                </a:lnTo>
                <a:cubicBezTo>
                  <a:pt x="41605" y="53318"/>
                  <a:pt x="41604" y="53318"/>
                  <a:pt x="41603" y="53318"/>
                </a:cubicBezTo>
                <a:cubicBezTo>
                  <a:pt x="41583" y="53318"/>
                  <a:pt x="41508" y="53328"/>
                  <a:pt x="41612" y="53467"/>
                </a:cubicBezTo>
                <a:cubicBezTo>
                  <a:pt x="41643" y="53558"/>
                  <a:pt x="41612" y="53740"/>
                  <a:pt x="41521" y="53740"/>
                </a:cubicBezTo>
                <a:lnTo>
                  <a:pt x="41400" y="53740"/>
                </a:lnTo>
                <a:cubicBezTo>
                  <a:pt x="42433" y="53923"/>
                  <a:pt x="43436" y="54257"/>
                  <a:pt x="44743" y="54439"/>
                </a:cubicBezTo>
                <a:cubicBezTo>
                  <a:pt x="45169" y="54530"/>
                  <a:pt x="45594" y="54561"/>
                  <a:pt x="45989" y="54622"/>
                </a:cubicBezTo>
                <a:lnTo>
                  <a:pt x="46749" y="54561"/>
                </a:lnTo>
                <a:cubicBezTo>
                  <a:pt x="46962" y="54500"/>
                  <a:pt x="47175" y="54439"/>
                  <a:pt x="47388" y="54409"/>
                </a:cubicBezTo>
                <a:cubicBezTo>
                  <a:pt x="47540" y="54409"/>
                  <a:pt x="47692" y="54439"/>
                  <a:pt x="47844" y="54500"/>
                </a:cubicBezTo>
                <a:cubicBezTo>
                  <a:pt x="47874" y="54561"/>
                  <a:pt x="47904" y="54622"/>
                  <a:pt x="47904" y="54682"/>
                </a:cubicBezTo>
                <a:cubicBezTo>
                  <a:pt x="47874" y="54713"/>
                  <a:pt x="47874" y="54713"/>
                  <a:pt x="47874" y="54743"/>
                </a:cubicBezTo>
                <a:cubicBezTo>
                  <a:pt x="48543" y="54804"/>
                  <a:pt x="49211" y="54865"/>
                  <a:pt x="49910" y="54956"/>
                </a:cubicBezTo>
                <a:cubicBezTo>
                  <a:pt x="51187" y="55017"/>
                  <a:pt x="52464" y="55078"/>
                  <a:pt x="53740" y="55169"/>
                </a:cubicBezTo>
                <a:cubicBezTo>
                  <a:pt x="54561" y="55230"/>
                  <a:pt x="55017" y="55686"/>
                  <a:pt x="55138" y="56141"/>
                </a:cubicBezTo>
                <a:cubicBezTo>
                  <a:pt x="55473" y="56111"/>
                  <a:pt x="55777" y="56050"/>
                  <a:pt x="56111" y="55989"/>
                </a:cubicBezTo>
                <a:cubicBezTo>
                  <a:pt x="56111" y="55929"/>
                  <a:pt x="56111" y="55837"/>
                  <a:pt x="56172" y="55837"/>
                </a:cubicBezTo>
                <a:cubicBezTo>
                  <a:pt x="56354" y="55777"/>
                  <a:pt x="56537" y="55716"/>
                  <a:pt x="56749" y="55716"/>
                </a:cubicBezTo>
                <a:cubicBezTo>
                  <a:pt x="56892" y="55725"/>
                  <a:pt x="57037" y="55729"/>
                  <a:pt x="57184" y="55729"/>
                </a:cubicBezTo>
                <a:cubicBezTo>
                  <a:pt x="57538" y="55729"/>
                  <a:pt x="57904" y="55707"/>
                  <a:pt x="58269" y="55686"/>
                </a:cubicBezTo>
                <a:lnTo>
                  <a:pt x="582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4"/>
          <p:cNvGrpSpPr/>
          <p:nvPr/>
        </p:nvGrpSpPr>
        <p:grpSpPr>
          <a:xfrm>
            <a:off x="15512099" y="174695"/>
            <a:ext cx="2692002" cy="1941322"/>
            <a:chOff x="6789761" y="2984154"/>
            <a:chExt cx="1952424" cy="1808572"/>
          </a:xfrm>
        </p:grpSpPr>
        <p:sp>
          <p:nvSpPr>
            <p:cNvPr id="31" name="Google Shape;31;p4"/>
            <p:cNvSpPr/>
            <p:nvPr/>
          </p:nvSpPr>
          <p:spPr>
            <a:xfrm>
              <a:off x="7846280" y="4476945"/>
              <a:ext cx="12245" cy="9568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149" y="0"/>
                  </a:moveTo>
                  <a:cubicBezTo>
                    <a:pt x="115" y="0"/>
                    <a:pt x="92" y="15"/>
                    <a:pt x="92" y="61"/>
                  </a:cubicBezTo>
                  <a:cubicBezTo>
                    <a:pt x="31" y="122"/>
                    <a:pt x="1" y="213"/>
                    <a:pt x="92" y="243"/>
                  </a:cubicBezTo>
                  <a:cubicBezTo>
                    <a:pt x="133" y="271"/>
                    <a:pt x="168" y="286"/>
                    <a:pt x="199" y="286"/>
                  </a:cubicBezTo>
                  <a:cubicBezTo>
                    <a:pt x="238" y="286"/>
                    <a:pt x="271" y="263"/>
                    <a:pt x="305" y="213"/>
                  </a:cubicBezTo>
                  <a:cubicBezTo>
                    <a:pt x="366" y="152"/>
                    <a:pt x="335" y="61"/>
                    <a:pt x="274" y="31"/>
                  </a:cubicBezTo>
                  <a:cubicBezTo>
                    <a:pt x="229" y="15"/>
                    <a:pt x="183" y="0"/>
                    <a:pt x="14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8118798" y="3023731"/>
              <a:ext cx="92570" cy="63230"/>
            </a:xfrm>
            <a:custGeom>
              <a:avLst/>
              <a:gdLst/>
              <a:ahLst/>
              <a:cxnLst/>
              <a:rect l="l" t="t" r="r" b="b"/>
              <a:pathLst>
                <a:path w="2767" h="1890" extrusionOk="0">
                  <a:moveTo>
                    <a:pt x="987" y="0"/>
                  </a:moveTo>
                  <a:cubicBezTo>
                    <a:pt x="651" y="0"/>
                    <a:pt x="320" y="26"/>
                    <a:pt x="1" y="64"/>
                  </a:cubicBezTo>
                  <a:cubicBezTo>
                    <a:pt x="122" y="368"/>
                    <a:pt x="366" y="550"/>
                    <a:pt x="274" y="854"/>
                  </a:cubicBezTo>
                  <a:cubicBezTo>
                    <a:pt x="244" y="1067"/>
                    <a:pt x="578" y="1219"/>
                    <a:pt x="518" y="1553"/>
                  </a:cubicBezTo>
                  <a:cubicBezTo>
                    <a:pt x="501" y="1651"/>
                    <a:pt x="643" y="1679"/>
                    <a:pt x="815" y="1679"/>
                  </a:cubicBezTo>
                  <a:cubicBezTo>
                    <a:pt x="964" y="1679"/>
                    <a:pt x="1135" y="1658"/>
                    <a:pt x="1247" y="1644"/>
                  </a:cubicBezTo>
                  <a:cubicBezTo>
                    <a:pt x="1260" y="1643"/>
                    <a:pt x="1273" y="1642"/>
                    <a:pt x="1285" y="1642"/>
                  </a:cubicBezTo>
                  <a:cubicBezTo>
                    <a:pt x="1517" y="1642"/>
                    <a:pt x="1614" y="1890"/>
                    <a:pt x="1821" y="1890"/>
                  </a:cubicBezTo>
                  <a:cubicBezTo>
                    <a:pt x="1832" y="1890"/>
                    <a:pt x="1843" y="1889"/>
                    <a:pt x="1855" y="1888"/>
                  </a:cubicBezTo>
                  <a:cubicBezTo>
                    <a:pt x="1946" y="1857"/>
                    <a:pt x="2007" y="1766"/>
                    <a:pt x="1977" y="1675"/>
                  </a:cubicBezTo>
                  <a:cubicBezTo>
                    <a:pt x="1916" y="1432"/>
                    <a:pt x="2098" y="1219"/>
                    <a:pt x="2341" y="1219"/>
                  </a:cubicBezTo>
                  <a:cubicBezTo>
                    <a:pt x="2585" y="1219"/>
                    <a:pt x="2311" y="1462"/>
                    <a:pt x="2402" y="1584"/>
                  </a:cubicBezTo>
                  <a:cubicBezTo>
                    <a:pt x="2463" y="1644"/>
                    <a:pt x="2524" y="1705"/>
                    <a:pt x="2585" y="1705"/>
                  </a:cubicBezTo>
                  <a:cubicBezTo>
                    <a:pt x="2676" y="1675"/>
                    <a:pt x="2706" y="1614"/>
                    <a:pt x="2706" y="1523"/>
                  </a:cubicBezTo>
                  <a:cubicBezTo>
                    <a:pt x="2766" y="1103"/>
                    <a:pt x="2057" y="33"/>
                    <a:pt x="1629" y="33"/>
                  </a:cubicBezTo>
                  <a:cubicBezTo>
                    <a:pt x="1624" y="33"/>
                    <a:pt x="1618" y="33"/>
                    <a:pt x="1612" y="33"/>
                  </a:cubicBezTo>
                  <a:cubicBezTo>
                    <a:pt x="1403" y="10"/>
                    <a:pt x="1194" y="0"/>
                    <a:pt x="98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74004" y="4669144"/>
              <a:ext cx="68181" cy="60888"/>
            </a:xfrm>
            <a:custGeom>
              <a:avLst/>
              <a:gdLst/>
              <a:ahLst/>
              <a:cxnLst/>
              <a:rect l="l" t="t" r="r" b="b"/>
              <a:pathLst>
                <a:path w="2038" h="1820" extrusionOk="0">
                  <a:moveTo>
                    <a:pt x="1882" y="0"/>
                  </a:moveTo>
                  <a:cubicBezTo>
                    <a:pt x="1847" y="0"/>
                    <a:pt x="1809" y="15"/>
                    <a:pt x="1764" y="61"/>
                  </a:cubicBezTo>
                  <a:cubicBezTo>
                    <a:pt x="1642" y="182"/>
                    <a:pt x="1764" y="274"/>
                    <a:pt x="1855" y="365"/>
                  </a:cubicBezTo>
                  <a:cubicBezTo>
                    <a:pt x="1916" y="486"/>
                    <a:pt x="2037" y="547"/>
                    <a:pt x="1885" y="730"/>
                  </a:cubicBezTo>
                  <a:cubicBezTo>
                    <a:pt x="1784" y="692"/>
                    <a:pt x="1676" y="681"/>
                    <a:pt x="1565" y="681"/>
                  </a:cubicBezTo>
                  <a:cubicBezTo>
                    <a:pt x="1378" y="681"/>
                    <a:pt x="1182" y="714"/>
                    <a:pt x="990" y="714"/>
                  </a:cubicBezTo>
                  <a:cubicBezTo>
                    <a:pt x="923" y="714"/>
                    <a:pt x="857" y="710"/>
                    <a:pt x="791" y="699"/>
                  </a:cubicBezTo>
                  <a:cubicBezTo>
                    <a:pt x="761" y="692"/>
                    <a:pt x="729" y="688"/>
                    <a:pt x="698" y="688"/>
                  </a:cubicBezTo>
                  <a:cubicBezTo>
                    <a:pt x="605" y="688"/>
                    <a:pt x="525" y="722"/>
                    <a:pt x="548" y="790"/>
                  </a:cubicBezTo>
                  <a:cubicBezTo>
                    <a:pt x="700" y="1277"/>
                    <a:pt x="123" y="1368"/>
                    <a:pt x="1" y="1793"/>
                  </a:cubicBezTo>
                  <a:cubicBezTo>
                    <a:pt x="132" y="1810"/>
                    <a:pt x="257" y="1819"/>
                    <a:pt x="373" y="1819"/>
                  </a:cubicBezTo>
                  <a:cubicBezTo>
                    <a:pt x="877" y="1819"/>
                    <a:pt x="1222" y="1659"/>
                    <a:pt x="1247" y="1337"/>
                  </a:cubicBezTo>
                  <a:cubicBezTo>
                    <a:pt x="1263" y="982"/>
                    <a:pt x="1425" y="884"/>
                    <a:pt x="1592" y="884"/>
                  </a:cubicBezTo>
                  <a:cubicBezTo>
                    <a:pt x="1739" y="884"/>
                    <a:pt x="1889" y="960"/>
                    <a:pt x="1946" y="1003"/>
                  </a:cubicBezTo>
                  <a:lnTo>
                    <a:pt x="1977" y="1003"/>
                  </a:lnTo>
                  <a:lnTo>
                    <a:pt x="1977" y="30"/>
                  </a:lnTo>
                  <a:cubicBezTo>
                    <a:pt x="1946" y="15"/>
                    <a:pt x="1916" y="0"/>
                    <a:pt x="18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8427982" y="3558541"/>
              <a:ext cx="77281" cy="84942"/>
            </a:xfrm>
            <a:custGeom>
              <a:avLst/>
              <a:gdLst/>
              <a:ahLst/>
              <a:cxnLst/>
              <a:rect l="l" t="t" r="r" b="b"/>
              <a:pathLst>
                <a:path w="2310" h="2539" extrusionOk="0">
                  <a:moveTo>
                    <a:pt x="691" y="0"/>
                  </a:moveTo>
                  <a:cubicBezTo>
                    <a:pt x="461" y="0"/>
                    <a:pt x="1" y="471"/>
                    <a:pt x="30" y="643"/>
                  </a:cubicBezTo>
                  <a:cubicBezTo>
                    <a:pt x="30" y="765"/>
                    <a:pt x="121" y="765"/>
                    <a:pt x="212" y="765"/>
                  </a:cubicBezTo>
                  <a:cubicBezTo>
                    <a:pt x="242" y="765"/>
                    <a:pt x="303" y="735"/>
                    <a:pt x="372" y="735"/>
                  </a:cubicBezTo>
                  <a:cubicBezTo>
                    <a:pt x="440" y="735"/>
                    <a:pt x="516" y="765"/>
                    <a:pt x="577" y="887"/>
                  </a:cubicBezTo>
                  <a:cubicBezTo>
                    <a:pt x="455" y="1130"/>
                    <a:pt x="90" y="1251"/>
                    <a:pt x="30" y="1586"/>
                  </a:cubicBezTo>
                  <a:cubicBezTo>
                    <a:pt x="90" y="1616"/>
                    <a:pt x="151" y="1646"/>
                    <a:pt x="212" y="1646"/>
                  </a:cubicBezTo>
                  <a:cubicBezTo>
                    <a:pt x="362" y="1646"/>
                    <a:pt x="520" y="1629"/>
                    <a:pt x="666" y="1629"/>
                  </a:cubicBezTo>
                  <a:cubicBezTo>
                    <a:pt x="996" y="1629"/>
                    <a:pt x="1266" y="1717"/>
                    <a:pt x="1245" y="2285"/>
                  </a:cubicBezTo>
                  <a:cubicBezTo>
                    <a:pt x="1245" y="2454"/>
                    <a:pt x="1358" y="2538"/>
                    <a:pt x="1505" y="2538"/>
                  </a:cubicBezTo>
                  <a:cubicBezTo>
                    <a:pt x="1623" y="2538"/>
                    <a:pt x="1762" y="2484"/>
                    <a:pt x="1884" y="2376"/>
                  </a:cubicBezTo>
                  <a:cubicBezTo>
                    <a:pt x="2279" y="2042"/>
                    <a:pt x="2309" y="1950"/>
                    <a:pt x="2036" y="1738"/>
                  </a:cubicBezTo>
                  <a:cubicBezTo>
                    <a:pt x="1762" y="1525"/>
                    <a:pt x="1397" y="1616"/>
                    <a:pt x="1428" y="1191"/>
                  </a:cubicBezTo>
                  <a:cubicBezTo>
                    <a:pt x="1397" y="1160"/>
                    <a:pt x="1337" y="1160"/>
                    <a:pt x="1276" y="1160"/>
                  </a:cubicBezTo>
                  <a:cubicBezTo>
                    <a:pt x="1245" y="1163"/>
                    <a:pt x="1217" y="1165"/>
                    <a:pt x="1192" y="1165"/>
                  </a:cubicBezTo>
                  <a:cubicBezTo>
                    <a:pt x="974" y="1165"/>
                    <a:pt x="990" y="1047"/>
                    <a:pt x="1154" y="856"/>
                  </a:cubicBezTo>
                  <a:cubicBezTo>
                    <a:pt x="1245" y="735"/>
                    <a:pt x="1367" y="643"/>
                    <a:pt x="1245" y="491"/>
                  </a:cubicBezTo>
                  <a:cubicBezTo>
                    <a:pt x="1124" y="279"/>
                    <a:pt x="941" y="127"/>
                    <a:pt x="729" y="5"/>
                  </a:cubicBezTo>
                  <a:cubicBezTo>
                    <a:pt x="717" y="2"/>
                    <a:pt x="704" y="0"/>
                    <a:pt x="69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87252" y="4738261"/>
              <a:ext cx="52892" cy="54465"/>
            </a:xfrm>
            <a:custGeom>
              <a:avLst/>
              <a:gdLst/>
              <a:ahLst/>
              <a:cxnLst/>
              <a:rect l="l" t="t" r="r" b="b"/>
              <a:pathLst>
                <a:path w="1581" h="1628" extrusionOk="0">
                  <a:moveTo>
                    <a:pt x="1581" y="1"/>
                  </a:moveTo>
                  <a:cubicBezTo>
                    <a:pt x="1307" y="275"/>
                    <a:pt x="1094" y="639"/>
                    <a:pt x="638" y="670"/>
                  </a:cubicBezTo>
                  <a:cubicBezTo>
                    <a:pt x="611" y="666"/>
                    <a:pt x="585" y="664"/>
                    <a:pt x="559" y="664"/>
                  </a:cubicBezTo>
                  <a:cubicBezTo>
                    <a:pt x="380" y="664"/>
                    <a:pt x="228" y="754"/>
                    <a:pt x="122" y="913"/>
                  </a:cubicBezTo>
                  <a:cubicBezTo>
                    <a:pt x="0" y="1186"/>
                    <a:pt x="274" y="1278"/>
                    <a:pt x="365" y="1430"/>
                  </a:cubicBezTo>
                  <a:cubicBezTo>
                    <a:pt x="478" y="1559"/>
                    <a:pt x="591" y="1628"/>
                    <a:pt x="708" y="1628"/>
                  </a:cubicBezTo>
                  <a:cubicBezTo>
                    <a:pt x="812" y="1628"/>
                    <a:pt x="920" y="1574"/>
                    <a:pt x="1034" y="1460"/>
                  </a:cubicBezTo>
                  <a:cubicBezTo>
                    <a:pt x="1186" y="1278"/>
                    <a:pt x="1398" y="1095"/>
                    <a:pt x="1581" y="913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970782" y="2984154"/>
              <a:ext cx="76277" cy="58279"/>
            </a:xfrm>
            <a:custGeom>
              <a:avLst/>
              <a:gdLst/>
              <a:ahLst/>
              <a:cxnLst/>
              <a:rect l="l" t="t" r="r" b="b"/>
              <a:pathLst>
                <a:path w="2280" h="1742" extrusionOk="0">
                  <a:moveTo>
                    <a:pt x="486" y="1"/>
                  </a:moveTo>
                  <a:cubicBezTo>
                    <a:pt x="608" y="365"/>
                    <a:pt x="790" y="669"/>
                    <a:pt x="1064" y="973"/>
                  </a:cubicBezTo>
                  <a:cubicBezTo>
                    <a:pt x="965" y="1004"/>
                    <a:pt x="868" y="1013"/>
                    <a:pt x="774" y="1013"/>
                  </a:cubicBezTo>
                  <a:cubicBezTo>
                    <a:pt x="616" y="1013"/>
                    <a:pt x="465" y="987"/>
                    <a:pt x="323" y="987"/>
                  </a:cubicBezTo>
                  <a:cubicBezTo>
                    <a:pt x="210" y="987"/>
                    <a:pt x="101" y="1004"/>
                    <a:pt x="0" y="1064"/>
                  </a:cubicBezTo>
                  <a:cubicBezTo>
                    <a:pt x="61" y="1368"/>
                    <a:pt x="304" y="1520"/>
                    <a:pt x="486" y="1672"/>
                  </a:cubicBezTo>
                  <a:cubicBezTo>
                    <a:pt x="544" y="1720"/>
                    <a:pt x="602" y="1741"/>
                    <a:pt x="652" y="1741"/>
                  </a:cubicBezTo>
                  <a:cubicBezTo>
                    <a:pt x="760" y="1741"/>
                    <a:pt x="832" y="1645"/>
                    <a:pt x="790" y="1520"/>
                  </a:cubicBezTo>
                  <a:cubicBezTo>
                    <a:pt x="731" y="1302"/>
                    <a:pt x="775" y="1252"/>
                    <a:pt x="880" y="1252"/>
                  </a:cubicBezTo>
                  <a:cubicBezTo>
                    <a:pt x="936" y="1252"/>
                    <a:pt x="1010" y="1267"/>
                    <a:pt x="1094" y="1277"/>
                  </a:cubicBezTo>
                  <a:cubicBezTo>
                    <a:pt x="1201" y="1286"/>
                    <a:pt x="1308" y="1290"/>
                    <a:pt x="1414" y="1290"/>
                  </a:cubicBezTo>
                  <a:cubicBezTo>
                    <a:pt x="1670" y="1290"/>
                    <a:pt x="1922" y="1268"/>
                    <a:pt x="2158" y="1247"/>
                  </a:cubicBezTo>
                  <a:lnTo>
                    <a:pt x="2280" y="1095"/>
                  </a:lnTo>
                  <a:cubicBezTo>
                    <a:pt x="1976" y="821"/>
                    <a:pt x="1672" y="517"/>
                    <a:pt x="1368" y="213"/>
                  </a:cubicBezTo>
                  <a:cubicBezTo>
                    <a:pt x="1307" y="153"/>
                    <a:pt x="1216" y="61"/>
                    <a:pt x="115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161519" y="3707917"/>
              <a:ext cx="80359" cy="77883"/>
            </a:xfrm>
            <a:custGeom>
              <a:avLst/>
              <a:gdLst/>
              <a:ahLst/>
              <a:cxnLst/>
              <a:rect l="l" t="t" r="r" b="b"/>
              <a:pathLst>
                <a:path w="2402" h="2328" extrusionOk="0">
                  <a:moveTo>
                    <a:pt x="1433" y="1"/>
                  </a:moveTo>
                  <a:cubicBezTo>
                    <a:pt x="1384" y="1"/>
                    <a:pt x="1338" y="23"/>
                    <a:pt x="1308" y="69"/>
                  </a:cubicBezTo>
                  <a:lnTo>
                    <a:pt x="548" y="768"/>
                  </a:lnTo>
                  <a:cubicBezTo>
                    <a:pt x="304" y="586"/>
                    <a:pt x="456" y="464"/>
                    <a:pt x="426" y="343"/>
                  </a:cubicBezTo>
                  <a:cubicBezTo>
                    <a:pt x="405" y="278"/>
                    <a:pt x="368" y="214"/>
                    <a:pt x="305" y="214"/>
                  </a:cubicBezTo>
                  <a:cubicBezTo>
                    <a:pt x="279" y="214"/>
                    <a:pt x="249" y="225"/>
                    <a:pt x="213" y="251"/>
                  </a:cubicBezTo>
                  <a:cubicBezTo>
                    <a:pt x="0" y="373"/>
                    <a:pt x="274" y="616"/>
                    <a:pt x="122" y="799"/>
                  </a:cubicBezTo>
                  <a:cubicBezTo>
                    <a:pt x="68" y="826"/>
                    <a:pt x="183" y="925"/>
                    <a:pt x="337" y="925"/>
                  </a:cubicBezTo>
                  <a:cubicBezTo>
                    <a:pt x="356" y="925"/>
                    <a:pt x="376" y="923"/>
                    <a:pt x="396" y="920"/>
                  </a:cubicBezTo>
                  <a:cubicBezTo>
                    <a:pt x="428" y="915"/>
                    <a:pt x="458" y="912"/>
                    <a:pt x="486" y="912"/>
                  </a:cubicBezTo>
                  <a:cubicBezTo>
                    <a:pt x="777" y="912"/>
                    <a:pt x="870" y="1182"/>
                    <a:pt x="1064" y="1376"/>
                  </a:cubicBezTo>
                  <a:cubicBezTo>
                    <a:pt x="1247" y="1558"/>
                    <a:pt x="1004" y="1619"/>
                    <a:pt x="912" y="1741"/>
                  </a:cubicBezTo>
                  <a:cubicBezTo>
                    <a:pt x="730" y="1923"/>
                    <a:pt x="852" y="2045"/>
                    <a:pt x="973" y="2197"/>
                  </a:cubicBezTo>
                  <a:cubicBezTo>
                    <a:pt x="1057" y="2280"/>
                    <a:pt x="1131" y="2327"/>
                    <a:pt x="1206" y="2327"/>
                  </a:cubicBezTo>
                  <a:cubicBezTo>
                    <a:pt x="1268" y="2327"/>
                    <a:pt x="1330" y="2296"/>
                    <a:pt x="1399" y="2227"/>
                  </a:cubicBezTo>
                  <a:cubicBezTo>
                    <a:pt x="1486" y="2119"/>
                    <a:pt x="1634" y="2103"/>
                    <a:pt x="1790" y="2103"/>
                  </a:cubicBezTo>
                  <a:cubicBezTo>
                    <a:pt x="1852" y="2103"/>
                    <a:pt x="1915" y="2106"/>
                    <a:pt x="1976" y="2106"/>
                  </a:cubicBezTo>
                  <a:cubicBezTo>
                    <a:pt x="2159" y="2075"/>
                    <a:pt x="2402" y="1923"/>
                    <a:pt x="2280" y="1680"/>
                  </a:cubicBezTo>
                  <a:cubicBezTo>
                    <a:pt x="2164" y="1447"/>
                    <a:pt x="1964" y="1131"/>
                    <a:pt x="1707" y="1131"/>
                  </a:cubicBezTo>
                  <a:cubicBezTo>
                    <a:pt x="1696" y="1131"/>
                    <a:pt x="1684" y="1132"/>
                    <a:pt x="1672" y="1133"/>
                  </a:cubicBezTo>
                  <a:cubicBezTo>
                    <a:pt x="1609" y="1142"/>
                    <a:pt x="1557" y="1146"/>
                    <a:pt x="1516" y="1146"/>
                  </a:cubicBezTo>
                  <a:cubicBezTo>
                    <a:pt x="1280" y="1146"/>
                    <a:pt x="1368" y="1005"/>
                    <a:pt x="1368" y="799"/>
                  </a:cubicBezTo>
                  <a:cubicBezTo>
                    <a:pt x="1338" y="586"/>
                    <a:pt x="1429" y="403"/>
                    <a:pt x="1581" y="251"/>
                  </a:cubicBezTo>
                  <a:cubicBezTo>
                    <a:pt x="1642" y="191"/>
                    <a:pt x="1642" y="99"/>
                    <a:pt x="1581" y="69"/>
                  </a:cubicBezTo>
                  <a:cubicBezTo>
                    <a:pt x="1535" y="23"/>
                    <a:pt x="1482" y="1"/>
                    <a:pt x="143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7820018" y="4446367"/>
              <a:ext cx="62929" cy="55569"/>
            </a:xfrm>
            <a:custGeom>
              <a:avLst/>
              <a:gdLst/>
              <a:ahLst/>
              <a:cxnLst/>
              <a:rect l="l" t="t" r="r" b="b"/>
              <a:pathLst>
                <a:path w="1881" h="1661" extrusionOk="0">
                  <a:moveTo>
                    <a:pt x="926" y="914"/>
                  </a:moveTo>
                  <a:cubicBezTo>
                    <a:pt x="961" y="914"/>
                    <a:pt x="999" y="929"/>
                    <a:pt x="1029" y="945"/>
                  </a:cubicBezTo>
                  <a:cubicBezTo>
                    <a:pt x="1120" y="975"/>
                    <a:pt x="1120" y="1066"/>
                    <a:pt x="1059" y="1127"/>
                  </a:cubicBezTo>
                  <a:cubicBezTo>
                    <a:pt x="1042" y="1163"/>
                    <a:pt x="1003" y="1177"/>
                    <a:pt x="962" y="1177"/>
                  </a:cubicBezTo>
                  <a:cubicBezTo>
                    <a:pt x="933" y="1177"/>
                    <a:pt x="902" y="1170"/>
                    <a:pt x="877" y="1157"/>
                  </a:cubicBezTo>
                  <a:cubicBezTo>
                    <a:pt x="786" y="1127"/>
                    <a:pt x="816" y="1036"/>
                    <a:pt x="847" y="975"/>
                  </a:cubicBezTo>
                  <a:cubicBezTo>
                    <a:pt x="862" y="929"/>
                    <a:pt x="892" y="914"/>
                    <a:pt x="926" y="914"/>
                  </a:cubicBezTo>
                  <a:close/>
                  <a:moveTo>
                    <a:pt x="1436" y="0"/>
                  </a:moveTo>
                  <a:cubicBezTo>
                    <a:pt x="1394" y="0"/>
                    <a:pt x="1349" y="9"/>
                    <a:pt x="1303" y="33"/>
                  </a:cubicBezTo>
                  <a:cubicBezTo>
                    <a:pt x="1198" y="111"/>
                    <a:pt x="1116" y="258"/>
                    <a:pt x="978" y="258"/>
                  </a:cubicBezTo>
                  <a:cubicBezTo>
                    <a:pt x="956" y="258"/>
                    <a:pt x="933" y="254"/>
                    <a:pt x="907" y="246"/>
                  </a:cubicBezTo>
                  <a:cubicBezTo>
                    <a:pt x="845" y="226"/>
                    <a:pt x="789" y="218"/>
                    <a:pt x="738" y="218"/>
                  </a:cubicBezTo>
                  <a:cubicBezTo>
                    <a:pt x="472" y="218"/>
                    <a:pt x="362" y="457"/>
                    <a:pt x="208" y="610"/>
                  </a:cubicBezTo>
                  <a:cubicBezTo>
                    <a:pt x="1" y="788"/>
                    <a:pt x="82" y="1371"/>
                    <a:pt x="200" y="1371"/>
                  </a:cubicBezTo>
                  <a:cubicBezTo>
                    <a:pt x="202" y="1371"/>
                    <a:pt x="205" y="1371"/>
                    <a:pt x="208" y="1370"/>
                  </a:cubicBezTo>
                  <a:cubicBezTo>
                    <a:pt x="233" y="1367"/>
                    <a:pt x="257" y="1365"/>
                    <a:pt x="280" y="1365"/>
                  </a:cubicBezTo>
                  <a:cubicBezTo>
                    <a:pt x="611" y="1365"/>
                    <a:pt x="884" y="1660"/>
                    <a:pt x="1237" y="1660"/>
                  </a:cubicBezTo>
                  <a:cubicBezTo>
                    <a:pt x="1333" y="1660"/>
                    <a:pt x="1435" y="1638"/>
                    <a:pt x="1546" y="1583"/>
                  </a:cubicBezTo>
                  <a:cubicBezTo>
                    <a:pt x="1607" y="1218"/>
                    <a:pt x="1515" y="854"/>
                    <a:pt x="1303" y="580"/>
                  </a:cubicBezTo>
                  <a:cubicBezTo>
                    <a:pt x="1363" y="550"/>
                    <a:pt x="1394" y="489"/>
                    <a:pt x="1424" y="489"/>
                  </a:cubicBezTo>
                  <a:cubicBezTo>
                    <a:pt x="1505" y="489"/>
                    <a:pt x="1595" y="523"/>
                    <a:pt x="1670" y="523"/>
                  </a:cubicBezTo>
                  <a:cubicBezTo>
                    <a:pt x="1736" y="523"/>
                    <a:pt x="1791" y="497"/>
                    <a:pt x="1819" y="398"/>
                  </a:cubicBezTo>
                  <a:cubicBezTo>
                    <a:pt x="1880" y="306"/>
                    <a:pt x="1789" y="215"/>
                    <a:pt x="1698" y="124"/>
                  </a:cubicBezTo>
                  <a:cubicBezTo>
                    <a:pt x="1653" y="79"/>
                    <a:pt x="1557" y="0"/>
                    <a:pt x="143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735446" y="3679246"/>
              <a:ext cx="72229" cy="54900"/>
            </a:xfrm>
            <a:custGeom>
              <a:avLst/>
              <a:gdLst/>
              <a:ahLst/>
              <a:cxnLst/>
              <a:rect l="l" t="t" r="r" b="b"/>
              <a:pathLst>
                <a:path w="2159" h="1641" extrusionOk="0">
                  <a:moveTo>
                    <a:pt x="1646" y="1"/>
                  </a:moveTo>
                  <a:cubicBezTo>
                    <a:pt x="1608" y="1"/>
                    <a:pt x="1567" y="5"/>
                    <a:pt x="1520" y="14"/>
                  </a:cubicBezTo>
                  <a:cubicBezTo>
                    <a:pt x="1414" y="29"/>
                    <a:pt x="1300" y="37"/>
                    <a:pt x="1186" y="37"/>
                  </a:cubicBezTo>
                  <a:cubicBezTo>
                    <a:pt x="1072" y="37"/>
                    <a:pt x="958" y="29"/>
                    <a:pt x="852" y="14"/>
                  </a:cubicBezTo>
                  <a:cubicBezTo>
                    <a:pt x="609" y="14"/>
                    <a:pt x="1" y="470"/>
                    <a:pt x="92" y="561"/>
                  </a:cubicBezTo>
                  <a:cubicBezTo>
                    <a:pt x="365" y="865"/>
                    <a:pt x="244" y="1260"/>
                    <a:pt x="487" y="1504"/>
                  </a:cubicBezTo>
                  <a:cubicBezTo>
                    <a:pt x="548" y="1595"/>
                    <a:pt x="639" y="1640"/>
                    <a:pt x="726" y="1640"/>
                  </a:cubicBezTo>
                  <a:cubicBezTo>
                    <a:pt x="814" y="1640"/>
                    <a:pt x="897" y="1595"/>
                    <a:pt x="943" y="1504"/>
                  </a:cubicBezTo>
                  <a:cubicBezTo>
                    <a:pt x="1095" y="1352"/>
                    <a:pt x="1247" y="1230"/>
                    <a:pt x="1399" y="1078"/>
                  </a:cubicBezTo>
                  <a:cubicBezTo>
                    <a:pt x="1551" y="956"/>
                    <a:pt x="1672" y="835"/>
                    <a:pt x="1824" y="713"/>
                  </a:cubicBezTo>
                  <a:cubicBezTo>
                    <a:pt x="1916" y="592"/>
                    <a:pt x="2159" y="500"/>
                    <a:pt x="2037" y="288"/>
                  </a:cubicBezTo>
                  <a:cubicBezTo>
                    <a:pt x="1934" y="133"/>
                    <a:pt x="1853" y="1"/>
                    <a:pt x="164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208709" y="3065516"/>
              <a:ext cx="90529" cy="47238"/>
            </a:xfrm>
            <a:custGeom>
              <a:avLst/>
              <a:gdLst/>
              <a:ahLst/>
              <a:cxnLst/>
              <a:rect l="l" t="t" r="r" b="b"/>
              <a:pathLst>
                <a:path w="2706" h="1412" extrusionOk="0">
                  <a:moveTo>
                    <a:pt x="1521" y="0"/>
                  </a:moveTo>
                  <a:cubicBezTo>
                    <a:pt x="1490" y="31"/>
                    <a:pt x="1429" y="61"/>
                    <a:pt x="1399" y="91"/>
                  </a:cubicBezTo>
                  <a:cubicBezTo>
                    <a:pt x="1095" y="456"/>
                    <a:pt x="669" y="699"/>
                    <a:pt x="213" y="851"/>
                  </a:cubicBezTo>
                  <a:cubicBezTo>
                    <a:pt x="153" y="851"/>
                    <a:pt x="1" y="912"/>
                    <a:pt x="62" y="1064"/>
                  </a:cubicBezTo>
                  <a:cubicBezTo>
                    <a:pt x="104" y="1121"/>
                    <a:pt x="153" y="1144"/>
                    <a:pt x="202" y="1144"/>
                  </a:cubicBezTo>
                  <a:cubicBezTo>
                    <a:pt x="259" y="1144"/>
                    <a:pt x="317" y="1113"/>
                    <a:pt x="365" y="1064"/>
                  </a:cubicBezTo>
                  <a:cubicBezTo>
                    <a:pt x="460" y="970"/>
                    <a:pt x="539" y="933"/>
                    <a:pt x="610" y="933"/>
                  </a:cubicBezTo>
                  <a:cubicBezTo>
                    <a:pt x="744" y="933"/>
                    <a:pt x="843" y="1066"/>
                    <a:pt x="943" y="1186"/>
                  </a:cubicBezTo>
                  <a:cubicBezTo>
                    <a:pt x="1070" y="1341"/>
                    <a:pt x="1184" y="1411"/>
                    <a:pt x="1297" y="1411"/>
                  </a:cubicBezTo>
                  <a:cubicBezTo>
                    <a:pt x="1427" y="1411"/>
                    <a:pt x="1556" y="1318"/>
                    <a:pt x="1703" y="1155"/>
                  </a:cubicBezTo>
                  <a:cubicBezTo>
                    <a:pt x="1919" y="939"/>
                    <a:pt x="2097" y="705"/>
                    <a:pt x="2416" y="705"/>
                  </a:cubicBezTo>
                  <a:cubicBezTo>
                    <a:pt x="2501" y="705"/>
                    <a:pt x="2597" y="722"/>
                    <a:pt x="2706" y="760"/>
                  </a:cubicBezTo>
                  <a:cubicBezTo>
                    <a:pt x="2524" y="91"/>
                    <a:pt x="1855" y="335"/>
                    <a:pt x="152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225001" y="33370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7213794" y="3262867"/>
              <a:ext cx="61055" cy="86013"/>
            </a:xfrm>
            <a:custGeom>
              <a:avLst/>
              <a:gdLst/>
              <a:ahLst/>
              <a:cxnLst/>
              <a:rect l="l" t="t" r="r" b="b"/>
              <a:pathLst>
                <a:path w="1825" h="2571" extrusionOk="0">
                  <a:moveTo>
                    <a:pt x="896" y="1"/>
                  </a:moveTo>
                  <a:cubicBezTo>
                    <a:pt x="865" y="1"/>
                    <a:pt x="830" y="9"/>
                    <a:pt x="791" y="28"/>
                  </a:cubicBezTo>
                  <a:cubicBezTo>
                    <a:pt x="609" y="150"/>
                    <a:pt x="426" y="241"/>
                    <a:pt x="487" y="454"/>
                  </a:cubicBezTo>
                  <a:cubicBezTo>
                    <a:pt x="669" y="1001"/>
                    <a:pt x="1" y="1518"/>
                    <a:pt x="487" y="2065"/>
                  </a:cubicBezTo>
                  <a:cubicBezTo>
                    <a:pt x="487" y="2065"/>
                    <a:pt x="426" y="2156"/>
                    <a:pt x="365" y="2217"/>
                  </a:cubicBezTo>
                  <a:cubicBezTo>
                    <a:pt x="512" y="2315"/>
                    <a:pt x="620" y="2571"/>
                    <a:pt x="784" y="2571"/>
                  </a:cubicBezTo>
                  <a:cubicBezTo>
                    <a:pt x="823" y="2571"/>
                    <a:pt x="865" y="2556"/>
                    <a:pt x="913" y="2521"/>
                  </a:cubicBezTo>
                  <a:cubicBezTo>
                    <a:pt x="1156" y="2369"/>
                    <a:pt x="730" y="2217"/>
                    <a:pt x="761" y="2065"/>
                  </a:cubicBezTo>
                  <a:cubicBezTo>
                    <a:pt x="821" y="1852"/>
                    <a:pt x="548" y="1457"/>
                    <a:pt x="943" y="1427"/>
                  </a:cubicBezTo>
                  <a:cubicBezTo>
                    <a:pt x="1277" y="1427"/>
                    <a:pt x="1581" y="1214"/>
                    <a:pt x="1703" y="910"/>
                  </a:cubicBezTo>
                  <a:cubicBezTo>
                    <a:pt x="1824" y="636"/>
                    <a:pt x="1429" y="515"/>
                    <a:pt x="1277" y="302"/>
                  </a:cubicBezTo>
                  <a:cubicBezTo>
                    <a:pt x="1247" y="272"/>
                    <a:pt x="1217" y="241"/>
                    <a:pt x="1156" y="211"/>
                  </a:cubicBezTo>
                  <a:cubicBezTo>
                    <a:pt x="1084" y="115"/>
                    <a:pt x="1012" y="1"/>
                    <a:pt x="89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626232" y="3409600"/>
              <a:ext cx="68148" cy="55769"/>
            </a:xfrm>
            <a:custGeom>
              <a:avLst/>
              <a:gdLst/>
              <a:ahLst/>
              <a:cxnLst/>
              <a:rect l="l" t="t" r="r" b="b"/>
              <a:pathLst>
                <a:path w="2037" h="1667" extrusionOk="0">
                  <a:moveTo>
                    <a:pt x="478" y="1"/>
                  </a:moveTo>
                  <a:cubicBezTo>
                    <a:pt x="428" y="1"/>
                    <a:pt x="372" y="23"/>
                    <a:pt x="304" y="80"/>
                  </a:cubicBezTo>
                  <a:cubicBezTo>
                    <a:pt x="152" y="232"/>
                    <a:pt x="0" y="323"/>
                    <a:pt x="92" y="445"/>
                  </a:cubicBezTo>
                  <a:cubicBezTo>
                    <a:pt x="403" y="728"/>
                    <a:pt x="213" y="1460"/>
                    <a:pt x="875" y="1460"/>
                  </a:cubicBezTo>
                  <a:cubicBezTo>
                    <a:pt x="923" y="1460"/>
                    <a:pt x="976" y="1456"/>
                    <a:pt x="1034" y="1448"/>
                  </a:cubicBezTo>
                  <a:cubicBezTo>
                    <a:pt x="1151" y="1448"/>
                    <a:pt x="1251" y="1667"/>
                    <a:pt x="1417" y="1667"/>
                  </a:cubicBezTo>
                  <a:cubicBezTo>
                    <a:pt x="1465" y="1667"/>
                    <a:pt x="1519" y="1648"/>
                    <a:pt x="1581" y="1600"/>
                  </a:cubicBezTo>
                  <a:cubicBezTo>
                    <a:pt x="1733" y="1448"/>
                    <a:pt x="1946" y="1326"/>
                    <a:pt x="2006" y="1144"/>
                  </a:cubicBezTo>
                  <a:cubicBezTo>
                    <a:pt x="2037" y="931"/>
                    <a:pt x="2037" y="688"/>
                    <a:pt x="2006" y="445"/>
                  </a:cubicBezTo>
                  <a:cubicBezTo>
                    <a:pt x="1581" y="445"/>
                    <a:pt x="1490" y="870"/>
                    <a:pt x="1095" y="931"/>
                  </a:cubicBezTo>
                  <a:cubicBezTo>
                    <a:pt x="1155" y="627"/>
                    <a:pt x="1003" y="293"/>
                    <a:pt x="730" y="141"/>
                  </a:cubicBezTo>
                  <a:cubicBezTo>
                    <a:pt x="635" y="65"/>
                    <a:pt x="563" y="1"/>
                    <a:pt x="47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041519" y="4661884"/>
              <a:ext cx="59015" cy="51019"/>
            </a:xfrm>
            <a:custGeom>
              <a:avLst/>
              <a:gdLst/>
              <a:ahLst/>
              <a:cxnLst/>
              <a:rect l="l" t="t" r="r" b="b"/>
              <a:pathLst>
                <a:path w="1764" h="1525" extrusionOk="0">
                  <a:moveTo>
                    <a:pt x="1415" y="1"/>
                  </a:moveTo>
                  <a:cubicBezTo>
                    <a:pt x="1400" y="1"/>
                    <a:pt x="1384" y="2"/>
                    <a:pt x="1369" y="4"/>
                  </a:cubicBezTo>
                  <a:cubicBezTo>
                    <a:pt x="1166" y="4"/>
                    <a:pt x="963" y="18"/>
                    <a:pt x="761" y="18"/>
                  </a:cubicBezTo>
                  <a:cubicBezTo>
                    <a:pt x="659" y="18"/>
                    <a:pt x="558" y="14"/>
                    <a:pt x="457" y="4"/>
                  </a:cubicBezTo>
                  <a:cubicBezTo>
                    <a:pt x="244" y="4"/>
                    <a:pt x="92" y="126"/>
                    <a:pt x="31" y="308"/>
                  </a:cubicBezTo>
                  <a:cubicBezTo>
                    <a:pt x="1" y="491"/>
                    <a:pt x="153" y="673"/>
                    <a:pt x="335" y="703"/>
                  </a:cubicBezTo>
                  <a:cubicBezTo>
                    <a:pt x="670" y="703"/>
                    <a:pt x="821" y="734"/>
                    <a:pt x="761" y="1099"/>
                  </a:cubicBezTo>
                  <a:cubicBezTo>
                    <a:pt x="730" y="1190"/>
                    <a:pt x="913" y="1311"/>
                    <a:pt x="913" y="1311"/>
                  </a:cubicBezTo>
                  <a:lnTo>
                    <a:pt x="1125" y="1524"/>
                  </a:lnTo>
                  <a:cubicBezTo>
                    <a:pt x="1247" y="1494"/>
                    <a:pt x="1338" y="1463"/>
                    <a:pt x="1399" y="1402"/>
                  </a:cubicBezTo>
                  <a:cubicBezTo>
                    <a:pt x="1429" y="1372"/>
                    <a:pt x="1429" y="1372"/>
                    <a:pt x="1460" y="1372"/>
                  </a:cubicBezTo>
                  <a:cubicBezTo>
                    <a:pt x="1156" y="1190"/>
                    <a:pt x="1308" y="886"/>
                    <a:pt x="1247" y="673"/>
                  </a:cubicBezTo>
                  <a:cubicBezTo>
                    <a:pt x="1194" y="567"/>
                    <a:pt x="1256" y="485"/>
                    <a:pt x="1353" y="485"/>
                  </a:cubicBezTo>
                  <a:cubicBezTo>
                    <a:pt x="1368" y="485"/>
                    <a:pt x="1383" y="487"/>
                    <a:pt x="1399" y="491"/>
                  </a:cubicBezTo>
                  <a:cubicBezTo>
                    <a:pt x="1469" y="491"/>
                    <a:pt x="1552" y="510"/>
                    <a:pt x="1621" y="510"/>
                  </a:cubicBezTo>
                  <a:cubicBezTo>
                    <a:pt x="1702" y="510"/>
                    <a:pt x="1764" y="484"/>
                    <a:pt x="1764" y="369"/>
                  </a:cubicBezTo>
                  <a:cubicBezTo>
                    <a:pt x="1764" y="172"/>
                    <a:pt x="1607" y="1"/>
                    <a:pt x="14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8189989" y="3950198"/>
              <a:ext cx="54933" cy="62695"/>
            </a:xfrm>
            <a:custGeom>
              <a:avLst/>
              <a:gdLst/>
              <a:ahLst/>
              <a:cxnLst/>
              <a:rect l="l" t="t" r="r" b="b"/>
              <a:pathLst>
                <a:path w="1642" h="1874" extrusionOk="0">
                  <a:moveTo>
                    <a:pt x="1004" y="0"/>
                  </a:moveTo>
                  <a:cubicBezTo>
                    <a:pt x="943" y="0"/>
                    <a:pt x="821" y="122"/>
                    <a:pt x="852" y="152"/>
                  </a:cubicBezTo>
                  <a:cubicBezTo>
                    <a:pt x="1034" y="578"/>
                    <a:pt x="608" y="699"/>
                    <a:pt x="396" y="912"/>
                  </a:cubicBezTo>
                  <a:cubicBezTo>
                    <a:pt x="183" y="1125"/>
                    <a:pt x="1" y="1368"/>
                    <a:pt x="335" y="1551"/>
                  </a:cubicBezTo>
                  <a:cubicBezTo>
                    <a:pt x="552" y="1767"/>
                    <a:pt x="658" y="1874"/>
                    <a:pt x="766" y="1874"/>
                  </a:cubicBezTo>
                  <a:cubicBezTo>
                    <a:pt x="871" y="1874"/>
                    <a:pt x="977" y="1775"/>
                    <a:pt x="1186" y="1581"/>
                  </a:cubicBezTo>
                  <a:cubicBezTo>
                    <a:pt x="1460" y="1307"/>
                    <a:pt x="1277" y="851"/>
                    <a:pt x="1642" y="608"/>
                  </a:cubicBezTo>
                  <a:cubicBezTo>
                    <a:pt x="1581" y="578"/>
                    <a:pt x="1520" y="456"/>
                    <a:pt x="1490" y="456"/>
                  </a:cubicBezTo>
                  <a:cubicBezTo>
                    <a:pt x="1396" y="488"/>
                    <a:pt x="1322" y="503"/>
                    <a:pt x="1266" y="503"/>
                  </a:cubicBezTo>
                  <a:cubicBezTo>
                    <a:pt x="1104" y="503"/>
                    <a:pt x="1088" y="378"/>
                    <a:pt x="1156" y="152"/>
                  </a:cubicBezTo>
                  <a:cubicBezTo>
                    <a:pt x="1156" y="122"/>
                    <a:pt x="1064" y="0"/>
                    <a:pt x="100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7165085" y="3247277"/>
              <a:ext cx="53428" cy="47439"/>
            </a:xfrm>
            <a:custGeom>
              <a:avLst/>
              <a:gdLst/>
              <a:ahLst/>
              <a:cxnLst/>
              <a:rect l="l" t="t" r="r" b="b"/>
              <a:pathLst>
                <a:path w="1597" h="1418" extrusionOk="0">
                  <a:moveTo>
                    <a:pt x="968" y="0"/>
                  </a:moveTo>
                  <a:cubicBezTo>
                    <a:pt x="811" y="0"/>
                    <a:pt x="646" y="64"/>
                    <a:pt x="545" y="190"/>
                  </a:cubicBezTo>
                  <a:cubicBezTo>
                    <a:pt x="499" y="236"/>
                    <a:pt x="453" y="252"/>
                    <a:pt x="407" y="252"/>
                  </a:cubicBezTo>
                  <a:cubicBezTo>
                    <a:pt x="313" y="252"/>
                    <a:pt x="219" y="187"/>
                    <a:pt x="125" y="187"/>
                  </a:cubicBezTo>
                  <a:cubicBezTo>
                    <a:pt x="113" y="187"/>
                    <a:pt x="101" y="188"/>
                    <a:pt x="89" y="190"/>
                  </a:cubicBezTo>
                  <a:cubicBezTo>
                    <a:pt x="58" y="190"/>
                    <a:pt x="28" y="282"/>
                    <a:pt x="28" y="342"/>
                  </a:cubicBezTo>
                  <a:cubicBezTo>
                    <a:pt x="0" y="370"/>
                    <a:pt x="48" y="498"/>
                    <a:pt x="103" y="498"/>
                  </a:cubicBezTo>
                  <a:cubicBezTo>
                    <a:pt x="108" y="498"/>
                    <a:pt x="114" y="497"/>
                    <a:pt x="119" y="494"/>
                  </a:cubicBezTo>
                  <a:cubicBezTo>
                    <a:pt x="218" y="462"/>
                    <a:pt x="291" y="447"/>
                    <a:pt x="345" y="447"/>
                  </a:cubicBezTo>
                  <a:cubicBezTo>
                    <a:pt x="590" y="447"/>
                    <a:pt x="440" y="740"/>
                    <a:pt x="514" y="890"/>
                  </a:cubicBezTo>
                  <a:cubicBezTo>
                    <a:pt x="575" y="1102"/>
                    <a:pt x="332" y="1285"/>
                    <a:pt x="545" y="1376"/>
                  </a:cubicBezTo>
                  <a:cubicBezTo>
                    <a:pt x="599" y="1408"/>
                    <a:pt x="660" y="1418"/>
                    <a:pt x="724" y="1418"/>
                  </a:cubicBezTo>
                  <a:cubicBezTo>
                    <a:pt x="812" y="1418"/>
                    <a:pt x="905" y="1400"/>
                    <a:pt x="987" y="1400"/>
                  </a:cubicBezTo>
                  <a:cubicBezTo>
                    <a:pt x="1013" y="1400"/>
                    <a:pt x="1038" y="1402"/>
                    <a:pt x="1062" y="1406"/>
                  </a:cubicBezTo>
                  <a:cubicBezTo>
                    <a:pt x="1080" y="1408"/>
                    <a:pt x="1097" y="1408"/>
                    <a:pt x="1114" y="1408"/>
                  </a:cubicBezTo>
                  <a:cubicBezTo>
                    <a:pt x="1497" y="1408"/>
                    <a:pt x="1597" y="1091"/>
                    <a:pt x="1335" y="829"/>
                  </a:cubicBezTo>
                  <a:cubicBezTo>
                    <a:pt x="1092" y="586"/>
                    <a:pt x="910" y="373"/>
                    <a:pt x="1062" y="8"/>
                  </a:cubicBezTo>
                  <a:cubicBezTo>
                    <a:pt x="1031" y="3"/>
                    <a:pt x="1000" y="0"/>
                    <a:pt x="96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8519212" y="3742142"/>
              <a:ext cx="61290" cy="55569"/>
            </a:xfrm>
            <a:custGeom>
              <a:avLst/>
              <a:gdLst/>
              <a:ahLst/>
              <a:cxnLst/>
              <a:rect l="l" t="t" r="r" b="b"/>
              <a:pathLst>
                <a:path w="1832" h="1661" extrusionOk="0">
                  <a:moveTo>
                    <a:pt x="683" y="1"/>
                  </a:moveTo>
                  <a:cubicBezTo>
                    <a:pt x="652" y="1"/>
                    <a:pt x="619" y="6"/>
                    <a:pt x="585" y="19"/>
                  </a:cubicBezTo>
                  <a:cubicBezTo>
                    <a:pt x="525" y="201"/>
                    <a:pt x="525" y="414"/>
                    <a:pt x="555" y="596"/>
                  </a:cubicBezTo>
                  <a:cubicBezTo>
                    <a:pt x="601" y="826"/>
                    <a:pt x="629" y="934"/>
                    <a:pt x="484" y="934"/>
                  </a:cubicBezTo>
                  <a:cubicBezTo>
                    <a:pt x="436" y="934"/>
                    <a:pt x="371" y="923"/>
                    <a:pt x="281" y="900"/>
                  </a:cubicBezTo>
                  <a:cubicBezTo>
                    <a:pt x="248" y="891"/>
                    <a:pt x="218" y="886"/>
                    <a:pt x="192" y="886"/>
                  </a:cubicBezTo>
                  <a:cubicBezTo>
                    <a:pt x="46" y="886"/>
                    <a:pt x="1" y="1015"/>
                    <a:pt x="129" y="1143"/>
                  </a:cubicBezTo>
                  <a:cubicBezTo>
                    <a:pt x="251" y="1326"/>
                    <a:pt x="464" y="1599"/>
                    <a:pt x="828" y="1660"/>
                  </a:cubicBezTo>
                  <a:cubicBezTo>
                    <a:pt x="798" y="1356"/>
                    <a:pt x="828" y="1022"/>
                    <a:pt x="889" y="718"/>
                  </a:cubicBezTo>
                  <a:cubicBezTo>
                    <a:pt x="913" y="706"/>
                    <a:pt x="934" y="701"/>
                    <a:pt x="954" y="701"/>
                  </a:cubicBezTo>
                  <a:cubicBezTo>
                    <a:pt x="1036" y="701"/>
                    <a:pt x="1089" y="785"/>
                    <a:pt x="1163" y="809"/>
                  </a:cubicBezTo>
                  <a:cubicBezTo>
                    <a:pt x="1273" y="870"/>
                    <a:pt x="1383" y="902"/>
                    <a:pt x="1480" y="902"/>
                  </a:cubicBezTo>
                  <a:cubicBezTo>
                    <a:pt x="1622" y="902"/>
                    <a:pt x="1734" y="833"/>
                    <a:pt x="1771" y="687"/>
                  </a:cubicBezTo>
                  <a:cubicBezTo>
                    <a:pt x="1832" y="475"/>
                    <a:pt x="1680" y="292"/>
                    <a:pt x="1497" y="231"/>
                  </a:cubicBezTo>
                  <a:cubicBezTo>
                    <a:pt x="1432" y="267"/>
                    <a:pt x="1372" y="281"/>
                    <a:pt x="1316" y="281"/>
                  </a:cubicBezTo>
                  <a:cubicBezTo>
                    <a:pt x="1071" y="281"/>
                    <a:pt x="908" y="1"/>
                    <a:pt x="68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712644" y="3439977"/>
              <a:ext cx="27500" cy="48309"/>
            </a:xfrm>
            <a:custGeom>
              <a:avLst/>
              <a:gdLst/>
              <a:ahLst/>
              <a:cxnLst/>
              <a:rect l="l" t="t" r="r" b="b"/>
              <a:pathLst>
                <a:path w="822" h="1444" extrusionOk="0">
                  <a:moveTo>
                    <a:pt x="738" y="0"/>
                  </a:moveTo>
                  <a:cubicBezTo>
                    <a:pt x="641" y="0"/>
                    <a:pt x="510" y="137"/>
                    <a:pt x="396" y="206"/>
                  </a:cubicBezTo>
                  <a:cubicBezTo>
                    <a:pt x="214" y="388"/>
                    <a:pt x="457" y="631"/>
                    <a:pt x="275" y="783"/>
                  </a:cubicBezTo>
                  <a:cubicBezTo>
                    <a:pt x="92" y="935"/>
                    <a:pt x="1" y="1178"/>
                    <a:pt x="275" y="1361"/>
                  </a:cubicBezTo>
                  <a:cubicBezTo>
                    <a:pt x="364" y="1420"/>
                    <a:pt x="437" y="1444"/>
                    <a:pt x="500" y="1444"/>
                  </a:cubicBezTo>
                  <a:cubicBezTo>
                    <a:pt x="631" y="1444"/>
                    <a:pt x="719" y="1341"/>
                    <a:pt x="822" y="1239"/>
                  </a:cubicBezTo>
                  <a:lnTo>
                    <a:pt x="822" y="54"/>
                  </a:lnTo>
                  <a:cubicBezTo>
                    <a:pt x="799" y="16"/>
                    <a:pt x="770" y="0"/>
                    <a:pt x="73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883333" y="3615347"/>
              <a:ext cx="59015" cy="32853"/>
            </a:xfrm>
            <a:custGeom>
              <a:avLst/>
              <a:gdLst/>
              <a:ahLst/>
              <a:cxnLst/>
              <a:rect l="l" t="t" r="r" b="b"/>
              <a:pathLst>
                <a:path w="1764" h="982" extrusionOk="0">
                  <a:moveTo>
                    <a:pt x="1171" y="0"/>
                  </a:moveTo>
                  <a:cubicBezTo>
                    <a:pt x="863" y="0"/>
                    <a:pt x="639" y="225"/>
                    <a:pt x="365" y="252"/>
                  </a:cubicBezTo>
                  <a:cubicBezTo>
                    <a:pt x="299" y="252"/>
                    <a:pt x="232" y="225"/>
                    <a:pt x="171" y="225"/>
                  </a:cubicBezTo>
                  <a:cubicBezTo>
                    <a:pt x="120" y="225"/>
                    <a:pt x="72" y="244"/>
                    <a:pt x="30" y="313"/>
                  </a:cubicBezTo>
                  <a:cubicBezTo>
                    <a:pt x="0" y="435"/>
                    <a:pt x="61" y="587"/>
                    <a:pt x="213" y="617"/>
                  </a:cubicBezTo>
                  <a:cubicBezTo>
                    <a:pt x="638" y="739"/>
                    <a:pt x="1034" y="982"/>
                    <a:pt x="1520" y="982"/>
                  </a:cubicBezTo>
                  <a:cubicBezTo>
                    <a:pt x="1581" y="982"/>
                    <a:pt x="1641" y="982"/>
                    <a:pt x="1702" y="952"/>
                  </a:cubicBezTo>
                  <a:cubicBezTo>
                    <a:pt x="1733" y="769"/>
                    <a:pt x="1763" y="556"/>
                    <a:pt x="1733" y="344"/>
                  </a:cubicBezTo>
                  <a:cubicBezTo>
                    <a:pt x="1672" y="131"/>
                    <a:pt x="1489" y="9"/>
                    <a:pt x="1277" y="9"/>
                  </a:cubicBezTo>
                  <a:cubicBezTo>
                    <a:pt x="1240" y="3"/>
                    <a:pt x="1205" y="0"/>
                    <a:pt x="117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7933729" y="4586410"/>
              <a:ext cx="48844" cy="30310"/>
            </a:xfrm>
            <a:custGeom>
              <a:avLst/>
              <a:gdLst/>
              <a:ahLst/>
              <a:cxnLst/>
              <a:rect l="l" t="t" r="r" b="b"/>
              <a:pathLst>
                <a:path w="1460" h="906" extrusionOk="0">
                  <a:moveTo>
                    <a:pt x="1184" y="0"/>
                  </a:moveTo>
                  <a:cubicBezTo>
                    <a:pt x="538" y="0"/>
                    <a:pt x="269" y="218"/>
                    <a:pt x="1" y="862"/>
                  </a:cubicBezTo>
                  <a:cubicBezTo>
                    <a:pt x="237" y="884"/>
                    <a:pt x="459" y="905"/>
                    <a:pt x="686" y="905"/>
                  </a:cubicBezTo>
                  <a:cubicBezTo>
                    <a:pt x="780" y="905"/>
                    <a:pt x="876" y="901"/>
                    <a:pt x="974" y="892"/>
                  </a:cubicBezTo>
                  <a:cubicBezTo>
                    <a:pt x="994" y="895"/>
                    <a:pt x="1012" y="896"/>
                    <a:pt x="1029" y="896"/>
                  </a:cubicBezTo>
                  <a:cubicBezTo>
                    <a:pt x="1419" y="896"/>
                    <a:pt x="963" y="252"/>
                    <a:pt x="1429" y="193"/>
                  </a:cubicBezTo>
                  <a:cubicBezTo>
                    <a:pt x="1429" y="193"/>
                    <a:pt x="1460" y="102"/>
                    <a:pt x="1460" y="11"/>
                  </a:cubicBezTo>
                  <a:cubicBezTo>
                    <a:pt x="1361" y="4"/>
                    <a:pt x="1269" y="0"/>
                    <a:pt x="118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097454" y="3256677"/>
              <a:ext cx="40715" cy="57242"/>
            </a:xfrm>
            <a:custGeom>
              <a:avLst/>
              <a:gdLst/>
              <a:ahLst/>
              <a:cxnLst/>
              <a:rect l="l" t="t" r="r" b="b"/>
              <a:pathLst>
                <a:path w="1217" h="1711" extrusionOk="0">
                  <a:moveTo>
                    <a:pt x="1004" y="1"/>
                  </a:moveTo>
                  <a:cubicBezTo>
                    <a:pt x="639" y="244"/>
                    <a:pt x="305" y="548"/>
                    <a:pt x="1" y="912"/>
                  </a:cubicBezTo>
                  <a:cubicBezTo>
                    <a:pt x="578" y="1034"/>
                    <a:pt x="578" y="1034"/>
                    <a:pt x="791" y="1612"/>
                  </a:cubicBezTo>
                  <a:cubicBezTo>
                    <a:pt x="816" y="1661"/>
                    <a:pt x="861" y="1711"/>
                    <a:pt x="926" y="1711"/>
                  </a:cubicBezTo>
                  <a:cubicBezTo>
                    <a:pt x="941" y="1711"/>
                    <a:pt x="956" y="1708"/>
                    <a:pt x="973" y="1703"/>
                  </a:cubicBezTo>
                  <a:cubicBezTo>
                    <a:pt x="1004" y="1703"/>
                    <a:pt x="1095" y="1642"/>
                    <a:pt x="1095" y="1612"/>
                  </a:cubicBezTo>
                  <a:cubicBezTo>
                    <a:pt x="1034" y="1095"/>
                    <a:pt x="1216" y="578"/>
                    <a:pt x="100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622571" y="4458511"/>
              <a:ext cx="40715" cy="48108"/>
            </a:xfrm>
            <a:custGeom>
              <a:avLst/>
              <a:gdLst/>
              <a:ahLst/>
              <a:cxnLst/>
              <a:rect l="l" t="t" r="r" b="b"/>
              <a:pathLst>
                <a:path w="1217" h="1438" extrusionOk="0">
                  <a:moveTo>
                    <a:pt x="654" y="0"/>
                  </a:moveTo>
                  <a:cubicBezTo>
                    <a:pt x="512" y="0"/>
                    <a:pt x="479" y="131"/>
                    <a:pt x="396" y="187"/>
                  </a:cubicBezTo>
                  <a:cubicBezTo>
                    <a:pt x="153" y="369"/>
                    <a:pt x="457" y="612"/>
                    <a:pt x="274" y="764"/>
                  </a:cubicBezTo>
                  <a:cubicBezTo>
                    <a:pt x="1" y="977"/>
                    <a:pt x="31" y="1190"/>
                    <a:pt x="305" y="1372"/>
                  </a:cubicBezTo>
                  <a:cubicBezTo>
                    <a:pt x="375" y="1419"/>
                    <a:pt x="435" y="1438"/>
                    <a:pt x="488" y="1438"/>
                  </a:cubicBezTo>
                  <a:cubicBezTo>
                    <a:pt x="641" y="1438"/>
                    <a:pt x="731" y="1280"/>
                    <a:pt x="821" y="1190"/>
                  </a:cubicBezTo>
                  <a:cubicBezTo>
                    <a:pt x="1095" y="1007"/>
                    <a:pt x="1217" y="825"/>
                    <a:pt x="913" y="582"/>
                  </a:cubicBezTo>
                  <a:cubicBezTo>
                    <a:pt x="821" y="521"/>
                    <a:pt x="791" y="399"/>
                    <a:pt x="852" y="308"/>
                  </a:cubicBezTo>
                  <a:cubicBezTo>
                    <a:pt x="882" y="187"/>
                    <a:pt x="882" y="35"/>
                    <a:pt x="700" y="4"/>
                  </a:cubicBezTo>
                  <a:cubicBezTo>
                    <a:pt x="684" y="1"/>
                    <a:pt x="669" y="0"/>
                    <a:pt x="65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566215" y="3430676"/>
              <a:ext cx="34626" cy="40681"/>
            </a:xfrm>
            <a:custGeom>
              <a:avLst/>
              <a:gdLst/>
              <a:ahLst/>
              <a:cxnLst/>
              <a:rect l="l" t="t" r="r" b="b"/>
              <a:pathLst>
                <a:path w="1035" h="1216" extrusionOk="0">
                  <a:moveTo>
                    <a:pt x="288" y="1"/>
                  </a:moveTo>
                  <a:cubicBezTo>
                    <a:pt x="194" y="1"/>
                    <a:pt x="98" y="19"/>
                    <a:pt x="1" y="88"/>
                  </a:cubicBezTo>
                  <a:cubicBezTo>
                    <a:pt x="1" y="362"/>
                    <a:pt x="366" y="544"/>
                    <a:pt x="244" y="879"/>
                  </a:cubicBezTo>
                  <a:cubicBezTo>
                    <a:pt x="187" y="1021"/>
                    <a:pt x="396" y="1216"/>
                    <a:pt x="597" y="1216"/>
                  </a:cubicBezTo>
                  <a:cubicBezTo>
                    <a:pt x="611" y="1216"/>
                    <a:pt x="625" y="1215"/>
                    <a:pt x="639" y="1213"/>
                  </a:cubicBezTo>
                  <a:cubicBezTo>
                    <a:pt x="822" y="1213"/>
                    <a:pt x="761" y="1031"/>
                    <a:pt x="730" y="879"/>
                  </a:cubicBezTo>
                  <a:cubicBezTo>
                    <a:pt x="730" y="788"/>
                    <a:pt x="852" y="696"/>
                    <a:pt x="882" y="636"/>
                  </a:cubicBezTo>
                  <a:cubicBezTo>
                    <a:pt x="1034" y="362"/>
                    <a:pt x="913" y="28"/>
                    <a:pt x="609" y="28"/>
                  </a:cubicBezTo>
                  <a:cubicBezTo>
                    <a:pt x="509" y="28"/>
                    <a:pt x="401" y="1"/>
                    <a:pt x="28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777130" y="4338643"/>
              <a:ext cx="39711" cy="33422"/>
            </a:xfrm>
            <a:custGeom>
              <a:avLst/>
              <a:gdLst/>
              <a:ahLst/>
              <a:cxnLst/>
              <a:rect l="l" t="t" r="r" b="b"/>
              <a:pathLst>
                <a:path w="1187" h="999" extrusionOk="0">
                  <a:moveTo>
                    <a:pt x="913" y="0"/>
                  </a:moveTo>
                  <a:cubicBezTo>
                    <a:pt x="697" y="49"/>
                    <a:pt x="500" y="267"/>
                    <a:pt x="232" y="267"/>
                  </a:cubicBezTo>
                  <a:cubicBezTo>
                    <a:pt x="160" y="267"/>
                    <a:pt x="84" y="252"/>
                    <a:pt x="1" y="213"/>
                  </a:cubicBezTo>
                  <a:lnTo>
                    <a:pt x="1" y="213"/>
                  </a:lnTo>
                  <a:cubicBezTo>
                    <a:pt x="31" y="456"/>
                    <a:pt x="153" y="669"/>
                    <a:pt x="335" y="791"/>
                  </a:cubicBezTo>
                  <a:cubicBezTo>
                    <a:pt x="409" y="865"/>
                    <a:pt x="503" y="998"/>
                    <a:pt x="632" y="998"/>
                  </a:cubicBezTo>
                  <a:cubicBezTo>
                    <a:pt x="663" y="998"/>
                    <a:pt x="696" y="991"/>
                    <a:pt x="730" y="973"/>
                  </a:cubicBezTo>
                  <a:cubicBezTo>
                    <a:pt x="882" y="912"/>
                    <a:pt x="1126" y="760"/>
                    <a:pt x="1004" y="517"/>
                  </a:cubicBezTo>
                  <a:cubicBezTo>
                    <a:pt x="913" y="365"/>
                    <a:pt x="1186" y="183"/>
                    <a:pt x="9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477762" y="3459983"/>
              <a:ext cx="44562" cy="41785"/>
            </a:xfrm>
            <a:custGeom>
              <a:avLst/>
              <a:gdLst/>
              <a:ahLst/>
              <a:cxnLst/>
              <a:rect l="l" t="t" r="r" b="b"/>
              <a:pathLst>
                <a:path w="1332" h="1249" extrusionOk="0">
                  <a:moveTo>
                    <a:pt x="410" y="1"/>
                  </a:moveTo>
                  <a:cubicBezTo>
                    <a:pt x="369" y="1"/>
                    <a:pt x="325" y="19"/>
                    <a:pt x="274" y="64"/>
                  </a:cubicBezTo>
                  <a:cubicBezTo>
                    <a:pt x="1" y="337"/>
                    <a:pt x="608" y="428"/>
                    <a:pt x="517" y="702"/>
                  </a:cubicBezTo>
                  <a:cubicBezTo>
                    <a:pt x="396" y="1036"/>
                    <a:pt x="639" y="1127"/>
                    <a:pt x="882" y="1249"/>
                  </a:cubicBezTo>
                  <a:cubicBezTo>
                    <a:pt x="1125" y="1067"/>
                    <a:pt x="882" y="793"/>
                    <a:pt x="1125" y="611"/>
                  </a:cubicBezTo>
                  <a:cubicBezTo>
                    <a:pt x="1332" y="456"/>
                    <a:pt x="1319" y="256"/>
                    <a:pt x="1086" y="256"/>
                  </a:cubicBezTo>
                  <a:cubicBezTo>
                    <a:pt x="1045" y="256"/>
                    <a:pt x="997" y="263"/>
                    <a:pt x="943" y="276"/>
                  </a:cubicBezTo>
                  <a:cubicBezTo>
                    <a:pt x="919" y="283"/>
                    <a:pt x="897" y="287"/>
                    <a:pt x="875" y="287"/>
                  </a:cubicBezTo>
                  <a:cubicBezTo>
                    <a:pt x="674" y="287"/>
                    <a:pt x="571" y="1"/>
                    <a:pt x="41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343543" y="4337639"/>
              <a:ext cx="40447" cy="41718"/>
            </a:xfrm>
            <a:custGeom>
              <a:avLst/>
              <a:gdLst/>
              <a:ahLst/>
              <a:cxnLst/>
              <a:rect l="l" t="t" r="r" b="b"/>
              <a:pathLst>
                <a:path w="1209" h="1247" extrusionOk="0">
                  <a:moveTo>
                    <a:pt x="213" y="0"/>
                  </a:moveTo>
                  <a:lnTo>
                    <a:pt x="213" y="0"/>
                  </a:lnTo>
                  <a:cubicBezTo>
                    <a:pt x="0" y="456"/>
                    <a:pt x="183" y="973"/>
                    <a:pt x="639" y="1186"/>
                  </a:cubicBezTo>
                  <a:cubicBezTo>
                    <a:pt x="703" y="1228"/>
                    <a:pt x="759" y="1246"/>
                    <a:pt x="808" y="1246"/>
                  </a:cubicBezTo>
                  <a:cubicBezTo>
                    <a:pt x="968" y="1246"/>
                    <a:pt x="1055" y="1059"/>
                    <a:pt x="1125" y="942"/>
                  </a:cubicBezTo>
                  <a:cubicBezTo>
                    <a:pt x="1208" y="859"/>
                    <a:pt x="1190" y="726"/>
                    <a:pt x="1071" y="726"/>
                  </a:cubicBezTo>
                  <a:cubicBezTo>
                    <a:pt x="1060" y="726"/>
                    <a:pt x="1047" y="727"/>
                    <a:pt x="1034" y="730"/>
                  </a:cubicBezTo>
                  <a:cubicBezTo>
                    <a:pt x="958" y="747"/>
                    <a:pt x="895" y="756"/>
                    <a:pt x="844" y="756"/>
                  </a:cubicBezTo>
                  <a:cubicBezTo>
                    <a:pt x="629" y="756"/>
                    <a:pt x="614" y="605"/>
                    <a:pt x="639" y="334"/>
                  </a:cubicBezTo>
                  <a:cubicBezTo>
                    <a:pt x="639" y="182"/>
                    <a:pt x="456" y="61"/>
                    <a:pt x="2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533697" y="3618693"/>
              <a:ext cx="40715" cy="33656"/>
            </a:xfrm>
            <a:custGeom>
              <a:avLst/>
              <a:gdLst/>
              <a:ahLst/>
              <a:cxnLst/>
              <a:rect l="l" t="t" r="r" b="b"/>
              <a:pathLst>
                <a:path w="1217" h="100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274" y="396"/>
                    <a:pt x="0" y="852"/>
                    <a:pt x="456" y="973"/>
                  </a:cubicBezTo>
                  <a:cubicBezTo>
                    <a:pt x="514" y="995"/>
                    <a:pt x="566" y="1005"/>
                    <a:pt x="614" y="1005"/>
                  </a:cubicBezTo>
                  <a:cubicBezTo>
                    <a:pt x="897" y="1005"/>
                    <a:pt x="1034" y="664"/>
                    <a:pt x="1216" y="456"/>
                  </a:cubicBezTo>
                  <a:cubicBezTo>
                    <a:pt x="1216" y="456"/>
                    <a:pt x="1216" y="396"/>
                    <a:pt x="1186" y="244"/>
                  </a:cubicBezTo>
                  <a:cubicBezTo>
                    <a:pt x="1099" y="308"/>
                    <a:pt x="1021" y="334"/>
                    <a:pt x="947" y="334"/>
                  </a:cubicBezTo>
                  <a:cubicBezTo>
                    <a:pt x="708" y="334"/>
                    <a:pt x="507" y="7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275818" y="3315658"/>
              <a:ext cx="58011" cy="26128"/>
            </a:xfrm>
            <a:custGeom>
              <a:avLst/>
              <a:gdLst/>
              <a:ahLst/>
              <a:cxnLst/>
              <a:rect l="l" t="t" r="r" b="b"/>
              <a:pathLst>
                <a:path w="1734" h="781" extrusionOk="0">
                  <a:moveTo>
                    <a:pt x="513" y="0"/>
                  </a:moveTo>
                  <a:cubicBezTo>
                    <a:pt x="383" y="0"/>
                    <a:pt x="257" y="35"/>
                    <a:pt x="132" y="35"/>
                  </a:cubicBezTo>
                  <a:cubicBezTo>
                    <a:pt x="109" y="35"/>
                    <a:pt x="85" y="34"/>
                    <a:pt x="62" y="31"/>
                  </a:cubicBezTo>
                  <a:cubicBezTo>
                    <a:pt x="62" y="31"/>
                    <a:pt x="1" y="122"/>
                    <a:pt x="31" y="183"/>
                  </a:cubicBezTo>
                  <a:cubicBezTo>
                    <a:pt x="31" y="213"/>
                    <a:pt x="31" y="274"/>
                    <a:pt x="62" y="305"/>
                  </a:cubicBezTo>
                  <a:cubicBezTo>
                    <a:pt x="133" y="282"/>
                    <a:pt x="198" y="272"/>
                    <a:pt x="257" y="272"/>
                  </a:cubicBezTo>
                  <a:cubicBezTo>
                    <a:pt x="596" y="272"/>
                    <a:pt x="745" y="601"/>
                    <a:pt x="1004" y="730"/>
                  </a:cubicBezTo>
                  <a:cubicBezTo>
                    <a:pt x="1129" y="766"/>
                    <a:pt x="1264" y="780"/>
                    <a:pt x="1403" y="780"/>
                  </a:cubicBezTo>
                  <a:cubicBezTo>
                    <a:pt x="1502" y="780"/>
                    <a:pt x="1602" y="773"/>
                    <a:pt x="1703" y="760"/>
                  </a:cubicBezTo>
                  <a:cubicBezTo>
                    <a:pt x="1730" y="624"/>
                    <a:pt x="1733" y="513"/>
                    <a:pt x="1690" y="513"/>
                  </a:cubicBezTo>
                  <a:cubicBezTo>
                    <a:pt x="1685" y="513"/>
                    <a:pt x="1679" y="514"/>
                    <a:pt x="1673" y="517"/>
                  </a:cubicBezTo>
                  <a:cubicBezTo>
                    <a:pt x="1614" y="534"/>
                    <a:pt x="1560" y="542"/>
                    <a:pt x="1509" y="542"/>
                  </a:cubicBezTo>
                  <a:cubicBezTo>
                    <a:pt x="1196" y="542"/>
                    <a:pt x="1031" y="249"/>
                    <a:pt x="822" y="92"/>
                  </a:cubicBezTo>
                  <a:cubicBezTo>
                    <a:pt x="715" y="20"/>
                    <a:pt x="612" y="0"/>
                    <a:pt x="5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7566669" y="3099941"/>
              <a:ext cx="35596" cy="33723"/>
            </a:xfrm>
            <a:custGeom>
              <a:avLst/>
              <a:gdLst/>
              <a:ahLst/>
              <a:cxnLst/>
              <a:rect l="l" t="t" r="r" b="b"/>
              <a:pathLst>
                <a:path w="1064" h="1008" extrusionOk="0">
                  <a:moveTo>
                    <a:pt x="419" y="0"/>
                  </a:moveTo>
                  <a:cubicBezTo>
                    <a:pt x="340" y="0"/>
                    <a:pt x="261" y="13"/>
                    <a:pt x="182" y="65"/>
                  </a:cubicBezTo>
                  <a:cubicBezTo>
                    <a:pt x="213" y="400"/>
                    <a:pt x="0" y="886"/>
                    <a:pt x="638" y="1008"/>
                  </a:cubicBezTo>
                  <a:cubicBezTo>
                    <a:pt x="760" y="795"/>
                    <a:pt x="608" y="491"/>
                    <a:pt x="881" y="278"/>
                  </a:cubicBezTo>
                  <a:cubicBezTo>
                    <a:pt x="1064" y="187"/>
                    <a:pt x="912" y="5"/>
                    <a:pt x="730" y="5"/>
                  </a:cubicBezTo>
                  <a:cubicBezTo>
                    <a:pt x="700" y="10"/>
                    <a:pt x="671" y="11"/>
                    <a:pt x="642" y="11"/>
                  </a:cubicBezTo>
                  <a:cubicBezTo>
                    <a:pt x="568" y="11"/>
                    <a:pt x="493" y="0"/>
                    <a:pt x="41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7702928" y="4589454"/>
              <a:ext cx="57978" cy="25024"/>
            </a:xfrm>
            <a:custGeom>
              <a:avLst/>
              <a:gdLst/>
              <a:ahLst/>
              <a:cxnLst/>
              <a:rect l="l" t="t" r="r" b="b"/>
              <a:pathLst>
                <a:path w="1733" h="748" extrusionOk="0">
                  <a:moveTo>
                    <a:pt x="296" y="1"/>
                  </a:moveTo>
                  <a:cubicBezTo>
                    <a:pt x="189" y="1"/>
                    <a:pt x="0" y="185"/>
                    <a:pt x="0" y="346"/>
                  </a:cubicBezTo>
                  <a:cubicBezTo>
                    <a:pt x="0" y="459"/>
                    <a:pt x="71" y="490"/>
                    <a:pt x="153" y="490"/>
                  </a:cubicBezTo>
                  <a:cubicBezTo>
                    <a:pt x="203" y="490"/>
                    <a:pt x="258" y="479"/>
                    <a:pt x="304" y="467"/>
                  </a:cubicBezTo>
                  <a:cubicBezTo>
                    <a:pt x="325" y="462"/>
                    <a:pt x="347" y="459"/>
                    <a:pt x="369" y="459"/>
                  </a:cubicBezTo>
                  <a:cubicBezTo>
                    <a:pt x="475" y="459"/>
                    <a:pt x="588" y="518"/>
                    <a:pt x="638" y="619"/>
                  </a:cubicBezTo>
                  <a:cubicBezTo>
                    <a:pt x="718" y="713"/>
                    <a:pt x="790" y="747"/>
                    <a:pt x="856" y="747"/>
                  </a:cubicBezTo>
                  <a:cubicBezTo>
                    <a:pt x="1049" y="747"/>
                    <a:pt x="1197" y="450"/>
                    <a:pt x="1389" y="450"/>
                  </a:cubicBezTo>
                  <a:cubicBezTo>
                    <a:pt x="1430" y="450"/>
                    <a:pt x="1474" y="464"/>
                    <a:pt x="1520" y="498"/>
                  </a:cubicBezTo>
                  <a:cubicBezTo>
                    <a:pt x="1538" y="515"/>
                    <a:pt x="1555" y="523"/>
                    <a:pt x="1574" y="523"/>
                  </a:cubicBezTo>
                  <a:cubicBezTo>
                    <a:pt x="1619" y="523"/>
                    <a:pt x="1668" y="480"/>
                    <a:pt x="1733" y="437"/>
                  </a:cubicBezTo>
                  <a:cubicBezTo>
                    <a:pt x="1733" y="376"/>
                    <a:pt x="1672" y="254"/>
                    <a:pt x="1641" y="254"/>
                  </a:cubicBezTo>
                  <a:cubicBezTo>
                    <a:pt x="1548" y="267"/>
                    <a:pt x="1455" y="273"/>
                    <a:pt x="1363" y="273"/>
                  </a:cubicBezTo>
                  <a:cubicBezTo>
                    <a:pt x="1002" y="273"/>
                    <a:pt x="649" y="181"/>
                    <a:pt x="334" y="11"/>
                  </a:cubicBezTo>
                  <a:cubicBezTo>
                    <a:pt x="324" y="4"/>
                    <a:pt x="311" y="1"/>
                    <a:pt x="29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8345584" y="3754453"/>
              <a:ext cx="44763" cy="39678"/>
            </a:xfrm>
            <a:custGeom>
              <a:avLst/>
              <a:gdLst/>
              <a:ahLst/>
              <a:cxnLst/>
              <a:rect l="l" t="t" r="r" b="b"/>
              <a:pathLst>
                <a:path w="1338" h="1186" extrusionOk="0">
                  <a:moveTo>
                    <a:pt x="1140" y="0"/>
                  </a:moveTo>
                  <a:cubicBezTo>
                    <a:pt x="1102" y="0"/>
                    <a:pt x="1064" y="15"/>
                    <a:pt x="1034" y="46"/>
                  </a:cubicBezTo>
                  <a:cubicBezTo>
                    <a:pt x="942" y="107"/>
                    <a:pt x="851" y="198"/>
                    <a:pt x="760" y="289"/>
                  </a:cubicBezTo>
                  <a:cubicBezTo>
                    <a:pt x="699" y="350"/>
                    <a:pt x="486" y="502"/>
                    <a:pt x="517" y="593"/>
                  </a:cubicBezTo>
                  <a:cubicBezTo>
                    <a:pt x="635" y="868"/>
                    <a:pt x="575" y="940"/>
                    <a:pt x="436" y="940"/>
                  </a:cubicBezTo>
                  <a:cubicBezTo>
                    <a:pt x="359" y="940"/>
                    <a:pt x="260" y="918"/>
                    <a:pt x="152" y="897"/>
                  </a:cubicBezTo>
                  <a:cubicBezTo>
                    <a:pt x="61" y="897"/>
                    <a:pt x="0" y="1018"/>
                    <a:pt x="61" y="1140"/>
                  </a:cubicBezTo>
                  <a:cubicBezTo>
                    <a:pt x="182" y="1170"/>
                    <a:pt x="312" y="1186"/>
                    <a:pt x="441" y="1186"/>
                  </a:cubicBezTo>
                  <a:cubicBezTo>
                    <a:pt x="570" y="1186"/>
                    <a:pt x="699" y="1170"/>
                    <a:pt x="821" y="1140"/>
                  </a:cubicBezTo>
                  <a:cubicBezTo>
                    <a:pt x="669" y="684"/>
                    <a:pt x="1125" y="532"/>
                    <a:pt x="1277" y="259"/>
                  </a:cubicBezTo>
                  <a:cubicBezTo>
                    <a:pt x="1338" y="198"/>
                    <a:pt x="1338" y="107"/>
                    <a:pt x="1246" y="46"/>
                  </a:cubicBezTo>
                  <a:cubicBezTo>
                    <a:pt x="1216" y="15"/>
                    <a:pt x="1178" y="0"/>
                    <a:pt x="114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8688256" y="3357477"/>
              <a:ext cx="44763" cy="31648"/>
            </a:xfrm>
            <a:custGeom>
              <a:avLst/>
              <a:gdLst/>
              <a:ahLst/>
              <a:cxnLst/>
              <a:rect l="l" t="t" r="r" b="b"/>
              <a:pathLst>
                <a:path w="1338" h="946" extrusionOk="0">
                  <a:moveTo>
                    <a:pt x="795" y="1"/>
                  </a:moveTo>
                  <a:cubicBezTo>
                    <a:pt x="648" y="1"/>
                    <a:pt x="551" y="156"/>
                    <a:pt x="426" y="240"/>
                  </a:cubicBezTo>
                  <a:cubicBezTo>
                    <a:pt x="244" y="362"/>
                    <a:pt x="0" y="513"/>
                    <a:pt x="274" y="787"/>
                  </a:cubicBezTo>
                  <a:cubicBezTo>
                    <a:pt x="387" y="900"/>
                    <a:pt x="478" y="945"/>
                    <a:pt x="562" y="945"/>
                  </a:cubicBezTo>
                  <a:cubicBezTo>
                    <a:pt x="683" y="945"/>
                    <a:pt x="787" y="852"/>
                    <a:pt x="912" y="726"/>
                  </a:cubicBezTo>
                  <a:cubicBezTo>
                    <a:pt x="1064" y="544"/>
                    <a:pt x="1338" y="422"/>
                    <a:pt x="1034" y="118"/>
                  </a:cubicBezTo>
                  <a:cubicBezTo>
                    <a:pt x="939" y="33"/>
                    <a:pt x="862" y="1"/>
                    <a:pt x="79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279899" y="2998406"/>
              <a:ext cx="27500" cy="32719"/>
            </a:xfrm>
            <a:custGeom>
              <a:avLst/>
              <a:gdLst/>
              <a:ahLst/>
              <a:cxnLst/>
              <a:rect l="l" t="t" r="r" b="b"/>
              <a:pathLst>
                <a:path w="822" h="978" extrusionOk="0">
                  <a:moveTo>
                    <a:pt x="0" y="0"/>
                  </a:moveTo>
                  <a:cubicBezTo>
                    <a:pt x="0" y="213"/>
                    <a:pt x="0" y="456"/>
                    <a:pt x="31" y="669"/>
                  </a:cubicBezTo>
                  <a:cubicBezTo>
                    <a:pt x="61" y="821"/>
                    <a:pt x="183" y="942"/>
                    <a:pt x="365" y="973"/>
                  </a:cubicBezTo>
                  <a:cubicBezTo>
                    <a:pt x="381" y="976"/>
                    <a:pt x="397" y="978"/>
                    <a:pt x="412" y="978"/>
                  </a:cubicBezTo>
                  <a:cubicBezTo>
                    <a:pt x="542" y="978"/>
                    <a:pt x="648" y="869"/>
                    <a:pt x="730" y="760"/>
                  </a:cubicBezTo>
                  <a:cubicBezTo>
                    <a:pt x="821" y="638"/>
                    <a:pt x="760" y="486"/>
                    <a:pt x="639" y="365"/>
                  </a:cubicBezTo>
                  <a:cubicBezTo>
                    <a:pt x="548" y="274"/>
                    <a:pt x="396" y="0"/>
                    <a:pt x="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8225584" y="3822065"/>
              <a:ext cx="53929" cy="25392"/>
            </a:xfrm>
            <a:custGeom>
              <a:avLst/>
              <a:gdLst/>
              <a:ahLst/>
              <a:cxnLst/>
              <a:rect l="l" t="t" r="r" b="b"/>
              <a:pathLst>
                <a:path w="1612" h="759" extrusionOk="0">
                  <a:moveTo>
                    <a:pt x="713" y="0"/>
                  </a:moveTo>
                  <a:cubicBezTo>
                    <a:pt x="583" y="0"/>
                    <a:pt x="469" y="92"/>
                    <a:pt x="365" y="213"/>
                  </a:cubicBezTo>
                  <a:cubicBezTo>
                    <a:pt x="274" y="305"/>
                    <a:pt x="213" y="365"/>
                    <a:pt x="152" y="396"/>
                  </a:cubicBezTo>
                  <a:cubicBezTo>
                    <a:pt x="92" y="456"/>
                    <a:pt x="0" y="548"/>
                    <a:pt x="122" y="669"/>
                  </a:cubicBezTo>
                  <a:cubicBezTo>
                    <a:pt x="152" y="715"/>
                    <a:pt x="198" y="738"/>
                    <a:pt x="247" y="738"/>
                  </a:cubicBezTo>
                  <a:cubicBezTo>
                    <a:pt x="297" y="738"/>
                    <a:pt x="350" y="715"/>
                    <a:pt x="396" y="669"/>
                  </a:cubicBezTo>
                  <a:cubicBezTo>
                    <a:pt x="490" y="534"/>
                    <a:pt x="585" y="477"/>
                    <a:pt x="680" y="477"/>
                  </a:cubicBezTo>
                  <a:cubicBezTo>
                    <a:pt x="798" y="477"/>
                    <a:pt x="916" y="565"/>
                    <a:pt x="1034" y="700"/>
                  </a:cubicBezTo>
                  <a:cubicBezTo>
                    <a:pt x="1076" y="742"/>
                    <a:pt x="1118" y="758"/>
                    <a:pt x="1159" y="758"/>
                  </a:cubicBezTo>
                  <a:cubicBezTo>
                    <a:pt x="1236" y="758"/>
                    <a:pt x="1309" y="699"/>
                    <a:pt x="1368" y="639"/>
                  </a:cubicBezTo>
                  <a:cubicBezTo>
                    <a:pt x="1459" y="548"/>
                    <a:pt x="1611" y="487"/>
                    <a:pt x="1551" y="335"/>
                  </a:cubicBezTo>
                  <a:cubicBezTo>
                    <a:pt x="1516" y="232"/>
                    <a:pt x="1462" y="197"/>
                    <a:pt x="1400" y="197"/>
                  </a:cubicBezTo>
                  <a:cubicBezTo>
                    <a:pt x="1352" y="197"/>
                    <a:pt x="1299" y="217"/>
                    <a:pt x="1247" y="244"/>
                  </a:cubicBezTo>
                  <a:cubicBezTo>
                    <a:pt x="1213" y="255"/>
                    <a:pt x="1180" y="262"/>
                    <a:pt x="1150" y="262"/>
                  </a:cubicBezTo>
                  <a:cubicBezTo>
                    <a:pt x="1097" y="262"/>
                    <a:pt x="1053" y="241"/>
                    <a:pt x="1034" y="183"/>
                  </a:cubicBezTo>
                  <a:cubicBezTo>
                    <a:pt x="916" y="52"/>
                    <a:pt x="810" y="0"/>
                    <a:pt x="7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7564628" y="3028883"/>
              <a:ext cx="19337" cy="46837"/>
            </a:xfrm>
            <a:custGeom>
              <a:avLst/>
              <a:gdLst/>
              <a:ahLst/>
              <a:cxnLst/>
              <a:rect l="l" t="t" r="r" b="b"/>
              <a:pathLst>
                <a:path w="578" h="1400" extrusionOk="0">
                  <a:moveTo>
                    <a:pt x="0" y="1"/>
                  </a:moveTo>
                  <a:cubicBezTo>
                    <a:pt x="0" y="518"/>
                    <a:pt x="31" y="882"/>
                    <a:pt x="31" y="1399"/>
                  </a:cubicBezTo>
                  <a:cubicBezTo>
                    <a:pt x="335" y="1156"/>
                    <a:pt x="578" y="1095"/>
                    <a:pt x="547" y="670"/>
                  </a:cubicBezTo>
                  <a:cubicBezTo>
                    <a:pt x="547" y="275"/>
                    <a:pt x="395" y="183"/>
                    <a:pt x="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6789761" y="3751141"/>
              <a:ext cx="39711" cy="31113"/>
            </a:xfrm>
            <a:custGeom>
              <a:avLst/>
              <a:gdLst/>
              <a:ahLst/>
              <a:cxnLst/>
              <a:rect l="l" t="t" r="r" b="b"/>
              <a:pathLst>
                <a:path w="1187" h="930" extrusionOk="0">
                  <a:moveTo>
                    <a:pt x="837" y="0"/>
                  </a:moveTo>
                  <a:cubicBezTo>
                    <a:pt x="730" y="0"/>
                    <a:pt x="609" y="69"/>
                    <a:pt x="457" y="206"/>
                  </a:cubicBezTo>
                  <a:lnTo>
                    <a:pt x="274" y="358"/>
                  </a:lnTo>
                  <a:cubicBezTo>
                    <a:pt x="1" y="601"/>
                    <a:pt x="213" y="814"/>
                    <a:pt x="396" y="905"/>
                  </a:cubicBezTo>
                  <a:cubicBezTo>
                    <a:pt x="436" y="922"/>
                    <a:pt x="471" y="930"/>
                    <a:pt x="500" y="930"/>
                  </a:cubicBezTo>
                  <a:cubicBezTo>
                    <a:pt x="740" y="930"/>
                    <a:pt x="664" y="426"/>
                    <a:pt x="922" y="426"/>
                  </a:cubicBezTo>
                  <a:cubicBezTo>
                    <a:pt x="968" y="426"/>
                    <a:pt x="1025" y="442"/>
                    <a:pt x="1095" y="479"/>
                  </a:cubicBezTo>
                  <a:cubicBezTo>
                    <a:pt x="1125" y="418"/>
                    <a:pt x="1156" y="327"/>
                    <a:pt x="1186" y="266"/>
                  </a:cubicBezTo>
                  <a:cubicBezTo>
                    <a:pt x="1186" y="206"/>
                    <a:pt x="1156" y="236"/>
                    <a:pt x="1125" y="206"/>
                  </a:cubicBezTo>
                  <a:cubicBezTo>
                    <a:pt x="1034" y="69"/>
                    <a:pt x="943" y="0"/>
                    <a:pt x="83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104580" y="4092548"/>
              <a:ext cx="35630" cy="32987"/>
            </a:xfrm>
            <a:custGeom>
              <a:avLst/>
              <a:gdLst/>
              <a:ahLst/>
              <a:cxnLst/>
              <a:rect l="l" t="t" r="r" b="b"/>
              <a:pathLst>
                <a:path w="1065" h="986" extrusionOk="0">
                  <a:moveTo>
                    <a:pt x="456" y="1"/>
                  </a:moveTo>
                  <a:cubicBezTo>
                    <a:pt x="365" y="1"/>
                    <a:pt x="244" y="62"/>
                    <a:pt x="274" y="122"/>
                  </a:cubicBezTo>
                  <a:cubicBezTo>
                    <a:pt x="517" y="457"/>
                    <a:pt x="0" y="609"/>
                    <a:pt x="31" y="943"/>
                  </a:cubicBezTo>
                  <a:cubicBezTo>
                    <a:pt x="197" y="955"/>
                    <a:pt x="364" y="985"/>
                    <a:pt x="515" y="985"/>
                  </a:cubicBezTo>
                  <a:cubicBezTo>
                    <a:pt x="752" y="985"/>
                    <a:pt x="953" y="911"/>
                    <a:pt x="1064" y="578"/>
                  </a:cubicBezTo>
                  <a:cubicBezTo>
                    <a:pt x="1034" y="578"/>
                    <a:pt x="608" y="122"/>
                    <a:pt x="578" y="62"/>
                  </a:cubicBezTo>
                  <a:cubicBezTo>
                    <a:pt x="547" y="31"/>
                    <a:pt x="487" y="1"/>
                    <a:pt x="45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316078" y="3518663"/>
              <a:ext cx="40715" cy="40213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942" y="1"/>
                  </a:moveTo>
                  <a:cubicBezTo>
                    <a:pt x="844" y="1"/>
                    <a:pt x="756" y="129"/>
                    <a:pt x="669" y="194"/>
                  </a:cubicBezTo>
                  <a:cubicBezTo>
                    <a:pt x="609" y="255"/>
                    <a:pt x="517" y="316"/>
                    <a:pt x="457" y="407"/>
                  </a:cubicBezTo>
                  <a:cubicBezTo>
                    <a:pt x="396" y="437"/>
                    <a:pt x="335" y="498"/>
                    <a:pt x="274" y="559"/>
                  </a:cubicBezTo>
                  <a:cubicBezTo>
                    <a:pt x="213" y="620"/>
                    <a:pt x="1" y="772"/>
                    <a:pt x="122" y="954"/>
                  </a:cubicBezTo>
                  <a:cubicBezTo>
                    <a:pt x="205" y="1065"/>
                    <a:pt x="314" y="1201"/>
                    <a:pt x="448" y="1201"/>
                  </a:cubicBezTo>
                  <a:cubicBezTo>
                    <a:pt x="461" y="1201"/>
                    <a:pt x="474" y="1200"/>
                    <a:pt x="487" y="1197"/>
                  </a:cubicBezTo>
                  <a:cubicBezTo>
                    <a:pt x="730" y="1167"/>
                    <a:pt x="578" y="984"/>
                    <a:pt x="578" y="863"/>
                  </a:cubicBezTo>
                  <a:cubicBezTo>
                    <a:pt x="609" y="680"/>
                    <a:pt x="821" y="589"/>
                    <a:pt x="913" y="437"/>
                  </a:cubicBezTo>
                  <a:cubicBezTo>
                    <a:pt x="1034" y="316"/>
                    <a:pt x="1216" y="224"/>
                    <a:pt x="1064" y="72"/>
                  </a:cubicBezTo>
                  <a:cubicBezTo>
                    <a:pt x="1021" y="21"/>
                    <a:pt x="981" y="1"/>
                    <a:pt x="94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987624" y="4303548"/>
              <a:ext cx="41752" cy="33555"/>
            </a:xfrm>
            <a:custGeom>
              <a:avLst/>
              <a:gdLst/>
              <a:ahLst/>
              <a:cxnLst/>
              <a:rect l="l" t="t" r="r" b="b"/>
              <a:pathLst>
                <a:path w="1248" h="1003" extrusionOk="0">
                  <a:moveTo>
                    <a:pt x="513" y="1"/>
                  </a:moveTo>
                  <a:cubicBezTo>
                    <a:pt x="439" y="1"/>
                    <a:pt x="352" y="39"/>
                    <a:pt x="244" y="138"/>
                  </a:cubicBezTo>
                  <a:cubicBezTo>
                    <a:pt x="1" y="381"/>
                    <a:pt x="183" y="533"/>
                    <a:pt x="366" y="715"/>
                  </a:cubicBezTo>
                  <a:cubicBezTo>
                    <a:pt x="476" y="803"/>
                    <a:pt x="570" y="1002"/>
                    <a:pt x="740" y="1002"/>
                  </a:cubicBezTo>
                  <a:cubicBezTo>
                    <a:pt x="805" y="1002"/>
                    <a:pt x="881" y="973"/>
                    <a:pt x="973" y="898"/>
                  </a:cubicBezTo>
                  <a:cubicBezTo>
                    <a:pt x="1247" y="685"/>
                    <a:pt x="1156" y="502"/>
                    <a:pt x="943" y="320"/>
                  </a:cubicBezTo>
                  <a:cubicBezTo>
                    <a:pt x="793" y="213"/>
                    <a:pt x="689" y="1"/>
                    <a:pt x="5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195074" y="3153302"/>
              <a:ext cx="35630" cy="26195"/>
            </a:xfrm>
            <a:custGeom>
              <a:avLst/>
              <a:gdLst/>
              <a:ahLst/>
              <a:cxnLst/>
              <a:rect l="l" t="t" r="r" b="b"/>
              <a:pathLst>
                <a:path w="1065" h="783" extrusionOk="0">
                  <a:moveTo>
                    <a:pt x="425" y="1"/>
                  </a:moveTo>
                  <a:cubicBezTo>
                    <a:pt x="388" y="1"/>
                    <a:pt x="349" y="15"/>
                    <a:pt x="305" y="51"/>
                  </a:cubicBezTo>
                  <a:cubicBezTo>
                    <a:pt x="183" y="142"/>
                    <a:pt x="1" y="233"/>
                    <a:pt x="61" y="446"/>
                  </a:cubicBezTo>
                  <a:cubicBezTo>
                    <a:pt x="92" y="629"/>
                    <a:pt x="213" y="750"/>
                    <a:pt x="365" y="750"/>
                  </a:cubicBezTo>
                  <a:cubicBezTo>
                    <a:pt x="493" y="750"/>
                    <a:pt x="632" y="783"/>
                    <a:pt x="775" y="783"/>
                  </a:cubicBezTo>
                  <a:cubicBezTo>
                    <a:pt x="870" y="783"/>
                    <a:pt x="967" y="768"/>
                    <a:pt x="1064" y="720"/>
                  </a:cubicBezTo>
                  <a:cubicBezTo>
                    <a:pt x="1034" y="416"/>
                    <a:pt x="821" y="325"/>
                    <a:pt x="669" y="173"/>
                  </a:cubicBezTo>
                  <a:cubicBezTo>
                    <a:pt x="583" y="87"/>
                    <a:pt x="513" y="1"/>
                    <a:pt x="42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7789341" y="4046782"/>
              <a:ext cx="34626" cy="36667"/>
            </a:xfrm>
            <a:custGeom>
              <a:avLst/>
              <a:gdLst/>
              <a:ahLst/>
              <a:cxnLst/>
              <a:rect l="l" t="t" r="r" b="b"/>
              <a:pathLst>
                <a:path w="1035" h="1096" extrusionOk="0">
                  <a:moveTo>
                    <a:pt x="1" y="123"/>
                  </a:moveTo>
                  <a:cubicBezTo>
                    <a:pt x="1" y="427"/>
                    <a:pt x="1" y="639"/>
                    <a:pt x="31" y="1095"/>
                  </a:cubicBezTo>
                  <a:cubicBezTo>
                    <a:pt x="190" y="804"/>
                    <a:pt x="511" y="628"/>
                    <a:pt x="872" y="628"/>
                  </a:cubicBezTo>
                  <a:cubicBezTo>
                    <a:pt x="926" y="628"/>
                    <a:pt x="980" y="631"/>
                    <a:pt x="1034" y="639"/>
                  </a:cubicBezTo>
                  <a:cubicBezTo>
                    <a:pt x="852" y="1"/>
                    <a:pt x="396" y="214"/>
                    <a:pt x="1" y="123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321163" y="4073245"/>
              <a:ext cx="40715" cy="39711"/>
            </a:xfrm>
            <a:custGeom>
              <a:avLst/>
              <a:gdLst/>
              <a:ahLst/>
              <a:cxnLst/>
              <a:rect l="l" t="t" r="r" b="b"/>
              <a:pathLst>
                <a:path w="1217" h="1187" extrusionOk="0">
                  <a:moveTo>
                    <a:pt x="335" y="0"/>
                  </a:moveTo>
                  <a:cubicBezTo>
                    <a:pt x="1" y="61"/>
                    <a:pt x="305" y="395"/>
                    <a:pt x="183" y="578"/>
                  </a:cubicBezTo>
                  <a:cubicBezTo>
                    <a:pt x="122" y="699"/>
                    <a:pt x="335" y="821"/>
                    <a:pt x="365" y="851"/>
                  </a:cubicBezTo>
                  <a:cubicBezTo>
                    <a:pt x="517" y="1003"/>
                    <a:pt x="578" y="1064"/>
                    <a:pt x="669" y="1155"/>
                  </a:cubicBezTo>
                  <a:cubicBezTo>
                    <a:pt x="691" y="1177"/>
                    <a:pt x="728" y="1187"/>
                    <a:pt x="770" y="1187"/>
                  </a:cubicBezTo>
                  <a:cubicBezTo>
                    <a:pt x="848" y="1187"/>
                    <a:pt x="945" y="1153"/>
                    <a:pt x="1004" y="1094"/>
                  </a:cubicBezTo>
                  <a:cubicBezTo>
                    <a:pt x="1095" y="1003"/>
                    <a:pt x="1216" y="943"/>
                    <a:pt x="1186" y="791"/>
                  </a:cubicBezTo>
                  <a:cubicBezTo>
                    <a:pt x="1161" y="716"/>
                    <a:pt x="1074" y="661"/>
                    <a:pt x="994" y="661"/>
                  </a:cubicBezTo>
                  <a:cubicBezTo>
                    <a:pt x="976" y="661"/>
                    <a:pt x="959" y="664"/>
                    <a:pt x="943" y="669"/>
                  </a:cubicBezTo>
                  <a:cubicBezTo>
                    <a:pt x="887" y="693"/>
                    <a:pt x="842" y="704"/>
                    <a:pt x="807" y="704"/>
                  </a:cubicBezTo>
                  <a:cubicBezTo>
                    <a:pt x="707" y="704"/>
                    <a:pt x="685" y="613"/>
                    <a:pt x="730" y="456"/>
                  </a:cubicBezTo>
                  <a:cubicBezTo>
                    <a:pt x="761" y="213"/>
                    <a:pt x="578" y="0"/>
                    <a:pt x="33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468595" y="3748699"/>
              <a:ext cx="36667" cy="32819"/>
            </a:xfrm>
            <a:custGeom>
              <a:avLst/>
              <a:gdLst/>
              <a:ahLst/>
              <a:cxnLst/>
              <a:rect l="l" t="t" r="r" b="b"/>
              <a:pathLst>
                <a:path w="1096" h="981" extrusionOk="0">
                  <a:moveTo>
                    <a:pt x="554" y="0"/>
                  </a:moveTo>
                  <a:cubicBezTo>
                    <a:pt x="413" y="0"/>
                    <a:pt x="356" y="106"/>
                    <a:pt x="275" y="187"/>
                  </a:cubicBezTo>
                  <a:cubicBezTo>
                    <a:pt x="1" y="431"/>
                    <a:pt x="275" y="552"/>
                    <a:pt x="457" y="765"/>
                  </a:cubicBezTo>
                  <a:cubicBezTo>
                    <a:pt x="555" y="814"/>
                    <a:pt x="633" y="981"/>
                    <a:pt x="771" y="981"/>
                  </a:cubicBezTo>
                  <a:cubicBezTo>
                    <a:pt x="804" y="981"/>
                    <a:pt x="841" y="971"/>
                    <a:pt x="882" y="947"/>
                  </a:cubicBezTo>
                  <a:cubicBezTo>
                    <a:pt x="1095" y="765"/>
                    <a:pt x="852" y="643"/>
                    <a:pt x="761" y="522"/>
                  </a:cubicBezTo>
                  <a:cubicBezTo>
                    <a:pt x="730" y="461"/>
                    <a:pt x="700" y="370"/>
                    <a:pt x="700" y="309"/>
                  </a:cubicBezTo>
                  <a:cubicBezTo>
                    <a:pt x="730" y="187"/>
                    <a:pt x="791" y="35"/>
                    <a:pt x="609" y="5"/>
                  </a:cubicBezTo>
                  <a:cubicBezTo>
                    <a:pt x="589" y="2"/>
                    <a:pt x="571" y="0"/>
                    <a:pt x="55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7435462" y="3121419"/>
              <a:ext cx="36667" cy="40715"/>
            </a:xfrm>
            <a:custGeom>
              <a:avLst/>
              <a:gdLst/>
              <a:ahLst/>
              <a:cxnLst/>
              <a:rect l="l" t="t" r="r" b="b"/>
              <a:pathLst>
                <a:path w="1096" h="1217" extrusionOk="0">
                  <a:moveTo>
                    <a:pt x="700" y="1"/>
                  </a:moveTo>
                  <a:cubicBezTo>
                    <a:pt x="639" y="1"/>
                    <a:pt x="518" y="62"/>
                    <a:pt x="548" y="123"/>
                  </a:cubicBezTo>
                  <a:cubicBezTo>
                    <a:pt x="670" y="548"/>
                    <a:pt x="275" y="670"/>
                    <a:pt x="92" y="913"/>
                  </a:cubicBezTo>
                  <a:cubicBezTo>
                    <a:pt x="31" y="1004"/>
                    <a:pt x="1" y="1095"/>
                    <a:pt x="92" y="1186"/>
                  </a:cubicBezTo>
                  <a:cubicBezTo>
                    <a:pt x="92" y="1186"/>
                    <a:pt x="123" y="1186"/>
                    <a:pt x="153" y="1217"/>
                  </a:cubicBezTo>
                  <a:cubicBezTo>
                    <a:pt x="335" y="1217"/>
                    <a:pt x="1095" y="487"/>
                    <a:pt x="1065" y="335"/>
                  </a:cubicBezTo>
                  <a:cubicBezTo>
                    <a:pt x="1004" y="153"/>
                    <a:pt x="882" y="31"/>
                    <a:pt x="70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508272" y="4116970"/>
              <a:ext cx="36633" cy="22381"/>
            </a:xfrm>
            <a:custGeom>
              <a:avLst/>
              <a:gdLst/>
              <a:ahLst/>
              <a:cxnLst/>
              <a:rect l="l" t="t" r="r" b="b"/>
              <a:pathLst>
                <a:path w="1095" h="669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956" y="105"/>
                    <a:pt x="817" y="120"/>
                    <a:pt x="683" y="120"/>
                  </a:cubicBezTo>
                  <a:cubicBezTo>
                    <a:pt x="624" y="120"/>
                    <a:pt x="566" y="117"/>
                    <a:pt x="509" y="117"/>
                  </a:cubicBezTo>
                  <a:cubicBezTo>
                    <a:pt x="357" y="117"/>
                    <a:pt x="215" y="140"/>
                    <a:pt x="92" y="304"/>
                  </a:cubicBezTo>
                  <a:cubicBezTo>
                    <a:pt x="61" y="365"/>
                    <a:pt x="0" y="456"/>
                    <a:pt x="0" y="517"/>
                  </a:cubicBezTo>
                  <a:cubicBezTo>
                    <a:pt x="31" y="547"/>
                    <a:pt x="122" y="639"/>
                    <a:pt x="244" y="639"/>
                  </a:cubicBezTo>
                  <a:cubicBezTo>
                    <a:pt x="608" y="608"/>
                    <a:pt x="973" y="669"/>
                    <a:pt x="109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7784256" y="4384208"/>
              <a:ext cx="36633" cy="18768"/>
            </a:xfrm>
            <a:custGeom>
              <a:avLst/>
              <a:gdLst/>
              <a:ahLst/>
              <a:cxnLst/>
              <a:rect l="l" t="t" r="r" b="b"/>
              <a:pathLst>
                <a:path w="1095" h="561" extrusionOk="0">
                  <a:moveTo>
                    <a:pt x="616" y="0"/>
                  </a:moveTo>
                  <a:cubicBezTo>
                    <a:pt x="530" y="0"/>
                    <a:pt x="444" y="43"/>
                    <a:pt x="358" y="43"/>
                  </a:cubicBezTo>
                  <a:cubicBezTo>
                    <a:pt x="340" y="43"/>
                    <a:pt x="322" y="41"/>
                    <a:pt x="305" y="37"/>
                  </a:cubicBezTo>
                  <a:cubicBezTo>
                    <a:pt x="271" y="20"/>
                    <a:pt x="237" y="12"/>
                    <a:pt x="205" y="12"/>
                  </a:cubicBezTo>
                  <a:cubicBezTo>
                    <a:pt x="122" y="12"/>
                    <a:pt x="53" y="62"/>
                    <a:pt x="31" y="128"/>
                  </a:cubicBezTo>
                  <a:cubicBezTo>
                    <a:pt x="1" y="249"/>
                    <a:pt x="61" y="341"/>
                    <a:pt x="153" y="401"/>
                  </a:cubicBezTo>
                  <a:cubicBezTo>
                    <a:pt x="228" y="515"/>
                    <a:pt x="316" y="546"/>
                    <a:pt x="422" y="546"/>
                  </a:cubicBezTo>
                  <a:cubicBezTo>
                    <a:pt x="487" y="546"/>
                    <a:pt x="559" y="535"/>
                    <a:pt x="639" y="523"/>
                  </a:cubicBezTo>
                  <a:cubicBezTo>
                    <a:pt x="649" y="521"/>
                    <a:pt x="659" y="519"/>
                    <a:pt x="670" y="519"/>
                  </a:cubicBezTo>
                  <a:cubicBezTo>
                    <a:pt x="738" y="519"/>
                    <a:pt x="824" y="560"/>
                    <a:pt x="897" y="560"/>
                  </a:cubicBezTo>
                  <a:cubicBezTo>
                    <a:pt x="958" y="560"/>
                    <a:pt x="1009" y="533"/>
                    <a:pt x="1034" y="432"/>
                  </a:cubicBezTo>
                  <a:cubicBezTo>
                    <a:pt x="1095" y="219"/>
                    <a:pt x="882" y="67"/>
                    <a:pt x="669" y="6"/>
                  </a:cubicBezTo>
                  <a:cubicBezTo>
                    <a:pt x="652" y="2"/>
                    <a:pt x="634" y="0"/>
                    <a:pt x="61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798507" y="3701862"/>
              <a:ext cx="31548" cy="26128"/>
            </a:xfrm>
            <a:custGeom>
              <a:avLst/>
              <a:gdLst/>
              <a:ahLst/>
              <a:cxnLst/>
              <a:rect l="l" t="t" r="r" b="b"/>
              <a:pathLst>
                <a:path w="943" h="781" extrusionOk="0">
                  <a:moveTo>
                    <a:pt x="464" y="1"/>
                  </a:moveTo>
                  <a:cubicBezTo>
                    <a:pt x="409" y="1"/>
                    <a:pt x="353" y="32"/>
                    <a:pt x="274" y="98"/>
                  </a:cubicBezTo>
                  <a:cubicBezTo>
                    <a:pt x="91" y="280"/>
                    <a:pt x="0" y="402"/>
                    <a:pt x="213" y="615"/>
                  </a:cubicBezTo>
                  <a:cubicBezTo>
                    <a:pt x="298" y="716"/>
                    <a:pt x="382" y="780"/>
                    <a:pt x="472" y="780"/>
                  </a:cubicBezTo>
                  <a:cubicBezTo>
                    <a:pt x="544" y="780"/>
                    <a:pt x="618" y="740"/>
                    <a:pt x="699" y="645"/>
                  </a:cubicBezTo>
                  <a:cubicBezTo>
                    <a:pt x="912" y="493"/>
                    <a:pt x="942" y="341"/>
                    <a:pt x="730" y="159"/>
                  </a:cubicBezTo>
                  <a:cubicBezTo>
                    <a:pt x="609" y="55"/>
                    <a:pt x="537" y="1"/>
                    <a:pt x="46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379139" y="3587178"/>
              <a:ext cx="28504" cy="26463"/>
            </a:xfrm>
            <a:custGeom>
              <a:avLst/>
              <a:gdLst/>
              <a:ahLst/>
              <a:cxnLst/>
              <a:rect l="l" t="t" r="r" b="b"/>
              <a:pathLst>
                <a:path w="852" h="791" extrusionOk="0">
                  <a:moveTo>
                    <a:pt x="821" y="0"/>
                  </a:moveTo>
                  <a:cubicBezTo>
                    <a:pt x="456" y="122"/>
                    <a:pt x="152" y="365"/>
                    <a:pt x="0" y="730"/>
                  </a:cubicBezTo>
                  <a:lnTo>
                    <a:pt x="851" y="790"/>
                  </a:lnTo>
                  <a:cubicBezTo>
                    <a:pt x="851" y="517"/>
                    <a:pt x="821" y="274"/>
                    <a:pt x="82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441163" y="3058424"/>
              <a:ext cx="31548" cy="24523"/>
            </a:xfrm>
            <a:custGeom>
              <a:avLst/>
              <a:gdLst/>
              <a:ahLst/>
              <a:cxnLst/>
              <a:rect l="l" t="t" r="r" b="b"/>
              <a:pathLst>
                <a:path w="943" h="733" extrusionOk="0">
                  <a:moveTo>
                    <a:pt x="465" y="1"/>
                  </a:moveTo>
                  <a:cubicBezTo>
                    <a:pt x="402" y="1"/>
                    <a:pt x="338" y="27"/>
                    <a:pt x="274" y="91"/>
                  </a:cubicBezTo>
                  <a:cubicBezTo>
                    <a:pt x="92" y="273"/>
                    <a:pt x="0" y="425"/>
                    <a:pt x="243" y="607"/>
                  </a:cubicBezTo>
                  <a:cubicBezTo>
                    <a:pt x="320" y="697"/>
                    <a:pt x="392" y="733"/>
                    <a:pt x="462" y="733"/>
                  </a:cubicBezTo>
                  <a:cubicBezTo>
                    <a:pt x="559" y="733"/>
                    <a:pt x="655" y="665"/>
                    <a:pt x="760" y="577"/>
                  </a:cubicBezTo>
                  <a:cubicBezTo>
                    <a:pt x="943" y="425"/>
                    <a:pt x="851" y="273"/>
                    <a:pt x="730" y="121"/>
                  </a:cubicBezTo>
                  <a:cubicBezTo>
                    <a:pt x="642" y="51"/>
                    <a:pt x="554" y="1"/>
                    <a:pt x="46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519446" y="3065984"/>
              <a:ext cx="23418" cy="25995"/>
            </a:xfrm>
            <a:custGeom>
              <a:avLst/>
              <a:gdLst/>
              <a:ahLst/>
              <a:cxnLst/>
              <a:rect l="l" t="t" r="r" b="b"/>
              <a:pathLst>
                <a:path w="700" h="777" extrusionOk="0">
                  <a:moveTo>
                    <a:pt x="309" y="0"/>
                  </a:moveTo>
                  <a:cubicBezTo>
                    <a:pt x="288" y="0"/>
                    <a:pt x="267" y="5"/>
                    <a:pt x="244" y="17"/>
                  </a:cubicBezTo>
                  <a:cubicBezTo>
                    <a:pt x="92" y="47"/>
                    <a:pt x="92" y="199"/>
                    <a:pt x="153" y="321"/>
                  </a:cubicBezTo>
                  <a:cubicBezTo>
                    <a:pt x="183" y="442"/>
                    <a:pt x="1" y="594"/>
                    <a:pt x="183" y="777"/>
                  </a:cubicBezTo>
                  <a:cubicBezTo>
                    <a:pt x="366" y="746"/>
                    <a:pt x="518" y="655"/>
                    <a:pt x="609" y="473"/>
                  </a:cubicBezTo>
                  <a:cubicBezTo>
                    <a:pt x="700" y="351"/>
                    <a:pt x="669" y="260"/>
                    <a:pt x="548" y="169"/>
                  </a:cubicBezTo>
                  <a:cubicBezTo>
                    <a:pt x="474" y="94"/>
                    <a:pt x="400" y="0"/>
                    <a:pt x="30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675462" y="4263503"/>
              <a:ext cx="38674" cy="24422"/>
            </a:xfrm>
            <a:custGeom>
              <a:avLst/>
              <a:gdLst/>
              <a:ahLst/>
              <a:cxnLst/>
              <a:rect l="l" t="t" r="r" b="b"/>
              <a:pathLst>
                <a:path w="1156" h="730" extrusionOk="0">
                  <a:moveTo>
                    <a:pt x="553" y="1"/>
                  </a:moveTo>
                  <a:cubicBezTo>
                    <a:pt x="354" y="1"/>
                    <a:pt x="222" y="204"/>
                    <a:pt x="0" y="666"/>
                  </a:cubicBezTo>
                  <a:cubicBezTo>
                    <a:pt x="120" y="709"/>
                    <a:pt x="243" y="730"/>
                    <a:pt x="363" y="730"/>
                  </a:cubicBezTo>
                  <a:cubicBezTo>
                    <a:pt x="669" y="730"/>
                    <a:pt x="959" y="593"/>
                    <a:pt x="1155" y="332"/>
                  </a:cubicBezTo>
                  <a:lnTo>
                    <a:pt x="1064" y="240"/>
                  </a:lnTo>
                  <a:cubicBezTo>
                    <a:pt x="838" y="85"/>
                    <a:pt x="681" y="1"/>
                    <a:pt x="55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716725" y="3827150"/>
              <a:ext cx="23418" cy="18266"/>
            </a:xfrm>
            <a:custGeom>
              <a:avLst/>
              <a:gdLst/>
              <a:ahLst/>
              <a:cxnLst/>
              <a:rect l="l" t="t" r="r" b="b"/>
              <a:pathLst>
                <a:path w="700" h="546" extrusionOk="0">
                  <a:moveTo>
                    <a:pt x="700" y="1"/>
                  </a:moveTo>
                  <a:cubicBezTo>
                    <a:pt x="608" y="1"/>
                    <a:pt x="517" y="31"/>
                    <a:pt x="456" y="31"/>
                  </a:cubicBezTo>
                  <a:cubicBezTo>
                    <a:pt x="390" y="31"/>
                    <a:pt x="315" y="4"/>
                    <a:pt x="245" y="4"/>
                  </a:cubicBezTo>
                  <a:cubicBezTo>
                    <a:pt x="187" y="4"/>
                    <a:pt x="133" y="23"/>
                    <a:pt x="92" y="92"/>
                  </a:cubicBezTo>
                  <a:cubicBezTo>
                    <a:pt x="1" y="244"/>
                    <a:pt x="122" y="335"/>
                    <a:pt x="213" y="426"/>
                  </a:cubicBezTo>
                  <a:cubicBezTo>
                    <a:pt x="273" y="486"/>
                    <a:pt x="372" y="545"/>
                    <a:pt x="476" y="545"/>
                  </a:cubicBezTo>
                  <a:cubicBezTo>
                    <a:pt x="530" y="545"/>
                    <a:pt x="586" y="529"/>
                    <a:pt x="639" y="487"/>
                  </a:cubicBezTo>
                  <a:lnTo>
                    <a:pt x="700" y="426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993130" y="3054811"/>
              <a:ext cx="32585" cy="26429"/>
            </a:xfrm>
            <a:custGeom>
              <a:avLst/>
              <a:gdLst/>
              <a:ahLst/>
              <a:cxnLst/>
              <a:rect l="l" t="t" r="r" b="b"/>
              <a:pathLst>
                <a:path w="974" h="790" extrusionOk="0">
                  <a:moveTo>
                    <a:pt x="214" y="0"/>
                  </a:moveTo>
                  <a:cubicBezTo>
                    <a:pt x="177" y="0"/>
                    <a:pt x="137" y="13"/>
                    <a:pt x="92" y="47"/>
                  </a:cubicBezTo>
                  <a:cubicBezTo>
                    <a:pt x="1" y="107"/>
                    <a:pt x="31" y="259"/>
                    <a:pt x="92" y="351"/>
                  </a:cubicBezTo>
                  <a:cubicBezTo>
                    <a:pt x="153" y="442"/>
                    <a:pt x="214" y="442"/>
                    <a:pt x="305" y="533"/>
                  </a:cubicBezTo>
                  <a:cubicBezTo>
                    <a:pt x="350" y="601"/>
                    <a:pt x="481" y="789"/>
                    <a:pt x="621" y="789"/>
                  </a:cubicBezTo>
                  <a:cubicBezTo>
                    <a:pt x="668" y="789"/>
                    <a:pt x="715" y="769"/>
                    <a:pt x="761" y="715"/>
                  </a:cubicBezTo>
                  <a:cubicBezTo>
                    <a:pt x="973" y="533"/>
                    <a:pt x="670" y="381"/>
                    <a:pt x="548" y="229"/>
                  </a:cubicBezTo>
                  <a:cubicBezTo>
                    <a:pt x="487" y="168"/>
                    <a:pt x="426" y="138"/>
                    <a:pt x="366" y="77"/>
                  </a:cubicBezTo>
                  <a:cubicBezTo>
                    <a:pt x="327" y="39"/>
                    <a:pt x="277" y="0"/>
                    <a:pt x="21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318118" y="3413514"/>
              <a:ext cx="23418" cy="32150"/>
            </a:xfrm>
            <a:custGeom>
              <a:avLst/>
              <a:gdLst/>
              <a:ahLst/>
              <a:cxnLst/>
              <a:rect l="l" t="t" r="r" b="b"/>
              <a:pathLst>
                <a:path w="700" h="961" extrusionOk="0">
                  <a:moveTo>
                    <a:pt x="377" y="1"/>
                  </a:moveTo>
                  <a:cubicBezTo>
                    <a:pt x="202" y="1"/>
                    <a:pt x="444" y="313"/>
                    <a:pt x="365" y="419"/>
                  </a:cubicBezTo>
                  <a:cubicBezTo>
                    <a:pt x="274" y="510"/>
                    <a:pt x="183" y="601"/>
                    <a:pt x="92" y="693"/>
                  </a:cubicBezTo>
                  <a:cubicBezTo>
                    <a:pt x="0" y="784"/>
                    <a:pt x="0" y="875"/>
                    <a:pt x="122" y="936"/>
                  </a:cubicBezTo>
                  <a:cubicBezTo>
                    <a:pt x="158" y="954"/>
                    <a:pt x="185" y="961"/>
                    <a:pt x="208" y="961"/>
                  </a:cubicBezTo>
                  <a:cubicBezTo>
                    <a:pt x="264" y="961"/>
                    <a:pt x="292" y="918"/>
                    <a:pt x="335" y="875"/>
                  </a:cubicBezTo>
                  <a:cubicBezTo>
                    <a:pt x="365" y="784"/>
                    <a:pt x="456" y="693"/>
                    <a:pt x="487" y="632"/>
                  </a:cubicBezTo>
                  <a:cubicBezTo>
                    <a:pt x="639" y="419"/>
                    <a:pt x="700" y="54"/>
                    <a:pt x="487" y="24"/>
                  </a:cubicBezTo>
                  <a:cubicBezTo>
                    <a:pt x="439" y="8"/>
                    <a:pt x="403" y="1"/>
                    <a:pt x="37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268305" y="4226769"/>
              <a:ext cx="37637" cy="22415"/>
            </a:xfrm>
            <a:custGeom>
              <a:avLst/>
              <a:gdLst/>
              <a:ahLst/>
              <a:cxnLst/>
              <a:rect l="l" t="t" r="r" b="b"/>
              <a:pathLst>
                <a:path w="1125" h="670" extrusionOk="0">
                  <a:moveTo>
                    <a:pt x="0" y="123"/>
                  </a:moveTo>
                  <a:cubicBezTo>
                    <a:pt x="163" y="635"/>
                    <a:pt x="468" y="665"/>
                    <a:pt x="807" y="665"/>
                  </a:cubicBezTo>
                  <a:cubicBezTo>
                    <a:pt x="854" y="665"/>
                    <a:pt x="901" y="665"/>
                    <a:pt x="948" y="665"/>
                  </a:cubicBezTo>
                  <a:cubicBezTo>
                    <a:pt x="1007" y="665"/>
                    <a:pt x="1066" y="666"/>
                    <a:pt x="1125" y="670"/>
                  </a:cubicBezTo>
                  <a:cubicBezTo>
                    <a:pt x="942" y="1"/>
                    <a:pt x="456" y="214"/>
                    <a:pt x="0" y="123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008385" y="3109242"/>
              <a:ext cx="29541" cy="16293"/>
            </a:xfrm>
            <a:custGeom>
              <a:avLst/>
              <a:gdLst/>
              <a:ahLst/>
              <a:cxnLst/>
              <a:rect l="l" t="t" r="r" b="b"/>
              <a:pathLst>
                <a:path w="883" h="487" extrusionOk="0">
                  <a:moveTo>
                    <a:pt x="426" y="0"/>
                  </a:moveTo>
                  <a:cubicBezTo>
                    <a:pt x="183" y="0"/>
                    <a:pt x="1" y="243"/>
                    <a:pt x="62" y="487"/>
                  </a:cubicBezTo>
                  <a:lnTo>
                    <a:pt x="821" y="487"/>
                  </a:lnTo>
                  <a:cubicBezTo>
                    <a:pt x="882" y="24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527575" y="3954246"/>
              <a:ext cx="34626" cy="25493"/>
            </a:xfrm>
            <a:custGeom>
              <a:avLst/>
              <a:gdLst/>
              <a:ahLst/>
              <a:cxnLst/>
              <a:rect l="l" t="t" r="r" b="b"/>
              <a:pathLst>
                <a:path w="1035" h="762" extrusionOk="0">
                  <a:moveTo>
                    <a:pt x="791" y="1"/>
                  </a:moveTo>
                  <a:cubicBezTo>
                    <a:pt x="670" y="62"/>
                    <a:pt x="578" y="153"/>
                    <a:pt x="426" y="275"/>
                  </a:cubicBezTo>
                  <a:cubicBezTo>
                    <a:pt x="426" y="427"/>
                    <a:pt x="1" y="487"/>
                    <a:pt x="275" y="700"/>
                  </a:cubicBezTo>
                  <a:cubicBezTo>
                    <a:pt x="326" y="744"/>
                    <a:pt x="370" y="761"/>
                    <a:pt x="409" y="761"/>
                  </a:cubicBezTo>
                  <a:cubicBezTo>
                    <a:pt x="535" y="761"/>
                    <a:pt x="615" y="587"/>
                    <a:pt x="730" y="518"/>
                  </a:cubicBezTo>
                  <a:cubicBezTo>
                    <a:pt x="822" y="427"/>
                    <a:pt x="913" y="335"/>
                    <a:pt x="974" y="214"/>
                  </a:cubicBezTo>
                  <a:cubicBezTo>
                    <a:pt x="1034" y="123"/>
                    <a:pt x="1004" y="62"/>
                    <a:pt x="9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609973" y="4129282"/>
              <a:ext cx="30511" cy="18467"/>
            </a:xfrm>
            <a:custGeom>
              <a:avLst/>
              <a:gdLst/>
              <a:ahLst/>
              <a:cxnLst/>
              <a:rect l="l" t="t" r="r" b="b"/>
              <a:pathLst>
                <a:path w="912" h="552" extrusionOk="0">
                  <a:moveTo>
                    <a:pt x="455" y="0"/>
                  </a:moveTo>
                  <a:cubicBezTo>
                    <a:pt x="415" y="0"/>
                    <a:pt x="375" y="17"/>
                    <a:pt x="334" y="58"/>
                  </a:cubicBezTo>
                  <a:cubicBezTo>
                    <a:pt x="182" y="149"/>
                    <a:pt x="0" y="240"/>
                    <a:pt x="61" y="453"/>
                  </a:cubicBezTo>
                  <a:cubicBezTo>
                    <a:pt x="113" y="526"/>
                    <a:pt x="165" y="549"/>
                    <a:pt x="215" y="549"/>
                  </a:cubicBezTo>
                  <a:cubicBezTo>
                    <a:pt x="303" y="549"/>
                    <a:pt x="387" y="480"/>
                    <a:pt x="461" y="480"/>
                  </a:cubicBezTo>
                  <a:cubicBezTo>
                    <a:pt x="469" y="480"/>
                    <a:pt x="478" y="481"/>
                    <a:pt x="486" y="483"/>
                  </a:cubicBezTo>
                  <a:cubicBezTo>
                    <a:pt x="576" y="501"/>
                    <a:pt x="656" y="551"/>
                    <a:pt x="718" y="551"/>
                  </a:cubicBezTo>
                  <a:cubicBezTo>
                    <a:pt x="761" y="551"/>
                    <a:pt x="796" y="527"/>
                    <a:pt x="821" y="453"/>
                  </a:cubicBezTo>
                  <a:cubicBezTo>
                    <a:pt x="912" y="301"/>
                    <a:pt x="760" y="210"/>
                    <a:pt x="669" y="149"/>
                  </a:cubicBezTo>
                  <a:cubicBezTo>
                    <a:pt x="608" y="68"/>
                    <a:pt x="534" y="0"/>
                    <a:pt x="45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345584" y="3002454"/>
              <a:ext cx="32552" cy="40514"/>
            </a:xfrm>
            <a:custGeom>
              <a:avLst/>
              <a:gdLst/>
              <a:ahLst/>
              <a:cxnLst/>
              <a:rect l="l" t="t" r="r" b="b"/>
              <a:pathLst>
                <a:path w="973" h="1211" extrusionOk="0">
                  <a:moveTo>
                    <a:pt x="730" y="1"/>
                  </a:moveTo>
                  <a:cubicBezTo>
                    <a:pt x="547" y="153"/>
                    <a:pt x="274" y="305"/>
                    <a:pt x="182" y="487"/>
                  </a:cubicBezTo>
                  <a:cubicBezTo>
                    <a:pt x="91" y="700"/>
                    <a:pt x="0" y="1125"/>
                    <a:pt x="213" y="1186"/>
                  </a:cubicBezTo>
                  <a:cubicBezTo>
                    <a:pt x="268" y="1203"/>
                    <a:pt x="310" y="1211"/>
                    <a:pt x="340" y="1211"/>
                  </a:cubicBezTo>
                  <a:cubicBezTo>
                    <a:pt x="531" y="1211"/>
                    <a:pt x="317" y="926"/>
                    <a:pt x="395" y="821"/>
                  </a:cubicBezTo>
                  <a:cubicBezTo>
                    <a:pt x="517" y="639"/>
                    <a:pt x="638" y="487"/>
                    <a:pt x="821" y="365"/>
                  </a:cubicBezTo>
                  <a:cubicBezTo>
                    <a:pt x="973" y="183"/>
                    <a:pt x="912" y="62"/>
                    <a:pt x="73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458459" y="3931128"/>
              <a:ext cx="32552" cy="25493"/>
            </a:xfrm>
            <a:custGeom>
              <a:avLst/>
              <a:gdLst/>
              <a:ahLst/>
              <a:cxnLst/>
              <a:rect l="l" t="t" r="r" b="b"/>
              <a:pathLst>
                <a:path w="973" h="762" extrusionOk="0">
                  <a:moveTo>
                    <a:pt x="809" y="0"/>
                  </a:moveTo>
                  <a:cubicBezTo>
                    <a:pt x="768" y="0"/>
                    <a:pt x="730" y="8"/>
                    <a:pt x="699" y="23"/>
                  </a:cubicBezTo>
                  <a:cubicBezTo>
                    <a:pt x="608" y="84"/>
                    <a:pt x="517" y="145"/>
                    <a:pt x="456" y="206"/>
                  </a:cubicBezTo>
                  <a:cubicBezTo>
                    <a:pt x="365" y="358"/>
                    <a:pt x="0" y="479"/>
                    <a:pt x="213" y="692"/>
                  </a:cubicBezTo>
                  <a:cubicBezTo>
                    <a:pt x="262" y="741"/>
                    <a:pt x="307" y="761"/>
                    <a:pt x="348" y="761"/>
                  </a:cubicBezTo>
                  <a:cubicBezTo>
                    <a:pt x="484" y="761"/>
                    <a:pt x="582" y="542"/>
                    <a:pt x="699" y="449"/>
                  </a:cubicBezTo>
                  <a:cubicBezTo>
                    <a:pt x="790" y="388"/>
                    <a:pt x="882" y="327"/>
                    <a:pt x="942" y="236"/>
                  </a:cubicBezTo>
                  <a:cubicBezTo>
                    <a:pt x="973" y="175"/>
                    <a:pt x="973" y="84"/>
                    <a:pt x="942" y="23"/>
                  </a:cubicBezTo>
                  <a:cubicBezTo>
                    <a:pt x="897" y="8"/>
                    <a:pt x="851" y="0"/>
                    <a:pt x="80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363884" y="3474302"/>
              <a:ext cx="24422" cy="25861"/>
            </a:xfrm>
            <a:custGeom>
              <a:avLst/>
              <a:gdLst/>
              <a:ahLst/>
              <a:cxnLst/>
              <a:rect l="l" t="t" r="r" b="b"/>
              <a:pathLst>
                <a:path w="730" h="773" extrusionOk="0">
                  <a:moveTo>
                    <a:pt x="547" y="0"/>
                  </a:moveTo>
                  <a:cubicBezTo>
                    <a:pt x="426" y="0"/>
                    <a:pt x="335" y="61"/>
                    <a:pt x="243" y="152"/>
                  </a:cubicBezTo>
                  <a:cubicBezTo>
                    <a:pt x="152" y="274"/>
                    <a:pt x="0" y="365"/>
                    <a:pt x="152" y="547"/>
                  </a:cubicBezTo>
                  <a:cubicBezTo>
                    <a:pt x="231" y="626"/>
                    <a:pt x="309" y="772"/>
                    <a:pt x="446" y="772"/>
                  </a:cubicBezTo>
                  <a:cubicBezTo>
                    <a:pt x="468" y="772"/>
                    <a:pt x="492" y="769"/>
                    <a:pt x="517" y="760"/>
                  </a:cubicBezTo>
                  <a:cubicBezTo>
                    <a:pt x="699" y="699"/>
                    <a:pt x="578" y="487"/>
                    <a:pt x="608" y="365"/>
                  </a:cubicBezTo>
                  <a:cubicBezTo>
                    <a:pt x="639" y="243"/>
                    <a:pt x="730" y="152"/>
                    <a:pt x="54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7238215" y="3611835"/>
              <a:ext cx="32552" cy="18802"/>
            </a:xfrm>
            <a:custGeom>
              <a:avLst/>
              <a:gdLst/>
              <a:ahLst/>
              <a:cxnLst/>
              <a:rect l="l" t="t" r="r" b="b"/>
              <a:pathLst>
                <a:path w="973" h="562" extrusionOk="0">
                  <a:moveTo>
                    <a:pt x="473" y="1"/>
                  </a:moveTo>
                  <a:cubicBezTo>
                    <a:pt x="420" y="1"/>
                    <a:pt x="364" y="24"/>
                    <a:pt x="304" y="84"/>
                  </a:cubicBezTo>
                  <a:cubicBezTo>
                    <a:pt x="183" y="175"/>
                    <a:pt x="0" y="266"/>
                    <a:pt x="91" y="479"/>
                  </a:cubicBezTo>
                  <a:cubicBezTo>
                    <a:pt x="123" y="542"/>
                    <a:pt x="165" y="561"/>
                    <a:pt x="213" y="561"/>
                  </a:cubicBezTo>
                  <a:cubicBezTo>
                    <a:pt x="293" y="561"/>
                    <a:pt x="390" y="506"/>
                    <a:pt x="480" y="506"/>
                  </a:cubicBezTo>
                  <a:cubicBezTo>
                    <a:pt x="492" y="506"/>
                    <a:pt x="505" y="507"/>
                    <a:pt x="517" y="509"/>
                  </a:cubicBezTo>
                  <a:cubicBezTo>
                    <a:pt x="604" y="509"/>
                    <a:pt x="671" y="549"/>
                    <a:pt x="729" y="549"/>
                  </a:cubicBezTo>
                  <a:cubicBezTo>
                    <a:pt x="773" y="549"/>
                    <a:pt x="812" y="527"/>
                    <a:pt x="851" y="449"/>
                  </a:cubicBezTo>
                  <a:cubicBezTo>
                    <a:pt x="973" y="297"/>
                    <a:pt x="821" y="266"/>
                    <a:pt x="760" y="205"/>
                  </a:cubicBezTo>
                  <a:cubicBezTo>
                    <a:pt x="678" y="103"/>
                    <a:pt x="582" y="1"/>
                    <a:pt x="47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073066" y="4130419"/>
              <a:ext cx="26463" cy="17898"/>
            </a:xfrm>
            <a:custGeom>
              <a:avLst/>
              <a:gdLst/>
              <a:ahLst/>
              <a:cxnLst/>
              <a:rect l="l" t="t" r="r" b="b"/>
              <a:pathLst>
                <a:path w="791" h="535" extrusionOk="0">
                  <a:moveTo>
                    <a:pt x="169" y="1"/>
                  </a:moveTo>
                  <a:cubicBezTo>
                    <a:pt x="99" y="1"/>
                    <a:pt x="38" y="32"/>
                    <a:pt x="0" y="145"/>
                  </a:cubicBezTo>
                  <a:cubicBezTo>
                    <a:pt x="0" y="206"/>
                    <a:pt x="30" y="267"/>
                    <a:pt x="91" y="328"/>
                  </a:cubicBezTo>
                  <a:cubicBezTo>
                    <a:pt x="165" y="402"/>
                    <a:pt x="239" y="535"/>
                    <a:pt x="361" y="535"/>
                  </a:cubicBezTo>
                  <a:cubicBezTo>
                    <a:pt x="390" y="535"/>
                    <a:pt x="421" y="528"/>
                    <a:pt x="456" y="510"/>
                  </a:cubicBezTo>
                  <a:cubicBezTo>
                    <a:pt x="638" y="449"/>
                    <a:pt x="760" y="297"/>
                    <a:pt x="790" y="115"/>
                  </a:cubicBezTo>
                  <a:cubicBezTo>
                    <a:pt x="723" y="48"/>
                    <a:pt x="660" y="30"/>
                    <a:pt x="599" y="30"/>
                  </a:cubicBezTo>
                  <a:cubicBezTo>
                    <a:pt x="533" y="30"/>
                    <a:pt x="470" y="51"/>
                    <a:pt x="408" y="51"/>
                  </a:cubicBezTo>
                  <a:cubicBezTo>
                    <a:pt x="373" y="51"/>
                    <a:pt x="338" y="44"/>
                    <a:pt x="304" y="24"/>
                  </a:cubicBezTo>
                  <a:cubicBezTo>
                    <a:pt x="258" y="12"/>
                    <a:pt x="212" y="1"/>
                    <a:pt x="16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7163981" y="3043135"/>
              <a:ext cx="27467" cy="25459"/>
            </a:xfrm>
            <a:custGeom>
              <a:avLst/>
              <a:gdLst/>
              <a:ahLst/>
              <a:cxnLst/>
              <a:rect l="l" t="t" r="r" b="b"/>
              <a:pathLst>
                <a:path w="821" h="761" extrusionOk="0">
                  <a:moveTo>
                    <a:pt x="183" y="1"/>
                  </a:moveTo>
                  <a:lnTo>
                    <a:pt x="183" y="1"/>
                  </a:lnTo>
                  <a:cubicBezTo>
                    <a:pt x="304" y="244"/>
                    <a:pt x="0" y="517"/>
                    <a:pt x="243" y="760"/>
                  </a:cubicBezTo>
                  <a:cubicBezTo>
                    <a:pt x="821" y="335"/>
                    <a:pt x="821" y="335"/>
                    <a:pt x="18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7029762" y="3222420"/>
              <a:ext cx="29507" cy="18768"/>
            </a:xfrm>
            <a:custGeom>
              <a:avLst/>
              <a:gdLst/>
              <a:ahLst/>
              <a:cxnLst/>
              <a:rect l="l" t="t" r="r" b="b"/>
              <a:pathLst>
                <a:path w="882" h="561" extrusionOk="0">
                  <a:moveTo>
                    <a:pt x="416" y="1"/>
                  </a:moveTo>
                  <a:cubicBezTo>
                    <a:pt x="368" y="1"/>
                    <a:pt x="319" y="15"/>
                    <a:pt x="274" y="52"/>
                  </a:cubicBezTo>
                  <a:cubicBezTo>
                    <a:pt x="182" y="174"/>
                    <a:pt x="0" y="234"/>
                    <a:pt x="61" y="447"/>
                  </a:cubicBezTo>
                  <a:cubicBezTo>
                    <a:pt x="98" y="535"/>
                    <a:pt x="151" y="560"/>
                    <a:pt x="211" y="560"/>
                  </a:cubicBezTo>
                  <a:cubicBezTo>
                    <a:pt x="297" y="560"/>
                    <a:pt x="397" y="508"/>
                    <a:pt x="486" y="508"/>
                  </a:cubicBezTo>
                  <a:cubicBezTo>
                    <a:pt x="562" y="508"/>
                    <a:pt x="623" y="531"/>
                    <a:pt x="684" y="531"/>
                  </a:cubicBezTo>
                  <a:cubicBezTo>
                    <a:pt x="745" y="531"/>
                    <a:pt x="806" y="508"/>
                    <a:pt x="882" y="417"/>
                  </a:cubicBezTo>
                  <a:cubicBezTo>
                    <a:pt x="882" y="326"/>
                    <a:pt x="790" y="234"/>
                    <a:pt x="699" y="143"/>
                  </a:cubicBezTo>
                  <a:cubicBezTo>
                    <a:pt x="635" y="79"/>
                    <a:pt x="527" y="1"/>
                    <a:pt x="41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89633" y="3674161"/>
              <a:ext cx="26463" cy="25459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23" y="0"/>
                  </a:moveTo>
                  <a:cubicBezTo>
                    <a:pt x="298" y="0"/>
                    <a:pt x="272" y="5"/>
                    <a:pt x="243" y="14"/>
                  </a:cubicBezTo>
                  <a:cubicBezTo>
                    <a:pt x="0" y="105"/>
                    <a:pt x="243" y="288"/>
                    <a:pt x="182" y="409"/>
                  </a:cubicBezTo>
                  <a:cubicBezTo>
                    <a:pt x="91" y="531"/>
                    <a:pt x="30" y="652"/>
                    <a:pt x="213" y="744"/>
                  </a:cubicBezTo>
                  <a:cubicBezTo>
                    <a:pt x="241" y="755"/>
                    <a:pt x="268" y="760"/>
                    <a:pt x="292" y="760"/>
                  </a:cubicBezTo>
                  <a:cubicBezTo>
                    <a:pt x="398" y="760"/>
                    <a:pt x="467" y="666"/>
                    <a:pt x="517" y="592"/>
                  </a:cubicBezTo>
                  <a:cubicBezTo>
                    <a:pt x="608" y="501"/>
                    <a:pt x="790" y="379"/>
                    <a:pt x="608" y="227"/>
                  </a:cubicBezTo>
                  <a:cubicBezTo>
                    <a:pt x="531" y="124"/>
                    <a:pt x="454" y="0"/>
                    <a:pt x="32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8339462" y="3055580"/>
              <a:ext cx="32585" cy="25627"/>
            </a:xfrm>
            <a:custGeom>
              <a:avLst/>
              <a:gdLst/>
              <a:ahLst/>
              <a:cxnLst/>
              <a:rect l="l" t="t" r="r" b="b"/>
              <a:pathLst>
                <a:path w="974" h="766" extrusionOk="0">
                  <a:moveTo>
                    <a:pt x="653" y="0"/>
                  </a:moveTo>
                  <a:cubicBezTo>
                    <a:pt x="526" y="0"/>
                    <a:pt x="425" y="219"/>
                    <a:pt x="305" y="267"/>
                  </a:cubicBezTo>
                  <a:lnTo>
                    <a:pt x="92" y="449"/>
                  </a:lnTo>
                  <a:cubicBezTo>
                    <a:pt x="1" y="510"/>
                    <a:pt x="1" y="662"/>
                    <a:pt x="92" y="723"/>
                  </a:cubicBezTo>
                  <a:cubicBezTo>
                    <a:pt x="119" y="750"/>
                    <a:pt x="165" y="765"/>
                    <a:pt x="213" y="765"/>
                  </a:cubicBezTo>
                  <a:cubicBezTo>
                    <a:pt x="271" y="765"/>
                    <a:pt x="332" y="743"/>
                    <a:pt x="365" y="692"/>
                  </a:cubicBezTo>
                  <a:cubicBezTo>
                    <a:pt x="426" y="662"/>
                    <a:pt x="487" y="601"/>
                    <a:pt x="548" y="540"/>
                  </a:cubicBezTo>
                  <a:cubicBezTo>
                    <a:pt x="639" y="388"/>
                    <a:pt x="973" y="267"/>
                    <a:pt x="761" y="54"/>
                  </a:cubicBezTo>
                  <a:cubicBezTo>
                    <a:pt x="722" y="16"/>
                    <a:pt x="687" y="0"/>
                    <a:pt x="65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273390" y="4345099"/>
              <a:ext cx="28504" cy="17932"/>
            </a:xfrm>
            <a:custGeom>
              <a:avLst/>
              <a:gdLst/>
              <a:ahLst/>
              <a:cxnLst/>
              <a:rect l="l" t="t" r="r" b="b"/>
              <a:pathLst>
                <a:path w="852" h="536" extrusionOk="0">
                  <a:moveTo>
                    <a:pt x="219" y="1"/>
                  </a:moveTo>
                  <a:cubicBezTo>
                    <a:pt x="152" y="1"/>
                    <a:pt x="93" y="30"/>
                    <a:pt x="61" y="111"/>
                  </a:cubicBezTo>
                  <a:cubicBezTo>
                    <a:pt x="0" y="263"/>
                    <a:pt x="122" y="294"/>
                    <a:pt x="213" y="385"/>
                  </a:cubicBezTo>
                  <a:cubicBezTo>
                    <a:pt x="256" y="429"/>
                    <a:pt x="332" y="535"/>
                    <a:pt x="438" y="535"/>
                  </a:cubicBezTo>
                  <a:cubicBezTo>
                    <a:pt x="480" y="535"/>
                    <a:pt x="526" y="519"/>
                    <a:pt x="578" y="476"/>
                  </a:cubicBezTo>
                  <a:cubicBezTo>
                    <a:pt x="699" y="385"/>
                    <a:pt x="851" y="324"/>
                    <a:pt x="851" y="142"/>
                  </a:cubicBezTo>
                  <a:cubicBezTo>
                    <a:pt x="792" y="48"/>
                    <a:pt x="734" y="22"/>
                    <a:pt x="675" y="22"/>
                  </a:cubicBezTo>
                  <a:cubicBezTo>
                    <a:pt x="603" y="22"/>
                    <a:pt x="530" y="62"/>
                    <a:pt x="457" y="62"/>
                  </a:cubicBezTo>
                  <a:cubicBezTo>
                    <a:pt x="436" y="62"/>
                    <a:pt x="416" y="59"/>
                    <a:pt x="395" y="51"/>
                  </a:cubicBezTo>
                  <a:cubicBezTo>
                    <a:pt x="339" y="22"/>
                    <a:pt x="276" y="1"/>
                    <a:pt x="21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714871" y="4254403"/>
              <a:ext cx="23653" cy="33422"/>
            </a:xfrm>
            <a:custGeom>
              <a:avLst/>
              <a:gdLst/>
              <a:ahLst/>
              <a:cxnLst/>
              <a:rect l="l" t="t" r="r" b="b"/>
              <a:pathLst>
                <a:path w="707" h="999" extrusionOk="0">
                  <a:moveTo>
                    <a:pt x="118" y="1"/>
                  </a:moveTo>
                  <a:cubicBezTo>
                    <a:pt x="0" y="1"/>
                    <a:pt x="1" y="149"/>
                    <a:pt x="69" y="330"/>
                  </a:cubicBezTo>
                  <a:cubicBezTo>
                    <a:pt x="221" y="452"/>
                    <a:pt x="38" y="512"/>
                    <a:pt x="8" y="604"/>
                  </a:cubicBezTo>
                  <a:cubicBezTo>
                    <a:pt x="69" y="847"/>
                    <a:pt x="281" y="999"/>
                    <a:pt x="555" y="999"/>
                  </a:cubicBezTo>
                  <a:cubicBezTo>
                    <a:pt x="494" y="634"/>
                    <a:pt x="707" y="239"/>
                    <a:pt x="281" y="56"/>
                  </a:cubicBezTo>
                  <a:cubicBezTo>
                    <a:pt x="212" y="18"/>
                    <a:pt x="158" y="1"/>
                    <a:pt x="11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715106" y="427558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098458" y="3970538"/>
              <a:ext cx="26496" cy="26463"/>
            </a:xfrm>
            <a:custGeom>
              <a:avLst/>
              <a:gdLst/>
              <a:ahLst/>
              <a:cxnLst/>
              <a:rect l="l" t="t" r="r" b="b"/>
              <a:pathLst>
                <a:path w="792" h="7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456"/>
                    <a:pt x="335" y="608"/>
                    <a:pt x="609" y="791"/>
                  </a:cubicBezTo>
                  <a:cubicBezTo>
                    <a:pt x="639" y="791"/>
                    <a:pt x="730" y="730"/>
                    <a:pt x="730" y="699"/>
                  </a:cubicBezTo>
                  <a:cubicBezTo>
                    <a:pt x="791" y="365"/>
                    <a:pt x="457" y="274"/>
                    <a:pt x="275" y="61"/>
                  </a:cubicBezTo>
                  <a:cubicBezTo>
                    <a:pt x="244" y="31"/>
                    <a:pt x="183" y="61"/>
                    <a:pt x="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863996" y="3031927"/>
              <a:ext cx="31548" cy="16326"/>
            </a:xfrm>
            <a:custGeom>
              <a:avLst/>
              <a:gdLst/>
              <a:ahLst/>
              <a:cxnLst/>
              <a:rect l="l" t="t" r="r" b="b"/>
              <a:pathLst>
                <a:path w="943" h="488" extrusionOk="0">
                  <a:moveTo>
                    <a:pt x="538" y="1"/>
                  </a:moveTo>
                  <a:cubicBezTo>
                    <a:pt x="418" y="1"/>
                    <a:pt x="281" y="160"/>
                    <a:pt x="1" y="488"/>
                  </a:cubicBezTo>
                  <a:cubicBezTo>
                    <a:pt x="97" y="474"/>
                    <a:pt x="184" y="469"/>
                    <a:pt x="264" y="469"/>
                  </a:cubicBezTo>
                  <a:cubicBezTo>
                    <a:pt x="407" y="469"/>
                    <a:pt x="528" y="483"/>
                    <a:pt x="641" y="483"/>
                  </a:cubicBezTo>
                  <a:cubicBezTo>
                    <a:pt x="745" y="483"/>
                    <a:pt x="842" y="472"/>
                    <a:pt x="943" y="427"/>
                  </a:cubicBezTo>
                  <a:cubicBezTo>
                    <a:pt x="750" y="145"/>
                    <a:pt x="651" y="1"/>
                    <a:pt x="53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167025" y="4430376"/>
              <a:ext cx="37670" cy="17096"/>
            </a:xfrm>
            <a:custGeom>
              <a:avLst/>
              <a:gdLst/>
              <a:ahLst/>
              <a:cxnLst/>
              <a:rect l="l" t="t" r="r" b="b"/>
              <a:pathLst>
                <a:path w="1126" h="511" extrusionOk="0">
                  <a:moveTo>
                    <a:pt x="810" y="1"/>
                  </a:moveTo>
                  <a:cubicBezTo>
                    <a:pt x="713" y="1"/>
                    <a:pt x="639" y="95"/>
                    <a:pt x="578" y="176"/>
                  </a:cubicBezTo>
                  <a:cubicBezTo>
                    <a:pt x="526" y="249"/>
                    <a:pt x="471" y="272"/>
                    <a:pt x="414" y="272"/>
                  </a:cubicBezTo>
                  <a:cubicBezTo>
                    <a:pt x="316" y="272"/>
                    <a:pt x="215" y="204"/>
                    <a:pt x="124" y="204"/>
                  </a:cubicBezTo>
                  <a:cubicBezTo>
                    <a:pt x="113" y="204"/>
                    <a:pt x="102" y="205"/>
                    <a:pt x="92" y="207"/>
                  </a:cubicBezTo>
                  <a:cubicBezTo>
                    <a:pt x="31" y="237"/>
                    <a:pt x="0" y="268"/>
                    <a:pt x="0" y="328"/>
                  </a:cubicBezTo>
                  <a:cubicBezTo>
                    <a:pt x="0" y="359"/>
                    <a:pt x="0" y="420"/>
                    <a:pt x="31" y="511"/>
                  </a:cubicBezTo>
                  <a:cubicBezTo>
                    <a:pt x="274" y="511"/>
                    <a:pt x="517" y="511"/>
                    <a:pt x="730" y="450"/>
                  </a:cubicBezTo>
                  <a:cubicBezTo>
                    <a:pt x="882" y="420"/>
                    <a:pt x="1125" y="268"/>
                    <a:pt x="973" y="85"/>
                  </a:cubicBezTo>
                  <a:cubicBezTo>
                    <a:pt x="912" y="24"/>
                    <a:pt x="858" y="1"/>
                    <a:pt x="81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769000" y="4400166"/>
              <a:ext cx="9200" cy="24957"/>
            </a:xfrm>
            <a:custGeom>
              <a:avLst/>
              <a:gdLst/>
              <a:ahLst/>
              <a:cxnLst/>
              <a:rect l="l" t="t" r="r" b="b"/>
              <a:pathLst>
                <a:path w="275" h="746" extrusionOk="0">
                  <a:moveTo>
                    <a:pt x="172" y="0"/>
                  </a:moveTo>
                  <a:cubicBezTo>
                    <a:pt x="122" y="0"/>
                    <a:pt x="62" y="16"/>
                    <a:pt x="1" y="46"/>
                  </a:cubicBezTo>
                  <a:lnTo>
                    <a:pt x="1" y="715"/>
                  </a:lnTo>
                  <a:cubicBezTo>
                    <a:pt x="1" y="715"/>
                    <a:pt x="92" y="745"/>
                    <a:pt x="153" y="745"/>
                  </a:cubicBezTo>
                  <a:cubicBezTo>
                    <a:pt x="183" y="745"/>
                    <a:pt x="274" y="715"/>
                    <a:pt x="274" y="684"/>
                  </a:cubicBezTo>
                  <a:cubicBezTo>
                    <a:pt x="274" y="472"/>
                    <a:pt x="274" y="259"/>
                    <a:pt x="274" y="46"/>
                  </a:cubicBezTo>
                  <a:cubicBezTo>
                    <a:pt x="259" y="16"/>
                    <a:pt x="221" y="0"/>
                    <a:pt x="17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832062" y="3240285"/>
              <a:ext cx="18333" cy="25593"/>
            </a:xfrm>
            <a:custGeom>
              <a:avLst/>
              <a:gdLst/>
              <a:ahLst/>
              <a:cxnLst/>
              <a:rect l="l" t="t" r="r" b="b"/>
              <a:pathLst>
                <a:path w="548" h="765" extrusionOk="0">
                  <a:moveTo>
                    <a:pt x="476" y="1"/>
                  </a:moveTo>
                  <a:cubicBezTo>
                    <a:pt x="187" y="1"/>
                    <a:pt x="28" y="172"/>
                    <a:pt x="0" y="369"/>
                  </a:cubicBezTo>
                  <a:cubicBezTo>
                    <a:pt x="0" y="582"/>
                    <a:pt x="213" y="703"/>
                    <a:pt x="487" y="764"/>
                  </a:cubicBezTo>
                  <a:cubicBezTo>
                    <a:pt x="487" y="521"/>
                    <a:pt x="517" y="278"/>
                    <a:pt x="547" y="4"/>
                  </a:cubicBezTo>
                  <a:cubicBezTo>
                    <a:pt x="523" y="2"/>
                    <a:pt x="499" y="1"/>
                    <a:pt x="47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8658850" y="4129951"/>
              <a:ext cx="34526" cy="18266"/>
            </a:xfrm>
            <a:custGeom>
              <a:avLst/>
              <a:gdLst/>
              <a:ahLst/>
              <a:cxnLst/>
              <a:rect l="l" t="t" r="r" b="b"/>
              <a:pathLst>
                <a:path w="1032" h="546" extrusionOk="0">
                  <a:moveTo>
                    <a:pt x="900" y="1"/>
                  </a:moveTo>
                  <a:cubicBezTo>
                    <a:pt x="873" y="1"/>
                    <a:pt x="845" y="12"/>
                    <a:pt x="819" y="38"/>
                  </a:cubicBezTo>
                  <a:cubicBezTo>
                    <a:pt x="666" y="191"/>
                    <a:pt x="449" y="258"/>
                    <a:pt x="240" y="258"/>
                  </a:cubicBezTo>
                  <a:cubicBezTo>
                    <a:pt x="199" y="258"/>
                    <a:pt x="159" y="256"/>
                    <a:pt x="120" y="251"/>
                  </a:cubicBezTo>
                  <a:cubicBezTo>
                    <a:pt x="112" y="248"/>
                    <a:pt x="104" y="247"/>
                    <a:pt x="97" y="247"/>
                  </a:cubicBezTo>
                  <a:cubicBezTo>
                    <a:pt x="24" y="247"/>
                    <a:pt x="1" y="383"/>
                    <a:pt x="28" y="494"/>
                  </a:cubicBezTo>
                  <a:cubicBezTo>
                    <a:pt x="82" y="532"/>
                    <a:pt x="135" y="545"/>
                    <a:pt x="188" y="545"/>
                  </a:cubicBezTo>
                  <a:cubicBezTo>
                    <a:pt x="314" y="545"/>
                    <a:pt x="441" y="473"/>
                    <a:pt x="578" y="473"/>
                  </a:cubicBezTo>
                  <a:cubicBezTo>
                    <a:pt x="617" y="473"/>
                    <a:pt x="657" y="479"/>
                    <a:pt x="697" y="494"/>
                  </a:cubicBezTo>
                  <a:cubicBezTo>
                    <a:pt x="708" y="501"/>
                    <a:pt x="721" y="504"/>
                    <a:pt x="734" y="504"/>
                  </a:cubicBezTo>
                  <a:cubicBezTo>
                    <a:pt x="836" y="504"/>
                    <a:pt x="1005" y="320"/>
                    <a:pt x="1031" y="159"/>
                  </a:cubicBezTo>
                  <a:cubicBezTo>
                    <a:pt x="1031" y="72"/>
                    <a:pt x="969" y="1"/>
                    <a:pt x="90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617486" y="4525756"/>
              <a:ext cx="11241" cy="26195"/>
            </a:xfrm>
            <a:custGeom>
              <a:avLst/>
              <a:gdLst/>
              <a:ahLst/>
              <a:cxnLst/>
              <a:rect l="l" t="t" r="r" b="b"/>
              <a:pathLst>
                <a:path w="336" h="783" extrusionOk="0">
                  <a:moveTo>
                    <a:pt x="214" y="0"/>
                  </a:moveTo>
                  <a:cubicBezTo>
                    <a:pt x="183" y="0"/>
                    <a:pt x="122" y="31"/>
                    <a:pt x="92" y="31"/>
                  </a:cubicBezTo>
                  <a:cubicBezTo>
                    <a:pt x="1" y="274"/>
                    <a:pt x="1" y="517"/>
                    <a:pt x="92" y="760"/>
                  </a:cubicBezTo>
                  <a:cubicBezTo>
                    <a:pt x="107" y="775"/>
                    <a:pt x="130" y="783"/>
                    <a:pt x="153" y="783"/>
                  </a:cubicBezTo>
                  <a:cubicBezTo>
                    <a:pt x="176" y="783"/>
                    <a:pt x="198" y="775"/>
                    <a:pt x="214" y="760"/>
                  </a:cubicBezTo>
                  <a:cubicBezTo>
                    <a:pt x="335" y="517"/>
                    <a:pt x="335" y="243"/>
                    <a:pt x="21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8296908" y="3352057"/>
              <a:ext cx="27333" cy="9401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122" y="1"/>
                  </a:moveTo>
                  <a:cubicBezTo>
                    <a:pt x="65" y="1"/>
                    <a:pt x="0" y="80"/>
                    <a:pt x="27" y="159"/>
                  </a:cubicBezTo>
                  <a:cubicBezTo>
                    <a:pt x="27" y="220"/>
                    <a:pt x="87" y="280"/>
                    <a:pt x="118" y="280"/>
                  </a:cubicBezTo>
                  <a:lnTo>
                    <a:pt x="756" y="280"/>
                  </a:lnTo>
                  <a:cubicBezTo>
                    <a:pt x="756" y="220"/>
                    <a:pt x="817" y="189"/>
                    <a:pt x="817" y="159"/>
                  </a:cubicBezTo>
                  <a:cubicBezTo>
                    <a:pt x="786" y="98"/>
                    <a:pt x="756" y="37"/>
                    <a:pt x="726" y="37"/>
                  </a:cubicBezTo>
                  <a:cubicBezTo>
                    <a:pt x="650" y="50"/>
                    <a:pt x="569" y="57"/>
                    <a:pt x="488" y="57"/>
                  </a:cubicBezTo>
                  <a:cubicBezTo>
                    <a:pt x="372" y="57"/>
                    <a:pt x="255" y="42"/>
                    <a:pt x="148" y="7"/>
                  </a:cubicBezTo>
                  <a:cubicBezTo>
                    <a:pt x="140" y="3"/>
                    <a:pt x="131" y="1"/>
                    <a:pt x="12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8522490" y="4212417"/>
              <a:ext cx="22415" cy="17664"/>
            </a:xfrm>
            <a:custGeom>
              <a:avLst/>
              <a:gdLst/>
              <a:ahLst/>
              <a:cxnLst/>
              <a:rect l="l" t="t" r="r" b="b"/>
              <a:pathLst>
                <a:path w="670" h="528" extrusionOk="0">
                  <a:moveTo>
                    <a:pt x="418" y="1"/>
                  </a:moveTo>
                  <a:cubicBezTo>
                    <a:pt x="284" y="1"/>
                    <a:pt x="175" y="137"/>
                    <a:pt x="92" y="248"/>
                  </a:cubicBezTo>
                  <a:cubicBezTo>
                    <a:pt x="1" y="339"/>
                    <a:pt x="1" y="460"/>
                    <a:pt x="92" y="491"/>
                  </a:cubicBezTo>
                  <a:cubicBezTo>
                    <a:pt x="143" y="516"/>
                    <a:pt x="188" y="527"/>
                    <a:pt x="227" y="527"/>
                  </a:cubicBezTo>
                  <a:cubicBezTo>
                    <a:pt x="375" y="527"/>
                    <a:pt x="452" y="374"/>
                    <a:pt x="548" y="278"/>
                  </a:cubicBezTo>
                  <a:cubicBezTo>
                    <a:pt x="670" y="156"/>
                    <a:pt x="609" y="96"/>
                    <a:pt x="457" y="4"/>
                  </a:cubicBezTo>
                  <a:cubicBezTo>
                    <a:pt x="444" y="2"/>
                    <a:pt x="430" y="1"/>
                    <a:pt x="41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8431996" y="3026809"/>
              <a:ext cx="25459" cy="18902"/>
            </a:xfrm>
            <a:custGeom>
              <a:avLst/>
              <a:gdLst/>
              <a:ahLst/>
              <a:cxnLst/>
              <a:rect l="l" t="t" r="r" b="b"/>
              <a:pathLst>
                <a:path w="761" h="565" extrusionOk="0">
                  <a:moveTo>
                    <a:pt x="308" y="0"/>
                  </a:moveTo>
                  <a:cubicBezTo>
                    <a:pt x="260" y="0"/>
                    <a:pt x="209" y="26"/>
                    <a:pt x="153" y="93"/>
                  </a:cubicBezTo>
                  <a:cubicBezTo>
                    <a:pt x="1" y="245"/>
                    <a:pt x="183" y="306"/>
                    <a:pt x="274" y="397"/>
                  </a:cubicBezTo>
                  <a:cubicBezTo>
                    <a:pt x="341" y="464"/>
                    <a:pt x="408" y="564"/>
                    <a:pt x="524" y="564"/>
                  </a:cubicBezTo>
                  <a:cubicBezTo>
                    <a:pt x="565" y="564"/>
                    <a:pt x="613" y="551"/>
                    <a:pt x="669" y="519"/>
                  </a:cubicBezTo>
                  <a:cubicBezTo>
                    <a:pt x="761" y="367"/>
                    <a:pt x="639" y="245"/>
                    <a:pt x="517" y="154"/>
                  </a:cubicBezTo>
                  <a:cubicBezTo>
                    <a:pt x="460" y="77"/>
                    <a:pt x="390" y="0"/>
                    <a:pt x="30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8482847" y="4257046"/>
              <a:ext cx="26463" cy="10438"/>
            </a:xfrm>
            <a:custGeom>
              <a:avLst/>
              <a:gdLst/>
              <a:ahLst/>
              <a:cxnLst/>
              <a:rect l="l" t="t" r="r" b="b"/>
              <a:pathLst>
                <a:path w="791" h="312" extrusionOk="0">
                  <a:moveTo>
                    <a:pt x="217" y="0"/>
                  </a:moveTo>
                  <a:cubicBezTo>
                    <a:pt x="168" y="0"/>
                    <a:pt x="122" y="23"/>
                    <a:pt x="92" y="69"/>
                  </a:cubicBezTo>
                  <a:cubicBezTo>
                    <a:pt x="1" y="129"/>
                    <a:pt x="1" y="190"/>
                    <a:pt x="92" y="312"/>
                  </a:cubicBezTo>
                  <a:cubicBezTo>
                    <a:pt x="274" y="312"/>
                    <a:pt x="517" y="312"/>
                    <a:pt x="730" y="281"/>
                  </a:cubicBezTo>
                  <a:cubicBezTo>
                    <a:pt x="760" y="281"/>
                    <a:pt x="791" y="190"/>
                    <a:pt x="791" y="160"/>
                  </a:cubicBezTo>
                  <a:cubicBezTo>
                    <a:pt x="770" y="43"/>
                    <a:pt x="730" y="8"/>
                    <a:pt x="680" y="8"/>
                  </a:cubicBezTo>
                  <a:cubicBezTo>
                    <a:pt x="606" y="8"/>
                    <a:pt x="512" y="85"/>
                    <a:pt x="426" y="85"/>
                  </a:cubicBezTo>
                  <a:cubicBezTo>
                    <a:pt x="405" y="85"/>
                    <a:pt x="385" y="80"/>
                    <a:pt x="365" y="69"/>
                  </a:cubicBezTo>
                  <a:cubicBezTo>
                    <a:pt x="320" y="23"/>
                    <a:pt x="267" y="0"/>
                    <a:pt x="21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7147688" y="3314956"/>
              <a:ext cx="22415" cy="18936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232" y="1"/>
                  </a:moveTo>
                  <a:cubicBezTo>
                    <a:pt x="196" y="1"/>
                    <a:pt x="159" y="15"/>
                    <a:pt x="123" y="52"/>
                  </a:cubicBezTo>
                  <a:cubicBezTo>
                    <a:pt x="1" y="143"/>
                    <a:pt x="123" y="295"/>
                    <a:pt x="244" y="417"/>
                  </a:cubicBezTo>
                  <a:cubicBezTo>
                    <a:pt x="305" y="498"/>
                    <a:pt x="366" y="565"/>
                    <a:pt x="436" y="565"/>
                  </a:cubicBezTo>
                  <a:cubicBezTo>
                    <a:pt x="470" y="565"/>
                    <a:pt x="508" y="548"/>
                    <a:pt x="548" y="508"/>
                  </a:cubicBezTo>
                  <a:cubicBezTo>
                    <a:pt x="670" y="417"/>
                    <a:pt x="548" y="234"/>
                    <a:pt x="457" y="143"/>
                  </a:cubicBezTo>
                  <a:cubicBezTo>
                    <a:pt x="393" y="79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8165600" y="4161566"/>
              <a:ext cx="26463" cy="18802"/>
            </a:xfrm>
            <a:custGeom>
              <a:avLst/>
              <a:gdLst/>
              <a:ahLst/>
              <a:cxnLst/>
              <a:rect l="l" t="t" r="r" b="b"/>
              <a:pathLst>
                <a:path w="791" h="562" extrusionOk="0">
                  <a:moveTo>
                    <a:pt x="260" y="1"/>
                  </a:moveTo>
                  <a:cubicBezTo>
                    <a:pt x="215" y="1"/>
                    <a:pt x="168" y="19"/>
                    <a:pt x="122" y="65"/>
                  </a:cubicBezTo>
                  <a:cubicBezTo>
                    <a:pt x="0" y="157"/>
                    <a:pt x="122" y="278"/>
                    <a:pt x="213" y="400"/>
                  </a:cubicBezTo>
                  <a:cubicBezTo>
                    <a:pt x="294" y="481"/>
                    <a:pt x="361" y="562"/>
                    <a:pt x="452" y="562"/>
                  </a:cubicBezTo>
                  <a:cubicBezTo>
                    <a:pt x="497" y="562"/>
                    <a:pt x="547" y="542"/>
                    <a:pt x="608" y="491"/>
                  </a:cubicBezTo>
                  <a:cubicBezTo>
                    <a:pt x="790" y="339"/>
                    <a:pt x="608" y="248"/>
                    <a:pt x="517" y="157"/>
                  </a:cubicBezTo>
                  <a:cubicBezTo>
                    <a:pt x="454" y="93"/>
                    <a:pt x="361" y="1"/>
                    <a:pt x="26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8516402" y="3598319"/>
              <a:ext cx="26463" cy="8130"/>
            </a:xfrm>
            <a:custGeom>
              <a:avLst/>
              <a:gdLst/>
              <a:ahLst/>
              <a:cxnLst/>
              <a:rect l="l" t="t" r="r" b="b"/>
              <a:pathLst>
                <a:path w="791" h="243" extrusionOk="0">
                  <a:moveTo>
                    <a:pt x="493" y="0"/>
                  </a:moveTo>
                  <a:cubicBezTo>
                    <a:pt x="327" y="0"/>
                    <a:pt x="158" y="34"/>
                    <a:pt x="1" y="93"/>
                  </a:cubicBezTo>
                  <a:cubicBezTo>
                    <a:pt x="13" y="91"/>
                    <a:pt x="25" y="91"/>
                    <a:pt x="37" y="91"/>
                  </a:cubicBezTo>
                  <a:cubicBezTo>
                    <a:pt x="221" y="91"/>
                    <a:pt x="379" y="243"/>
                    <a:pt x="550" y="243"/>
                  </a:cubicBezTo>
                  <a:cubicBezTo>
                    <a:pt x="617" y="243"/>
                    <a:pt x="687" y="219"/>
                    <a:pt x="760" y="153"/>
                  </a:cubicBezTo>
                  <a:cubicBezTo>
                    <a:pt x="791" y="153"/>
                    <a:pt x="760" y="32"/>
                    <a:pt x="760" y="32"/>
                  </a:cubicBezTo>
                  <a:cubicBezTo>
                    <a:pt x="674" y="10"/>
                    <a:pt x="584" y="0"/>
                    <a:pt x="49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130005" y="3114093"/>
              <a:ext cx="26463" cy="19404"/>
            </a:xfrm>
            <a:custGeom>
              <a:avLst/>
              <a:gdLst/>
              <a:ahLst/>
              <a:cxnLst/>
              <a:rect l="l" t="t" r="r" b="b"/>
              <a:pathLst>
                <a:path w="791" h="580" extrusionOk="0">
                  <a:moveTo>
                    <a:pt x="310" y="1"/>
                  </a:moveTo>
                  <a:cubicBezTo>
                    <a:pt x="279" y="1"/>
                    <a:pt x="247" y="12"/>
                    <a:pt x="213" y="38"/>
                  </a:cubicBezTo>
                  <a:cubicBezTo>
                    <a:pt x="0" y="190"/>
                    <a:pt x="213" y="281"/>
                    <a:pt x="304" y="402"/>
                  </a:cubicBezTo>
                  <a:cubicBezTo>
                    <a:pt x="353" y="451"/>
                    <a:pt x="422" y="579"/>
                    <a:pt x="526" y="579"/>
                  </a:cubicBezTo>
                  <a:cubicBezTo>
                    <a:pt x="552" y="579"/>
                    <a:pt x="579" y="572"/>
                    <a:pt x="608" y="554"/>
                  </a:cubicBezTo>
                  <a:cubicBezTo>
                    <a:pt x="791" y="402"/>
                    <a:pt x="639" y="281"/>
                    <a:pt x="517" y="159"/>
                  </a:cubicBezTo>
                  <a:cubicBezTo>
                    <a:pt x="452" y="72"/>
                    <a:pt x="386" y="1"/>
                    <a:pt x="31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559543" y="3313116"/>
              <a:ext cx="23418" cy="17363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476" y="1"/>
                  </a:moveTo>
                  <a:cubicBezTo>
                    <a:pt x="378" y="1"/>
                    <a:pt x="272" y="101"/>
                    <a:pt x="183" y="168"/>
                  </a:cubicBezTo>
                  <a:cubicBezTo>
                    <a:pt x="91" y="259"/>
                    <a:pt x="0" y="350"/>
                    <a:pt x="152" y="502"/>
                  </a:cubicBezTo>
                  <a:cubicBezTo>
                    <a:pt x="181" y="513"/>
                    <a:pt x="207" y="518"/>
                    <a:pt x="232" y="518"/>
                  </a:cubicBezTo>
                  <a:cubicBezTo>
                    <a:pt x="339" y="518"/>
                    <a:pt x="418" y="424"/>
                    <a:pt x="517" y="350"/>
                  </a:cubicBezTo>
                  <a:cubicBezTo>
                    <a:pt x="639" y="259"/>
                    <a:pt x="699" y="137"/>
                    <a:pt x="578" y="46"/>
                  </a:cubicBezTo>
                  <a:cubicBezTo>
                    <a:pt x="546" y="14"/>
                    <a:pt x="511" y="1"/>
                    <a:pt x="47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7879834" y="4111986"/>
              <a:ext cx="25459" cy="19304"/>
            </a:xfrm>
            <a:custGeom>
              <a:avLst/>
              <a:gdLst/>
              <a:ahLst/>
              <a:cxnLst/>
              <a:rect l="l" t="t" r="r" b="b"/>
              <a:pathLst>
                <a:path w="761" h="577" extrusionOk="0">
                  <a:moveTo>
                    <a:pt x="304" y="1"/>
                  </a:moveTo>
                  <a:cubicBezTo>
                    <a:pt x="264" y="1"/>
                    <a:pt x="224" y="18"/>
                    <a:pt x="183" y="58"/>
                  </a:cubicBezTo>
                  <a:cubicBezTo>
                    <a:pt x="1" y="180"/>
                    <a:pt x="153" y="301"/>
                    <a:pt x="244" y="423"/>
                  </a:cubicBezTo>
                  <a:cubicBezTo>
                    <a:pt x="312" y="491"/>
                    <a:pt x="381" y="577"/>
                    <a:pt x="475" y="577"/>
                  </a:cubicBezTo>
                  <a:cubicBezTo>
                    <a:pt x="506" y="577"/>
                    <a:pt x="540" y="567"/>
                    <a:pt x="578" y="544"/>
                  </a:cubicBezTo>
                  <a:cubicBezTo>
                    <a:pt x="761" y="392"/>
                    <a:pt x="609" y="271"/>
                    <a:pt x="518" y="149"/>
                  </a:cubicBezTo>
                  <a:cubicBezTo>
                    <a:pt x="457" y="68"/>
                    <a:pt x="383" y="1"/>
                    <a:pt x="30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7968321" y="4136207"/>
              <a:ext cx="29507" cy="8230"/>
            </a:xfrm>
            <a:custGeom>
              <a:avLst/>
              <a:gdLst/>
              <a:ahLst/>
              <a:cxnLst/>
              <a:rect l="l" t="t" r="r" b="b"/>
              <a:pathLst>
                <a:path w="882" h="246" extrusionOk="0">
                  <a:moveTo>
                    <a:pt x="355" y="0"/>
                  </a:moveTo>
                  <a:cubicBezTo>
                    <a:pt x="263" y="0"/>
                    <a:pt x="173" y="10"/>
                    <a:pt x="92" y="33"/>
                  </a:cubicBezTo>
                  <a:cubicBezTo>
                    <a:pt x="0" y="64"/>
                    <a:pt x="31" y="155"/>
                    <a:pt x="31" y="185"/>
                  </a:cubicBezTo>
                  <a:cubicBezTo>
                    <a:pt x="304" y="216"/>
                    <a:pt x="547" y="246"/>
                    <a:pt x="791" y="246"/>
                  </a:cubicBezTo>
                  <a:cubicBezTo>
                    <a:pt x="851" y="246"/>
                    <a:pt x="882" y="94"/>
                    <a:pt x="791" y="64"/>
                  </a:cubicBezTo>
                  <a:cubicBezTo>
                    <a:pt x="659" y="26"/>
                    <a:pt x="504" y="0"/>
                    <a:pt x="35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393357" y="4368819"/>
              <a:ext cx="21411" cy="18333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240" y="1"/>
                  </a:moveTo>
                  <a:cubicBezTo>
                    <a:pt x="222" y="1"/>
                    <a:pt x="203" y="4"/>
                    <a:pt x="183" y="10"/>
                  </a:cubicBezTo>
                  <a:cubicBezTo>
                    <a:pt x="1" y="132"/>
                    <a:pt x="31" y="223"/>
                    <a:pt x="122" y="314"/>
                  </a:cubicBezTo>
                  <a:cubicBezTo>
                    <a:pt x="174" y="366"/>
                    <a:pt x="268" y="547"/>
                    <a:pt x="443" y="547"/>
                  </a:cubicBezTo>
                  <a:cubicBezTo>
                    <a:pt x="475" y="547"/>
                    <a:pt x="510" y="541"/>
                    <a:pt x="548" y="527"/>
                  </a:cubicBezTo>
                  <a:cubicBezTo>
                    <a:pt x="639" y="466"/>
                    <a:pt x="639" y="345"/>
                    <a:pt x="548" y="254"/>
                  </a:cubicBezTo>
                  <a:cubicBezTo>
                    <a:pt x="467" y="199"/>
                    <a:pt x="385" y="1"/>
                    <a:pt x="24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20483" y="3020084"/>
              <a:ext cx="25459" cy="19136"/>
            </a:xfrm>
            <a:custGeom>
              <a:avLst/>
              <a:gdLst/>
              <a:ahLst/>
              <a:cxnLst/>
              <a:rect l="l" t="t" r="r" b="b"/>
              <a:pathLst>
                <a:path w="761" h="572" extrusionOk="0">
                  <a:moveTo>
                    <a:pt x="296" y="1"/>
                  </a:moveTo>
                  <a:cubicBezTo>
                    <a:pt x="264" y="1"/>
                    <a:pt x="227" y="16"/>
                    <a:pt x="183" y="51"/>
                  </a:cubicBezTo>
                  <a:cubicBezTo>
                    <a:pt x="0" y="203"/>
                    <a:pt x="183" y="294"/>
                    <a:pt x="243" y="416"/>
                  </a:cubicBezTo>
                  <a:cubicBezTo>
                    <a:pt x="301" y="512"/>
                    <a:pt x="371" y="572"/>
                    <a:pt x="445" y="572"/>
                  </a:cubicBezTo>
                  <a:cubicBezTo>
                    <a:pt x="488" y="572"/>
                    <a:pt x="533" y="552"/>
                    <a:pt x="578" y="507"/>
                  </a:cubicBezTo>
                  <a:cubicBezTo>
                    <a:pt x="760" y="386"/>
                    <a:pt x="608" y="264"/>
                    <a:pt x="517" y="173"/>
                  </a:cubicBezTo>
                  <a:cubicBezTo>
                    <a:pt x="431" y="87"/>
                    <a:pt x="375" y="1"/>
                    <a:pt x="29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559123" y="3825143"/>
              <a:ext cx="21378" cy="17999"/>
            </a:xfrm>
            <a:custGeom>
              <a:avLst/>
              <a:gdLst/>
              <a:ahLst/>
              <a:cxnLst/>
              <a:rect l="l" t="t" r="r" b="b"/>
              <a:pathLst>
                <a:path w="639" h="538" extrusionOk="0">
                  <a:moveTo>
                    <a:pt x="233" y="1"/>
                  </a:moveTo>
                  <a:cubicBezTo>
                    <a:pt x="188" y="1"/>
                    <a:pt x="142" y="27"/>
                    <a:pt x="91" y="91"/>
                  </a:cubicBezTo>
                  <a:cubicBezTo>
                    <a:pt x="0" y="213"/>
                    <a:pt x="152" y="304"/>
                    <a:pt x="213" y="395"/>
                  </a:cubicBezTo>
                  <a:cubicBezTo>
                    <a:pt x="255" y="459"/>
                    <a:pt x="343" y="537"/>
                    <a:pt x="433" y="537"/>
                  </a:cubicBezTo>
                  <a:cubicBezTo>
                    <a:pt x="471" y="537"/>
                    <a:pt x="511" y="523"/>
                    <a:pt x="547" y="486"/>
                  </a:cubicBezTo>
                  <a:cubicBezTo>
                    <a:pt x="639" y="364"/>
                    <a:pt x="517" y="213"/>
                    <a:pt x="426" y="121"/>
                  </a:cubicBezTo>
                  <a:cubicBezTo>
                    <a:pt x="355" y="51"/>
                    <a:pt x="295" y="1"/>
                    <a:pt x="23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7663252" y="4435762"/>
              <a:ext cx="23418" cy="17932"/>
            </a:xfrm>
            <a:custGeom>
              <a:avLst/>
              <a:gdLst/>
              <a:ahLst/>
              <a:cxnLst/>
              <a:rect l="l" t="t" r="r" b="b"/>
              <a:pathLst>
                <a:path w="700" h="536" extrusionOk="0">
                  <a:moveTo>
                    <a:pt x="207" y="1"/>
                  </a:moveTo>
                  <a:cubicBezTo>
                    <a:pt x="170" y="1"/>
                    <a:pt x="132" y="14"/>
                    <a:pt x="92" y="46"/>
                  </a:cubicBezTo>
                  <a:cubicBezTo>
                    <a:pt x="1" y="167"/>
                    <a:pt x="92" y="289"/>
                    <a:pt x="183" y="380"/>
                  </a:cubicBezTo>
                  <a:cubicBezTo>
                    <a:pt x="246" y="443"/>
                    <a:pt x="324" y="536"/>
                    <a:pt x="417" y="536"/>
                  </a:cubicBezTo>
                  <a:cubicBezTo>
                    <a:pt x="457" y="536"/>
                    <a:pt x="501" y="518"/>
                    <a:pt x="548" y="471"/>
                  </a:cubicBezTo>
                  <a:cubicBezTo>
                    <a:pt x="700" y="350"/>
                    <a:pt x="578" y="259"/>
                    <a:pt x="487" y="167"/>
                  </a:cubicBezTo>
                  <a:cubicBezTo>
                    <a:pt x="398" y="100"/>
                    <a:pt x="308" y="1"/>
                    <a:pt x="20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404985" y="3075185"/>
              <a:ext cx="23418" cy="17898"/>
            </a:xfrm>
            <a:custGeom>
              <a:avLst/>
              <a:gdLst/>
              <a:ahLst/>
              <a:cxnLst/>
              <a:rect l="l" t="t" r="r" b="b"/>
              <a:pathLst>
                <a:path w="700" h="535" extrusionOk="0">
                  <a:moveTo>
                    <a:pt x="211" y="0"/>
                  </a:moveTo>
                  <a:cubicBezTo>
                    <a:pt x="172" y="0"/>
                    <a:pt x="132" y="13"/>
                    <a:pt x="91" y="46"/>
                  </a:cubicBezTo>
                  <a:cubicBezTo>
                    <a:pt x="0" y="137"/>
                    <a:pt x="30" y="289"/>
                    <a:pt x="152" y="350"/>
                  </a:cubicBezTo>
                  <a:cubicBezTo>
                    <a:pt x="237" y="435"/>
                    <a:pt x="322" y="535"/>
                    <a:pt x="418" y="535"/>
                  </a:cubicBezTo>
                  <a:cubicBezTo>
                    <a:pt x="459" y="535"/>
                    <a:pt x="502" y="517"/>
                    <a:pt x="547" y="471"/>
                  </a:cubicBezTo>
                  <a:cubicBezTo>
                    <a:pt x="699" y="350"/>
                    <a:pt x="578" y="258"/>
                    <a:pt x="486" y="167"/>
                  </a:cubicBezTo>
                  <a:cubicBezTo>
                    <a:pt x="419" y="100"/>
                    <a:pt x="320" y="0"/>
                    <a:pt x="21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392774" y="4016037"/>
              <a:ext cx="19337" cy="17397"/>
            </a:xfrm>
            <a:custGeom>
              <a:avLst/>
              <a:gdLst/>
              <a:ahLst/>
              <a:cxnLst/>
              <a:rect l="l" t="t" r="r" b="b"/>
              <a:pathLst>
                <a:path w="578" h="520" extrusionOk="0">
                  <a:moveTo>
                    <a:pt x="175" y="1"/>
                  </a:moveTo>
                  <a:cubicBezTo>
                    <a:pt x="114" y="1"/>
                    <a:pt x="49" y="37"/>
                    <a:pt x="31" y="130"/>
                  </a:cubicBezTo>
                  <a:cubicBezTo>
                    <a:pt x="0" y="342"/>
                    <a:pt x="183" y="403"/>
                    <a:pt x="335" y="494"/>
                  </a:cubicBezTo>
                  <a:cubicBezTo>
                    <a:pt x="361" y="512"/>
                    <a:pt x="386" y="520"/>
                    <a:pt x="408" y="520"/>
                  </a:cubicBezTo>
                  <a:cubicBezTo>
                    <a:pt x="461" y="520"/>
                    <a:pt x="504" y="477"/>
                    <a:pt x="547" y="434"/>
                  </a:cubicBezTo>
                  <a:cubicBezTo>
                    <a:pt x="578" y="251"/>
                    <a:pt x="426" y="160"/>
                    <a:pt x="274" y="38"/>
                  </a:cubicBezTo>
                  <a:cubicBezTo>
                    <a:pt x="250" y="15"/>
                    <a:pt x="213" y="1"/>
                    <a:pt x="17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7731398" y="4634250"/>
              <a:ext cx="24422" cy="17865"/>
            </a:xfrm>
            <a:custGeom>
              <a:avLst/>
              <a:gdLst/>
              <a:ahLst/>
              <a:cxnLst/>
              <a:rect l="l" t="t" r="r" b="b"/>
              <a:pathLst>
                <a:path w="730" h="534" extrusionOk="0">
                  <a:moveTo>
                    <a:pt x="477" y="0"/>
                  </a:moveTo>
                  <a:cubicBezTo>
                    <a:pt x="425" y="0"/>
                    <a:pt x="370" y="35"/>
                    <a:pt x="334" y="70"/>
                  </a:cubicBezTo>
                  <a:cubicBezTo>
                    <a:pt x="213" y="192"/>
                    <a:pt x="0" y="253"/>
                    <a:pt x="91" y="466"/>
                  </a:cubicBezTo>
                  <a:cubicBezTo>
                    <a:pt x="137" y="511"/>
                    <a:pt x="190" y="534"/>
                    <a:pt x="239" y="534"/>
                  </a:cubicBezTo>
                  <a:cubicBezTo>
                    <a:pt x="289" y="534"/>
                    <a:pt x="334" y="511"/>
                    <a:pt x="365" y="466"/>
                  </a:cubicBezTo>
                  <a:cubicBezTo>
                    <a:pt x="486" y="344"/>
                    <a:pt x="730" y="283"/>
                    <a:pt x="578" y="70"/>
                  </a:cubicBezTo>
                  <a:cubicBezTo>
                    <a:pt x="552" y="19"/>
                    <a:pt x="515" y="0"/>
                    <a:pt x="47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59462" y="3983050"/>
              <a:ext cx="25459" cy="19605"/>
            </a:xfrm>
            <a:custGeom>
              <a:avLst/>
              <a:gdLst/>
              <a:ahLst/>
              <a:cxnLst/>
              <a:rect l="l" t="t" r="r" b="b"/>
              <a:pathLst>
                <a:path w="761" h="586" extrusionOk="0">
                  <a:moveTo>
                    <a:pt x="486" y="1"/>
                  </a:moveTo>
                  <a:cubicBezTo>
                    <a:pt x="401" y="1"/>
                    <a:pt x="338" y="79"/>
                    <a:pt x="274" y="143"/>
                  </a:cubicBezTo>
                  <a:cubicBezTo>
                    <a:pt x="183" y="234"/>
                    <a:pt x="0" y="356"/>
                    <a:pt x="152" y="508"/>
                  </a:cubicBezTo>
                  <a:cubicBezTo>
                    <a:pt x="200" y="564"/>
                    <a:pt x="241" y="586"/>
                    <a:pt x="278" y="586"/>
                  </a:cubicBezTo>
                  <a:cubicBezTo>
                    <a:pt x="361" y="586"/>
                    <a:pt x="424" y="479"/>
                    <a:pt x="487" y="417"/>
                  </a:cubicBezTo>
                  <a:cubicBezTo>
                    <a:pt x="578" y="325"/>
                    <a:pt x="760" y="204"/>
                    <a:pt x="608" y="52"/>
                  </a:cubicBezTo>
                  <a:cubicBezTo>
                    <a:pt x="563" y="15"/>
                    <a:pt x="522" y="1"/>
                    <a:pt x="48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407608" y="4339412"/>
              <a:ext cx="24422" cy="18768"/>
            </a:xfrm>
            <a:custGeom>
              <a:avLst/>
              <a:gdLst/>
              <a:ahLst/>
              <a:cxnLst/>
              <a:rect l="l" t="t" r="r" b="b"/>
              <a:pathLst>
                <a:path w="730" h="561" extrusionOk="0">
                  <a:moveTo>
                    <a:pt x="259" y="0"/>
                  </a:moveTo>
                  <a:cubicBezTo>
                    <a:pt x="205" y="0"/>
                    <a:pt x="152" y="23"/>
                    <a:pt x="122" y="69"/>
                  </a:cubicBezTo>
                  <a:cubicBezTo>
                    <a:pt x="0" y="251"/>
                    <a:pt x="183" y="312"/>
                    <a:pt x="274" y="433"/>
                  </a:cubicBezTo>
                  <a:cubicBezTo>
                    <a:pt x="330" y="509"/>
                    <a:pt x="387" y="560"/>
                    <a:pt x="457" y="560"/>
                  </a:cubicBezTo>
                  <a:cubicBezTo>
                    <a:pt x="501" y="560"/>
                    <a:pt x="550" y="541"/>
                    <a:pt x="608" y="494"/>
                  </a:cubicBezTo>
                  <a:cubicBezTo>
                    <a:pt x="730" y="251"/>
                    <a:pt x="517" y="190"/>
                    <a:pt x="395" y="69"/>
                  </a:cubicBezTo>
                  <a:cubicBezTo>
                    <a:pt x="365" y="23"/>
                    <a:pt x="312" y="0"/>
                    <a:pt x="25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7347009" y="3095626"/>
              <a:ext cx="23418" cy="19237"/>
            </a:xfrm>
            <a:custGeom>
              <a:avLst/>
              <a:gdLst/>
              <a:ahLst/>
              <a:cxnLst/>
              <a:rect l="l" t="t" r="r" b="b"/>
              <a:pathLst>
                <a:path w="700" h="575" extrusionOk="0">
                  <a:moveTo>
                    <a:pt x="241" y="0"/>
                  </a:moveTo>
                  <a:cubicBezTo>
                    <a:pt x="202" y="0"/>
                    <a:pt x="165" y="31"/>
                    <a:pt x="122" y="103"/>
                  </a:cubicBezTo>
                  <a:cubicBezTo>
                    <a:pt x="1" y="316"/>
                    <a:pt x="213" y="407"/>
                    <a:pt x="335" y="529"/>
                  </a:cubicBezTo>
                  <a:cubicBezTo>
                    <a:pt x="380" y="559"/>
                    <a:pt x="434" y="574"/>
                    <a:pt x="483" y="574"/>
                  </a:cubicBezTo>
                  <a:cubicBezTo>
                    <a:pt x="532" y="574"/>
                    <a:pt x="578" y="559"/>
                    <a:pt x="608" y="529"/>
                  </a:cubicBezTo>
                  <a:cubicBezTo>
                    <a:pt x="700" y="316"/>
                    <a:pt x="517" y="225"/>
                    <a:pt x="396" y="103"/>
                  </a:cubicBezTo>
                  <a:cubicBezTo>
                    <a:pt x="332" y="39"/>
                    <a:pt x="284" y="0"/>
                    <a:pt x="24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696806" y="4337907"/>
              <a:ext cx="21378" cy="17798"/>
            </a:xfrm>
            <a:custGeom>
              <a:avLst/>
              <a:gdLst/>
              <a:ahLst/>
              <a:cxnLst/>
              <a:rect l="l" t="t" r="r" b="b"/>
              <a:pathLst>
                <a:path w="639" h="532" extrusionOk="0">
                  <a:moveTo>
                    <a:pt x="409" y="0"/>
                  </a:moveTo>
                  <a:cubicBezTo>
                    <a:pt x="252" y="0"/>
                    <a:pt x="193" y="165"/>
                    <a:pt x="92" y="266"/>
                  </a:cubicBezTo>
                  <a:cubicBezTo>
                    <a:pt x="1" y="326"/>
                    <a:pt x="1" y="448"/>
                    <a:pt x="92" y="509"/>
                  </a:cubicBezTo>
                  <a:cubicBezTo>
                    <a:pt x="128" y="524"/>
                    <a:pt x="161" y="531"/>
                    <a:pt x="191" y="531"/>
                  </a:cubicBezTo>
                  <a:cubicBezTo>
                    <a:pt x="337" y="531"/>
                    <a:pt x="417" y="372"/>
                    <a:pt x="517" y="296"/>
                  </a:cubicBezTo>
                  <a:cubicBezTo>
                    <a:pt x="639" y="174"/>
                    <a:pt x="639" y="83"/>
                    <a:pt x="517" y="22"/>
                  </a:cubicBezTo>
                  <a:cubicBezTo>
                    <a:pt x="476" y="7"/>
                    <a:pt x="441" y="0"/>
                    <a:pt x="40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759867" y="4285516"/>
              <a:ext cx="23418" cy="17832"/>
            </a:xfrm>
            <a:custGeom>
              <a:avLst/>
              <a:gdLst/>
              <a:ahLst/>
              <a:cxnLst/>
              <a:rect l="l" t="t" r="r" b="b"/>
              <a:pathLst>
                <a:path w="700" h="533" extrusionOk="0">
                  <a:moveTo>
                    <a:pt x="217" y="0"/>
                  </a:moveTo>
                  <a:cubicBezTo>
                    <a:pt x="167" y="0"/>
                    <a:pt x="122" y="23"/>
                    <a:pt x="91" y="69"/>
                  </a:cubicBezTo>
                  <a:cubicBezTo>
                    <a:pt x="0" y="281"/>
                    <a:pt x="213" y="342"/>
                    <a:pt x="335" y="464"/>
                  </a:cubicBezTo>
                  <a:cubicBezTo>
                    <a:pt x="365" y="509"/>
                    <a:pt x="411" y="532"/>
                    <a:pt x="456" y="532"/>
                  </a:cubicBezTo>
                  <a:cubicBezTo>
                    <a:pt x="502" y="532"/>
                    <a:pt x="547" y="509"/>
                    <a:pt x="578" y="464"/>
                  </a:cubicBezTo>
                  <a:cubicBezTo>
                    <a:pt x="699" y="251"/>
                    <a:pt x="456" y="190"/>
                    <a:pt x="365" y="69"/>
                  </a:cubicBezTo>
                  <a:cubicBezTo>
                    <a:pt x="319" y="23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2758" y="4375677"/>
              <a:ext cx="25426" cy="18032"/>
            </a:xfrm>
            <a:custGeom>
              <a:avLst/>
              <a:gdLst/>
              <a:ahLst/>
              <a:cxnLst/>
              <a:rect l="l" t="t" r="r" b="b"/>
              <a:pathLst>
                <a:path w="760" h="539" extrusionOk="0">
                  <a:moveTo>
                    <a:pt x="315" y="1"/>
                  </a:moveTo>
                  <a:cubicBezTo>
                    <a:pt x="274" y="1"/>
                    <a:pt x="230" y="22"/>
                    <a:pt x="182" y="79"/>
                  </a:cubicBezTo>
                  <a:cubicBezTo>
                    <a:pt x="0" y="231"/>
                    <a:pt x="182" y="292"/>
                    <a:pt x="274" y="383"/>
                  </a:cubicBezTo>
                  <a:cubicBezTo>
                    <a:pt x="316" y="446"/>
                    <a:pt x="402" y="539"/>
                    <a:pt x="512" y="539"/>
                  </a:cubicBezTo>
                  <a:cubicBezTo>
                    <a:pt x="560" y="539"/>
                    <a:pt x="613" y="521"/>
                    <a:pt x="669" y="474"/>
                  </a:cubicBezTo>
                  <a:cubicBezTo>
                    <a:pt x="760" y="352"/>
                    <a:pt x="638" y="231"/>
                    <a:pt x="547" y="170"/>
                  </a:cubicBezTo>
                  <a:cubicBezTo>
                    <a:pt x="484" y="107"/>
                    <a:pt x="407" y="1"/>
                    <a:pt x="3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750701" y="3799182"/>
              <a:ext cx="14285" cy="12245"/>
            </a:xfrm>
            <a:custGeom>
              <a:avLst/>
              <a:gdLst/>
              <a:ahLst/>
              <a:cxnLst/>
              <a:rect l="l" t="t" r="r" b="b"/>
              <a:pathLst>
                <a:path w="427" h="366" extrusionOk="0">
                  <a:moveTo>
                    <a:pt x="217" y="1"/>
                  </a:moveTo>
                  <a:cubicBezTo>
                    <a:pt x="175" y="1"/>
                    <a:pt x="137" y="16"/>
                    <a:pt x="122" y="46"/>
                  </a:cubicBezTo>
                  <a:cubicBezTo>
                    <a:pt x="31" y="107"/>
                    <a:pt x="1" y="229"/>
                    <a:pt x="92" y="320"/>
                  </a:cubicBezTo>
                  <a:cubicBezTo>
                    <a:pt x="122" y="350"/>
                    <a:pt x="160" y="365"/>
                    <a:pt x="198" y="365"/>
                  </a:cubicBezTo>
                  <a:cubicBezTo>
                    <a:pt x="236" y="365"/>
                    <a:pt x="274" y="350"/>
                    <a:pt x="305" y="320"/>
                  </a:cubicBezTo>
                  <a:cubicBezTo>
                    <a:pt x="396" y="259"/>
                    <a:pt x="426" y="107"/>
                    <a:pt x="335" y="46"/>
                  </a:cubicBezTo>
                  <a:cubicBezTo>
                    <a:pt x="305" y="16"/>
                    <a:pt x="259" y="1"/>
                    <a:pt x="21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790378" y="4543788"/>
              <a:ext cx="12211" cy="10639"/>
            </a:xfrm>
            <a:custGeom>
              <a:avLst/>
              <a:gdLst/>
              <a:ahLst/>
              <a:cxnLst/>
              <a:rect l="l" t="t" r="r" b="b"/>
              <a:pathLst>
                <a:path w="365" h="318" extrusionOk="0">
                  <a:moveTo>
                    <a:pt x="167" y="1"/>
                  </a:moveTo>
                  <a:cubicBezTo>
                    <a:pt x="114" y="1"/>
                    <a:pt x="61" y="24"/>
                    <a:pt x="30" y="69"/>
                  </a:cubicBezTo>
                  <a:cubicBezTo>
                    <a:pt x="0" y="130"/>
                    <a:pt x="0" y="221"/>
                    <a:pt x="61" y="282"/>
                  </a:cubicBezTo>
                  <a:cubicBezTo>
                    <a:pt x="114" y="300"/>
                    <a:pt x="156" y="317"/>
                    <a:pt x="194" y="317"/>
                  </a:cubicBezTo>
                  <a:cubicBezTo>
                    <a:pt x="222" y="317"/>
                    <a:pt x="248" y="308"/>
                    <a:pt x="274" y="282"/>
                  </a:cubicBezTo>
                  <a:cubicBezTo>
                    <a:pt x="334" y="221"/>
                    <a:pt x="365" y="130"/>
                    <a:pt x="304" y="69"/>
                  </a:cubicBezTo>
                  <a:cubicBezTo>
                    <a:pt x="274" y="24"/>
                    <a:pt x="220" y="1"/>
                    <a:pt x="16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26313" y="4663791"/>
              <a:ext cx="26463" cy="11375"/>
            </a:xfrm>
            <a:custGeom>
              <a:avLst/>
              <a:gdLst/>
              <a:ahLst/>
              <a:cxnLst/>
              <a:rect l="l" t="t" r="r" b="b"/>
              <a:pathLst>
                <a:path w="791" h="340" extrusionOk="0">
                  <a:moveTo>
                    <a:pt x="615" y="1"/>
                  </a:moveTo>
                  <a:cubicBezTo>
                    <a:pt x="585" y="1"/>
                    <a:pt x="552" y="12"/>
                    <a:pt x="517" y="38"/>
                  </a:cubicBezTo>
                  <a:cubicBezTo>
                    <a:pt x="476" y="69"/>
                    <a:pt x="436" y="79"/>
                    <a:pt x="390" y="79"/>
                  </a:cubicBezTo>
                  <a:cubicBezTo>
                    <a:pt x="297" y="79"/>
                    <a:pt x="183" y="38"/>
                    <a:pt x="0" y="38"/>
                  </a:cubicBezTo>
                  <a:cubicBezTo>
                    <a:pt x="213" y="160"/>
                    <a:pt x="334" y="221"/>
                    <a:pt x="456" y="282"/>
                  </a:cubicBezTo>
                  <a:cubicBezTo>
                    <a:pt x="506" y="315"/>
                    <a:pt x="556" y="339"/>
                    <a:pt x="606" y="339"/>
                  </a:cubicBezTo>
                  <a:cubicBezTo>
                    <a:pt x="647" y="339"/>
                    <a:pt x="688" y="323"/>
                    <a:pt x="730" y="282"/>
                  </a:cubicBezTo>
                  <a:cubicBezTo>
                    <a:pt x="760" y="251"/>
                    <a:pt x="790" y="160"/>
                    <a:pt x="760" y="130"/>
                  </a:cubicBezTo>
                  <a:cubicBezTo>
                    <a:pt x="739" y="65"/>
                    <a:pt x="687" y="1"/>
                    <a:pt x="6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31317" y="3157551"/>
              <a:ext cx="12245" cy="11107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98" y="0"/>
                  </a:moveTo>
                  <a:cubicBezTo>
                    <a:pt x="160" y="0"/>
                    <a:pt x="122" y="15"/>
                    <a:pt x="91" y="46"/>
                  </a:cubicBezTo>
                  <a:cubicBezTo>
                    <a:pt x="0" y="137"/>
                    <a:pt x="31" y="228"/>
                    <a:pt x="122" y="319"/>
                  </a:cubicBezTo>
                  <a:cubicBezTo>
                    <a:pt x="138" y="327"/>
                    <a:pt x="157" y="331"/>
                    <a:pt x="176" y="331"/>
                  </a:cubicBezTo>
                  <a:cubicBezTo>
                    <a:pt x="229" y="331"/>
                    <a:pt x="290" y="303"/>
                    <a:pt x="335" y="258"/>
                  </a:cubicBezTo>
                  <a:cubicBezTo>
                    <a:pt x="365" y="198"/>
                    <a:pt x="365" y="106"/>
                    <a:pt x="304" y="46"/>
                  </a:cubicBezTo>
                  <a:cubicBezTo>
                    <a:pt x="274" y="15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402523" y="4270194"/>
              <a:ext cx="12245" cy="10405"/>
            </a:xfrm>
            <a:custGeom>
              <a:avLst/>
              <a:gdLst/>
              <a:ahLst/>
              <a:cxnLst/>
              <a:rect l="l" t="t" r="r" b="b"/>
              <a:pathLst>
                <a:path w="366" h="311" extrusionOk="0">
                  <a:moveTo>
                    <a:pt x="182" y="0"/>
                  </a:moveTo>
                  <a:cubicBezTo>
                    <a:pt x="123" y="0"/>
                    <a:pt x="66" y="30"/>
                    <a:pt x="31" y="101"/>
                  </a:cubicBezTo>
                  <a:cubicBezTo>
                    <a:pt x="0" y="132"/>
                    <a:pt x="0" y="192"/>
                    <a:pt x="31" y="253"/>
                  </a:cubicBezTo>
                  <a:cubicBezTo>
                    <a:pt x="99" y="294"/>
                    <a:pt x="149" y="311"/>
                    <a:pt x="189" y="311"/>
                  </a:cubicBezTo>
                  <a:cubicBezTo>
                    <a:pt x="238" y="311"/>
                    <a:pt x="271" y="287"/>
                    <a:pt x="304" y="253"/>
                  </a:cubicBezTo>
                  <a:cubicBezTo>
                    <a:pt x="365" y="192"/>
                    <a:pt x="365" y="101"/>
                    <a:pt x="304" y="40"/>
                  </a:cubicBezTo>
                  <a:cubicBezTo>
                    <a:pt x="266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06895" y="4471090"/>
              <a:ext cx="11241" cy="9936"/>
            </a:xfrm>
            <a:custGeom>
              <a:avLst/>
              <a:gdLst/>
              <a:ahLst/>
              <a:cxnLst/>
              <a:rect l="l" t="t" r="r" b="b"/>
              <a:pathLst>
                <a:path w="336" h="297" extrusionOk="0">
                  <a:moveTo>
                    <a:pt x="153" y="1"/>
                  </a:moveTo>
                  <a:cubicBezTo>
                    <a:pt x="107" y="1"/>
                    <a:pt x="62" y="23"/>
                    <a:pt x="31" y="84"/>
                  </a:cubicBezTo>
                  <a:cubicBezTo>
                    <a:pt x="1" y="145"/>
                    <a:pt x="1" y="236"/>
                    <a:pt x="92" y="297"/>
                  </a:cubicBezTo>
                  <a:cubicBezTo>
                    <a:pt x="153" y="297"/>
                    <a:pt x="214" y="297"/>
                    <a:pt x="274" y="236"/>
                  </a:cubicBezTo>
                  <a:cubicBezTo>
                    <a:pt x="335" y="175"/>
                    <a:pt x="335" y="84"/>
                    <a:pt x="274" y="54"/>
                  </a:cubicBezTo>
                  <a:cubicBezTo>
                    <a:pt x="244" y="23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146264" y="3971308"/>
              <a:ext cx="11207" cy="10204"/>
            </a:xfrm>
            <a:custGeom>
              <a:avLst/>
              <a:gdLst/>
              <a:ahLst/>
              <a:cxnLst/>
              <a:rect l="l" t="t" r="r" b="b"/>
              <a:pathLst>
                <a:path w="335" h="305" extrusionOk="0">
                  <a:moveTo>
                    <a:pt x="153" y="0"/>
                  </a:moveTo>
                  <a:cubicBezTo>
                    <a:pt x="107" y="0"/>
                    <a:pt x="61" y="23"/>
                    <a:pt x="31" y="68"/>
                  </a:cubicBezTo>
                  <a:cubicBezTo>
                    <a:pt x="1" y="129"/>
                    <a:pt x="1" y="190"/>
                    <a:pt x="31" y="220"/>
                  </a:cubicBezTo>
                  <a:cubicBezTo>
                    <a:pt x="92" y="281"/>
                    <a:pt x="137" y="304"/>
                    <a:pt x="175" y="304"/>
                  </a:cubicBezTo>
                  <a:cubicBezTo>
                    <a:pt x="213" y="304"/>
                    <a:pt x="244" y="281"/>
                    <a:pt x="274" y="251"/>
                  </a:cubicBezTo>
                  <a:cubicBezTo>
                    <a:pt x="335" y="220"/>
                    <a:pt x="335" y="99"/>
                    <a:pt x="274" y="68"/>
                  </a:cubicBezTo>
                  <a:cubicBezTo>
                    <a:pt x="244" y="23"/>
                    <a:pt x="198" y="0"/>
                    <a:pt x="15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943899" y="4204154"/>
              <a:ext cx="13248" cy="10973"/>
            </a:xfrm>
            <a:custGeom>
              <a:avLst/>
              <a:gdLst/>
              <a:ahLst/>
              <a:cxnLst/>
              <a:rect l="l" t="t" r="r" b="b"/>
              <a:pathLst>
                <a:path w="396" h="328" extrusionOk="0">
                  <a:moveTo>
                    <a:pt x="198" y="1"/>
                  </a:moveTo>
                  <a:cubicBezTo>
                    <a:pt x="145" y="1"/>
                    <a:pt x="92" y="23"/>
                    <a:pt x="62" y="69"/>
                  </a:cubicBezTo>
                  <a:cubicBezTo>
                    <a:pt x="1" y="130"/>
                    <a:pt x="1" y="221"/>
                    <a:pt x="62" y="282"/>
                  </a:cubicBezTo>
                  <a:cubicBezTo>
                    <a:pt x="107" y="312"/>
                    <a:pt x="153" y="327"/>
                    <a:pt x="198" y="327"/>
                  </a:cubicBezTo>
                  <a:cubicBezTo>
                    <a:pt x="244" y="327"/>
                    <a:pt x="290" y="312"/>
                    <a:pt x="335" y="282"/>
                  </a:cubicBezTo>
                  <a:cubicBezTo>
                    <a:pt x="396" y="221"/>
                    <a:pt x="396" y="130"/>
                    <a:pt x="335" y="69"/>
                  </a:cubicBezTo>
                  <a:cubicBezTo>
                    <a:pt x="305" y="23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6906717" y="3721734"/>
              <a:ext cx="10204" cy="9367"/>
            </a:xfrm>
            <a:custGeom>
              <a:avLst/>
              <a:gdLst/>
              <a:ahLst/>
              <a:cxnLst/>
              <a:rect l="l" t="t" r="r" b="b"/>
              <a:pathLst>
                <a:path w="305" h="280" extrusionOk="0">
                  <a:moveTo>
                    <a:pt x="113" y="1"/>
                  </a:moveTo>
                  <a:cubicBezTo>
                    <a:pt x="71" y="1"/>
                    <a:pt x="36" y="16"/>
                    <a:pt x="0" y="51"/>
                  </a:cubicBezTo>
                  <a:lnTo>
                    <a:pt x="0" y="234"/>
                  </a:lnTo>
                  <a:cubicBezTo>
                    <a:pt x="31" y="264"/>
                    <a:pt x="69" y="279"/>
                    <a:pt x="107" y="279"/>
                  </a:cubicBezTo>
                  <a:cubicBezTo>
                    <a:pt x="145" y="279"/>
                    <a:pt x="183" y="264"/>
                    <a:pt x="213" y="234"/>
                  </a:cubicBezTo>
                  <a:cubicBezTo>
                    <a:pt x="304" y="203"/>
                    <a:pt x="304" y="51"/>
                    <a:pt x="213" y="21"/>
                  </a:cubicBezTo>
                  <a:cubicBezTo>
                    <a:pt x="175" y="8"/>
                    <a:pt x="143" y="1"/>
                    <a:pt x="1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645554" y="3328271"/>
              <a:ext cx="14687" cy="11107"/>
            </a:xfrm>
            <a:custGeom>
              <a:avLst/>
              <a:gdLst/>
              <a:ahLst/>
              <a:cxnLst/>
              <a:rect l="l" t="t" r="r" b="b"/>
              <a:pathLst>
                <a:path w="439" h="332" extrusionOk="0">
                  <a:moveTo>
                    <a:pt x="241" y="1"/>
                  </a:moveTo>
                  <a:cubicBezTo>
                    <a:pt x="213" y="1"/>
                    <a:pt x="187" y="8"/>
                    <a:pt x="165" y="19"/>
                  </a:cubicBezTo>
                  <a:cubicBezTo>
                    <a:pt x="0" y="101"/>
                    <a:pt x="83" y="331"/>
                    <a:pt x="235" y="331"/>
                  </a:cubicBezTo>
                  <a:cubicBezTo>
                    <a:pt x="251" y="331"/>
                    <a:pt x="268" y="329"/>
                    <a:pt x="286" y="323"/>
                  </a:cubicBezTo>
                  <a:cubicBezTo>
                    <a:pt x="408" y="262"/>
                    <a:pt x="438" y="171"/>
                    <a:pt x="378" y="79"/>
                  </a:cubicBezTo>
                  <a:cubicBezTo>
                    <a:pt x="339" y="22"/>
                    <a:pt x="288" y="1"/>
                    <a:pt x="241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6856703" y="3780113"/>
              <a:ext cx="13415" cy="11676"/>
            </a:xfrm>
            <a:custGeom>
              <a:avLst/>
              <a:gdLst/>
              <a:ahLst/>
              <a:cxnLst/>
              <a:rect l="l" t="t" r="r" b="b"/>
              <a:pathLst>
                <a:path w="401" h="349" extrusionOk="0">
                  <a:moveTo>
                    <a:pt x="203" y="1"/>
                  </a:moveTo>
                  <a:cubicBezTo>
                    <a:pt x="165" y="1"/>
                    <a:pt x="127" y="24"/>
                    <a:pt x="97" y="69"/>
                  </a:cubicBezTo>
                  <a:cubicBezTo>
                    <a:pt x="1" y="190"/>
                    <a:pt x="95" y="348"/>
                    <a:pt x="214" y="348"/>
                  </a:cubicBezTo>
                  <a:cubicBezTo>
                    <a:pt x="245" y="348"/>
                    <a:pt x="278" y="337"/>
                    <a:pt x="310" y="312"/>
                  </a:cubicBezTo>
                  <a:cubicBezTo>
                    <a:pt x="401" y="251"/>
                    <a:pt x="401" y="130"/>
                    <a:pt x="310" y="69"/>
                  </a:cubicBezTo>
                  <a:cubicBezTo>
                    <a:pt x="279" y="24"/>
                    <a:pt x="241" y="1"/>
                    <a:pt x="20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7380563" y="3113056"/>
              <a:ext cx="13248" cy="10706"/>
            </a:xfrm>
            <a:custGeom>
              <a:avLst/>
              <a:gdLst/>
              <a:ahLst/>
              <a:cxnLst/>
              <a:rect l="l" t="t" r="r" b="b"/>
              <a:pathLst>
                <a:path w="396" h="320" extrusionOk="0">
                  <a:moveTo>
                    <a:pt x="187" y="0"/>
                  </a:moveTo>
                  <a:cubicBezTo>
                    <a:pt x="137" y="0"/>
                    <a:pt x="92" y="23"/>
                    <a:pt x="61" y="69"/>
                  </a:cubicBezTo>
                  <a:cubicBezTo>
                    <a:pt x="1" y="99"/>
                    <a:pt x="1" y="190"/>
                    <a:pt x="61" y="251"/>
                  </a:cubicBezTo>
                  <a:cubicBezTo>
                    <a:pt x="92" y="297"/>
                    <a:pt x="137" y="319"/>
                    <a:pt x="187" y="319"/>
                  </a:cubicBezTo>
                  <a:cubicBezTo>
                    <a:pt x="236" y="319"/>
                    <a:pt x="289" y="297"/>
                    <a:pt x="335" y="251"/>
                  </a:cubicBezTo>
                  <a:cubicBezTo>
                    <a:pt x="396" y="221"/>
                    <a:pt x="396" y="99"/>
                    <a:pt x="335" y="69"/>
                  </a:cubicBezTo>
                  <a:cubicBezTo>
                    <a:pt x="289" y="23"/>
                    <a:pt x="236" y="0"/>
                    <a:pt x="18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024677" y="3039589"/>
              <a:ext cx="14252" cy="11207"/>
            </a:xfrm>
            <a:custGeom>
              <a:avLst/>
              <a:gdLst/>
              <a:ahLst/>
              <a:cxnLst/>
              <a:rect l="l" t="t" r="r" b="b"/>
              <a:pathLst>
                <a:path w="426" h="335" extrusionOk="0">
                  <a:moveTo>
                    <a:pt x="228" y="0"/>
                  </a:moveTo>
                  <a:cubicBezTo>
                    <a:pt x="190" y="0"/>
                    <a:pt x="152" y="15"/>
                    <a:pt x="122" y="46"/>
                  </a:cubicBezTo>
                  <a:cubicBezTo>
                    <a:pt x="0" y="76"/>
                    <a:pt x="0" y="228"/>
                    <a:pt x="91" y="289"/>
                  </a:cubicBezTo>
                  <a:cubicBezTo>
                    <a:pt x="122" y="319"/>
                    <a:pt x="160" y="335"/>
                    <a:pt x="198" y="335"/>
                  </a:cubicBezTo>
                  <a:cubicBezTo>
                    <a:pt x="236" y="335"/>
                    <a:pt x="274" y="319"/>
                    <a:pt x="304" y="289"/>
                  </a:cubicBezTo>
                  <a:cubicBezTo>
                    <a:pt x="365" y="228"/>
                    <a:pt x="426" y="137"/>
                    <a:pt x="334" y="46"/>
                  </a:cubicBezTo>
                  <a:cubicBezTo>
                    <a:pt x="304" y="15"/>
                    <a:pt x="266" y="0"/>
                    <a:pt x="22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8672098" y="4750974"/>
              <a:ext cx="14151" cy="11308"/>
            </a:xfrm>
            <a:custGeom>
              <a:avLst/>
              <a:gdLst/>
              <a:ahLst/>
              <a:cxnLst/>
              <a:rect l="l" t="t" r="r" b="b"/>
              <a:pathLst>
                <a:path w="423" h="338" extrusionOk="0">
                  <a:moveTo>
                    <a:pt x="225" y="1"/>
                  </a:moveTo>
                  <a:cubicBezTo>
                    <a:pt x="187" y="1"/>
                    <a:pt x="149" y="16"/>
                    <a:pt x="119" y="46"/>
                  </a:cubicBezTo>
                  <a:cubicBezTo>
                    <a:pt x="1" y="165"/>
                    <a:pt x="103" y="338"/>
                    <a:pt x="226" y="338"/>
                  </a:cubicBezTo>
                  <a:cubicBezTo>
                    <a:pt x="261" y="338"/>
                    <a:pt x="298" y="324"/>
                    <a:pt x="331" y="290"/>
                  </a:cubicBezTo>
                  <a:cubicBezTo>
                    <a:pt x="423" y="229"/>
                    <a:pt x="423" y="107"/>
                    <a:pt x="331" y="46"/>
                  </a:cubicBezTo>
                  <a:cubicBezTo>
                    <a:pt x="301" y="16"/>
                    <a:pt x="263" y="1"/>
                    <a:pt x="22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8713681" y="4646628"/>
              <a:ext cx="23418" cy="17397"/>
            </a:xfrm>
            <a:custGeom>
              <a:avLst/>
              <a:gdLst/>
              <a:ahLst/>
              <a:cxnLst/>
              <a:rect l="l" t="t" r="r" b="b"/>
              <a:pathLst>
                <a:path w="700" h="520" extrusionOk="0">
                  <a:moveTo>
                    <a:pt x="446" y="1"/>
                  </a:moveTo>
                  <a:cubicBezTo>
                    <a:pt x="351" y="1"/>
                    <a:pt x="267" y="93"/>
                    <a:pt x="183" y="156"/>
                  </a:cubicBezTo>
                  <a:cubicBezTo>
                    <a:pt x="92" y="278"/>
                    <a:pt x="0" y="339"/>
                    <a:pt x="92" y="460"/>
                  </a:cubicBezTo>
                  <a:cubicBezTo>
                    <a:pt x="143" y="503"/>
                    <a:pt x="187" y="519"/>
                    <a:pt x="226" y="519"/>
                  </a:cubicBezTo>
                  <a:cubicBezTo>
                    <a:pt x="328" y="519"/>
                    <a:pt x="399" y="413"/>
                    <a:pt x="487" y="369"/>
                  </a:cubicBezTo>
                  <a:cubicBezTo>
                    <a:pt x="608" y="278"/>
                    <a:pt x="699" y="187"/>
                    <a:pt x="578" y="65"/>
                  </a:cubicBezTo>
                  <a:cubicBezTo>
                    <a:pt x="531" y="19"/>
                    <a:pt x="488" y="1"/>
                    <a:pt x="44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8509276" y="4621671"/>
              <a:ext cx="20374" cy="17096"/>
            </a:xfrm>
            <a:custGeom>
              <a:avLst/>
              <a:gdLst/>
              <a:ahLst/>
              <a:cxnLst/>
              <a:rect l="l" t="t" r="r" b="b"/>
              <a:pathLst>
                <a:path w="609" h="511" extrusionOk="0">
                  <a:moveTo>
                    <a:pt x="215" y="1"/>
                  </a:moveTo>
                  <a:cubicBezTo>
                    <a:pt x="186" y="1"/>
                    <a:pt x="155" y="7"/>
                    <a:pt x="122" y="21"/>
                  </a:cubicBezTo>
                  <a:cubicBezTo>
                    <a:pt x="31" y="82"/>
                    <a:pt x="1" y="173"/>
                    <a:pt x="92" y="264"/>
                  </a:cubicBezTo>
                  <a:cubicBezTo>
                    <a:pt x="141" y="338"/>
                    <a:pt x="230" y="510"/>
                    <a:pt x="390" y="510"/>
                  </a:cubicBezTo>
                  <a:cubicBezTo>
                    <a:pt x="428" y="510"/>
                    <a:pt x="471" y="500"/>
                    <a:pt x="518" y="477"/>
                  </a:cubicBezTo>
                  <a:cubicBezTo>
                    <a:pt x="609" y="446"/>
                    <a:pt x="609" y="325"/>
                    <a:pt x="518" y="234"/>
                  </a:cubicBezTo>
                  <a:cubicBezTo>
                    <a:pt x="466" y="182"/>
                    <a:pt x="371" y="1"/>
                    <a:pt x="2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8394394" y="4292776"/>
              <a:ext cx="13248" cy="11074"/>
            </a:xfrm>
            <a:custGeom>
              <a:avLst/>
              <a:gdLst/>
              <a:ahLst/>
              <a:cxnLst/>
              <a:rect l="l" t="t" r="r" b="b"/>
              <a:pathLst>
                <a:path w="396" h="331" extrusionOk="0">
                  <a:moveTo>
                    <a:pt x="171" y="1"/>
                  </a:moveTo>
                  <a:cubicBezTo>
                    <a:pt x="142" y="1"/>
                    <a:pt x="115" y="11"/>
                    <a:pt x="91" y="34"/>
                  </a:cubicBezTo>
                  <a:cubicBezTo>
                    <a:pt x="0" y="95"/>
                    <a:pt x="0" y="247"/>
                    <a:pt x="91" y="308"/>
                  </a:cubicBezTo>
                  <a:cubicBezTo>
                    <a:pt x="122" y="323"/>
                    <a:pt x="160" y="330"/>
                    <a:pt x="198" y="330"/>
                  </a:cubicBezTo>
                  <a:cubicBezTo>
                    <a:pt x="236" y="330"/>
                    <a:pt x="274" y="323"/>
                    <a:pt x="304" y="308"/>
                  </a:cubicBezTo>
                  <a:cubicBezTo>
                    <a:pt x="395" y="247"/>
                    <a:pt x="395" y="95"/>
                    <a:pt x="304" y="64"/>
                  </a:cubicBezTo>
                  <a:cubicBezTo>
                    <a:pt x="266" y="27"/>
                    <a:pt x="217" y="1"/>
                    <a:pt x="171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8026263" y="4591461"/>
              <a:ext cx="12245" cy="10973"/>
            </a:xfrm>
            <a:custGeom>
              <a:avLst/>
              <a:gdLst/>
              <a:ahLst/>
              <a:cxnLst/>
              <a:rect l="l" t="t" r="r" b="b"/>
              <a:pathLst>
                <a:path w="366" h="328" extrusionOk="0">
                  <a:moveTo>
                    <a:pt x="190" y="0"/>
                  </a:moveTo>
                  <a:cubicBezTo>
                    <a:pt x="153" y="0"/>
                    <a:pt x="119" y="15"/>
                    <a:pt x="92" y="42"/>
                  </a:cubicBezTo>
                  <a:cubicBezTo>
                    <a:pt x="1" y="134"/>
                    <a:pt x="31" y="225"/>
                    <a:pt x="122" y="316"/>
                  </a:cubicBezTo>
                  <a:cubicBezTo>
                    <a:pt x="139" y="324"/>
                    <a:pt x="157" y="328"/>
                    <a:pt x="177" y="328"/>
                  </a:cubicBezTo>
                  <a:cubicBezTo>
                    <a:pt x="230" y="328"/>
                    <a:pt x="291" y="300"/>
                    <a:pt x="335" y="255"/>
                  </a:cubicBezTo>
                  <a:cubicBezTo>
                    <a:pt x="366" y="194"/>
                    <a:pt x="366" y="103"/>
                    <a:pt x="335" y="73"/>
                  </a:cubicBezTo>
                  <a:cubicBezTo>
                    <a:pt x="285" y="23"/>
                    <a:pt x="235" y="0"/>
                    <a:pt x="19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939851" y="4455099"/>
              <a:ext cx="23418" cy="17296"/>
            </a:xfrm>
            <a:custGeom>
              <a:avLst/>
              <a:gdLst/>
              <a:ahLst/>
              <a:cxnLst/>
              <a:rect l="l" t="t" r="r" b="b"/>
              <a:pathLst>
                <a:path w="700" h="517" extrusionOk="0">
                  <a:moveTo>
                    <a:pt x="476" y="0"/>
                  </a:moveTo>
                  <a:cubicBezTo>
                    <a:pt x="378" y="0"/>
                    <a:pt x="272" y="100"/>
                    <a:pt x="183" y="167"/>
                  </a:cubicBezTo>
                  <a:cubicBezTo>
                    <a:pt x="91" y="258"/>
                    <a:pt x="0" y="380"/>
                    <a:pt x="152" y="471"/>
                  </a:cubicBezTo>
                  <a:cubicBezTo>
                    <a:pt x="193" y="504"/>
                    <a:pt x="228" y="517"/>
                    <a:pt x="259" y="517"/>
                  </a:cubicBezTo>
                  <a:cubicBezTo>
                    <a:pt x="342" y="517"/>
                    <a:pt x="398" y="424"/>
                    <a:pt x="487" y="380"/>
                  </a:cubicBezTo>
                  <a:cubicBezTo>
                    <a:pt x="578" y="289"/>
                    <a:pt x="699" y="167"/>
                    <a:pt x="578" y="45"/>
                  </a:cubicBezTo>
                  <a:cubicBezTo>
                    <a:pt x="546" y="13"/>
                    <a:pt x="511" y="0"/>
                    <a:pt x="47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893082" y="4476042"/>
              <a:ext cx="13248" cy="11341"/>
            </a:xfrm>
            <a:custGeom>
              <a:avLst/>
              <a:gdLst/>
              <a:ahLst/>
              <a:cxnLst/>
              <a:rect l="l" t="t" r="r" b="b"/>
              <a:pathLst>
                <a:path w="396" h="339" extrusionOk="0">
                  <a:moveTo>
                    <a:pt x="236" y="0"/>
                  </a:moveTo>
                  <a:cubicBezTo>
                    <a:pt x="191" y="0"/>
                    <a:pt x="141" y="24"/>
                    <a:pt x="91" y="58"/>
                  </a:cubicBezTo>
                  <a:cubicBezTo>
                    <a:pt x="30" y="149"/>
                    <a:pt x="0" y="210"/>
                    <a:pt x="91" y="270"/>
                  </a:cubicBezTo>
                  <a:cubicBezTo>
                    <a:pt x="122" y="316"/>
                    <a:pt x="167" y="339"/>
                    <a:pt x="213" y="339"/>
                  </a:cubicBezTo>
                  <a:cubicBezTo>
                    <a:pt x="258" y="339"/>
                    <a:pt x="304" y="316"/>
                    <a:pt x="334" y="270"/>
                  </a:cubicBezTo>
                  <a:cubicBezTo>
                    <a:pt x="395" y="210"/>
                    <a:pt x="395" y="118"/>
                    <a:pt x="334" y="58"/>
                  </a:cubicBezTo>
                  <a:cubicBezTo>
                    <a:pt x="307" y="17"/>
                    <a:pt x="273" y="0"/>
                    <a:pt x="23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830021" y="4430677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83" y="0"/>
                  </a:moveTo>
                  <a:cubicBezTo>
                    <a:pt x="137" y="0"/>
                    <a:pt x="92" y="15"/>
                    <a:pt x="61" y="46"/>
                  </a:cubicBezTo>
                  <a:cubicBezTo>
                    <a:pt x="0" y="137"/>
                    <a:pt x="0" y="198"/>
                    <a:pt x="31" y="259"/>
                  </a:cubicBezTo>
                  <a:cubicBezTo>
                    <a:pt x="73" y="301"/>
                    <a:pt x="122" y="324"/>
                    <a:pt x="168" y="324"/>
                  </a:cubicBezTo>
                  <a:cubicBezTo>
                    <a:pt x="222" y="324"/>
                    <a:pt x="272" y="293"/>
                    <a:pt x="304" y="228"/>
                  </a:cubicBezTo>
                  <a:cubicBezTo>
                    <a:pt x="365" y="198"/>
                    <a:pt x="365" y="107"/>
                    <a:pt x="304" y="46"/>
                  </a:cubicBezTo>
                  <a:cubicBezTo>
                    <a:pt x="274" y="15"/>
                    <a:pt x="228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8659786" y="3401704"/>
              <a:ext cx="13248" cy="10873"/>
            </a:xfrm>
            <a:custGeom>
              <a:avLst/>
              <a:gdLst/>
              <a:ahLst/>
              <a:cxnLst/>
              <a:rect l="l" t="t" r="r" b="b"/>
              <a:pathLst>
                <a:path w="396" h="325" extrusionOk="0">
                  <a:moveTo>
                    <a:pt x="206" y="0"/>
                  </a:moveTo>
                  <a:cubicBezTo>
                    <a:pt x="187" y="0"/>
                    <a:pt x="169" y="4"/>
                    <a:pt x="152" y="12"/>
                  </a:cubicBezTo>
                  <a:cubicBezTo>
                    <a:pt x="31" y="73"/>
                    <a:pt x="0" y="134"/>
                    <a:pt x="31" y="195"/>
                  </a:cubicBezTo>
                  <a:cubicBezTo>
                    <a:pt x="56" y="270"/>
                    <a:pt x="143" y="324"/>
                    <a:pt x="206" y="324"/>
                  </a:cubicBezTo>
                  <a:cubicBezTo>
                    <a:pt x="220" y="324"/>
                    <a:pt x="233" y="322"/>
                    <a:pt x="244" y="316"/>
                  </a:cubicBezTo>
                  <a:cubicBezTo>
                    <a:pt x="365" y="286"/>
                    <a:pt x="396" y="164"/>
                    <a:pt x="335" y="73"/>
                  </a:cubicBezTo>
                  <a:cubicBezTo>
                    <a:pt x="312" y="28"/>
                    <a:pt x="258" y="0"/>
                    <a:pt x="20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282944" y="4477547"/>
              <a:ext cx="13248" cy="10873"/>
            </a:xfrm>
            <a:custGeom>
              <a:avLst/>
              <a:gdLst/>
              <a:ahLst/>
              <a:cxnLst/>
              <a:rect l="l" t="t" r="r" b="b"/>
              <a:pathLst>
                <a:path w="396" h="325" extrusionOk="0">
                  <a:moveTo>
                    <a:pt x="182" y="1"/>
                  </a:moveTo>
                  <a:cubicBezTo>
                    <a:pt x="134" y="1"/>
                    <a:pt x="89" y="16"/>
                    <a:pt x="61" y="43"/>
                  </a:cubicBezTo>
                  <a:cubicBezTo>
                    <a:pt x="31" y="134"/>
                    <a:pt x="1" y="195"/>
                    <a:pt x="61" y="256"/>
                  </a:cubicBezTo>
                  <a:cubicBezTo>
                    <a:pt x="92" y="301"/>
                    <a:pt x="145" y="324"/>
                    <a:pt x="198" y="324"/>
                  </a:cubicBezTo>
                  <a:cubicBezTo>
                    <a:pt x="251" y="324"/>
                    <a:pt x="305" y="301"/>
                    <a:pt x="335" y="256"/>
                  </a:cubicBezTo>
                  <a:cubicBezTo>
                    <a:pt x="396" y="195"/>
                    <a:pt x="396" y="104"/>
                    <a:pt x="335" y="73"/>
                  </a:cubicBezTo>
                  <a:cubicBezTo>
                    <a:pt x="301" y="23"/>
                    <a:pt x="240" y="1"/>
                    <a:pt x="18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8117794" y="3637829"/>
              <a:ext cx="13415" cy="10906"/>
            </a:xfrm>
            <a:custGeom>
              <a:avLst/>
              <a:gdLst/>
              <a:ahLst/>
              <a:cxnLst/>
              <a:rect l="l" t="t" r="r" b="b"/>
              <a:pathLst>
                <a:path w="401" h="326" extrusionOk="0">
                  <a:moveTo>
                    <a:pt x="160" y="0"/>
                  </a:moveTo>
                  <a:cubicBezTo>
                    <a:pt x="127" y="0"/>
                    <a:pt x="93" y="11"/>
                    <a:pt x="61" y="36"/>
                  </a:cubicBezTo>
                  <a:cubicBezTo>
                    <a:pt x="0" y="128"/>
                    <a:pt x="0" y="188"/>
                    <a:pt x="92" y="280"/>
                  </a:cubicBezTo>
                  <a:cubicBezTo>
                    <a:pt x="122" y="310"/>
                    <a:pt x="160" y="325"/>
                    <a:pt x="198" y="325"/>
                  </a:cubicBezTo>
                  <a:cubicBezTo>
                    <a:pt x="236" y="325"/>
                    <a:pt x="274" y="310"/>
                    <a:pt x="304" y="280"/>
                  </a:cubicBezTo>
                  <a:cubicBezTo>
                    <a:pt x="401" y="159"/>
                    <a:pt x="287" y="0"/>
                    <a:pt x="16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8599803" y="3157785"/>
              <a:ext cx="12211" cy="10873"/>
            </a:xfrm>
            <a:custGeom>
              <a:avLst/>
              <a:gdLst/>
              <a:ahLst/>
              <a:cxnLst/>
              <a:rect l="l" t="t" r="r" b="b"/>
              <a:pathLst>
                <a:path w="365" h="325" extrusionOk="0">
                  <a:moveTo>
                    <a:pt x="182" y="1"/>
                  </a:moveTo>
                  <a:cubicBezTo>
                    <a:pt x="137" y="1"/>
                    <a:pt x="91" y="23"/>
                    <a:pt x="61" y="69"/>
                  </a:cubicBezTo>
                  <a:cubicBezTo>
                    <a:pt x="0" y="130"/>
                    <a:pt x="0" y="221"/>
                    <a:pt x="61" y="282"/>
                  </a:cubicBezTo>
                  <a:cubicBezTo>
                    <a:pt x="88" y="309"/>
                    <a:pt x="128" y="324"/>
                    <a:pt x="169" y="324"/>
                  </a:cubicBezTo>
                  <a:cubicBezTo>
                    <a:pt x="219" y="324"/>
                    <a:pt x="271" y="302"/>
                    <a:pt x="304" y="251"/>
                  </a:cubicBezTo>
                  <a:cubicBezTo>
                    <a:pt x="365" y="221"/>
                    <a:pt x="365" y="99"/>
                    <a:pt x="304" y="69"/>
                  </a:cubicBezTo>
                  <a:cubicBezTo>
                    <a:pt x="274" y="23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557503" y="4130954"/>
              <a:ext cx="12245" cy="10940"/>
            </a:xfrm>
            <a:custGeom>
              <a:avLst/>
              <a:gdLst/>
              <a:ahLst/>
              <a:cxnLst/>
              <a:rect l="l" t="t" r="r" b="b"/>
              <a:pathLst>
                <a:path w="366" h="327" extrusionOk="0">
                  <a:moveTo>
                    <a:pt x="183" y="0"/>
                  </a:moveTo>
                  <a:cubicBezTo>
                    <a:pt x="137" y="0"/>
                    <a:pt x="92" y="23"/>
                    <a:pt x="61" y="69"/>
                  </a:cubicBezTo>
                  <a:cubicBezTo>
                    <a:pt x="0" y="129"/>
                    <a:pt x="0" y="221"/>
                    <a:pt x="92" y="281"/>
                  </a:cubicBezTo>
                  <a:cubicBezTo>
                    <a:pt x="107" y="312"/>
                    <a:pt x="145" y="327"/>
                    <a:pt x="187" y="327"/>
                  </a:cubicBezTo>
                  <a:cubicBezTo>
                    <a:pt x="228" y="327"/>
                    <a:pt x="274" y="312"/>
                    <a:pt x="304" y="281"/>
                  </a:cubicBezTo>
                  <a:cubicBezTo>
                    <a:pt x="365" y="221"/>
                    <a:pt x="365" y="129"/>
                    <a:pt x="304" y="69"/>
                  </a:cubicBezTo>
                  <a:cubicBezTo>
                    <a:pt x="274" y="23"/>
                    <a:pt x="228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728320" y="3746323"/>
              <a:ext cx="13282" cy="11207"/>
            </a:xfrm>
            <a:custGeom>
              <a:avLst/>
              <a:gdLst/>
              <a:ahLst/>
              <a:cxnLst/>
              <a:rect l="l" t="t" r="r" b="b"/>
              <a:pathLst>
                <a:path w="397" h="335" extrusionOk="0">
                  <a:moveTo>
                    <a:pt x="198" y="0"/>
                  </a:moveTo>
                  <a:cubicBezTo>
                    <a:pt x="161" y="0"/>
                    <a:pt x="123" y="15"/>
                    <a:pt x="92" y="46"/>
                  </a:cubicBezTo>
                  <a:cubicBezTo>
                    <a:pt x="1" y="106"/>
                    <a:pt x="1" y="198"/>
                    <a:pt x="92" y="289"/>
                  </a:cubicBezTo>
                  <a:cubicBezTo>
                    <a:pt x="123" y="319"/>
                    <a:pt x="161" y="334"/>
                    <a:pt x="198" y="334"/>
                  </a:cubicBezTo>
                  <a:cubicBezTo>
                    <a:pt x="236" y="334"/>
                    <a:pt x="274" y="319"/>
                    <a:pt x="305" y="289"/>
                  </a:cubicBezTo>
                  <a:cubicBezTo>
                    <a:pt x="366" y="228"/>
                    <a:pt x="396" y="137"/>
                    <a:pt x="305" y="46"/>
                  </a:cubicBezTo>
                  <a:cubicBezTo>
                    <a:pt x="274" y="15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023640" y="3206361"/>
              <a:ext cx="12245" cy="10773"/>
            </a:xfrm>
            <a:custGeom>
              <a:avLst/>
              <a:gdLst/>
              <a:ahLst/>
              <a:cxnLst/>
              <a:rect l="l" t="t" r="r" b="b"/>
              <a:pathLst>
                <a:path w="366" h="322" extrusionOk="0">
                  <a:moveTo>
                    <a:pt x="145" y="0"/>
                  </a:moveTo>
                  <a:cubicBezTo>
                    <a:pt x="107" y="0"/>
                    <a:pt x="77" y="15"/>
                    <a:pt x="61" y="46"/>
                  </a:cubicBezTo>
                  <a:cubicBezTo>
                    <a:pt x="1" y="106"/>
                    <a:pt x="1" y="198"/>
                    <a:pt x="61" y="258"/>
                  </a:cubicBezTo>
                  <a:cubicBezTo>
                    <a:pt x="80" y="296"/>
                    <a:pt x="122" y="322"/>
                    <a:pt x="173" y="322"/>
                  </a:cubicBezTo>
                  <a:cubicBezTo>
                    <a:pt x="205" y="322"/>
                    <a:pt x="239" y="312"/>
                    <a:pt x="274" y="289"/>
                  </a:cubicBezTo>
                  <a:cubicBezTo>
                    <a:pt x="365" y="228"/>
                    <a:pt x="365" y="76"/>
                    <a:pt x="274" y="46"/>
                  </a:cubicBezTo>
                  <a:cubicBezTo>
                    <a:pt x="229" y="15"/>
                    <a:pt x="183" y="0"/>
                    <a:pt x="14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8568256" y="3157952"/>
              <a:ext cx="12245" cy="10806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95" y="0"/>
                  </a:moveTo>
                  <a:cubicBezTo>
                    <a:pt x="148" y="0"/>
                    <a:pt x="99" y="26"/>
                    <a:pt x="62" y="64"/>
                  </a:cubicBezTo>
                  <a:cubicBezTo>
                    <a:pt x="1" y="125"/>
                    <a:pt x="1" y="216"/>
                    <a:pt x="62" y="277"/>
                  </a:cubicBezTo>
                  <a:cubicBezTo>
                    <a:pt x="92" y="307"/>
                    <a:pt x="130" y="322"/>
                    <a:pt x="168" y="322"/>
                  </a:cubicBezTo>
                  <a:cubicBezTo>
                    <a:pt x="206" y="322"/>
                    <a:pt x="244" y="307"/>
                    <a:pt x="274" y="277"/>
                  </a:cubicBezTo>
                  <a:cubicBezTo>
                    <a:pt x="366" y="186"/>
                    <a:pt x="366" y="94"/>
                    <a:pt x="274" y="34"/>
                  </a:cubicBezTo>
                  <a:cubicBezTo>
                    <a:pt x="251" y="10"/>
                    <a:pt x="223" y="0"/>
                    <a:pt x="19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548336" y="4199704"/>
              <a:ext cx="12245" cy="10505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74" y="0"/>
                  </a:moveTo>
                  <a:cubicBezTo>
                    <a:pt x="131" y="0"/>
                    <a:pt x="90" y="24"/>
                    <a:pt x="62" y="80"/>
                  </a:cubicBezTo>
                  <a:cubicBezTo>
                    <a:pt x="1" y="141"/>
                    <a:pt x="31" y="232"/>
                    <a:pt x="92" y="293"/>
                  </a:cubicBezTo>
                  <a:cubicBezTo>
                    <a:pt x="117" y="306"/>
                    <a:pt x="148" y="313"/>
                    <a:pt x="179" y="313"/>
                  </a:cubicBezTo>
                  <a:cubicBezTo>
                    <a:pt x="223" y="313"/>
                    <a:pt x="269" y="298"/>
                    <a:pt x="305" y="263"/>
                  </a:cubicBezTo>
                  <a:cubicBezTo>
                    <a:pt x="366" y="202"/>
                    <a:pt x="366" y="111"/>
                    <a:pt x="305" y="80"/>
                  </a:cubicBezTo>
                  <a:cubicBezTo>
                    <a:pt x="272" y="32"/>
                    <a:pt x="222" y="0"/>
                    <a:pt x="17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8399479" y="3406154"/>
              <a:ext cx="12211" cy="10605"/>
            </a:xfrm>
            <a:custGeom>
              <a:avLst/>
              <a:gdLst/>
              <a:ahLst/>
              <a:cxnLst/>
              <a:rect l="l" t="t" r="r" b="b"/>
              <a:pathLst>
                <a:path w="365" h="317" extrusionOk="0">
                  <a:moveTo>
                    <a:pt x="122" y="1"/>
                  </a:moveTo>
                  <a:cubicBezTo>
                    <a:pt x="0" y="62"/>
                    <a:pt x="0" y="153"/>
                    <a:pt x="30" y="214"/>
                  </a:cubicBezTo>
                  <a:cubicBezTo>
                    <a:pt x="53" y="282"/>
                    <a:pt x="110" y="316"/>
                    <a:pt x="163" y="316"/>
                  </a:cubicBezTo>
                  <a:cubicBezTo>
                    <a:pt x="181" y="316"/>
                    <a:pt x="198" y="312"/>
                    <a:pt x="213" y="305"/>
                  </a:cubicBezTo>
                  <a:cubicBezTo>
                    <a:pt x="334" y="274"/>
                    <a:pt x="365" y="122"/>
                    <a:pt x="274" y="62"/>
                  </a:cubicBezTo>
                  <a:cubicBezTo>
                    <a:pt x="243" y="1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199155" y="3639034"/>
              <a:ext cx="11207" cy="10237"/>
            </a:xfrm>
            <a:custGeom>
              <a:avLst/>
              <a:gdLst/>
              <a:ahLst/>
              <a:cxnLst/>
              <a:rect l="l" t="t" r="r" b="b"/>
              <a:pathLst>
                <a:path w="335" h="306" extrusionOk="0">
                  <a:moveTo>
                    <a:pt x="243" y="0"/>
                  </a:moveTo>
                  <a:cubicBezTo>
                    <a:pt x="183" y="0"/>
                    <a:pt x="91" y="0"/>
                    <a:pt x="61" y="31"/>
                  </a:cubicBezTo>
                  <a:cubicBezTo>
                    <a:pt x="0" y="92"/>
                    <a:pt x="0" y="152"/>
                    <a:pt x="0" y="213"/>
                  </a:cubicBezTo>
                  <a:cubicBezTo>
                    <a:pt x="39" y="272"/>
                    <a:pt x="104" y="306"/>
                    <a:pt x="169" y="306"/>
                  </a:cubicBezTo>
                  <a:cubicBezTo>
                    <a:pt x="205" y="306"/>
                    <a:pt x="241" y="295"/>
                    <a:pt x="274" y="274"/>
                  </a:cubicBezTo>
                  <a:cubicBezTo>
                    <a:pt x="334" y="183"/>
                    <a:pt x="334" y="61"/>
                    <a:pt x="24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199155" y="4701260"/>
              <a:ext cx="13248" cy="10036"/>
            </a:xfrm>
            <a:custGeom>
              <a:avLst/>
              <a:gdLst/>
              <a:ahLst/>
              <a:cxnLst/>
              <a:rect l="l" t="t" r="r" b="b"/>
              <a:pathLst>
                <a:path w="396" h="300" extrusionOk="0">
                  <a:moveTo>
                    <a:pt x="175" y="0"/>
                  </a:moveTo>
                  <a:cubicBezTo>
                    <a:pt x="157" y="0"/>
                    <a:pt x="140" y="4"/>
                    <a:pt x="122" y="13"/>
                  </a:cubicBezTo>
                  <a:cubicBezTo>
                    <a:pt x="0" y="74"/>
                    <a:pt x="31" y="165"/>
                    <a:pt x="91" y="286"/>
                  </a:cubicBezTo>
                  <a:cubicBezTo>
                    <a:pt x="132" y="286"/>
                    <a:pt x="186" y="300"/>
                    <a:pt x="226" y="300"/>
                  </a:cubicBezTo>
                  <a:cubicBezTo>
                    <a:pt x="247" y="300"/>
                    <a:pt x="264" y="296"/>
                    <a:pt x="274" y="286"/>
                  </a:cubicBezTo>
                  <a:cubicBezTo>
                    <a:pt x="365" y="225"/>
                    <a:pt x="395" y="104"/>
                    <a:pt x="304" y="43"/>
                  </a:cubicBezTo>
                  <a:cubicBezTo>
                    <a:pt x="261" y="22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7939851" y="3937752"/>
              <a:ext cx="12211" cy="11341"/>
            </a:xfrm>
            <a:custGeom>
              <a:avLst/>
              <a:gdLst/>
              <a:ahLst/>
              <a:cxnLst/>
              <a:rect l="l" t="t" r="r" b="b"/>
              <a:pathLst>
                <a:path w="365" h="339" extrusionOk="0">
                  <a:moveTo>
                    <a:pt x="186" y="0"/>
                  </a:moveTo>
                  <a:cubicBezTo>
                    <a:pt x="137" y="0"/>
                    <a:pt x="91" y="23"/>
                    <a:pt x="61" y="68"/>
                  </a:cubicBezTo>
                  <a:cubicBezTo>
                    <a:pt x="0" y="129"/>
                    <a:pt x="0" y="220"/>
                    <a:pt x="61" y="281"/>
                  </a:cubicBezTo>
                  <a:cubicBezTo>
                    <a:pt x="102" y="322"/>
                    <a:pt x="143" y="339"/>
                    <a:pt x="185" y="339"/>
                  </a:cubicBezTo>
                  <a:cubicBezTo>
                    <a:pt x="235" y="339"/>
                    <a:pt x="285" y="315"/>
                    <a:pt x="335" y="281"/>
                  </a:cubicBezTo>
                  <a:cubicBezTo>
                    <a:pt x="365" y="220"/>
                    <a:pt x="365" y="129"/>
                    <a:pt x="335" y="68"/>
                  </a:cubicBezTo>
                  <a:cubicBezTo>
                    <a:pt x="289" y="23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7915430" y="4021891"/>
              <a:ext cx="12245" cy="10304"/>
            </a:xfrm>
            <a:custGeom>
              <a:avLst/>
              <a:gdLst/>
              <a:ahLst/>
              <a:cxnLst/>
              <a:rect l="l" t="t" r="r" b="b"/>
              <a:pathLst>
                <a:path w="366" h="308" extrusionOk="0">
                  <a:moveTo>
                    <a:pt x="164" y="1"/>
                  </a:moveTo>
                  <a:cubicBezTo>
                    <a:pt x="129" y="1"/>
                    <a:pt x="93" y="14"/>
                    <a:pt x="62" y="46"/>
                  </a:cubicBezTo>
                  <a:cubicBezTo>
                    <a:pt x="1" y="76"/>
                    <a:pt x="1" y="167"/>
                    <a:pt x="31" y="228"/>
                  </a:cubicBezTo>
                  <a:cubicBezTo>
                    <a:pt x="70" y="286"/>
                    <a:pt x="120" y="307"/>
                    <a:pt x="168" y="307"/>
                  </a:cubicBezTo>
                  <a:cubicBezTo>
                    <a:pt x="195" y="307"/>
                    <a:pt x="222" y="300"/>
                    <a:pt x="244" y="289"/>
                  </a:cubicBezTo>
                  <a:cubicBezTo>
                    <a:pt x="335" y="289"/>
                    <a:pt x="365" y="198"/>
                    <a:pt x="335" y="107"/>
                  </a:cubicBezTo>
                  <a:cubicBezTo>
                    <a:pt x="295" y="47"/>
                    <a:pt x="230" y="1"/>
                    <a:pt x="16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930685" y="4038050"/>
              <a:ext cx="12245" cy="9836"/>
            </a:xfrm>
            <a:custGeom>
              <a:avLst/>
              <a:gdLst/>
              <a:ahLst/>
              <a:cxnLst/>
              <a:rect l="l" t="t" r="r" b="b"/>
              <a:pathLst>
                <a:path w="366" h="294" extrusionOk="0">
                  <a:moveTo>
                    <a:pt x="202" y="1"/>
                  </a:moveTo>
                  <a:cubicBezTo>
                    <a:pt x="145" y="1"/>
                    <a:pt x="70" y="22"/>
                    <a:pt x="31" y="80"/>
                  </a:cubicBezTo>
                  <a:cubicBezTo>
                    <a:pt x="1" y="171"/>
                    <a:pt x="61" y="262"/>
                    <a:pt x="122" y="262"/>
                  </a:cubicBezTo>
                  <a:cubicBezTo>
                    <a:pt x="155" y="284"/>
                    <a:pt x="187" y="294"/>
                    <a:pt x="218" y="294"/>
                  </a:cubicBezTo>
                  <a:cubicBezTo>
                    <a:pt x="274" y="294"/>
                    <a:pt x="326" y="260"/>
                    <a:pt x="365" y="201"/>
                  </a:cubicBezTo>
                  <a:cubicBezTo>
                    <a:pt x="335" y="140"/>
                    <a:pt x="335" y="80"/>
                    <a:pt x="274" y="19"/>
                  </a:cubicBezTo>
                  <a:cubicBezTo>
                    <a:pt x="263" y="8"/>
                    <a:pt x="236" y="1"/>
                    <a:pt x="20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8204240" y="3798881"/>
              <a:ext cx="11207" cy="10271"/>
            </a:xfrm>
            <a:custGeom>
              <a:avLst/>
              <a:gdLst/>
              <a:ahLst/>
              <a:cxnLst/>
              <a:rect l="l" t="t" r="r" b="b"/>
              <a:pathLst>
                <a:path w="335" h="307" extrusionOk="0">
                  <a:moveTo>
                    <a:pt x="199" y="1"/>
                  </a:moveTo>
                  <a:cubicBezTo>
                    <a:pt x="173" y="1"/>
                    <a:pt x="146" y="9"/>
                    <a:pt x="122" y="25"/>
                  </a:cubicBezTo>
                  <a:cubicBezTo>
                    <a:pt x="31" y="25"/>
                    <a:pt x="0" y="116"/>
                    <a:pt x="31" y="177"/>
                  </a:cubicBezTo>
                  <a:cubicBezTo>
                    <a:pt x="56" y="252"/>
                    <a:pt x="101" y="306"/>
                    <a:pt x="167" y="306"/>
                  </a:cubicBezTo>
                  <a:cubicBezTo>
                    <a:pt x="182" y="306"/>
                    <a:pt x="197" y="304"/>
                    <a:pt x="213" y="298"/>
                  </a:cubicBezTo>
                  <a:cubicBezTo>
                    <a:pt x="274" y="298"/>
                    <a:pt x="334" y="238"/>
                    <a:pt x="334" y="146"/>
                  </a:cubicBezTo>
                  <a:cubicBezTo>
                    <a:pt x="334" y="57"/>
                    <a:pt x="269" y="1"/>
                    <a:pt x="19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7810684" y="4179966"/>
              <a:ext cx="12245" cy="10639"/>
            </a:xfrm>
            <a:custGeom>
              <a:avLst/>
              <a:gdLst/>
              <a:ahLst/>
              <a:cxnLst/>
              <a:rect l="l" t="t" r="r" b="b"/>
              <a:pathLst>
                <a:path w="366" h="318" extrusionOk="0">
                  <a:moveTo>
                    <a:pt x="179" y="1"/>
                  </a:moveTo>
                  <a:cubicBezTo>
                    <a:pt x="123" y="1"/>
                    <a:pt x="71" y="34"/>
                    <a:pt x="31" y="93"/>
                  </a:cubicBezTo>
                  <a:cubicBezTo>
                    <a:pt x="1" y="154"/>
                    <a:pt x="1" y="245"/>
                    <a:pt x="123" y="306"/>
                  </a:cubicBezTo>
                  <a:cubicBezTo>
                    <a:pt x="138" y="313"/>
                    <a:pt x="157" y="317"/>
                    <a:pt x="177" y="317"/>
                  </a:cubicBezTo>
                  <a:cubicBezTo>
                    <a:pt x="238" y="317"/>
                    <a:pt x="313" y="283"/>
                    <a:pt x="335" y="215"/>
                  </a:cubicBezTo>
                  <a:cubicBezTo>
                    <a:pt x="366" y="154"/>
                    <a:pt x="335" y="63"/>
                    <a:pt x="275" y="32"/>
                  </a:cubicBezTo>
                  <a:cubicBezTo>
                    <a:pt x="242" y="11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817810" y="4202581"/>
              <a:ext cx="12245" cy="11107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5" y="0"/>
                  </a:moveTo>
                  <a:cubicBezTo>
                    <a:pt x="143" y="0"/>
                    <a:pt x="100" y="17"/>
                    <a:pt x="62" y="55"/>
                  </a:cubicBezTo>
                  <a:cubicBezTo>
                    <a:pt x="1" y="116"/>
                    <a:pt x="31" y="207"/>
                    <a:pt x="62" y="268"/>
                  </a:cubicBezTo>
                  <a:cubicBezTo>
                    <a:pt x="99" y="306"/>
                    <a:pt x="148" y="332"/>
                    <a:pt x="202" y="332"/>
                  </a:cubicBezTo>
                  <a:cubicBezTo>
                    <a:pt x="235" y="332"/>
                    <a:pt x="270" y="322"/>
                    <a:pt x="305" y="298"/>
                  </a:cubicBezTo>
                  <a:cubicBezTo>
                    <a:pt x="365" y="238"/>
                    <a:pt x="365" y="146"/>
                    <a:pt x="335" y="86"/>
                  </a:cubicBezTo>
                  <a:cubicBezTo>
                    <a:pt x="300" y="33"/>
                    <a:pt x="244" y="0"/>
                    <a:pt x="18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065324" y="3033232"/>
              <a:ext cx="12245" cy="9936"/>
            </a:xfrm>
            <a:custGeom>
              <a:avLst/>
              <a:gdLst/>
              <a:ahLst/>
              <a:cxnLst/>
              <a:rect l="l" t="t" r="r" b="b"/>
              <a:pathLst>
                <a:path w="366" h="297" extrusionOk="0">
                  <a:moveTo>
                    <a:pt x="198" y="0"/>
                  </a:moveTo>
                  <a:cubicBezTo>
                    <a:pt x="161" y="0"/>
                    <a:pt x="123" y="8"/>
                    <a:pt x="92" y="23"/>
                  </a:cubicBezTo>
                  <a:cubicBezTo>
                    <a:pt x="1" y="84"/>
                    <a:pt x="1" y="175"/>
                    <a:pt x="62" y="266"/>
                  </a:cubicBezTo>
                  <a:cubicBezTo>
                    <a:pt x="123" y="266"/>
                    <a:pt x="214" y="297"/>
                    <a:pt x="244" y="297"/>
                  </a:cubicBezTo>
                  <a:cubicBezTo>
                    <a:pt x="335" y="236"/>
                    <a:pt x="366" y="114"/>
                    <a:pt x="305" y="23"/>
                  </a:cubicBezTo>
                  <a:cubicBezTo>
                    <a:pt x="274" y="8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432417" y="4577209"/>
              <a:ext cx="13248" cy="10338"/>
            </a:xfrm>
            <a:custGeom>
              <a:avLst/>
              <a:gdLst/>
              <a:ahLst/>
              <a:cxnLst/>
              <a:rect l="l" t="t" r="r" b="b"/>
              <a:pathLst>
                <a:path w="396" h="309" extrusionOk="0">
                  <a:moveTo>
                    <a:pt x="202" y="1"/>
                  </a:moveTo>
                  <a:cubicBezTo>
                    <a:pt x="139" y="1"/>
                    <a:pt x="84" y="29"/>
                    <a:pt x="62" y="73"/>
                  </a:cubicBezTo>
                  <a:cubicBezTo>
                    <a:pt x="1" y="134"/>
                    <a:pt x="31" y="225"/>
                    <a:pt x="92" y="286"/>
                  </a:cubicBezTo>
                  <a:cubicBezTo>
                    <a:pt x="122" y="301"/>
                    <a:pt x="160" y="309"/>
                    <a:pt x="198" y="309"/>
                  </a:cubicBezTo>
                  <a:cubicBezTo>
                    <a:pt x="236" y="309"/>
                    <a:pt x="274" y="301"/>
                    <a:pt x="305" y="286"/>
                  </a:cubicBezTo>
                  <a:cubicBezTo>
                    <a:pt x="396" y="195"/>
                    <a:pt x="366" y="43"/>
                    <a:pt x="274" y="12"/>
                  </a:cubicBezTo>
                  <a:cubicBezTo>
                    <a:pt x="250" y="4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559543" y="4472462"/>
              <a:ext cx="13248" cy="10471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99" y="1"/>
                  </a:moveTo>
                  <a:cubicBezTo>
                    <a:pt x="158" y="1"/>
                    <a:pt x="119" y="16"/>
                    <a:pt x="91" y="43"/>
                  </a:cubicBezTo>
                  <a:cubicBezTo>
                    <a:pt x="0" y="134"/>
                    <a:pt x="61" y="225"/>
                    <a:pt x="152" y="286"/>
                  </a:cubicBezTo>
                  <a:cubicBezTo>
                    <a:pt x="180" y="305"/>
                    <a:pt x="203" y="312"/>
                    <a:pt x="222" y="312"/>
                  </a:cubicBezTo>
                  <a:cubicBezTo>
                    <a:pt x="265" y="312"/>
                    <a:pt x="293" y="277"/>
                    <a:pt x="335" y="256"/>
                  </a:cubicBezTo>
                  <a:cubicBezTo>
                    <a:pt x="395" y="195"/>
                    <a:pt x="395" y="104"/>
                    <a:pt x="335" y="74"/>
                  </a:cubicBezTo>
                  <a:cubicBezTo>
                    <a:pt x="301" y="23"/>
                    <a:pt x="249" y="1"/>
                    <a:pt x="19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8710637" y="4418734"/>
              <a:ext cx="12211" cy="10873"/>
            </a:xfrm>
            <a:custGeom>
              <a:avLst/>
              <a:gdLst/>
              <a:ahLst/>
              <a:cxnLst/>
              <a:rect l="l" t="t" r="r" b="b"/>
              <a:pathLst>
                <a:path w="365" h="325" extrusionOk="0">
                  <a:moveTo>
                    <a:pt x="171" y="0"/>
                  </a:moveTo>
                  <a:cubicBezTo>
                    <a:pt x="137" y="0"/>
                    <a:pt x="107" y="23"/>
                    <a:pt x="91" y="69"/>
                  </a:cubicBezTo>
                  <a:cubicBezTo>
                    <a:pt x="0" y="160"/>
                    <a:pt x="0" y="251"/>
                    <a:pt x="122" y="312"/>
                  </a:cubicBezTo>
                  <a:cubicBezTo>
                    <a:pt x="140" y="321"/>
                    <a:pt x="157" y="324"/>
                    <a:pt x="175" y="324"/>
                  </a:cubicBezTo>
                  <a:cubicBezTo>
                    <a:pt x="218" y="324"/>
                    <a:pt x="261" y="303"/>
                    <a:pt x="304" y="281"/>
                  </a:cubicBezTo>
                  <a:cubicBezTo>
                    <a:pt x="365" y="190"/>
                    <a:pt x="365" y="99"/>
                    <a:pt x="274" y="69"/>
                  </a:cubicBezTo>
                  <a:cubicBezTo>
                    <a:pt x="243" y="23"/>
                    <a:pt x="205" y="0"/>
                    <a:pt x="17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945940" y="4127910"/>
              <a:ext cx="12245" cy="10739"/>
            </a:xfrm>
            <a:custGeom>
              <a:avLst/>
              <a:gdLst/>
              <a:ahLst/>
              <a:cxnLst/>
              <a:rect l="l" t="t" r="r" b="b"/>
              <a:pathLst>
                <a:path w="366" h="321" extrusionOk="0">
                  <a:moveTo>
                    <a:pt x="183" y="0"/>
                  </a:moveTo>
                  <a:cubicBezTo>
                    <a:pt x="137" y="0"/>
                    <a:pt x="92" y="23"/>
                    <a:pt x="61" y="68"/>
                  </a:cubicBezTo>
                  <a:cubicBezTo>
                    <a:pt x="1" y="99"/>
                    <a:pt x="1" y="190"/>
                    <a:pt x="61" y="251"/>
                  </a:cubicBezTo>
                  <a:cubicBezTo>
                    <a:pt x="87" y="302"/>
                    <a:pt x="118" y="321"/>
                    <a:pt x="152" y="321"/>
                  </a:cubicBezTo>
                  <a:cubicBezTo>
                    <a:pt x="199" y="321"/>
                    <a:pt x="252" y="286"/>
                    <a:pt x="305" y="251"/>
                  </a:cubicBezTo>
                  <a:cubicBezTo>
                    <a:pt x="365" y="220"/>
                    <a:pt x="365" y="99"/>
                    <a:pt x="305" y="68"/>
                  </a:cubicBezTo>
                  <a:cubicBezTo>
                    <a:pt x="274" y="23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713065" y="4406121"/>
              <a:ext cx="11241" cy="10505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157" y="0"/>
                  </a:moveTo>
                  <a:cubicBezTo>
                    <a:pt x="135" y="0"/>
                    <a:pt x="113" y="6"/>
                    <a:pt x="92" y="20"/>
                  </a:cubicBezTo>
                  <a:cubicBezTo>
                    <a:pt x="1" y="50"/>
                    <a:pt x="1" y="142"/>
                    <a:pt x="1" y="263"/>
                  </a:cubicBezTo>
                  <a:cubicBezTo>
                    <a:pt x="19" y="299"/>
                    <a:pt x="47" y="314"/>
                    <a:pt x="86" y="314"/>
                  </a:cubicBezTo>
                  <a:cubicBezTo>
                    <a:pt x="113" y="314"/>
                    <a:pt x="146" y="306"/>
                    <a:pt x="183" y="294"/>
                  </a:cubicBezTo>
                  <a:cubicBezTo>
                    <a:pt x="275" y="294"/>
                    <a:pt x="335" y="233"/>
                    <a:pt x="305" y="142"/>
                  </a:cubicBezTo>
                  <a:cubicBezTo>
                    <a:pt x="305" y="71"/>
                    <a:pt x="232" y="0"/>
                    <a:pt x="15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8433034" y="3778842"/>
              <a:ext cx="13248" cy="10103"/>
            </a:xfrm>
            <a:custGeom>
              <a:avLst/>
              <a:gdLst/>
              <a:ahLst/>
              <a:cxnLst/>
              <a:rect l="l" t="t" r="r" b="b"/>
              <a:pathLst>
                <a:path w="396" h="302" extrusionOk="0">
                  <a:moveTo>
                    <a:pt x="198" y="1"/>
                  </a:moveTo>
                  <a:cubicBezTo>
                    <a:pt x="160" y="1"/>
                    <a:pt x="122" y="16"/>
                    <a:pt x="91" y="46"/>
                  </a:cubicBezTo>
                  <a:cubicBezTo>
                    <a:pt x="31" y="77"/>
                    <a:pt x="0" y="168"/>
                    <a:pt x="61" y="229"/>
                  </a:cubicBezTo>
                  <a:cubicBezTo>
                    <a:pt x="105" y="273"/>
                    <a:pt x="150" y="301"/>
                    <a:pt x="206" y="301"/>
                  </a:cubicBezTo>
                  <a:cubicBezTo>
                    <a:pt x="227" y="301"/>
                    <a:pt x="249" y="298"/>
                    <a:pt x="274" y="289"/>
                  </a:cubicBezTo>
                  <a:cubicBezTo>
                    <a:pt x="365" y="259"/>
                    <a:pt x="395" y="107"/>
                    <a:pt x="304" y="46"/>
                  </a:cubicBezTo>
                  <a:cubicBezTo>
                    <a:pt x="274" y="16"/>
                    <a:pt x="236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998831" y="4212049"/>
              <a:ext cx="14252" cy="11207"/>
            </a:xfrm>
            <a:custGeom>
              <a:avLst/>
              <a:gdLst/>
              <a:ahLst/>
              <a:cxnLst/>
              <a:rect l="l" t="t" r="r" b="b"/>
              <a:pathLst>
                <a:path w="426" h="335" extrusionOk="0">
                  <a:moveTo>
                    <a:pt x="232" y="0"/>
                  </a:moveTo>
                  <a:cubicBezTo>
                    <a:pt x="198" y="0"/>
                    <a:pt x="167" y="15"/>
                    <a:pt x="152" y="46"/>
                  </a:cubicBezTo>
                  <a:cubicBezTo>
                    <a:pt x="61" y="137"/>
                    <a:pt x="0" y="198"/>
                    <a:pt x="122" y="289"/>
                  </a:cubicBezTo>
                  <a:cubicBezTo>
                    <a:pt x="152" y="319"/>
                    <a:pt x="183" y="335"/>
                    <a:pt x="213" y="335"/>
                  </a:cubicBezTo>
                  <a:cubicBezTo>
                    <a:pt x="243" y="335"/>
                    <a:pt x="274" y="319"/>
                    <a:pt x="304" y="289"/>
                  </a:cubicBezTo>
                  <a:cubicBezTo>
                    <a:pt x="395" y="228"/>
                    <a:pt x="426" y="137"/>
                    <a:pt x="335" y="46"/>
                  </a:cubicBezTo>
                  <a:cubicBezTo>
                    <a:pt x="304" y="15"/>
                    <a:pt x="266" y="0"/>
                    <a:pt x="23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8111706" y="4137746"/>
              <a:ext cx="13248" cy="10338"/>
            </a:xfrm>
            <a:custGeom>
              <a:avLst/>
              <a:gdLst/>
              <a:ahLst/>
              <a:cxnLst/>
              <a:rect l="l" t="t" r="r" b="b"/>
              <a:pathLst>
                <a:path w="396" h="309" extrusionOk="0">
                  <a:moveTo>
                    <a:pt x="184" y="1"/>
                  </a:moveTo>
                  <a:cubicBezTo>
                    <a:pt x="125" y="1"/>
                    <a:pt x="71" y="28"/>
                    <a:pt x="31" y="109"/>
                  </a:cubicBezTo>
                  <a:cubicBezTo>
                    <a:pt x="0" y="170"/>
                    <a:pt x="31" y="261"/>
                    <a:pt x="91" y="291"/>
                  </a:cubicBezTo>
                  <a:cubicBezTo>
                    <a:pt x="132" y="301"/>
                    <a:pt x="169" y="308"/>
                    <a:pt x="202" y="308"/>
                  </a:cubicBezTo>
                  <a:cubicBezTo>
                    <a:pt x="267" y="308"/>
                    <a:pt x="314" y="281"/>
                    <a:pt x="334" y="200"/>
                  </a:cubicBezTo>
                  <a:cubicBezTo>
                    <a:pt x="395" y="78"/>
                    <a:pt x="365" y="48"/>
                    <a:pt x="274" y="18"/>
                  </a:cubicBezTo>
                  <a:cubicBezTo>
                    <a:pt x="243" y="7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8577422" y="3704070"/>
              <a:ext cx="12245" cy="10338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64" y="0"/>
                  </a:moveTo>
                  <a:cubicBezTo>
                    <a:pt x="130" y="0"/>
                    <a:pt x="93" y="11"/>
                    <a:pt x="61" y="32"/>
                  </a:cubicBezTo>
                  <a:cubicBezTo>
                    <a:pt x="0" y="93"/>
                    <a:pt x="0" y="184"/>
                    <a:pt x="31" y="245"/>
                  </a:cubicBezTo>
                  <a:cubicBezTo>
                    <a:pt x="50" y="282"/>
                    <a:pt x="92" y="308"/>
                    <a:pt x="142" y="308"/>
                  </a:cubicBezTo>
                  <a:cubicBezTo>
                    <a:pt x="174" y="308"/>
                    <a:pt x="209" y="298"/>
                    <a:pt x="244" y="275"/>
                  </a:cubicBezTo>
                  <a:cubicBezTo>
                    <a:pt x="304" y="245"/>
                    <a:pt x="365" y="184"/>
                    <a:pt x="304" y="93"/>
                  </a:cubicBezTo>
                  <a:cubicBezTo>
                    <a:pt x="285" y="34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7782215" y="4474637"/>
              <a:ext cx="13282" cy="10973"/>
            </a:xfrm>
            <a:custGeom>
              <a:avLst/>
              <a:gdLst/>
              <a:ahLst/>
              <a:cxnLst/>
              <a:rect l="l" t="t" r="r" b="b"/>
              <a:pathLst>
                <a:path w="397" h="328" extrusionOk="0">
                  <a:moveTo>
                    <a:pt x="179" y="1"/>
                  </a:moveTo>
                  <a:cubicBezTo>
                    <a:pt x="130" y="1"/>
                    <a:pt x="77" y="24"/>
                    <a:pt x="31" y="69"/>
                  </a:cubicBezTo>
                  <a:cubicBezTo>
                    <a:pt x="1" y="160"/>
                    <a:pt x="31" y="221"/>
                    <a:pt x="92" y="282"/>
                  </a:cubicBezTo>
                  <a:cubicBezTo>
                    <a:pt x="107" y="312"/>
                    <a:pt x="145" y="328"/>
                    <a:pt x="183" y="328"/>
                  </a:cubicBezTo>
                  <a:cubicBezTo>
                    <a:pt x="221" y="328"/>
                    <a:pt x="259" y="312"/>
                    <a:pt x="274" y="282"/>
                  </a:cubicBezTo>
                  <a:cubicBezTo>
                    <a:pt x="335" y="221"/>
                    <a:pt x="396" y="160"/>
                    <a:pt x="305" y="69"/>
                  </a:cubicBezTo>
                  <a:cubicBezTo>
                    <a:pt x="274" y="24"/>
                    <a:pt x="229" y="1"/>
                    <a:pt x="17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7798507" y="4460786"/>
              <a:ext cx="12211" cy="10940"/>
            </a:xfrm>
            <a:custGeom>
              <a:avLst/>
              <a:gdLst/>
              <a:ahLst/>
              <a:cxnLst/>
              <a:rect l="l" t="t" r="r" b="b"/>
              <a:pathLst>
                <a:path w="365" h="327" extrusionOk="0">
                  <a:moveTo>
                    <a:pt x="154" y="0"/>
                  </a:moveTo>
                  <a:cubicBezTo>
                    <a:pt x="113" y="0"/>
                    <a:pt x="72" y="17"/>
                    <a:pt x="31" y="58"/>
                  </a:cubicBezTo>
                  <a:cubicBezTo>
                    <a:pt x="0" y="119"/>
                    <a:pt x="0" y="210"/>
                    <a:pt x="91" y="301"/>
                  </a:cubicBezTo>
                  <a:cubicBezTo>
                    <a:pt x="118" y="319"/>
                    <a:pt x="140" y="326"/>
                    <a:pt x="158" y="326"/>
                  </a:cubicBezTo>
                  <a:cubicBezTo>
                    <a:pt x="203" y="326"/>
                    <a:pt x="231" y="283"/>
                    <a:pt x="274" y="240"/>
                  </a:cubicBezTo>
                  <a:cubicBezTo>
                    <a:pt x="335" y="210"/>
                    <a:pt x="365" y="119"/>
                    <a:pt x="304" y="58"/>
                  </a:cubicBezTo>
                  <a:cubicBezTo>
                    <a:pt x="254" y="24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8351673" y="3943774"/>
              <a:ext cx="12245" cy="10170"/>
            </a:xfrm>
            <a:custGeom>
              <a:avLst/>
              <a:gdLst/>
              <a:ahLst/>
              <a:cxnLst/>
              <a:rect l="l" t="t" r="r" b="b"/>
              <a:pathLst>
                <a:path w="366" h="304" extrusionOk="0">
                  <a:moveTo>
                    <a:pt x="182" y="0"/>
                  </a:moveTo>
                  <a:cubicBezTo>
                    <a:pt x="123" y="0"/>
                    <a:pt x="66" y="30"/>
                    <a:pt x="31" y="101"/>
                  </a:cubicBezTo>
                  <a:cubicBezTo>
                    <a:pt x="0" y="162"/>
                    <a:pt x="31" y="223"/>
                    <a:pt x="122" y="284"/>
                  </a:cubicBezTo>
                  <a:cubicBezTo>
                    <a:pt x="147" y="296"/>
                    <a:pt x="178" y="304"/>
                    <a:pt x="207" y="304"/>
                  </a:cubicBezTo>
                  <a:cubicBezTo>
                    <a:pt x="248" y="304"/>
                    <a:pt x="287" y="289"/>
                    <a:pt x="304" y="253"/>
                  </a:cubicBezTo>
                  <a:cubicBezTo>
                    <a:pt x="365" y="192"/>
                    <a:pt x="365" y="101"/>
                    <a:pt x="304" y="40"/>
                  </a:cubicBezTo>
                  <a:cubicBezTo>
                    <a:pt x="267" y="15"/>
                    <a:pt x="224" y="0"/>
                    <a:pt x="1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8181859" y="4115632"/>
              <a:ext cx="13248" cy="10605"/>
            </a:xfrm>
            <a:custGeom>
              <a:avLst/>
              <a:gdLst/>
              <a:ahLst/>
              <a:cxnLst/>
              <a:rect l="l" t="t" r="r" b="b"/>
              <a:pathLst>
                <a:path w="396" h="317" extrusionOk="0">
                  <a:moveTo>
                    <a:pt x="207" y="0"/>
                  </a:moveTo>
                  <a:cubicBezTo>
                    <a:pt x="169" y="0"/>
                    <a:pt x="130" y="19"/>
                    <a:pt x="92" y="71"/>
                  </a:cubicBezTo>
                  <a:cubicBezTo>
                    <a:pt x="0" y="162"/>
                    <a:pt x="31" y="192"/>
                    <a:pt x="92" y="253"/>
                  </a:cubicBezTo>
                  <a:cubicBezTo>
                    <a:pt x="148" y="291"/>
                    <a:pt x="204" y="317"/>
                    <a:pt x="261" y="317"/>
                  </a:cubicBezTo>
                  <a:cubicBezTo>
                    <a:pt x="295" y="317"/>
                    <a:pt x="330" y="307"/>
                    <a:pt x="365" y="283"/>
                  </a:cubicBezTo>
                  <a:cubicBezTo>
                    <a:pt x="396" y="223"/>
                    <a:pt x="396" y="131"/>
                    <a:pt x="365" y="71"/>
                  </a:cubicBezTo>
                  <a:cubicBezTo>
                    <a:pt x="313" y="36"/>
                    <a:pt x="260" y="0"/>
                    <a:pt x="20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375057" y="3935444"/>
              <a:ext cx="14285" cy="11207"/>
            </a:xfrm>
            <a:custGeom>
              <a:avLst/>
              <a:gdLst/>
              <a:ahLst/>
              <a:cxnLst/>
              <a:rect l="l" t="t" r="r" b="b"/>
              <a:pathLst>
                <a:path w="427" h="335" extrusionOk="0">
                  <a:moveTo>
                    <a:pt x="198" y="1"/>
                  </a:moveTo>
                  <a:cubicBezTo>
                    <a:pt x="160" y="1"/>
                    <a:pt x="122" y="16"/>
                    <a:pt x="92" y="46"/>
                  </a:cubicBezTo>
                  <a:cubicBezTo>
                    <a:pt x="1" y="137"/>
                    <a:pt x="31" y="229"/>
                    <a:pt x="92" y="289"/>
                  </a:cubicBezTo>
                  <a:cubicBezTo>
                    <a:pt x="122" y="320"/>
                    <a:pt x="160" y="335"/>
                    <a:pt x="198" y="335"/>
                  </a:cubicBezTo>
                  <a:cubicBezTo>
                    <a:pt x="236" y="335"/>
                    <a:pt x="274" y="320"/>
                    <a:pt x="305" y="289"/>
                  </a:cubicBezTo>
                  <a:cubicBezTo>
                    <a:pt x="426" y="229"/>
                    <a:pt x="396" y="137"/>
                    <a:pt x="305" y="46"/>
                  </a:cubicBezTo>
                  <a:cubicBezTo>
                    <a:pt x="274" y="16"/>
                    <a:pt x="236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8376061" y="3967561"/>
              <a:ext cx="12445" cy="9401"/>
            </a:xfrm>
            <a:custGeom>
              <a:avLst/>
              <a:gdLst/>
              <a:ahLst/>
              <a:cxnLst/>
              <a:rect l="l" t="t" r="r" b="b"/>
              <a:pathLst>
                <a:path w="372" h="281" extrusionOk="0">
                  <a:moveTo>
                    <a:pt x="127" y="0"/>
                  </a:moveTo>
                  <a:cubicBezTo>
                    <a:pt x="104" y="0"/>
                    <a:pt x="82" y="9"/>
                    <a:pt x="62" y="29"/>
                  </a:cubicBezTo>
                  <a:cubicBezTo>
                    <a:pt x="1" y="89"/>
                    <a:pt x="1" y="150"/>
                    <a:pt x="62" y="241"/>
                  </a:cubicBezTo>
                  <a:cubicBezTo>
                    <a:pt x="86" y="241"/>
                    <a:pt x="149" y="280"/>
                    <a:pt x="205" y="280"/>
                  </a:cubicBezTo>
                  <a:cubicBezTo>
                    <a:pt x="219" y="280"/>
                    <a:pt x="232" y="278"/>
                    <a:pt x="244" y="272"/>
                  </a:cubicBezTo>
                  <a:cubicBezTo>
                    <a:pt x="371" y="221"/>
                    <a:pt x="243" y="0"/>
                    <a:pt x="12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8223543" y="4140121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69" y="0"/>
                  </a:moveTo>
                  <a:cubicBezTo>
                    <a:pt x="134" y="0"/>
                    <a:pt x="98" y="20"/>
                    <a:pt x="61" y="68"/>
                  </a:cubicBezTo>
                  <a:cubicBezTo>
                    <a:pt x="1" y="129"/>
                    <a:pt x="1" y="220"/>
                    <a:pt x="61" y="281"/>
                  </a:cubicBezTo>
                  <a:cubicBezTo>
                    <a:pt x="83" y="302"/>
                    <a:pt x="135" y="324"/>
                    <a:pt x="196" y="324"/>
                  </a:cubicBezTo>
                  <a:cubicBezTo>
                    <a:pt x="221" y="324"/>
                    <a:pt x="247" y="320"/>
                    <a:pt x="274" y="311"/>
                  </a:cubicBezTo>
                  <a:cubicBezTo>
                    <a:pt x="335" y="251"/>
                    <a:pt x="365" y="159"/>
                    <a:pt x="305" y="99"/>
                  </a:cubicBezTo>
                  <a:cubicBezTo>
                    <a:pt x="268" y="44"/>
                    <a:pt x="221" y="0"/>
                    <a:pt x="16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89989" y="4215094"/>
              <a:ext cx="13248" cy="10806"/>
            </a:xfrm>
            <a:custGeom>
              <a:avLst/>
              <a:gdLst/>
              <a:ahLst/>
              <a:cxnLst/>
              <a:rect l="l" t="t" r="r" b="b"/>
              <a:pathLst>
                <a:path w="396" h="323" extrusionOk="0">
                  <a:moveTo>
                    <a:pt x="198" y="0"/>
                  </a:moveTo>
                  <a:cubicBezTo>
                    <a:pt x="160" y="0"/>
                    <a:pt x="122" y="16"/>
                    <a:pt x="92" y="46"/>
                  </a:cubicBezTo>
                  <a:cubicBezTo>
                    <a:pt x="31" y="107"/>
                    <a:pt x="1" y="198"/>
                    <a:pt x="61" y="259"/>
                  </a:cubicBezTo>
                  <a:cubicBezTo>
                    <a:pt x="99" y="296"/>
                    <a:pt x="148" y="322"/>
                    <a:pt x="195" y="322"/>
                  </a:cubicBezTo>
                  <a:cubicBezTo>
                    <a:pt x="223" y="322"/>
                    <a:pt x="251" y="312"/>
                    <a:pt x="274" y="289"/>
                  </a:cubicBezTo>
                  <a:cubicBezTo>
                    <a:pt x="335" y="228"/>
                    <a:pt x="396" y="107"/>
                    <a:pt x="305" y="46"/>
                  </a:cubicBezTo>
                  <a:cubicBezTo>
                    <a:pt x="274" y="16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7923559" y="4568578"/>
              <a:ext cx="12245" cy="9836"/>
            </a:xfrm>
            <a:custGeom>
              <a:avLst/>
              <a:gdLst/>
              <a:ahLst/>
              <a:cxnLst/>
              <a:rect l="l" t="t" r="r" b="b"/>
              <a:pathLst>
                <a:path w="366" h="294" extrusionOk="0">
                  <a:moveTo>
                    <a:pt x="170" y="0"/>
                  </a:moveTo>
                  <a:cubicBezTo>
                    <a:pt x="129" y="0"/>
                    <a:pt x="89" y="17"/>
                    <a:pt x="62" y="58"/>
                  </a:cubicBezTo>
                  <a:cubicBezTo>
                    <a:pt x="31" y="118"/>
                    <a:pt x="1" y="149"/>
                    <a:pt x="31" y="210"/>
                  </a:cubicBezTo>
                  <a:cubicBezTo>
                    <a:pt x="92" y="270"/>
                    <a:pt x="145" y="293"/>
                    <a:pt x="191" y="293"/>
                  </a:cubicBezTo>
                  <a:cubicBezTo>
                    <a:pt x="236" y="293"/>
                    <a:pt x="274" y="270"/>
                    <a:pt x="305" y="240"/>
                  </a:cubicBezTo>
                  <a:cubicBezTo>
                    <a:pt x="335" y="210"/>
                    <a:pt x="366" y="118"/>
                    <a:pt x="305" y="58"/>
                  </a:cubicBezTo>
                  <a:cubicBezTo>
                    <a:pt x="272" y="24"/>
                    <a:pt x="220" y="0"/>
                    <a:pt x="17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475721" y="4173308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76" y="0"/>
                  </a:moveTo>
                  <a:cubicBezTo>
                    <a:pt x="120" y="0"/>
                    <a:pt x="70" y="21"/>
                    <a:pt x="31" y="79"/>
                  </a:cubicBezTo>
                  <a:cubicBezTo>
                    <a:pt x="1" y="140"/>
                    <a:pt x="1" y="231"/>
                    <a:pt x="62" y="292"/>
                  </a:cubicBezTo>
                  <a:cubicBezTo>
                    <a:pt x="94" y="314"/>
                    <a:pt x="130" y="324"/>
                    <a:pt x="165" y="324"/>
                  </a:cubicBezTo>
                  <a:cubicBezTo>
                    <a:pt x="227" y="324"/>
                    <a:pt x="285" y="290"/>
                    <a:pt x="305" y="231"/>
                  </a:cubicBezTo>
                  <a:cubicBezTo>
                    <a:pt x="366" y="140"/>
                    <a:pt x="366" y="79"/>
                    <a:pt x="274" y="18"/>
                  </a:cubicBezTo>
                  <a:cubicBezTo>
                    <a:pt x="241" y="7"/>
                    <a:pt x="208" y="0"/>
                    <a:pt x="17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977454" y="4652048"/>
              <a:ext cx="12245" cy="10605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96" y="0"/>
                  </a:moveTo>
                  <a:cubicBezTo>
                    <a:pt x="138" y="0"/>
                    <a:pt x="79" y="33"/>
                    <a:pt x="62" y="86"/>
                  </a:cubicBezTo>
                  <a:cubicBezTo>
                    <a:pt x="1" y="177"/>
                    <a:pt x="31" y="238"/>
                    <a:pt x="122" y="298"/>
                  </a:cubicBezTo>
                  <a:cubicBezTo>
                    <a:pt x="145" y="309"/>
                    <a:pt x="171" y="316"/>
                    <a:pt x="197" y="316"/>
                  </a:cubicBezTo>
                  <a:cubicBezTo>
                    <a:pt x="242" y="316"/>
                    <a:pt x="286" y="295"/>
                    <a:pt x="305" y="238"/>
                  </a:cubicBezTo>
                  <a:cubicBezTo>
                    <a:pt x="366" y="207"/>
                    <a:pt x="366" y="116"/>
                    <a:pt x="305" y="55"/>
                  </a:cubicBezTo>
                  <a:cubicBezTo>
                    <a:pt x="279" y="17"/>
                    <a:pt x="238" y="0"/>
                    <a:pt x="19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057811" y="4591595"/>
              <a:ext cx="13248" cy="10739"/>
            </a:xfrm>
            <a:custGeom>
              <a:avLst/>
              <a:gdLst/>
              <a:ahLst/>
              <a:cxnLst/>
              <a:rect l="l" t="t" r="r" b="b"/>
              <a:pathLst>
                <a:path w="396" h="321" extrusionOk="0">
                  <a:moveTo>
                    <a:pt x="183" y="0"/>
                  </a:moveTo>
                  <a:cubicBezTo>
                    <a:pt x="137" y="0"/>
                    <a:pt x="91" y="23"/>
                    <a:pt x="61" y="69"/>
                  </a:cubicBezTo>
                  <a:cubicBezTo>
                    <a:pt x="0" y="130"/>
                    <a:pt x="0" y="190"/>
                    <a:pt x="91" y="282"/>
                  </a:cubicBezTo>
                  <a:cubicBezTo>
                    <a:pt x="116" y="282"/>
                    <a:pt x="179" y="320"/>
                    <a:pt x="234" y="320"/>
                  </a:cubicBezTo>
                  <a:cubicBezTo>
                    <a:pt x="248" y="320"/>
                    <a:pt x="262" y="318"/>
                    <a:pt x="274" y="312"/>
                  </a:cubicBezTo>
                  <a:cubicBezTo>
                    <a:pt x="365" y="282"/>
                    <a:pt x="395" y="160"/>
                    <a:pt x="304" y="69"/>
                  </a:cubicBezTo>
                  <a:cubicBezTo>
                    <a:pt x="274" y="23"/>
                    <a:pt x="228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386231" y="4346973"/>
              <a:ext cx="13282" cy="10170"/>
            </a:xfrm>
            <a:custGeom>
              <a:avLst/>
              <a:gdLst/>
              <a:ahLst/>
              <a:cxnLst/>
              <a:rect l="l" t="t" r="r" b="b"/>
              <a:pathLst>
                <a:path w="397" h="304" extrusionOk="0">
                  <a:moveTo>
                    <a:pt x="196" y="0"/>
                  </a:moveTo>
                  <a:cubicBezTo>
                    <a:pt x="138" y="0"/>
                    <a:pt x="79" y="33"/>
                    <a:pt x="62" y="86"/>
                  </a:cubicBezTo>
                  <a:cubicBezTo>
                    <a:pt x="1" y="147"/>
                    <a:pt x="62" y="207"/>
                    <a:pt x="92" y="268"/>
                  </a:cubicBezTo>
                  <a:cubicBezTo>
                    <a:pt x="127" y="286"/>
                    <a:pt x="183" y="303"/>
                    <a:pt x="235" y="303"/>
                  </a:cubicBezTo>
                  <a:cubicBezTo>
                    <a:pt x="273" y="303"/>
                    <a:pt x="310" y="294"/>
                    <a:pt x="335" y="268"/>
                  </a:cubicBezTo>
                  <a:cubicBezTo>
                    <a:pt x="396" y="207"/>
                    <a:pt x="396" y="86"/>
                    <a:pt x="305" y="55"/>
                  </a:cubicBezTo>
                  <a:cubicBezTo>
                    <a:pt x="279" y="17"/>
                    <a:pt x="238" y="0"/>
                    <a:pt x="19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642491" y="4167253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79" y="0"/>
                  </a:moveTo>
                  <a:cubicBezTo>
                    <a:pt x="132" y="0"/>
                    <a:pt x="88" y="25"/>
                    <a:pt x="61" y="78"/>
                  </a:cubicBezTo>
                  <a:cubicBezTo>
                    <a:pt x="1" y="108"/>
                    <a:pt x="1" y="199"/>
                    <a:pt x="61" y="260"/>
                  </a:cubicBezTo>
                  <a:cubicBezTo>
                    <a:pt x="99" y="298"/>
                    <a:pt x="137" y="324"/>
                    <a:pt x="174" y="324"/>
                  </a:cubicBezTo>
                  <a:cubicBezTo>
                    <a:pt x="197" y="324"/>
                    <a:pt x="221" y="314"/>
                    <a:pt x="244" y="291"/>
                  </a:cubicBezTo>
                  <a:cubicBezTo>
                    <a:pt x="335" y="230"/>
                    <a:pt x="365" y="169"/>
                    <a:pt x="335" y="108"/>
                  </a:cubicBezTo>
                  <a:cubicBezTo>
                    <a:pt x="301" y="40"/>
                    <a:pt x="238" y="0"/>
                    <a:pt x="17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7247348" y="3011821"/>
              <a:ext cx="12245" cy="11007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3" y="0"/>
                  </a:moveTo>
                  <a:cubicBezTo>
                    <a:pt x="145" y="0"/>
                    <a:pt x="117" y="8"/>
                    <a:pt x="92" y="25"/>
                  </a:cubicBezTo>
                  <a:cubicBezTo>
                    <a:pt x="31" y="55"/>
                    <a:pt x="1" y="146"/>
                    <a:pt x="31" y="207"/>
                  </a:cubicBezTo>
                  <a:cubicBezTo>
                    <a:pt x="51" y="288"/>
                    <a:pt x="99" y="329"/>
                    <a:pt x="164" y="329"/>
                  </a:cubicBezTo>
                  <a:cubicBezTo>
                    <a:pt x="197" y="329"/>
                    <a:pt x="234" y="318"/>
                    <a:pt x="274" y="298"/>
                  </a:cubicBezTo>
                  <a:cubicBezTo>
                    <a:pt x="335" y="268"/>
                    <a:pt x="366" y="177"/>
                    <a:pt x="335" y="116"/>
                  </a:cubicBezTo>
                  <a:cubicBezTo>
                    <a:pt x="313" y="50"/>
                    <a:pt x="244" y="0"/>
                    <a:pt x="17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7348012" y="3127508"/>
              <a:ext cx="13282" cy="10405"/>
            </a:xfrm>
            <a:custGeom>
              <a:avLst/>
              <a:gdLst/>
              <a:ahLst/>
              <a:cxnLst/>
              <a:rect l="l" t="t" r="r" b="b"/>
              <a:pathLst>
                <a:path w="397" h="311" extrusionOk="0">
                  <a:moveTo>
                    <a:pt x="255" y="0"/>
                  </a:moveTo>
                  <a:cubicBezTo>
                    <a:pt x="230" y="0"/>
                    <a:pt x="205" y="10"/>
                    <a:pt x="183" y="32"/>
                  </a:cubicBezTo>
                  <a:cubicBezTo>
                    <a:pt x="62" y="62"/>
                    <a:pt x="1" y="153"/>
                    <a:pt x="92" y="245"/>
                  </a:cubicBezTo>
                  <a:cubicBezTo>
                    <a:pt x="129" y="299"/>
                    <a:pt x="165" y="310"/>
                    <a:pt x="202" y="310"/>
                  </a:cubicBezTo>
                  <a:cubicBezTo>
                    <a:pt x="226" y="310"/>
                    <a:pt x="250" y="305"/>
                    <a:pt x="274" y="305"/>
                  </a:cubicBezTo>
                  <a:cubicBezTo>
                    <a:pt x="366" y="275"/>
                    <a:pt x="396" y="184"/>
                    <a:pt x="366" y="93"/>
                  </a:cubicBezTo>
                  <a:cubicBezTo>
                    <a:pt x="346" y="34"/>
                    <a:pt x="301" y="0"/>
                    <a:pt x="25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7507689" y="3113825"/>
              <a:ext cx="12211" cy="10338"/>
            </a:xfrm>
            <a:custGeom>
              <a:avLst/>
              <a:gdLst/>
              <a:ahLst/>
              <a:cxnLst/>
              <a:rect l="l" t="t" r="r" b="b"/>
              <a:pathLst>
                <a:path w="365" h="309" extrusionOk="0">
                  <a:moveTo>
                    <a:pt x="167" y="0"/>
                  </a:moveTo>
                  <a:cubicBezTo>
                    <a:pt x="129" y="0"/>
                    <a:pt x="91" y="15"/>
                    <a:pt x="61" y="46"/>
                  </a:cubicBezTo>
                  <a:cubicBezTo>
                    <a:pt x="0" y="106"/>
                    <a:pt x="0" y="198"/>
                    <a:pt x="61" y="258"/>
                  </a:cubicBezTo>
                  <a:cubicBezTo>
                    <a:pt x="96" y="294"/>
                    <a:pt x="143" y="309"/>
                    <a:pt x="187" y="309"/>
                  </a:cubicBezTo>
                  <a:cubicBezTo>
                    <a:pt x="218" y="309"/>
                    <a:pt x="248" y="301"/>
                    <a:pt x="274" y="289"/>
                  </a:cubicBezTo>
                  <a:cubicBezTo>
                    <a:pt x="365" y="228"/>
                    <a:pt x="365" y="76"/>
                    <a:pt x="274" y="46"/>
                  </a:cubicBezTo>
                  <a:cubicBezTo>
                    <a:pt x="243" y="15"/>
                    <a:pt x="205" y="0"/>
                    <a:pt x="16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257519" y="3361023"/>
              <a:ext cx="13248" cy="11007"/>
            </a:xfrm>
            <a:custGeom>
              <a:avLst/>
              <a:gdLst/>
              <a:ahLst/>
              <a:cxnLst/>
              <a:rect l="l" t="t" r="r" b="b"/>
              <a:pathLst>
                <a:path w="396" h="329" extrusionOk="0">
                  <a:moveTo>
                    <a:pt x="179" y="0"/>
                  </a:moveTo>
                  <a:cubicBezTo>
                    <a:pt x="138" y="0"/>
                    <a:pt x="95" y="23"/>
                    <a:pt x="62" y="73"/>
                  </a:cubicBezTo>
                  <a:cubicBezTo>
                    <a:pt x="1" y="134"/>
                    <a:pt x="31" y="286"/>
                    <a:pt x="122" y="316"/>
                  </a:cubicBezTo>
                  <a:cubicBezTo>
                    <a:pt x="147" y="324"/>
                    <a:pt x="169" y="328"/>
                    <a:pt x="190" y="328"/>
                  </a:cubicBezTo>
                  <a:cubicBezTo>
                    <a:pt x="246" y="328"/>
                    <a:pt x="291" y="300"/>
                    <a:pt x="335" y="256"/>
                  </a:cubicBezTo>
                  <a:cubicBezTo>
                    <a:pt x="396" y="195"/>
                    <a:pt x="365" y="73"/>
                    <a:pt x="274" y="43"/>
                  </a:cubicBezTo>
                  <a:cubicBezTo>
                    <a:pt x="247" y="15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6880255" y="3774526"/>
              <a:ext cx="14285" cy="10471"/>
            </a:xfrm>
            <a:custGeom>
              <a:avLst/>
              <a:gdLst/>
              <a:ahLst/>
              <a:cxnLst/>
              <a:rect l="l" t="t" r="r" b="b"/>
              <a:pathLst>
                <a:path w="427" h="313" extrusionOk="0">
                  <a:moveTo>
                    <a:pt x="202" y="1"/>
                  </a:moveTo>
                  <a:cubicBezTo>
                    <a:pt x="168" y="1"/>
                    <a:pt x="138" y="8"/>
                    <a:pt x="122" y="23"/>
                  </a:cubicBezTo>
                  <a:cubicBezTo>
                    <a:pt x="1" y="115"/>
                    <a:pt x="31" y="206"/>
                    <a:pt x="122" y="267"/>
                  </a:cubicBezTo>
                  <a:cubicBezTo>
                    <a:pt x="138" y="297"/>
                    <a:pt x="168" y="312"/>
                    <a:pt x="202" y="312"/>
                  </a:cubicBezTo>
                  <a:cubicBezTo>
                    <a:pt x="236" y="312"/>
                    <a:pt x="274" y="297"/>
                    <a:pt x="305" y="267"/>
                  </a:cubicBezTo>
                  <a:cubicBezTo>
                    <a:pt x="426" y="175"/>
                    <a:pt x="396" y="84"/>
                    <a:pt x="305" y="23"/>
                  </a:cubicBezTo>
                  <a:cubicBezTo>
                    <a:pt x="274" y="8"/>
                    <a:pt x="236" y="1"/>
                    <a:pt x="20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6880255" y="3849197"/>
              <a:ext cx="12245" cy="10538"/>
            </a:xfrm>
            <a:custGeom>
              <a:avLst/>
              <a:gdLst/>
              <a:ahLst/>
              <a:cxnLst/>
              <a:rect l="l" t="t" r="r" b="b"/>
              <a:pathLst>
                <a:path w="366" h="315" extrusionOk="0">
                  <a:moveTo>
                    <a:pt x="154" y="1"/>
                  </a:moveTo>
                  <a:cubicBezTo>
                    <a:pt x="98" y="1"/>
                    <a:pt x="49" y="30"/>
                    <a:pt x="31" y="101"/>
                  </a:cubicBezTo>
                  <a:cubicBezTo>
                    <a:pt x="1" y="193"/>
                    <a:pt x="31" y="253"/>
                    <a:pt x="92" y="314"/>
                  </a:cubicBezTo>
                  <a:cubicBezTo>
                    <a:pt x="183" y="314"/>
                    <a:pt x="274" y="314"/>
                    <a:pt x="335" y="193"/>
                  </a:cubicBezTo>
                  <a:cubicBezTo>
                    <a:pt x="366" y="101"/>
                    <a:pt x="366" y="71"/>
                    <a:pt x="274" y="41"/>
                  </a:cubicBezTo>
                  <a:cubicBezTo>
                    <a:pt x="237" y="15"/>
                    <a:pt x="194" y="1"/>
                    <a:pt x="15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6957534" y="3881381"/>
              <a:ext cx="14285" cy="10538"/>
            </a:xfrm>
            <a:custGeom>
              <a:avLst/>
              <a:gdLst/>
              <a:ahLst/>
              <a:cxnLst/>
              <a:rect l="l" t="t" r="r" b="b"/>
              <a:pathLst>
                <a:path w="427" h="315" extrusionOk="0">
                  <a:moveTo>
                    <a:pt x="229" y="1"/>
                  </a:moveTo>
                  <a:cubicBezTo>
                    <a:pt x="203" y="1"/>
                    <a:pt x="178" y="8"/>
                    <a:pt x="153" y="21"/>
                  </a:cubicBezTo>
                  <a:cubicBezTo>
                    <a:pt x="1" y="112"/>
                    <a:pt x="62" y="203"/>
                    <a:pt x="153" y="264"/>
                  </a:cubicBezTo>
                  <a:cubicBezTo>
                    <a:pt x="171" y="300"/>
                    <a:pt x="209" y="314"/>
                    <a:pt x="251" y="314"/>
                  </a:cubicBezTo>
                  <a:cubicBezTo>
                    <a:pt x="280" y="314"/>
                    <a:pt x="310" y="307"/>
                    <a:pt x="335" y="294"/>
                  </a:cubicBezTo>
                  <a:cubicBezTo>
                    <a:pt x="427" y="234"/>
                    <a:pt x="427" y="112"/>
                    <a:pt x="335" y="51"/>
                  </a:cubicBezTo>
                  <a:cubicBezTo>
                    <a:pt x="300" y="16"/>
                    <a:pt x="264" y="1"/>
                    <a:pt x="22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7447672" y="3440579"/>
              <a:ext cx="13248" cy="10505"/>
            </a:xfrm>
            <a:custGeom>
              <a:avLst/>
              <a:gdLst/>
              <a:ahLst/>
              <a:cxnLst/>
              <a:rect l="l" t="t" r="r" b="b"/>
              <a:pathLst>
                <a:path w="396" h="314" extrusionOk="0">
                  <a:moveTo>
                    <a:pt x="198" y="1"/>
                  </a:moveTo>
                  <a:cubicBezTo>
                    <a:pt x="144" y="1"/>
                    <a:pt x="94" y="31"/>
                    <a:pt x="62" y="96"/>
                  </a:cubicBezTo>
                  <a:cubicBezTo>
                    <a:pt x="1" y="157"/>
                    <a:pt x="62" y="218"/>
                    <a:pt x="122" y="279"/>
                  </a:cubicBezTo>
                  <a:cubicBezTo>
                    <a:pt x="140" y="296"/>
                    <a:pt x="188" y="314"/>
                    <a:pt x="237" y="314"/>
                  </a:cubicBezTo>
                  <a:cubicBezTo>
                    <a:pt x="273" y="314"/>
                    <a:pt x="309" y="304"/>
                    <a:pt x="335" y="279"/>
                  </a:cubicBezTo>
                  <a:cubicBezTo>
                    <a:pt x="396" y="218"/>
                    <a:pt x="396" y="127"/>
                    <a:pt x="335" y="66"/>
                  </a:cubicBezTo>
                  <a:cubicBezTo>
                    <a:pt x="293" y="24"/>
                    <a:pt x="244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7807640" y="3193548"/>
              <a:ext cx="12245" cy="11308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73" y="0"/>
                  </a:moveTo>
                  <a:cubicBezTo>
                    <a:pt x="122" y="0"/>
                    <a:pt x="80" y="26"/>
                    <a:pt x="62" y="64"/>
                  </a:cubicBezTo>
                  <a:cubicBezTo>
                    <a:pt x="1" y="125"/>
                    <a:pt x="1" y="185"/>
                    <a:pt x="122" y="337"/>
                  </a:cubicBezTo>
                  <a:cubicBezTo>
                    <a:pt x="122" y="337"/>
                    <a:pt x="183" y="337"/>
                    <a:pt x="274" y="277"/>
                  </a:cubicBezTo>
                  <a:cubicBezTo>
                    <a:pt x="366" y="216"/>
                    <a:pt x="366" y="125"/>
                    <a:pt x="274" y="33"/>
                  </a:cubicBezTo>
                  <a:cubicBezTo>
                    <a:pt x="240" y="10"/>
                    <a:pt x="205" y="0"/>
                    <a:pt x="17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7357179" y="3659073"/>
              <a:ext cx="12245" cy="10003"/>
            </a:xfrm>
            <a:custGeom>
              <a:avLst/>
              <a:gdLst/>
              <a:ahLst/>
              <a:cxnLst/>
              <a:rect l="l" t="t" r="r" b="b"/>
              <a:pathLst>
                <a:path w="366" h="299" extrusionOk="0">
                  <a:moveTo>
                    <a:pt x="160" y="1"/>
                  </a:moveTo>
                  <a:cubicBezTo>
                    <a:pt x="146" y="1"/>
                    <a:pt x="134" y="3"/>
                    <a:pt x="122" y="9"/>
                  </a:cubicBezTo>
                  <a:cubicBezTo>
                    <a:pt x="31" y="40"/>
                    <a:pt x="0" y="192"/>
                    <a:pt x="92" y="252"/>
                  </a:cubicBezTo>
                  <a:cubicBezTo>
                    <a:pt x="122" y="283"/>
                    <a:pt x="160" y="298"/>
                    <a:pt x="198" y="298"/>
                  </a:cubicBezTo>
                  <a:cubicBezTo>
                    <a:pt x="236" y="298"/>
                    <a:pt x="274" y="283"/>
                    <a:pt x="304" y="252"/>
                  </a:cubicBezTo>
                  <a:cubicBezTo>
                    <a:pt x="365" y="192"/>
                    <a:pt x="365" y="131"/>
                    <a:pt x="335" y="70"/>
                  </a:cubicBezTo>
                  <a:cubicBezTo>
                    <a:pt x="286" y="45"/>
                    <a:pt x="217" y="1"/>
                    <a:pt x="16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373438" y="3674529"/>
              <a:ext cx="13248" cy="10672"/>
            </a:xfrm>
            <a:custGeom>
              <a:avLst/>
              <a:gdLst/>
              <a:ahLst/>
              <a:cxnLst/>
              <a:rect l="l" t="t" r="r" b="b"/>
              <a:pathLst>
                <a:path w="396" h="319" extrusionOk="0">
                  <a:moveTo>
                    <a:pt x="185" y="0"/>
                  </a:moveTo>
                  <a:cubicBezTo>
                    <a:pt x="157" y="0"/>
                    <a:pt x="127" y="10"/>
                    <a:pt x="92" y="34"/>
                  </a:cubicBezTo>
                  <a:cubicBezTo>
                    <a:pt x="31" y="64"/>
                    <a:pt x="1" y="155"/>
                    <a:pt x="62" y="216"/>
                  </a:cubicBezTo>
                  <a:cubicBezTo>
                    <a:pt x="84" y="284"/>
                    <a:pt x="141" y="319"/>
                    <a:pt x="194" y="319"/>
                  </a:cubicBezTo>
                  <a:cubicBezTo>
                    <a:pt x="212" y="319"/>
                    <a:pt x="229" y="315"/>
                    <a:pt x="244" y="307"/>
                  </a:cubicBezTo>
                  <a:cubicBezTo>
                    <a:pt x="366" y="246"/>
                    <a:pt x="396" y="155"/>
                    <a:pt x="305" y="64"/>
                  </a:cubicBezTo>
                  <a:cubicBezTo>
                    <a:pt x="267" y="26"/>
                    <a:pt x="230" y="0"/>
                    <a:pt x="18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7700888" y="3412510"/>
              <a:ext cx="13248" cy="11007"/>
            </a:xfrm>
            <a:custGeom>
              <a:avLst/>
              <a:gdLst/>
              <a:ahLst/>
              <a:cxnLst/>
              <a:rect l="l" t="t" r="r" b="b"/>
              <a:pathLst>
                <a:path w="396" h="329" extrusionOk="0">
                  <a:moveTo>
                    <a:pt x="190" y="1"/>
                  </a:moveTo>
                  <a:cubicBezTo>
                    <a:pt x="131" y="1"/>
                    <a:pt x="79" y="41"/>
                    <a:pt x="61" y="115"/>
                  </a:cubicBezTo>
                  <a:cubicBezTo>
                    <a:pt x="0" y="176"/>
                    <a:pt x="31" y="236"/>
                    <a:pt x="91" y="297"/>
                  </a:cubicBezTo>
                  <a:cubicBezTo>
                    <a:pt x="124" y="319"/>
                    <a:pt x="160" y="329"/>
                    <a:pt x="196" y="329"/>
                  </a:cubicBezTo>
                  <a:cubicBezTo>
                    <a:pt x="261" y="329"/>
                    <a:pt x="326" y="295"/>
                    <a:pt x="365" y="236"/>
                  </a:cubicBezTo>
                  <a:cubicBezTo>
                    <a:pt x="395" y="176"/>
                    <a:pt x="365" y="84"/>
                    <a:pt x="304" y="54"/>
                  </a:cubicBezTo>
                  <a:cubicBezTo>
                    <a:pt x="268" y="18"/>
                    <a:pt x="228" y="1"/>
                    <a:pt x="19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7074992" y="4011721"/>
              <a:ext cx="13783" cy="10036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223" y="1"/>
                  </a:moveTo>
                  <a:cubicBezTo>
                    <a:pt x="188" y="1"/>
                    <a:pt x="149" y="14"/>
                    <a:pt x="107" y="46"/>
                  </a:cubicBezTo>
                  <a:cubicBezTo>
                    <a:pt x="0" y="126"/>
                    <a:pt x="81" y="300"/>
                    <a:pt x="226" y="300"/>
                  </a:cubicBezTo>
                  <a:cubicBezTo>
                    <a:pt x="246" y="300"/>
                    <a:pt x="267" y="296"/>
                    <a:pt x="289" y="289"/>
                  </a:cubicBezTo>
                  <a:cubicBezTo>
                    <a:pt x="350" y="259"/>
                    <a:pt x="411" y="198"/>
                    <a:pt x="381" y="107"/>
                  </a:cubicBezTo>
                  <a:cubicBezTo>
                    <a:pt x="341" y="47"/>
                    <a:pt x="289" y="1"/>
                    <a:pt x="22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8221502" y="3047216"/>
              <a:ext cx="11241" cy="10605"/>
            </a:xfrm>
            <a:custGeom>
              <a:avLst/>
              <a:gdLst/>
              <a:ahLst/>
              <a:cxnLst/>
              <a:rect l="l" t="t" r="r" b="b"/>
              <a:pathLst>
                <a:path w="336" h="317" extrusionOk="0">
                  <a:moveTo>
                    <a:pt x="122" y="0"/>
                  </a:moveTo>
                  <a:cubicBezTo>
                    <a:pt x="31" y="61"/>
                    <a:pt x="1" y="182"/>
                    <a:pt x="62" y="274"/>
                  </a:cubicBezTo>
                  <a:cubicBezTo>
                    <a:pt x="112" y="290"/>
                    <a:pt x="170" y="316"/>
                    <a:pt x="219" y="316"/>
                  </a:cubicBezTo>
                  <a:cubicBezTo>
                    <a:pt x="259" y="316"/>
                    <a:pt x="291" y="298"/>
                    <a:pt x="305" y="243"/>
                  </a:cubicBezTo>
                  <a:cubicBezTo>
                    <a:pt x="335" y="182"/>
                    <a:pt x="335" y="122"/>
                    <a:pt x="305" y="61"/>
                  </a:cubicBezTo>
                  <a:cubicBezTo>
                    <a:pt x="274" y="31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221502" y="3078062"/>
              <a:ext cx="12245" cy="10237"/>
            </a:xfrm>
            <a:custGeom>
              <a:avLst/>
              <a:gdLst/>
              <a:ahLst/>
              <a:cxnLst/>
              <a:rect l="l" t="t" r="r" b="b"/>
              <a:pathLst>
                <a:path w="366" h="306" extrusionOk="0">
                  <a:moveTo>
                    <a:pt x="188" y="0"/>
                  </a:moveTo>
                  <a:cubicBezTo>
                    <a:pt x="143" y="0"/>
                    <a:pt x="97" y="15"/>
                    <a:pt x="62" y="51"/>
                  </a:cubicBezTo>
                  <a:cubicBezTo>
                    <a:pt x="1" y="112"/>
                    <a:pt x="1" y="203"/>
                    <a:pt x="62" y="233"/>
                  </a:cubicBezTo>
                  <a:cubicBezTo>
                    <a:pt x="106" y="278"/>
                    <a:pt x="151" y="306"/>
                    <a:pt x="207" y="306"/>
                  </a:cubicBezTo>
                  <a:cubicBezTo>
                    <a:pt x="228" y="306"/>
                    <a:pt x="250" y="302"/>
                    <a:pt x="274" y="294"/>
                  </a:cubicBezTo>
                  <a:cubicBezTo>
                    <a:pt x="366" y="203"/>
                    <a:pt x="366" y="112"/>
                    <a:pt x="274" y="20"/>
                  </a:cubicBezTo>
                  <a:cubicBezTo>
                    <a:pt x="249" y="8"/>
                    <a:pt x="219" y="0"/>
                    <a:pt x="18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011008" y="3332553"/>
              <a:ext cx="13282" cy="10672"/>
            </a:xfrm>
            <a:custGeom>
              <a:avLst/>
              <a:gdLst/>
              <a:ahLst/>
              <a:cxnLst/>
              <a:rect l="l" t="t" r="r" b="b"/>
              <a:pathLst>
                <a:path w="397" h="319" extrusionOk="0">
                  <a:moveTo>
                    <a:pt x="220" y="0"/>
                  </a:moveTo>
                  <a:cubicBezTo>
                    <a:pt x="167" y="0"/>
                    <a:pt x="106" y="29"/>
                    <a:pt x="62" y="73"/>
                  </a:cubicBezTo>
                  <a:cubicBezTo>
                    <a:pt x="1" y="103"/>
                    <a:pt x="1" y="195"/>
                    <a:pt x="62" y="255"/>
                  </a:cubicBezTo>
                  <a:cubicBezTo>
                    <a:pt x="99" y="293"/>
                    <a:pt x="148" y="319"/>
                    <a:pt x="202" y="319"/>
                  </a:cubicBezTo>
                  <a:cubicBezTo>
                    <a:pt x="235" y="319"/>
                    <a:pt x="270" y="309"/>
                    <a:pt x="305" y="286"/>
                  </a:cubicBezTo>
                  <a:cubicBezTo>
                    <a:pt x="396" y="225"/>
                    <a:pt x="366" y="73"/>
                    <a:pt x="274" y="12"/>
                  </a:cubicBezTo>
                  <a:cubicBezTo>
                    <a:pt x="258" y="4"/>
                    <a:pt x="240" y="0"/>
                    <a:pt x="22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7817810" y="3618191"/>
              <a:ext cx="13248" cy="11207"/>
            </a:xfrm>
            <a:custGeom>
              <a:avLst/>
              <a:gdLst/>
              <a:ahLst/>
              <a:cxnLst/>
              <a:rect l="l" t="t" r="r" b="b"/>
              <a:pathLst>
                <a:path w="396" h="335" extrusionOk="0">
                  <a:moveTo>
                    <a:pt x="198" y="0"/>
                  </a:moveTo>
                  <a:cubicBezTo>
                    <a:pt x="160" y="0"/>
                    <a:pt x="122" y="15"/>
                    <a:pt x="92" y="46"/>
                  </a:cubicBezTo>
                  <a:cubicBezTo>
                    <a:pt x="1" y="137"/>
                    <a:pt x="31" y="228"/>
                    <a:pt x="122" y="289"/>
                  </a:cubicBezTo>
                  <a:cubicBezTo>
                    <a:pt x="138" y="319"/>
                    <a:pt x="168" y="335"/>
                    <a:pt x="202" y="335"/>
                  </a:cubicBezTo>
                  <a:cubicBezTo>
                    <a:pt x="236" y="335"/>
                    <a:pt x="274" y="319"/>
                    <a:pt x="305" y="289"/>
                  </a:cubicBezTo>
                  <a:cubicBezTo>
                    <a:pt x="396" y="228"/>
                    <a:pt x="396" y="107"/>
                    <a:pt x="305" y="46"/>
                  </a:cubicBezTo>
                  <a:cubicBezTo>
                    <a:pt x="274" y="15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7833065" y="3603772"/>
              <a:ext cx="14285" cy="10639"/>
            </a:xfrm>
            <a:custGeom>
              <a:avLst/>
              <a:gdLst/>
              <a:ahLst/>
              <a:cxnLst/>
              <a:rect l="l" t="t" r="r" b="b"/>
              <a:pathLst>
                <a:path w="427" h="318" extrusionOk="0">
                  <a:moveTo>
                    <a:pt x="220" y="1"/>
                  </a:moveTo>
                  <a:cubicBezTo>
                    <a:pt x="179" y="1"/>
                    <a:pt x="140" y="16"/>
                    <a:pt x="122" y="51"/>
                  </a:cubicBezTo>
                  <a:cubicBezTo>
                    <a:pt x="1" y="142"/>
                    <a:pt x="31" y="203"/>
                    <a:pt x="122" y="294"/>
                  </a:cubicBezTo>
                  <a:cubicBezTo>
                    <a:pt x="137" y="310"/>
                    <a:pt x="168" y="317"/>
                    <a:pt x="202" y="317"/>
                  </a:cubicBezTo>
                  <a:cubicBezTo>
                    <a:pt x="236" y="317"/>
                    <a:pt x="274" y="310"/>
                    <a:pt x="305" y="294"/>
                  </a:cubicBezTo>
                  <a:cubicBezTo>
                    <a:pt x="426" y="203"/>
                    <a:pt x="396" y="112"/>
                    <a:pt x="305" y="21"/>
                  </a:cubicBezTo>
                  <a:cubicBezTo>
                    <a:pt x="279" y="8"/>
                    <a:pt x="249" y="1"/>
                    <a:pt x="22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296774" y="3275479"/>
              <a:ext cx="13248" cy="10806"/>
            </a:xfrm>
            <a:custGeom>
              <a:avLst/>
              <a:gdLst/>
              <a:ahLst/>
              <a:cxnLst/>
              <a:rect l="l" t="t" r="r" b="b"/>
              <a:pathLst>
                <a:path w="396" h="323" extrusionOk="0">
                  <a:moveTo>
                    <a:pt x="198" y="1"/>
                  </a:moveTo>
                  <a:cubicBezTo>
                    <a:pt x="160" y="1"/>
                    <a:pt x="122" y="16"/>
                    <a:pt x="91" y="47"/>
                  </a:cubicBezTo>
                  <a:cubicBezTo>
                    <a:pt x="31" y="107"/>
                    <a:pt x="0" y="168"/>
                    <a:pt x="61" y="259"/>
                  </a:cubicBezTo>
                  <a:cubicBezTo>
                    <a:pt x="80" y="297"/>
                    <a:pt x="122" y="323"/>
                    <a:pt x="173" y="323"/>
                  </a:cubicBezTo>
                  <a:cubicBezTo>
                    <a:pt x="204" y="323"/>
                    <a:pt x="239" y="313"/>
                    <a:pt x="274" y="290"/>
                  </a:cubicBezTo>
                  <a:cubicBezTo>
                    <a:pt x="365" y="259"/>
                    <a:pt x="395" y="138"/>
                    <a:pt x="304" y="47"/>
                  </a:cubicBezTo>
                  <a:cubicBezTo>
                    <a:pt x="274" y="16"/>
                    <a:pt x="236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545292" y="4442286"/>
              <a:ext cx="11241" cy="10371"/>
            </a:xfrm>
            <a:custGeom>
              <a:avLst/>
              <a:gdLst/>
              <a:ahLst/>
              <a:cxnLst/>
              <a:rect l="l" t="t" r="r" b="b"/>
              <a:pathLst>
                <a:path w="336" h="310" extrusionOk="0">
                  <a:moveTo>
                    <a:pt x="195" y="0"/>
                  </a:moveTo>
                  <a:cubicBezTo>
                    <a:pt x="148" y="0"/>
                    <a:pt x="99" y="26"/>
                    <a:pt x="61" y="64"/>
                  </a:cubicBezTo>
                  <a:cubicBezTo>
                    <a:pt x="31" y="124"/>
                    <a:pt x="1" y="185"/>
                    <a:pt x="61" y="246"/>
                  </a:cubicBezTo>
                  <a:cubicBezTo>
                    <a:pt x="99" y="284"/>
                    <a:pt x="137" y="310"/>
                    <a:pt x="181" y="310"/>
                  </a:cubicBezTo>
                  <a:cubicBezTo>
                    <a:pt x="209" y="310"/>
                    <a:pt x="239" y="300"/>
                    <a:pt x="274" y="276"/>
                  </a:cubicBezTo>
                  <a:cubicBezTo>
                    <a:pt x="335" y="216"/>
                    <a:pt x="335" y="94"/>
                    <a:pt x="274" y="33"/>
                  </a:cubicBezTo>
                  <a:cubicBezTo>
                    <a:pt x="251" y="10"/>
                    <a:pt x="223" y="0"/>
                    <a:pt x="19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866620" y="4158287"/>
              <a:ext cx="11241" cy="10572"/>
            </a:xfrm>
            <a:custGeom>
              <a:avLst/>
              <a:gdLst/>
              <a:ahLst/>
              <a:cxnLst/>
              <a:rect l="l" t="t" r="r" b="b"/>
              <a:pathLst>
                <a:path w="336" h="316" extrusionOk="0">
                  <a:moveTo>
                    <a:pt x="164" y="0"/>
                  </a:moveTo>
                  <a:cubicBezTo>
                    <a:pt x="111" y="0"/>
                    <a:pt x="54" y="34"/>
                    <a:pt x="31" y="103"/>
                  </a:cubicBezTo>
                  <a:cubicBezTo>
                    <a:pt x="1" y="163"/>
                    <a:pt x="1" y="255"/>
                    <a:pt x="92" y="285"/>
                  </a:cubicBezTo>
                  <a:cubicBezTo>
                    <a:pt x="122" y="300"/>
                    <a:pt x="153" y="315"/>
                    <a:pt x="183" y="315"/>
                  </a:cubicBezTo>
                  <a:cubicBezTo>
                    <a:pt x="214" y="315"/>
                    <a:pt x="244" y="300"/>
                    <a:pt x="274" y="255"/>
                  </a:cubicBezTo>
                  <a:cubicBezTo>
                    <a:pt x="335" y="163"/>
                    <a:pt x="274" y="72"/>
                    <a:pt x="214" y="11"/>
                  </a:cubicBezTo>
                  <a:cubicBezTo>
                    <a:pt x="198" y="4"/>
                    <a:pt x="181" y="0"/>
                    <a:pt x="16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680547" y="4359853"/>
              <a:ext cx="12245" cy="11007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82" y="1"/>
                  </a:moveTo>
                  <a:cubicBezTo>
                    <a:pt x="129" y="1"/>
                    <a:pt x="77" y="31"/>
                    <a:pt x="61" y="96"/>
                  </a:cubicBezTo>
                  <a:cubicBezTo>
                    <a:pt x="0" y="157"/>
                    <a:pt x="31" y="248"/>
                    <a:pt x="122" y="309"/>
                  </a:cubicBezTo>
                  <a:cubicBezTo>
                    <a:pt x="147" y="321"/>
                    <a:pt x="177" y="329"/>
                    <a:pt x="207" y="329"/>
                  </a:cubicBezTo>
                  <a:cubicBezTo>
                    <a:pt x="248" y="329"/>
                    <a:pt x="286" y="314"/>
                    <a:pt x="304" y="278"/>
                  </a:cubicBezTo>
                  <a:cubicBezTo>
                    <a:pt x="365" y="218"/>
                    <a:pt x="365" y="126"/>
                    <a:pt x="304" y="66"/>
                  </a:cubicBezTo>
                  <a:cubicBezTo>
                    <a:pt x="276" y="23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130005" y="4002488"/>
              <a:ext cx="11207" cy="9267"/>
            </a:xfrm>
            <a:custGeom>
              <a:avLst/>
              <a:gdLst/>
              <a:ahLst/>
              <a:cxnLst/>
              <a:rect l="l" t="t" r="r" b="b"/>
              <a:pathLst>
                <a:path w="335" h="277" extrusionOk="0">
                  <a:moveTo>
                    <a:pt x="113" y="0"/>
                  </a:moveTo>
                  <a:cubicBezTo>
                    <a:pt x="83" y="0"/>
                    <a:pt x="54" y="13"/>
                    <a:pt x="31" y="48"/>
                  </a:cubicBezTo>
                  <a:cubicBezTo>
                    <a:pt x="0" y="109"/>
                    <a:pt x="0" y="170"/>
                    <a:pt x="61" y="231"/>
                  </a:cubicBezTo>
                  <a:cubicBezTo>
                    <a:pt x="91" y="261"/>
                    <a:pt x="129" y="276"/>
                    <a:pt x="167" y="276"/>
                  </a:cubicBezTo>
                  <a:cubicBezTo>
                    <a:pt x="205" y="276"/>
                    <a:pt x="243" y="261"/>
                    <a:pt x="274" y="231"/>
                  </a:cubicBezTo>
                  <a:cubicBezTo>
                    <a:pt x="335" y="170"/>
                    <a:pt x="335" y="79"/>
                    <a:pt x="243" y="48"/>
                  </a:cubicBezTo>
                  <a:cubicBezTo>
                    <a:pt x="206" y="30"/>
                    <a:pt x="158" y="0"/>
                    <a:pt x="1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210750" y="3331282"/>
              <a:ext cx="14285" cy="9535"/>
            </a:xfrm>
            <a:custGeom>
              <a:avLst/>
              <a:gdLst/>
              <a:ahLst/>
              <a:cxnLst/>
              <a:rect l="l" t="t" r="r" b="b"/>
              <a:pathLst>
                <a:path w="427" h="285" extrusionOk="0">
                  <a:moveTo>
                    <a:pt x="240" y="1"/>
                  </a:moveTo>
                  <a:cubicBezTo>
                    <a:pt x="215" y="1"/>
                    <a:pt x="186" y="7"/>
                    <a:pt x="152" y="20"/>
                  </a:cubicBezTo>
                  <a:cubicBezTo>
                    <a:pt x="31" y="20"/>
                    <a:pt x="1" y="172"/>
                    <a:pt x="92" y="233"/>
                  </a:cubicBezTo>
                  <a:cubicBezTo>
                    <a:pt x="139" y="270"/>
                    <a:pt x="180" y="285"/>
                    <a:pt x="217" y="285"/>
                  </a:cubicBezTo>
                  <a:cubicBezTo>
                    <a:pt x="300" y="285"/>
                    <a:pt x="363" y="214"/>
                    <a:pt x="426" y="172"/>
                  </a:cubicBezTo>
                  <a:cubicBezTo>
                    <a:pt x="379" y="77"/>
                    <a:pt x="331" y="1"/>
                    <a:pt x="24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8322200" y="3913263"/>
              <a:ext cx="11207" cy="10538"/>
            </a:xfrm>
            <a:custGeom>
              <a:avLst/>
              <a:gdLst/>
              <a:ahLst/>
              <a:cxnLst/>
              <a:rect l="l" t="t" r="r" b="b"/>
              <a:pathLst>
                <a:path w="335" h="315" extrusionOk="0">
                  <a:moveTo>
                    <a:pt x="179" y="1"/>
                  </a:moveTo>
                  <a:cubicBezTo>
                    <a:pt x="121" y="1"/>
                    <a:pt x="66" y="36"/>
                    <a:pt x="30" y="71"/>
                  </a:cubicBezTo>
                  <a:cubicBezTo>
                    <a:pt x="0" y="132"/>
                    <a:pt x="0" y="223"/>
                    <a:pt x="91" y="284"/>
                  </a:cubicBezTo>
                  <a:cubicBezTo>
                    <a:pt x="106" y="299"/>
                    <a:pt x="129" y="314"/>
                    <a:pt x="163" y="314"/>
                  </a:cubicBezTo>
                  <a:cubicBezTo>
                    <a:pt x="198" y="314"/>
                    <a:pt x="243" y="299"/>
                    <a:pt x="304" y="253"/>
                  </a:cubicBezTo>
                  <a:cubicBezTo>
                    <a:pt x="334" y="193"/>
                    <a:pt x="334" y="101"/>
                    <a:pt x="304" y="71"/>
                  </a:cubicBezTo>
                  <a:cubicBezTo>
                    <a:pt x="265" y="20"/>
                    <a:pt x="221" y="1"/>
                    <a:pt x="17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520483" y="3726150"/>
              <a:ext cx="12211" cy="10706"/>
            </a:xfrm>
            <a:custGeom>
              <a:avLst/>
              <a:gdLst/>
              <a:ahLst/>
              <a:cxnLst/>
              <a:rect l="l" t="t" r="r" b="b"/>
              <a:pathLst>
                <a:path w="365" h="320" extrusionOk="0">
                  <a:moveTo>
                    <a:pt x="213" y="1"/>
                  </a:moveTo>
                  <a:cubicBezTo>
                    <a:pt x="166" y="1"/>
                    <a:pt x="114" y="36"/>
                    <a:pt x="61" y="71"/>
                  </a:cubicBezTo>
                  <a:cubicBezTo>
                    <a:pt x="0" y="132"/>
                    <a:pt x="31" y="254"/>
                    <a:pt x="122" y="284"/>
                  </a:cubicBezTo>
                  <a:cubicBezTo>
                    <a:pt x="157" y="301"/>
                    <a:pt x="192" y="319"/>
                    <a:pt x="227" y="319"/>
                  </a:cubicBezTo>
                  <a:cubicBezTo>
                    <a:pt x="253" y="319"/>
                    <a:pt x="278" y="310"/>
                    <a:pt x="304" y="284"/>
                  </a:cubicBezTo>
                  <a:cubicBezTo>
                    <a:pt x="365" y="223"/>
                    <a:pt x="365" y="132"/>
                    <a:pt x="304" y="71"/>
                  </a:cubicBezTo>
                  <a:cubicBezTo>
                    <a:pt x="278" y="20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061792" y="4182977"/>
              <a:ext cx="15356" cy="10940"/>
            </a:xfrm>
            <a:custGeom>
              <a:avLst/>
              <a:gdLst/>
              <a:ahLst/>
              <a:cxnLst/>
              <a:rect l="l" t="t" r="r" b="b"/>
              <a:pathLst>
                <a:path w="459" h="327" extrusionOk="0">
                  <a:moveTo>
                    <a:pt x="224" y="0"/>
                  </a:moveTo>
                  <a:cubicBezTo>
                    <a:pt x="201" y="0"/>
                    <a:pt x="178" y="10"/>
                    <a:pt x="155" y="33"/>
                  </a:cubicBezTo>
                  <a:cubicBezTo>
                    <a:pt x="0" y="136"/>
                    <a:pt x="86" y="327"/>
                    <a:pt x="227" y="327"/>
                  </a:cubicBezTo>
                  <a:cubicBezTo>
                    <a:pt x="252" y="327"/>
                    <a:pt x="279" y="321"/>
                    <a:pt x="307" y="307"/>
                  </a:cubicBezTo>
                  <a:cubicBezTo>
                    <a:pt x="398" y="246"/>
                    <a:pt x="459" y="155"/>
                    <a:pt x="337" y="64"/>
                  </a:cubicBezTo>
                  <a:cubicBezTo>
                    <a:pt x="299" y="26"/>
                    <a:pt x="262" y="0"/>
                    <a:pt x="22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246928" y="4162469"/>
              <a:ext cx="11241" cy="11040"/>
            </a:xfrm>
            <a:custGeom>
              <a:avLst/>
              <a:gdLst/>
              <a:ahLst/>
              <a:cxnLst/>
              <a:rect l="l" t="t" r="r" b="b"/>
              <a:pathLst>
                <a:path w="336" h="330" extrusionOk="0">
                  <a:moveTo>
                    <a:pt x="178" y="1"/>
                  </a:moveTo>
                  <a:cubicBezTo>
                    <a:pt x="139" y="1"/>
                    <a:pt x="98" y="20"/>
                    <a:pt x="62" y="69"/>
                  </a:cubicBezTo>
                  <a:cubicBezTo>
                    <a:pt x="1" y="130"/>
                    <a:pt x="1" y="190"/>
                    <a:pt x="62" y="282"/>
                  </a:cubicBezTo>
                  <a:cubicBezTo>
                    <a:pt x="85" y="317"/>
                    <a:pt x="105" y="330"/>
                    <a:pt x="125" y="330"/>
                  </a:cubicBezTo>
                  <a:cubicBezTo>
                    <a:pt x="156" y="330"/>
                    <a:pt x="188" y="300"/>
                    <a:pt x="244" y="282"/>
                  </a:cubicBezTo>
                  <a:cubicBezTo>
                    <a:pt x="305" y="251"/>
                    <a:pt x="335" y="160"/>
                    <a:pt x="305" y="99"/>
                  </a:cubicBezTo>
                  <a:cubicBezTo>
                    <a:pt x="286" y="45"/>
                    <a:pt x="235" y="1"/>
                    <a:pt x="17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240839" y="4526927"/>
              <a:ext cx="12245" cy="10036"/>
            </a:xfrm>
            <a:custGeom>
              <a:avLst/>
              <a:gdLst/>
              <a:ahLst/>
              <a:cxnLst/>
              <a:rect l="l" t="t" r="r" b="b"/>
              <a:pathLst>
                <a:path w="366" h="300" extrusionOk="0">
                  <a:moveTo>
                    <a:pt x="185" y="1"/>
                  </a:moveTo>
                  <a:cubicBezTo>
                    <a:pt x="135" y="1"/>
                    <a:pt x="83" y="44"/>
                    <a:pt x="61" y="87"/>
                  </a:cubicBezTo>
                  <a:cubicBezTo>
                    <a:pt x="0" y="148"/>
                    <a:pt x="31" y="239"/>
                    <a:pt x="122" y="269"/>
                  </a:cubicBezTo>
                  <a:cubicBezTo>
                    <a:pt x="152" y="284"/>
                    <a:pt x="183" y="300"/>
                    <a:pt x="213" y="300"/>
                  </a:cubicBezTo>
                  <a:cubicBezTo>
                    <a:pt x="244" y="300"/>
                    <a:pt x="274" y="284"/>
                    <a:pt x="304" y="239"/>
                  </a:cubicBezTo>
                  <a:cubicBezTo>
                    <a:pt x="365" y="178"/>
                    <a:pt x="335" y="56"/>
                    <a:pt x="244" y="26"/>
                  </a:cubicBezTo>
                  <a:cubicBezTo>
                    <a:pt x="226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514361" y="4287490"/>
              <a:ext cx="11241" cy="9903"/>
            </a:xfrm>
            <a:custGeom>
              <a:avLst/>
              <a:gdLst/>
              <a:ahLst/>
              <a:cxnLst/>
              <a:rect l="l" t="t" r="r" b="b"/>
              <a:pathLst>
                <a:path w="336" h="296" extrusionOk="0">
                  <a:moveTo>
                    <a:pt x="182" y="0"/>
                  </a:moveTo>
                  <a:cubicBezTo>
                    <a:pt x="142" y="0"/>
                    <a:pt x="99" y="15"/>
                    <a:pt x="62" y="40"/>
                  </a:cubicBezTo>
                  <a:cubicBezTo>
                    <a:pt x="1" y="101"/>
                    <a:pt x="31" y="162"/>
                    <a:pt x="62" y="222"/>
                  </a:cubicBezTo>
                  <a:cubicBezTo>
                    <a:pt x="84" y="267"/>
                    <a:pt x="139" y="295"/>
                    <a:pt x="190" y="295"/>
                  </a:cubicBezTo>
                  <a:cubicBezTo>
                    <a:pt x="209" y="295"/>
                    <a:pt x="228" y="291"/>
                    <a:pt x="244" y="283"/>
                  </a:cubicBezTo>
                  <a:cubicBezTo>
                    <a:pt x="305" y="253"/>
                    <a:pt x="335" y="131"/>
                    <a:pt x="305" y="101"/>
                  </a:cubicBezTo>
                  <a:cubicBezTo>
                    <a:pt x="287" y="30"/>
                    <a:pt x="238" y="0"/>
                    <a:pt x="1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6929065" y="3054309"/>
              <a:ext cx="13282" cy="10204"/>
            </a:xfrm>
            <a:custGeom>
              <a:avLst/>
              <a:gdLst/>
              <a:ahLst/>
              <a:cxnLst/>
              <a:rect l="l" t="t" r="r" b="b"/>
              <a:pathLst>
                <a:path w="397" h="305" extrusionOk="0">
                  <a:moveTo>
                    <a:pt x="153" y="1"/>
                  </a:moveTo>
                  <a:cubicBezTo>
                    <a:pt x="122" y="31"/>
                    <a:pt x="1" y="153"/>
                    <a:pt x="122" y="244"/>
                  </a:cubicBezTo>
                  <a:cubicBezTo>
                    <a:pt x="153" y="290"/>
                    <a:pt x="183" y="305"/>
                    <a:pt x="214" y="305"/>
                  </a:cubicBezTo>
                  <a:cubicBezTo>
                    <a:pt x="244" y="305"/>
                    <a:pt x="274" y="290"/>
                    <a:pt x="305" y="274"/>
                  </a:cubicBezTo>
                  <a:cubicBezTo>
                    <a:pt x="396" y="244"/>
                    <a:pt x="396" y="153"/>
                    <a:pt x="366" y="92"/>
                  </a:cubicBezTo>
                  <a:cubicBezTo>
                    <a:pt x="305" y="31"/>
                    <a:pt x="214" y="1"/>
                    <a:pt x="15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063899" y="3015267"/>
              <a:ext cx="12245" cy="10003"/>
            </a:xfrm>
            <a:custGeom>
              <a:avLst/>
              <a:gdLst/>
              <a:ahLst/>
              <a:cxnLst/>
              <a:rect l="l" t="t" r="r" b="b"/>
              <a:pathLst>
                <a:path w="366" h="299" extrusionOk="0">
                  <a:moveTo>
                    <a:pt x="145" y="1"/>
                  </a:moveTo>
                  <a:cubicBezTo>
                    <a:pt x="126" y="1"/>
                    <a:pt x="108" y="5"/>
                    <a:pt x="92" y="13"/>
                  </a:cubicBezTo>
                  <a:cubicBezTo>
                    <a:pt x="1" y="74"/>
                    <a:pt x="1" y="165"/>
                    <a:pt x="61" y="226"/>
                  </a:cubicBezTo>
                  <a:cubicBezTo>
                    <a:pt x="78" y="276"/>
                    <a:pt x="113" y="298"/>
                    <a:pt x="152" y="298"/>
                  </a:cubicBezTo>
                  <a:cubicBezTo>
                    <a:pt x="183" y="298"/>
                    <a:pt x="216" y="283"/>
                    <a:pt x="244" y="256"/>
                  </a:cubicBezTo>
                  <a:cubicBezTo>
                    <a:pt x="365" y="226"/>
                    <a:pt x="304" y="134"/>
                    <a:pt x="274" y="74"/>
                  </a:cubicBezTo>
                  <a:cubicBezTo>
                    <a:pt x="252" y="29"/>
                    <a:pt x="197" y="1"/>
                    <a:pt x="14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365308" y="3711932"/>
              <a:ext cx="11241" cy="10405"/>
            </a:xfrm>
            <a:custGeom>
              <a:avLst/>
              <a:gdLst/>
              <a:ahLst/>
              <a:cxnLst/>
              <a:rect l="l" t="t" r="r" b="b"/>
              <a:pathLst>
                <a:path w="336" h="311" extrusionOk="0">
                  <a:moveTo>
                    <a:pt x="189" y="0"/>
                  </a:moveTo>
                  <a:cubicBezTo>
                    <a:pt x="136" y="0"/>
                    <a:pt x="84" y="36"/>
                    <a:pt x="31" y="71"/>
                  </a:cubicBezTo>
                  <a:cubicBezTo>
                    <a:pt x="1" y="131"/>
                    <a:pt x="1" y="253"/>
                    <a:pt x="92" y="253"/>
                  </a:cubicBezTo>
                  <a:cubicBezTo>
                    <a:pt x="125" y="286"/>
                    <a:pt x="168" y="311"/>
                    <a:pt x="209" y="311"/>
                  </a:cubicBezTo>
                  <a:cubicBezTo>
                    <a:pt x="244" y="311"/>
                    <a:pt x="277" y="294"/>
                    <a:pt x="305" y="253"/>
                  </a:cubicBezTo>
                  <a:cubicBezTo>
                    <a:pt x="335" y="223"/>
                    <a:pt x="335" y="131"/>
                    <a:pt x="305" y="71"/>
                  </a:cubicBezTo>
                  <a:cubicBezTo>
                    <a:pt x="266" y="19"/>
                    <a:pt x="228" y="0"/>
                    <a:pt x="18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062896" y="3091276"/>
              <a:ext cx="12211" cy="10371"/>
            </a:xfrm>
            <a:custGeom>
              <a:avLst/>
              <a:gdLst/>
              <a:ahLst/>
              <a:cxnLst/>
              <a:rect l="l" t="t" r="r" b="b"/>
              <a:pathLst>
                <a:path w="365" h="310" extrusionOk="0">
                  <a:moveTo>
                    <a:pt x="174" y="1"/>
                  </a:moveTo>
                  <a:cubicBezTo>
                    <a:pt x="132" y="1"/>
                    <a:pt x="97" y="15"/>
                    <a:pt x="61" y="51"/>
                  </a:cubicBezTo>
                  <a:cubicBezTo>
                    <a:pt x="31" y="142"/>
                    <a:pt x="0" y="203"/>
                    <a:pt x="61" y="264"/>
                  </a:cubicBezTo>
                  <a:cubicBezTo>
                    <a:pt x="91" y="294"/>
                    <a:pt x="129" y="309"/>
                    <a:pt x="167" y="309"/>
                  </a:cubicBezTo>
                  <a:cubicBezTo>
                    <a:pt x="205" y="309"/>
                    <a:pt x="243" y="294"/>
                    <a:pt x="274" y="264"/>
                  </a:cubicBezTo>
                  <a:cubicBezTo>
                    <a:pt x="365" y="203"/>
                    <a:pt x="365" y="81"/>
                    <a:pt x="274" y="21"/>
                  </a:cubicBezTo>
                  <a:cubicBezTo>
                    <a:pt x="236" y="8"/>
                    <a:pt x="203" y="1"/>
                    <a:pt x="17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335414" y="3374740"/>
              <a:ext cx="12211" cy="10204"/>
            </a:xfrm>
            <a:custGeom>
              <a:avLst/>
              <a:gdLst/>
              <a:ahLst/>
              <a:cxnLst/>
              <a:rect l="l" t="t" r="r" b="b"/>
              <a:pathLst>
                <a:path w="365" h="305" extrusionOk="0">
                  <a:moveTo>
                    <a:pt x="183" y="1"/>
                  </a:moveTo>
                  <a:cubicBezTo>
                    <a:pt x="137" y="1"/>
                    <a:pt x="94" y="25"/>
                    <a:pt x="61" y="58"/>
                  </a:cubicBezTo>
                  <a:cubicBezTo>
                    <a:pt x="0" y="119"/>
                    <a:pt x="31" y="210"/>
                    <a:pt x="91" y="241"/>
                  </a:cubicBezTo>
                  <a:cubicBezTo>
                    <a:pt x="148" y="278"/>
                    <a:pt x="192" y="304"/>
                    <a:pt x="233" y="304"/>
                  </a:cubicBezTo>
                  <a:cubicBezTo>
                    <a:pt x="258" y="304"/>
                    <a:pt x="281" y="294"/>
                    <a:pt x="304" y="271"/>
                  </a:cubicBezTo>
                  <a:cubicBezTo>
                    <a:pt x="365" y="210"/>
                    <a:pt x="365" y="119"/>
                    <a:pt x="304" y="58"/>
                  </a:cubicBezTo>
                  <a:cubicBezTo>
                    <a:pt x="263" y="17"/>
                    <a:pt x="222" y="1"/>
                    <a:pt x="18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7883916" y="3991615"/>
              <a:ext cx="12245" cy="10036"/>
            </a:xfrm>
            <a:custGeom>
              <a:avLst/>
              <a:gdLst/>
              <a:ahLst/>
              <a:cxnLst/>
              <a:rect l="l" t="t" r="r" b="b"/>
              <a:pathLst>
                <a:path w="366" h="300" extrusionOk="0">
                  <a:moveTo>
                    <a:pt x="148" y="0"/>
                  </a:moveTo>
                  <a:cubicBezTo>
                    <a:pt x="137" y="0"/>
                    <a:pt x="128" y="3"/>
                    <a:pt x="122" y="9"/>
                  </a:cubicBezTo>
                  <a:cubicBezTo>
                    <a:pt x="31" y="39"/>
                    <a:pt x="0" y="161"/>
                    <a:pt x="61" y="252"/>
                  </a:cubicBezTo>
                  <a:cubicBezTo>
                    <a:pt x="85" y="288"/>
                    <a:pt x="114" y="300"/>
                    <a:pt x="143" y="300"/>
                  </a:cubicBezTo>
                  <a:cubicBezTo>
                    <a:pt x="189" y="300"/>
                    <a:pt x="237" y="270"/>
                    <a:pt x="274" y="252"/>
                  </a:cubicBezTo>
                  <a:cubicBezTo>
                    <a:pt x="335" y="221"/>
                    <a:pt x="365" y="130"/>
                    <a:pt x="304" y="69"/>
                  </a:cubicBezTo>
                  <a:cubicBezTo>
                    <a:pt x="280" y="45"/>
                    <a:pt x="196" y="0"/>
                    <a:pt x="14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7771041" y="4156715"/>
              <a:ext cx="12245" cy="9702"/>
            </a:xfrm>
            <a:custGeom>
              <a:avLst/>
              <a:gdLst/>
              <a:ahLst/>
              <a:cxnLst/>
              <a:rect l="l" t="t" r="r" b="b"/>
              <a:pathLst>
                <a:path w="366" h="290" extrusionOk="0">
                  <a:moveTo>
                    <a:pt x="157" y="1"/>
                  </a:moveTo>
                  <a:cubicBezTo>
                    <a:pt x="122" y="1"/>
                    <a:pt x="89" y="17"/>
                    <a:pt x="61" y="58"/>
                  </a:cubicBezTo>
                  <a:cubicBezTo>
                    <a:pt x="1" y="89"/>
                    <a:pt x="31" y="210"/>
                    <a:pt x="92" y="241"/>
                  </a:cubicBezTo>
                  <a:cubicBezTo>
                    <a:pt x="129" y="259"/>
                    <a:pt x="177" y="289"/>
                    <a:pt x="223" y="289"/>
                  </a:cubicBezTo>
                  <a:cubicBezTo>
                    <a:pt x="252" y="289"/>
                    <a:pt x="281" y="277"/>
                    <a:pt x="305" y="241"/>
                  </a:cubicBezTo>
                  <a:cubicBezTo>
                    <a:pt x="335" y="180"/>
                    <a:pt x="365" y="89"/>
                    <a:pt x="274" y="58"/>
                  </a:cubicBezTo>
                  <a:cubicBezTo>
                    <a:pt x="241" y="25"/>
                    <a:pt x="198" y="1"/>
                    <a:pt x="15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8357762" y="3271933"/>
              <a:ext cx="3111" cy="4115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1" y="1"/>
                  </a:moveTo>
                  <a:lnTo>
                    <a:pt x="1" y="92"/>
                  </a:lnTo>
                  <a:cubicBezTo>
                    <a:pt x="31" y="92"/>
                    <a:pt x="62" y="122"/>
                    <a:pt x="92" y="122"/>
                  </a:cubicBezTo>
                  <a:lnTo>
                    <a:pt x="92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33" name="Google Shape;2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4"/>
          <p:cNvGrpSpPr/>
          <p:nvPr/>
        </p:nvGrpSpPr>
        <p:grpSpPr>
          <a:xfrm>
            <a:off x="15592020" y="9060439"/>
            <a:ext cx="2532176" cy="1021162"/>
            <a:chOff x="2987872" y="4369144"/>
            <a:chExt cx="1266088" cy="510581"/>
          </a:xfrm>
        </p:grpSpPr>
        <p:sp>
          <p:nvSpPr>
            <p:cNvPr id="235" name="Google Shape;235;p4"/>
            <p:cNvSpPr/>
            <p:nvPr/>
          </p:nvSpPr>
          <p:spPr>
            <a:xfrm>
              <a:off x="3915155" y="4533842"/>
              <a:ext cx="338805" cy="175481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3856703" y="4381093"/>
              <a:ext cx="132933" cy="241968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995131" y="4456073"/>
              <a:ext cx="132225" cy="24142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3852540" y="4601786"/>
              <a:ext cx="199003" cy="67861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4031310" y="4693961"/>
              <a:ext cx="201793" cy="48044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75887" y="4465815"/>
              <a:ext cx="969704" cy="310287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132587" y="4408903"/>
              <a:ext cx="226106" cy="9171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3262647" y="4534134"/>
              <a:ext cx="235182" cy="62490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3412192" y="4615983"/>
              <a:ext cx="230311" cy="8497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3596541" y="4743545"/>
              <a:ext cx="236556" cy="57578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3810782" y="4774395"/>
              <a:ext cx="230311" cy="79601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4026439" y="4724228"/>
              <a:ext cx="180227" cy="15549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3268892" y="4369144"/>
              <a:ext cx="177438" cy="156538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487339" y="4446830"/>
              <a:ext cx="109244" cy="20683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613235" y="4558530"/>
              <a:ext cx="149627" cy="179311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3808034" y="4665817"/>
              <a:ext cx="122441" cy="102624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039372" y="4641629"/>
              <a:ext cx="656003" cy="94797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051195" y="4586133"/>
              <a:ext cx="78644" cy="60575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052569" y="4653161"/>
              <a:ext cx="131517" cy="37386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3177800" y="4666109"/>
              <a:ext cx="81433" cy="48086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181256" y="4593543"/>
              <a:ext cx="44588" cy="68485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314147" y="4642087"/>
              <a:ext cx="64697" cy="65155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202821" y="4567356"/>
              <a:ext cx="10491" cy="62657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246660" y="4688757"/>
              <a:ext cx="74481" cy="27519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3373265" y="4724561"/>
              <a:ext cx="116904" cy="44588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3394831" y="4668190"/>
              <a:ext cx="37594" cy="49459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2987872" y="4559030"/>
              <a:ext cx="95671" cy="62365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014309" y="4638298"/>
              <a:ext cx="52415" cy="33431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046324" y="4672562"/>
              <a:ext cx="51874" cy="3393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174137" y="4521394"/>
              <a:ext cx="65613" cy="54164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147866" y="4687591"/>
              <a:ext cx="72482" cy="46254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223679" y="4701163"/>
              <a:ext cx="42257" cy="27394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298118" y="4625226"/>
              <a:ext cx="34139" cy="31641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376971" y="4651995"/>
              <a:ext cx="34597" cy="31349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352366" y="4758116"/>
              <a:ext cx="41341" cy="27269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146867" y="4557489"/>
              <a:ext cx="45588" cy="4000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1" name="Google Shape;271;p4"/>
          <p:cNvGrpSpPr/>
          <p:nvPr/>
        </p:nvGrpSpPr>
        <p:grpSpPr>
          <a:xfrm>
            <a:off x="636607" y="249150"/>
            <a:ext cx="2387374" cy="523820"/>
            <a:chOff x="4416703" y="3001225"/>
            <a:chExt cx="1193687" cy="261910"/>
          </a:xfrm>
        </p:grpSpPr>
        <p:sp>
          <p:nvSpPr>
            <p:cNvPr id="272" name="Google Shape;272;p4"/>
            <p:cNvSpPr/>
            <p:nvPr/>
          </p:nvSpPr>
          <p:spPr>
            <a:xfrm>
              <a:off x="4416703" y="3147272"/>
              <a:ext cx="1193687" cy="14988"/>
            </a:xfrm>
            <a:custGeom>
              <a:avLst/>
              <a:gdLst/>
              <a:ahLst/>
              <a:cxnLst/>
              <a:rect l="l" t="t" r="r" b="b"/>
              <a:pathLst>
                <a:path w="28672" h="360" extrusionOk="0">
                  <a:moveTo>
                    <a:pt x="1842" y="0"/>
                  </a:moveTo>
                  <a:cubicBezTo>
                    <a:pt x="1650" y="0"/>
                    <a:pt x="1462" y="9"/>
                    <a:pt x="1270" y="25"/>
                  </a:cubicBezTo>
                  <a:cubicBezTo>
                    <a:pt x="1069" y="34"/>
                    <a:pt x="877" y="38"/>
                    <a:pt x="685" y="38"/>
                  </a:cubicBezTo>
                  <a:cubicBezTo>
                    <a:pt x="493" y="38"/>
                    <a:pt x="301" y="34"/>
                    <a:pt x="100" y="25"/>
                  </a:cubicBezTo>
                  <a:cubicBezTo>
                    <a:pt x="67" y="25"/>
                    <a:pt x="0" y="59"/>
                    <a:pt x="0" y="126"/>
                  </a:cubicBezTo>
                  <a:cubicBezTo>
                    <a:pt x="0" y="159"/>
                    <a:pt x="34" y="226"/>
                    <a:pt x="100" y="226"/>
                  </a:cubicBezTo>
                  <a:cubicBezTo>
                    <a:pt x="289" y="248"/>
                    <a:pt x="474" y="258"/>
                    <a:pt x="654" y="258"/>
                  </a:cubicBezTo>
                  <a:cubicBezTo>
                    <a:pt x="873" y="258"/>
                    <a:pt x="1085" y="244"/>
                    <a:pt x="1287" y="226"/>
                  </a:cubicBezTo>
                  <a:cubicBezTo>
                    <a:pt x="1543" y="226"/>
                    <a:pt x="1792" y="218"/>
                    <a:pt x="2048" y="218"/>
                  </a:cubicBezTo>
                  <a:cubicBezTo>
                    <a:pt x="2176" y="218"/>
                    <a:pt x="2306" y="220"/>
                    <a:pt x="2440" y="226"/>
                  </a:cubicBezTo>
                  <a:cubicBezTo>
                    <a:pt x="3475" y="293"/>
                    <a:pt x="4578" y="309"/>
                    <a:pt x="5932" y="309"/>
                  </a:cubicBezTo>
                  <a:lnTo>
                    <a:pt x="14720" y="309"/>
                  </a:lnTo>
                  <a:cubicBezTo>
                    <a:pt x="16024" y="309"/>
                    <a:pt x="17360" y="309"/>
                    <a:pt x="18630" y="326"/>
                  </a:cubicBezTo>
                  <a:cubicBezTo>
                    <a:pt x="19933" y="326"/>
                    <a:pt x="21220" y="360"/>
                    <a:pt x="22540" y="360"/>
                  </a:cubicBezTo>
                  <a:cubicBezTo>
                    <a:pt x="24562" y="360"/>
                    <a:pt x="26617" y="343"/>
                    <a:pt x="28572" y="226"/>
                  </a:cubicBezTo>
                  <a:cubicBezTo>
                    <a:pt x="28639" y="226"/>
                    <a:pt x="28672" y="192"/>
                    <a:pt x="28672" y="126"/>
                  </a:cubicBezTo>
                  <a:cubicBezTo>
                    <a:pt x="28672" y="59"/>
                    <a:pt x="28639" y="25"/>
                    <a:pt x="28572" y="25"/>
                  </a:cubicBezTo>
                  <a:cubicBezTo>
                    <a:pt x="26676" y="122"/>
                    <a:pt x="24746" y="146"/>
                    <a:pt x="22825" y="146"/>
                  </a:cubicBezTo>
                  <a:cubicBezTo>
                    <a:pt x="21411" y="146"/>
                    <a:pt x="20002" y="133"/>
                    <a:pt x="18613" y="126"/>
                  </a:cubicBezTo>
                  <a:cubicBezTo>
                    <a:pt x="17344" y="126"/>
                    <a:pt x="16007" y="109"/>
                    <a:pt x="14704" y="109"/>
                  </a:cubicBezTo>
                  <a:lnTo>
                    <a:pt x="5915" y="109"/>
                  </a:lnTo>
                  <a:cubicBezTo>
                    <a:pt x="4578" y="109"/>
                    <a:pt x="3442" y="75"/>
                    <a:pt x="2440" y="25"/>
                  </a:cubicBezTo>
                  <a:cubicBezTo>
                    <a:pt x="2231" y="9"/>
                    <a:pt x="2034" y="0"/>
                    <a:pt x="1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4801346" y="3001933"/>
              <a:ext cx="168403" cy="261202"/>
            </a:xfrm>
            <a:custGeom>
              <a:avLst/>
              <a:gdLst/>
              <a:ahLst/>
              <a:cxnLst/>
              <a:rect l="l" t="t" r="r" b="b"/>
              <a:pathLst>
                <a:path w="4045" h="6274" extrusionOk="0">
                  <a:moveTo>
                    <a:pt x="3186" y="234"/>
                  </a:moveTo>
                  <a:cubicBezTo>
                    <a:pt x="3218" y="234"/>
                    <a:pt x="3248" y="236"/>
                    <a:pt x="3276" y="241"/>
                  </a:cubicBezTo>
                  <a:cubicBezTo>
                    <a:pt x="3359" y="258"/>
                    <a:pt x="3393" y="275"/>
                    <a:pt x="3409" y="325"/>
                  </a:cubicBezTo>
                  <a:cubicBezTo>
                    <a:pt x="3660" y="709"/>
                    <a:pt x="3042" y="1545"/>
                    <a:pt x="1722" y="2581"/>
                  </a:cubicBezTo>
                  <a:cubicBezTo>
                    <a:pt x="1555" y="2698"/>
                    <a:pt x="1388" y="2831"/>
                    <a:pt x="1221" y="2932"/>
                  </a:cubicBezTo>
                  <a:cubicBezTo>
                    <a:pt x="1020" y="3082"/>
                    <a:pt x="803" y="3216"/>
                    <a:pt x="602" y="3383"/>
                  </a:cubicBezTo>
                  <a:cubicBezTo>
                    <a:pt x="552" y="3416"/>
                    <a:pt x="536" y="3450"/>
                    <a:pt x="485" y="3500"/>
                  </a:cubicBezTo>
                  <a:cubicBezTo>
                    <a:pt x="435" y="3550"/>
                    <a:pt x="385" y="3600"/>
                    <a:pt x="318" y="3617"/>
                  </a:cubicBezTo>
                  <a:cubicBezTo>
                    <a:pt x="285" y="3617"/>
                    <a:pt x="252" y="3667"/>
                    <a:pt x="252" y="3700"/>
                  </a:cubicBezTo>
                  <a:cubicBezTo>
                    <a:pt x="218" y="3750"/>
                    <a:pt x="252" y="3784"/>
                    <a:pt x="285" y="3800"/>
                  </a:cubicBezTo>
                  <a:cubicBezTo>
                    <a:pt x="502" y="3934"/>
                    <a:pt x="703" y="3984"/>
                    <a:pt x="920" y="4051"/>
                  </a:cubicBezTo>
                  <a:cubicBezTo>
                    <a:pt x="1137" y="4118"/>
                    <a:pt x="1338" y="4168"/>
                    <a:pt x="1521" y="4285"/>
                  </a:cubicBezTo>
                  <a:cubicBezTo>
                    <a:pt x="1672" y="4385"/>
                    <a:pt x="1839" y="4469"/>
                    <a:pt x="1973" y="4552"/>
                  </a:cubicBezTo>
                  <a:cubicBezTo>
                    <a:pt x="2340" y="4770"/>
                    <a:pt x="2708" y="4970"/>
                    <a:pt x="2975" y="5271"/>
                  </a:cubicBezTo>
                  <a:cubicBezTo>
                    <a:pt x="3092" y="5388"/>
                    <a:pt x="3226" y="5588"/>
                    <a:pt x="3209" y="5755"/>
                  </a:cubicBezTo>
                  <a:cubicBezTo>
                    <a:pt x="3209" y="5839"/>
                    <a:pt x="3176" y="5922"/>
                    <a:pt x="3059" y="6006"/>
                  </a:cubicBezTo>
                  <a:cubicBezTo>
                    <a:pt x="2990" y="6058"/>
                    <a:pt x="2908" y="6081"/>
                    <a:pt x="2818" y="6081"/>
                  </a:cubicBezTo>
                  <a:cubicBezTo>
                    <a:pt x="2360" y="6081"/>
                    <a:pt x="1681" y="5497"/>
                    <a:pt x="1304" y="5204"/>
                  </a:cubicBezTo>
                  <a:cubicBezTo>
                    <a:pt x="1254" y="5137"/>
                    <a:pt x="1187" y="5104"/>
                    <a:pt x="1137" y="5054"/>
                  </a:cubicBezTo>
                  <a:cubicBezTo>
                    <a:pt x="853" y="4820"/>
                    <a:pt x="586" y="4552"/>
                    <a:pt x="369" y="4268"/>
                  </a:cubicBezTo>
                  <a:cubicBezTo>
                    <a:pt x="268" y="4118"/>
                    <a:pt x="252" y="3967"/>
                    <a:pt x="185" y="3550"/>
                  </a:cubicBezTo>
                  <a:cubicBezTo>
                    <a:pt x="185" y="3282"/>
                    <a:pt x="352" y="2965"/>
                    <a:pt x="452" y="2748"/>
                  </a:cubicBezTo>
                  <a:cubicBezTo>
                    <a:pt x="485" y="2664"/>
                    <a:pt x="519" y="2581"/>
                    <a:pt x="552" y="2514"/>
                  </a:cubicBezTo>
                  <a:cubicBezTo>
                    <a:pt x="903" y="1795"/>
                    <a:pt x="1404" y="1194"/>
                    <a:pt x="2023" y="693"/>
                  </a:cubicBezTo>
                  <a:cubicBezTo>
                    <a:pt x="2177" y="585"/>
                    <a:pt x="2802" y="234"/>
                    <a:pt x="3186" y="234"/>
                  </a:cubicBezTo>
                  <a:close/>
                  <a:moveTo>
                    <a:pt x="3262" y="1"/>
                  </a:moveTo>
                  <a:cubicBezTo>
                    <a:pt x="2813" y="1"/>
                    <a:pt x="2094" y="386"/>
                    <a:pt x="1939" y="526"/>
                  </a:cubicBezTo>
                  <a:cubicBezTo>
                    <a:pt x="1287" y="1044"/>
                    <a:pt x="786" y="1678"/>
                    <a:pt x="419" y="2397"/>
                  </a:cubicBezTo>
                  <a:cubicBezTo>
                    <a:pt x="385" y="2497"/>
                    <a:pt x="352" y="2547"/>
                    <a:pt x="302" y="2631"/>
                  </a:cubicBezTo>
                  <a:cubicBezTo>
                    <a:pt x="168" y="2932"/>
                    <a:pt x="1" y="3266"/>
                    <a:pt x="1" y="3566"/>
                  </a:cubicBezTo>
                  <a:lnTo>
                    <a:pt x="1" y="3600"/>
                  </a:lnTo>
                  <a:cubicBezTo>
                    <a:pt x="34" y="4018"/>
                    <a:pt x="84" y="4201"/>
                    <a:pt x="201" y="4385"/>
                  </a:cubicBezTo>
                  <a:cubicBezTo>
                    <a:pt x="435" y="4703"/>
                    <a:pt x="703" y="5003"/>
                    <a:pt x="1020" y="5221"/>
                  </a:cubicBezTo>
                  <a:cubicBezTo>
                    <a:pt x="1054" y="5254"/>
                    <a:pt x="1120" y="5304"/>
                    <a:pt x="1187" y="5354"/>
                  </a:cubicBezTo>
                  <a:cubicBezTo>
                    <a:pt x="1588" y="5688"/>
                    <a:pt x="2273" y="6273"/>
                    <a:pt x="2808" y="6273"/>
                  </a:cubicBezTo>
                  <a:cubicBezTo>
                    <a:pt x="2958" y="6273"/>
                    <a:pt x="3092" y="6223"/>
                    <a:pt x="3259" y="6123"/>
                  </a:cubicBezTo>
                  <a:cubicBezTo>
                    <a:pt x="3393" y="6023"/>
                    <a:pt x="3460" y="5872"/>
                    <a:pt x="3476" y="5722"/>
                  </a:cubicBezTo>
                  <a:cubicBezTo>
                    <a:pt x="3510" y="5521"/>
                    <a:pt x="3426" y="5304"/>
                    <a:pt x="3209" y="5070"/>
                  </a:cubicBezTo>
                  <a:cubicBezTo>
                    <a:pt x="2925" y="4770"/>
                    <a:pt x="2524" y="4536"/>
                    <a:pt x="2140" y="4318"/>
                  </a:cubicBezTo>
                  <a:lnTo>
                    <a:pt x="1705" y="4068"/>
                  </a:lnTo>
                  <a:cubicBezTo>
                    <a:pt x="1505" y="3951"/>
                    <a:pt x="1287" y="3884"/>
                    <a:pt x="1054" y="3817"/>
                  </a:cubicBezTo>
                  <a:cubicBezTo>
                    <a:pt x="920" y="3784"/>
                    <a:pt x="770" y="3734"/>
                    <a:pt x="636" y="3683"/>
                  </a:cubicBezTo>
                  <a:lnTo>
                    <a:pt x="719" y="3600"/>
                  </a:lnTo>
                  <a:cubicBezTo>
                    <a:pt x="753" y="3566"/>
                    <a:pt x="770" y="3533"/>
                    <a:pt x="803" y="3516"/>
                  </a:cubicBezTo>
                  <a:cubicBezTo>
                    <a:pt x="1003" y="3349"/>
                    <a:pt x="1204" y="3199"/>
                    <a:pt x="1421" y="3049"/>
                  </a:cubicBezTo>
                  <a:cubicBezTo>
                    <a:pt x="1588" y="2948"/>
                    <a:pt x="1755" y="2831"/>
                    <a:pt x="1922" y="2698"/>
                  </a:cubicBezTo>
                  <a:cubicBezTo>
                    <a:pt x="2925" y="1896"/>
                    <a:pt x="4044" y="843"/>
                    <a:pt x="3643" y="175"/>
                  </a:cubicBezTo>
                  <a:cubicBezTo>
                    <a:pt x="3610" y="108"/>
                    <a:pt x="3526" y="24"/>
                    <a:pt x="3359" y="8"/>
                  </a:cubicBezTo>
                  <a:cubicBezTo>
                    <a:pt x="3329" y="3"/>
                    <a:pt x="3296" y="1"/>
                    <a:pt x="3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4959967" y="3001933"/>
              <a:ext cx="164906" cy="261202"/>
            </a:xfrm>
            <a:custGeom>
              <a:avLst/>
              <a:gdLst/>
              <a:ahLst/>
              <a:cxnLst/>
              <a:rect l="l" t="t" r="r" b="b"/>
              <a:pathLst>
                <a:path w="3961" h="6274" extrusionOk="0">
                  <a:moveTo>
                    <a:pt x="3219" y="234"/>
                  </a:moveTo>
                  <a:cubicBezTo>
                    <a:pt x="3251" y="234"/>
                    <a:pt x="3281" y="236"/>
                    <a:pt x="3309" y="241"/>
                  </a:cubicBezTo>
                  <a:cubicBezTo>
                    <a:pt x="3376" y="258"/>
                    <a:pt x="3409" y="275"/>
                    <a:pt x="3426" y="325"/>
                  </a:cubicBezTo>
                  <a:cubicBezTo>
                    <a:pt x="3543" y="509"/>
                    <a:pt x="3593" y="1110"/>
                    <a:pt x="1738" y="2581"/>
                  </a:cubicBezTo>
                  <a:cubicBezTo>
                    <a:pt x="1571" y="2698"/>
                    <a:pt x="1404" y="2831"/>
                    <a:pt x="1237" y="2932"/>
                  </a:cubicBezTo>
                  <a:cubicBezTo>
                    <a:pt x="1003" y="3082"/>
                    <a:pt x="819" y="3216"/>
                    <a:pt x="619" y="3383"/>
                  </a:cubicBezTo>
                  <a:cubicBezTo>
                    <a:pt x="569" y="3416"/>
                    <a:pt x="552" y="3450"/>
                    <a:pt x="502" y="3500"/>
                  </a:cubicBezTo>
                  <a:cubicBezTo>
                    <a:pt x="452" y="3550"/>
                    <a:pt x="401" y="3600"/>
                    <a:pt x="335" y="3617"/>
                  </a:cubicBezTo>
                  <a:cubicBezTo>
                    <a:pt x="301" y="3617"/>
                    <a:pt x="251" y="3667"/>
                    <a:pt x="251" y="3700"/>
                  </a:cubicBezTo>
                  <a:cubicBezTo>
                    <a:pt x="234" y="3750"/>
                    <a:pt x="251" y="3784"/>
                    <a:pt x="301" y="3800"/>
                  </a:cubicBezTo>
                  <a:cubicBezTo>
                    <a:pt x="502" y="3934"/>
                    <a:pt x="719" y="3984"/>
                    <a:pt x="919" y="4051"/>
                  </a:cubicBezTo>
                  <a:cubicBezTo>
                    <a:pt x="1153" y="4118"/>
                    <a:pt x="1337" y="4168"/>
                    <a:pt x="1538" y="4285"/>
                  </a:cubicBezTo>
                  <a:cubicBezTo>
                    <a:pt x="1671" y="4385"/>
                    <a:pt x="1838" y="4469"/>
                    <a:pt x="1989" y="4552"/>
                  </a:cubicBezTo>
                  <a:cubicBezTo>
                    <a:pt x="2340" y="4770"/>
                    <a:pt x="2724" y="4970"/>
                    <a:pt x="2991" y="5271"/>
                  </a:cubicBezTo>
                  <a:cubicBezTo>
                    <a:pt x="3158" y="5438"/>
                    <a:pt x="3242" y="5605"/>
                    <a:pt x="3225" y="5755"/>
                  </a:cubicBezTo>
                  <a:cubicBezTo>
                    <a:pt x="3225" y="5839"/>
                    <a:pt x="3175" y="5922"/>
                    <a:pt x="3075" y="6006"/>
                  </a:cubicBezTo>
                  <a:cubicBezTo>
                    <a:pt x="3006" y="6058"/>
                    <a:pt x="2924" y="6081"/>
                    <a:pt x="2833" y="6081"/>
                  </a:cubicBezTo>
                  <a:cubicBezTo>
                    <a:pt x="2372" y="6081"/>
                    <a:pt x="1683" y="5497"/>
                    <a:pt x="1320" y="5204"/>
                  </a:cubicBezTo>
                  <a:cubicBezTo>
                    <a:pt x="1254" y="5137"/>
                    <a:pt x="1204" y="5104"/>
                    <a:pt x="1153" y="5054"/>
                  </a:cubicBezTo>
                  <a:cubicBezTo>
                    <a:pt x="869" y="4820"/>
                    <a:pt x="585" y="4552"/>
                    <a:pt x="385" y="4268"/>
                  </a:cubicBezTo>
                  <a:cubicBezTo>
                    <a:pt x="285" y="4118"/>
                    <a:pt x="251" y="3951"/>
                    <a:pt x="201" y="3550"/>
                  </a:cubicBezTo>
                  <a:cubicBezTo>
                    <a:pt x="201" y="3282"/>
                    <a:pt x="335" y="2965"/>
                    <a:pt x="485" y="2748"/>
                  </a:cubicBezTo>
                  <a:cubicBezTo>
                    <a:pt x="535" y="2664"/>
                    <a:pt x="552" y="2581"/>
                    <a:pt x="585" y="2514"/>
                  </a:cubicBezTo>
                  <a:cubicBezTo>
                    <a:pt x="953" y="1795"/>
                    <a:pt x="1454" y="1194"/>
                    <a:pt x="2056" y="693"/>
                  </a:cubicBezTo>
                  <a:cubicBezTo>
                    <a:pt x="2210" y="585"/>
                    <a:pt x="2835" y="234"/>
                    <a:pt x="3219" y="234"/>
                  </a:cubicBezTo>
                  <a:close/>
                  <a:moveTo>
                    <a:pt x="3272" y="1"/>
                  </a:moveTo>
                  <a:cubicBezTo>
                    <a:pt x="2800" y="1"/>
                    <a:pt x="2111" y="386"/>
                    <a:pt x="1955" y="526"/>
                  </a:cubicBezTo>
                  <a:cubicBezTo>
                    <a:pt x="1304" y="1044"/>
                    <a:pt x="803" y="1678"/>
                    <a:pt x="418" y="2397"/>
                  </a:cubicBezTo>
                  <a:cubicBezTo>
                    <a:pt x="401" y="2497"/>
                    <a:pt x="368" y="2547"/>
                    <a:pt x="318" y="2631"/>
                  </a:cubicBezTo>
                  <a:cubicBezTo>
                    <a:pt x="168" y="2932"/>
                    <a:pt x="0" y="3266"/>
                    <a:pt x="0" y="3566"/>
                  </a:cubicBezTo>
                  <a:lnTo>
                    <a:pt x="0" y="3600"/>
                  </a:lnTo>
                  <a:cubicBezTo>
                    <a:pt x="67" y="4018"/>
                    <a:pt x="84" y="4218"/>
                    <a:pt x="218" y="4385"/>
                  </a:cubicBezTo>
                  <a:cubicBezTo>
                    <a:pt x="452" y="4703"/>
                    <a:pt x="719" y="5003"/>
                    <a:pt x="1036" y="5221"/>
                  </a:cubicBezTo>
                  <a:cubicBezTo>
                    <a:pt x="1070" y="5254"/>
                    <a:pt x="1137" y="5304"/>
                    <a:pt x="1204" y="5354"/>
                  </a:cubicBezTo>
                  <a:cubicBezTo>
                    <a:pt x="1588" y="5688"/>
                    <a:pt x="2290" y="6273"/>
                    <a:pt x="2824" y="6273"/>
                  </a:cubicBezTo>
                  <a:cubicBezTo>
                    <a:pt x="2958" y="6273"/>
                    <a:pt x="3092" y="6223"/>
                    <a:pt x="3225" y="6140"/>
                  </a:cubicBezTo>
                  <a:cubicBezTo>
                    <a:pt x="3376" y="6039"/>
                    <a:pt x="3426" y="5889"/>
                    <a:pt x="3459" y="5739"/>
                  </a:cubicBezTo>
                  <a:cubicBezTo>
                    <a:pt x="3476" y="5538"/>
                    <a:pt x="3392" y="5321"/>
                    <a:pt x="3175" y="5104"/>
                  </a:cubicBezTo>
                  <a:cubicBezTo>
                    <a:pt x="2891" y="4786"/>
                    <a:pt x="2490" y="4552"/>
                    <a:pt x="2122" y="4352"/>
                  </a:cubicBezTo>
                  <a:lnTo>
                    <a:pt x="1671" y="4101"/>
                  </a:lnTo>
                  <a:cubicBezTo>
                    <a:pt x="1471" y="3967"/>
                    <a:pt x="1254" y="3901"/>
                    <a:pt x="1036" y="3851"/>
                  </a:cubicBezTo>
                  <a:cubicBezTo>
                    <a:pt x="886" y="3800"/>
                    <a:pt x="736" y="3767"/>
                    <a:pt x="619" y="3700"/>
                  </a:cubicBezTo>
                  <a:lnTo>
                    <a:pt x="702" y="3617"/>
                  </a:lnTo>
                  <a:cubicBezTo>
                    <a:pt x="719" y="3600"/>
                    <a:pt x="736" y="3550"/>
                    <a:pt x="786" y="3533"/>
                  </a:cubicBezTo>
                  <a:cubicBezTo>
                    <a:pt x="970" y="3366"/>
                    <a:pt x="1170" y="3216"/>
                    <a:pt x="1387" y="3082"/>
                  </a:cubicBezTo>
                  <a:cubicBezTo>
                    <a:pt x="1554" y="2948"/>
                    <a:pt x="1721" y="2848"/>
                    <a:pt x="1905" y="2698"/>
                  </a:cubicBezTo>
                  <a:cubicBezTo>
                    <a:pt x="3376" y="1545"/>
                    <a:pt x="3960" y="693"/>
                    <a:pt x="3643" y="175"/>
                  </a:cubicBezTo>
                  <a:cubicBezTo>
                    <a:pt x="3626" y="108"/>
                    <a:pt x="3543" y="24"/>
                    <a:pt x="3376" y="8"/>
                  </a:cubicBezTo>
                  <a:cubicBezTo>
                    <a:pt x="3343" y="3"/>
                    <a:pt x="3308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122750" y="3001225"/>
              <a:ext cx="164199" cy="261910"/>
            </a:xfrm>
            <a:custGeom>
              <a:avLst/>
              <a:gdLst/>
              <a:ahLst/>
              <a:cxnLst/>
              <a:rect l="l" t="t" r="r" b="b"/>
              <a:pathLst>
                <a:path w="3944" h="6291" extrusionOk="0">
                  <a:moveTo>
                    <a:pt x="3255" y="221"/>
                  </a:moveTo>
                  <a:cubicBezTo>
                    <a:pt x="3279" y="221"/>
                    <a:pt x="3303" y="222"/>
                    <a:pt x="3325" y="225"/>
                  </a:cubicBezTo>
                  <a:cubicBezTo>
                    <a:pt x="3392" y="258"/>
                    <a:pt x="3426" y="275"/>
                    <a:pt x="3442" y="309"/>
                  </a:cubicBezTo>
                  <a:cubicBezTo>
                    <a:pt x="3543" y="509"/>
                    <a:pt x="3609" y="1111"/>
                    <a:pt x="1755" y="2564"/>
                  </a:cubicBezTo>
                  <a:cubicBezTo>
                    <a:pt x="1588" y="2698"/>
                    <a:pt x="1421" y="2815"/>
                    <a:pt x="1253" y="2932"/>
                  </a:cubicBezTo>
                  <a:cubicBezTo>
                    <a:pt x="1020" y="3066"/>
                    <a:pt x="836" y="3216"/>
                    <a:pt x="619" y="3383"/>
                  </a:cubicBezTo>
                  <a:cubicBezTo>
                    <a:pt x="585" y="3400"/>
                    <a:pt x="568" y="3450"/>
                    <a:pt x="518" y="3483"/>
                  </a:cubicBezTo>
                  <a:cubicBezTo>
                    <a:pt x="468" y="3567"/>
                    <a:pt x="418" y="3617"/>
                    <a:pt x="351" y="3634"/>
                  </a:cubicBezTo>
                  <a:cubicBezTo>
                    <a:pt x="318" y="3634"/>
                    <a:pt x="268" y="3684"/>
                    <a:pt x="268" y="3717"/>
                  </a:cubicBezTo>
                  <a:cubicBezTo>
                    <a:pt x="251" y="3767"/>
                    <a:pt x="268" y="3801"/>
                    <a:pt x="318" y="3817"/>
                  </a:cubicBezTo>
                  <a:cubicBezTo>
                    <a:pt x="518" y="3951"/>
                    <a:pt x="735" y="4001"/>
                    <a:pt x="936" y="4068"/>
                  </a:cubicBezTo>
                  <a:cubicBezTo>
                    <a:pt x="1153" y="4135"/>
                    <a:pt x="1354" y="4185"/>
                    <a:pt x="1554" y="4302"/>
                  </a:cubicBezTo>
                  <a:cubicBezTo>
                    <a:pt x="1671" y="4402"/>
                    <a:pt x="1838" y="4486"/>
                    <a:pt x="1989" y="4569"/>
                  </a:cubicBezTo>
                  <a:cubicBezTo>
                    <a:pt x="2340" y="4787"/>
                    <a:pt x="2724" y="4987"/>
                    <a:pt x="2991" y="5288"/>
                  </a:cubicBezTo>
                  <a:cubicBezTo>
                    <a:pt x="3091" y="5405"/>
                    <a:pt x="3242" y="5605"/>
                    <a:pt x="3225" y="5772"/>
                  </a:cubicBezTo>
                  <a:cubicBezTo>
                    <a:pt x="3225" y="5856"/>
                    <a:pt x="3175" y="5939"/>
                    <a:pt x="3075" y="6023"/>
                  </a:cubicBezTo>
                  <a:cubicBezTo>
                    <a:pt x="3006" y="6075"/>
                    <a:pt x="2924" y="6098"/>
                    <a:pt x="2833" y="6098"/>
                  </a:cubicBezTo>
                  <a:cubicBezTo>
                    <a:pt x="2372" y="6098"/>
                    <a:pt x="1683" y="5514"/>
                    <a:pt x="1320" y="5221"/>
                  </a:cubicBezTo>
                  <a:cubicBezTo>
                    <a:pt x="1253" y="5154"/>
                    <a:pt x="1187" y="5121"/>
                    <a:pt x="1153" y="5071"/>
                  </a:cubicBezTo>
                  <a:cubicBezTo>
                    <a:pt x="852" y="4837"/>
                    <a:pt x="585" y="4569"/>
                    <a:pt x="385" y="4285"/>
                  </a:cubicBezTo>
                  <a:cubicBezTo>
                    <a:pt x="268" y="4135"/>
                    <a:pt x="251" y="3984"/>
                    <a:pt x="184" y="3567"/>
                  </a:cubicBezTo>
                  <a:cubicBezTo>
                    <a:pt x="184" y="3299"/>
                    <a:pt x="334" y="2982"/>
                    <a:pt x="502" y="2731"/>
                  </a:cubicBezTo>
                  <a:cubicBezTo>
                    <a:pt x="535" y="2648"/>
                    <a:pt x="568" y="2564"/>
                    <a:pt x="602" y="2514"/>
                  </a:cubicBezTo>
                  <a:cubicBezTo>
                    <a:pt x="953" y="1796"/>
                    <a:pt x="1454" y="1194"/>
                    <a:pt x="2072" y="693"/>
                  </a:cubicBezTo>
                  <a:cubicBezTo>
                    <a:pt x="2229" y="567"/>
                    <a:pt x="2873" y="221"/>
                    <a:pt x="3255" y="221"/>
                  </a:cubicBezTo>
                  <a:close/>
                  <a:moveTo>
                    <a:pt x="3261" y="1"/>
                  </a:moveTo>
                  <a:cubicBezTo>
                    <a:pt x="2812" y="1"/>
                    <a:pt x="2094" y="386"/>
                    <a:pt x="1938" y="526"/>
                  </a:cubicBezTo>
                  <a:cubicBezTo>
                    <a:pt x="1304" y="1044"/>
                    <a:pt x="802" y="1679"/>
                    <a:pt x="418" y="2397"/>
                  </a:cubicBezTo>
                  <a:cubicBezTo>
                    <a:pt x="401" y="2481"/>
                    <a:pt x="351" y="2548"/>
                    <a:pt x="318" y="2631"/>
                  </a:cubicBezTo>
                  <a:cubicBezTo>
                    <a:pt x="167" y="2932"/>
                    <a:pt x="0" y="3266"/>
                    <a:pt x="0" y="3567"/>
                  </a:cubicBezTo>
                  <a:lnTo>
                    <a:pt x="0" y="3600"/>
                  </a:lnTo>
                  <a:cubicBezTo>
                    <a:pt x="50" y="4018"/>
                    <a:pt x="84" y="4202"/>
                    <a:pt x="218" y="4386"/>
                  </a:cubicBezTo>
                  <a:cubicBezTo>
                    <a:pt x="435" y="4703"/>
                    <a:pt x="719" y="4987"/>
                    <a:pt x="1020" y="5221"/>
                  </a:cubicBezTo>
                  <a:cubicBezTo>
                    <a:pt x="1070" y="5271"/>
                    <a:pt x="1136" y="5304"/>
                    <a:pt x="1187" y="5371"/>
                  </a:cubicBezTo>
                  <a:cubicBezTo>
                    <a:pt x="1588" y="5705"/>
                    <a:pt x="2273" y="6290"/>
                    <a:pt x="2824" y="6290"/>
                  </a:cubicBezTo>
                  <a:cubicBezTo>
                    <a:pt x="2941" y="6290"/>
                    <a:pt x="3075" y="6240"/>
                    <a:pt x="3225" y="6123"/>
                  </a:cubicBezTo>
                  <a:cubicBezTo>
                    <a:pt x="3359" y="6023"/>
                    <a:pt x="3426" y="5873"/>
                    <a:pt x="3442" y="5722"/>
                  </a:cubicBezTo>
                  <a:cubicBezTo>
                    <a:pt x="3476" y="5522"/>
                    <a:pt x="3392" y="5304"/>
                    <a:pt x="3175" y="5071"/>
                  </a:cubicBezTo>
                  <a:cubicBezTo>
                    <a:pt x="2891" y="4770"/>
                    <a:pt x="2490" y="4536"/>
                    <a:pt x="2106" y="4319"/>
                  </a:cubicBezTo>
                  <a:lnTo>
                    <a:pt x="1671" y="4068"/>
                  </a:lnTo>
                  <a:cubicBezTo>
                    <a:pt x="1471" y="3951"/>
                    <a:pt x="1253" y="3884"/>
                    <a:pt x="1020" y="3817"/>
                  </a:cubicBezTo>
                  <a:cubicBezTo>
                    <a:pt x="886" y="3784"/>
                    <a:pt x="735" y="3734"/>
                    <a:pt x="602" y="3684"/>
                  </a:cubicBezTo>
                  <a:lnTo>
                    <a:pt x="685" y="3600"/>
                  </a:lnTo>
                  <a:lnTo>
                    <a:pt x="769" y="3517"/>
                  </a:lnTo>
                  <a:cubicBezTo>
                    <a:pt x="969" y="3366"/>
                    <a:pt x="1170" y="3216"/>
                    <a:pt x="1387" y="3066"/>
                  </a:cubicBezTo>
                  <a:cubicBezTo>
                    <a:pt x="1554" y="2949"/>
                    <a:pt x="1721" y="2848"/>
                    <a:pt x="1905" y="2698"/>
                  </a:cubicBezTo>
                  <a:cubicBezTo>
                    <a:pt x="3359" y="1545"/>
                    <a:pt x="3944" y="693"/>
                    <a:pt x="3643" y="175"/>
                  </a:cubicBezTo>
                  <a:cubicBezTo>
                    <a:pt x="3609" y="108"/>
                    <a:pt x="3526" y="25"/>
                    <a:pt x="3359" y="8"/>
                  </a:cubicBezTo>
                  <a:cubicBezTo>
                    <a:pt x="3328" y="3"/>
                    <a:pt x="3295" y="1"/>
                    <a:pt x="3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281329" y="3001933"/>
              <a:ext cx="164906" cy="261202"/>
            </a:xfrm>
            <a:custGeom>
              <a:avLst/>
              <a:gdLst/>
              <a:ahLst/>
              <a:cxnLst/>
              <a:rect l="l" t="t" r="r" b="b"/>
              <a:pathLst>
                <a:path w="3961" h="6274" extrusionOk="0">
                  <a:moveTo>
                    <a:pt x="3205" y="204"/>
                  </a:moveTo>
                  <a:cubicBezTo>
                    <a:pt x="3230" y="204"/>
                    <a:pt x="3253" y="205"/>
                    <a:pt x="3276" y="208"/>
                  </a:cubicBezTo>
                  <a:cubicBezTo>
                    <a:pt x="3359" y="241"/>
                    <a:pt x="3393" y="258"/>
                    <a:pt x="3409" y="292"/>
                  </a:cubicBezTo>
                  <a:cubicBezTo>
                    <a:pt x="3643" y="693"/>
                    <a:pt x="3042" y="1528"/>
                    <a:pt x="1722" y="2547"/>
                  </a:cubicBezTo>
                  <a:cubicBezTo>
                    <a:pt x="1555" y="2681"/>
                    <a:pt x="1388" y="2798"/>
                    <a:pt x="1221" y="2915"/>
                  </a:cubicBezTo>
                  <a:cubicBezTo>
                    <a:pt x="987" y="3049"/>
                    <a:pt x="803" y="3199"/>
                    <a:pt x="602" y="3366"/>
                  </a:cubicBezTo>
                  <a:cubicBezTo>
                    <a:pt x="552" y="3383"/>
                    <a:pt x="536" y="3433"/>
                    <a:pt x="485" y="3466"/>
                  </a:cubicBezTo>
                  <a:cubicBezTo>
                    <a:pt x="435" y="3550"/>
                    <a:pt x="385" y="3600"/>
                    <a:pt x="335" y="3617"/>
                  </a:cubicBezTo>
                  <a:cubicBezTo>
                    <a:pt x="285" y="3617"/>
                    <a:pt x="251" y="3667"/>
                    <a:pt x="251" y="3700"/>
                  </a:cubicBezTo>
                  <a:cubicBezTo>
                    <a:pt x="218" y="3750"/>
                    <a:pt x="251" y="3784"/>
                    <a:pt x="285" y="3800"/>
                  </a:cubicBezTo>
                  <a:cubicBezTo>
                    <a:pt x="502" y="3934"/>
                    <a:pt x="703" y="3984"/>
                    <a:pt x="920" y="4051"/>
                  </a:cubicBezTo>
                  <a:cubicBezTo>
                    <a:pt x="1120" y="4118"/>
                    <a:pt x="1338" y="4168"/>
                    <a:pt x="1521" y="4285"/>
                  </a:cubicBezTo>
                  <a:cubicBezTo>
                    <a:pt x="1672" y="4385"/>
                    <a:pt x="1839" y="4469"/>
                    <a:pt x="1972" y="4552"/>
                  </a:cubicBezTo>
                  <a:cubicBezTo>
                    <a:pt x="2340" y="4770"/>
                    <a:pt x="2708" y="4970"/>
                    <a:pt x="2975" y="5271"/>
                  </a:cubicBezTo>
                  <a:cubicBezTo>
                    <a:pt x="3142" y="5438"/>
                    <a:pt x="3226" y="5605"/>
                    <a:pt x="3209" y="5755"/>
                  </a:cubicBezTo>
                  <a:cubicBezTo>
                    <a:pt x="3209" y="5839"/>
                    <a:pt x="3175" y="5922"/>
                    <a:pt x="3059" y="6006"/>
                  </a:cubicBezTo>
                  <a:cubicBezTo>
                    <a:pt x="2990" y="6058"/>
                    <a:pt x="2908" y="6081"/>
                    <a:pt x="2818" y="6081"/>
                  </a:cubicBezTo>
                  <a:cubicBezTo>
                    <a:pt x="2360" y="6081"/>
                    <a:pt x="1681" y="5497"/>
                    <a:pt x="1304" y="5204"/>
                  </a:cubicBezTo>
                  <a:cubicBezTo>
                    <a:pt x="1254" y="5137"/>
                    <a:pt x="1187" y="5104"/>
                    <a:pt x="1137" y="5054"/>
                  </a:cubicBezTo>
                  <a:cubicBezTo>
                    <a:pt x="853" y="4820"/>
                    <a:pt x="586" y="4552"/>
                    <a:pt x="368" y="4268"/>
                  </a:cubicBezTo>
                  <a:cubicBezTo>
                    <a:pt x="268" y="4118"/>
                    <a:pt x="251" y="3967"/>
                    <a:pt x="185" y="3550"/>
                  </a:cubicBezTo>
                  <a:cubicBezTo>
                    <a:pt x="201" y="3282"/>
                    <a:pt x="352" y="2965"/>
                    <a:pt x="452" y="2714"/>
                  </a:cubicBezTo>
                  <a:cubicBezTo>
                    <a:pt x="485" y="2631"/>
                    <a:pt x="519" y="2547"/>
                    <a:pt x="552" y="2497"/>
                  </a:cubicBezTo>
                  <a:cubicBezTo>
                    <a:pt x="903" y="1779"/>
                    <a:pt x="1404" y="1177"/>
                    <a:pt x="2023" y="676"/>
                  </a:cubicBezTo>
                  <a:cubicBezTo>
                    <a:pt x="2180" y="550"/>
                    <a:pt x="2823" y="204"/>
                    <a:pt x="3205" y="204"/>
                  </a:cubicBezTo>
                  <a:close/>
                  <a:moveTo>
                    <a:pt x="3256" y="1"/>
                  </a:moveTo>
                  <a:cubicBezTo>
                    <a:pt x="2784" y="1"/>
                    <a:pt x="2094" y="386"/>
                    <a:pt x="1939" y="526"/>
                  </a:cubicBezTo>
                  <a:cubicBezTo>
                    <a:pt x="1287" y="1044"/>
                    <a:pt x="786" y="1678"/>
                    <a:pt x="419" y="2397"/>
                  </a:cubicBezTo>
                  <a:cubicBezTo>
                    <a:pt x="385" y="2497"/>
                    <a:pt x="352" y="2547"/>
                    <a:pt x="302" y="2631"/>
                  </a:cubicBezTo>
                  <a:cubicBezTo>
                    <a:pt x="168" y="2932"/>
                    <a:pt x="1" y="3266"/>
                    <a:pt x="1" y="3566"/>
                  </a:cubicBezTo>
                  <a:lnTo>
                    <a:pt x="1" y="3600"/>
                  </a:lnTo>
                  <a:cubicBezTo>
                    <a:pt x="34" y="4018"/>
                    <a:pt x="84" y="4201"/>
                    <a:pt x="201" y="4385"/>
                  </a:cubicBezTo>
                  <a:cubicBezTo>
                    <a:pt x="435" y="4703"/>
                    <a:pt x="703" y="5003"/>
                    <a:pt x="1020" y="5221"/>
                  </a:cubicBezTo>
                  <a:cubicBezTo>
                    <a:pt x="1053" y="5254"/>
                    <a:pt x="1120" y="5304"/>
                    <a:pt x="1187" y="5354"/>
                  </a:cubicBezTo>
                  <a:cubicBezTo>
                    <a:pt x="1588" y="5688"/>
                    <a:pt x="2273" y="6273"/>
                    <a:pt x="2808" y="6273"/>
                  </a:cubicBezTo>
                  <a:cubicBezTo>
                    <a:pt x="2958" y="6273"/>
                    <a:pt x="3092" y="6223"/>
                    <a:pt x="3209" y="6123"/>
                  </a:cubicBezTo>
                  <a:cubicBezTo>
                    <a:pt x="3359" y="6023"/>
                    <a:pt x="3426" y="5872"/>
                    <a:pt x="3443" y="5722"/>
                  </a:cubicBezTo>
                  <a:cubicBezTo>
                    <a:pt x="3460" y="5521"/>
                    <a:pt x="3376" y="5304"/>
                    <a:pt x="3175" y="5070"/>
                  </a:cubicBezTo>
                  <a:cubicBezTo>
                    <a:pt x="2891" y="4770"/>
                    <a:pt x="2507" y="4536"/>
                    <a:pt x="2123" y="4318"/>
                  </a:cubicBezTo>
                  <a:lnTo>
                    <a:pt x="1688" y="4068"/>
                  </a:lnTo>
                  <a:cubicBezTo>
                    <a:pt x="1471" y="3951"/>
                    <a:pt x="1271" y="3884"/>
                    <a:pt x="1037" y="3817"/>
                  </a:cubicBezTo>
                  <a:cubicBezTo>
                    <a:pt x="886" y="3784"/>
                    <a:pt x="753" y="3750"/>
                    <a:pt x="619" y="3683"/>
                  </a:cubicBezTo>
                  <a:lnTo>
                    <a:pt x="703" y="3600"/>
                  </a:lnTo>
                  <a:lnTo>
                    <a:pt x="786" y="3516"/>
                  </a:lnTo>
                  <a:cubicBezTo>
                    <a:pt x="970" y="3366"/>
                    <a:pt x="1187" y="3216"/>
                    <a:pt x="1388" y="3082"/>
                  </a:cubicBezTo>
                  <a:cubicBezTo>
                    <a:pt x="1555" y="2948"/>
                    <a:pt x="1755" y="2848"/>
                    <a:pt x="1922" y="2698"/>
                  </a:cubicBezTo>
                  <a:cubicBezTo>
                    <a:pt x="3376" y="1545"/>
                    <a:pt x="3961" y="693"/>
                    <a:pt x="3643" y="175"/>
                  </a:cubicBezTo>
                  <a:cubicBezTo>
                    <a:pt x="3610" y="108"/>
                    <a:pt x="3526" y="24"/>
                    <a:pt x="3359" y="8"/>
                  </a:cubicBezTo>
                  <a:cubicBezTo>
                    <a:pt x="3326" y="3"/>
                    <a:pt x="3292" y="1"/>
                    <a:pt x="3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435786" y="3001933"/>
              <a:ext cx="165572" cy="261202"/>
            </a:xfrm>
            <a:custGeom>
              <a:avLst/>
              <a:gdLst/>
              <a:ahLst/>
              <a:cxnLst/>
              <a:rect l="l" t="t" r="r" b="b"/>
              <a:pathLst>
                <a:path w="3977" h="6274" extrusionOk="0">
                  <a:moveTo>
                    <a:pt x="3189" y="234"/>
                  </a:moveTo>
                  <a:cubicBezTo>
                    <a:pt x="3219" y="234"/>
                    <a:pt x="3248" y="236"/>
                    <a:pt x="3275" y="241"/>
                  </a:cubicBezTo>
                  <a:cubicBezTo>
                    <a:pt x="3359" y="258"/>
                    <a:pt x="3409" y="275"/>
                    <a:pt x="3425" y="325"/>
                  </a:cubicBezTo>
                  <a:cubicBezTo>
                    <a:pt x="3526" y="509"/>
                    <a:pt x="3593" y="1110"/>
                    <a:pt x="1738" y="2581"/>
                  </a:cubicBezTo>
                  <a:cubicBezTo>
                    <a:pt x="1571" y="2698"/>
                    <a:pt x="1404" y="2831"/>
                    <a:pt x="1237" y="2932"/>
                  </a:cubicBezTo>
                  <a:cubicBezTo>
                    <a:pt x="1003" y="3082"/>
                    <a:pt x="819" y="3216"/>
                    <a:pt x="602" y="3383"/>
                  </a:cubicBezTo>
                  <a:cubicBezTo>
                    <a:pt x="568" y="3416"/>
                    <a:pt x="535" y="3450"/>
                    <a:pt x="501" y="3500"/>
                  </a:cubicBezTo>
                  <a:cubicBezTo>
                    <a:pt x="435" y="3550"/>
                    <a:pt x="401" y="3600"/>
                    <a:pt x="334" y="3617"/>
                  </a:cubicBezTo>
                  <a:cubicBezTo>
                    <a:pt x="301" y="3617"/>
                    <a:pt x="251" y="3667"/>
                    <a:pt x="251" y="3700"/>
                  </a:cubicBezTo>
                  <a:cubicBezTo>
                    <a:pt x="234" y="3750"/>
                    <a:pt x="251" y="3784"/>
                    <a:pt x="301" y="3800"/>
                  </a:cubicBezTo>
                  <a:cubicBezTo>
                    <a:pt x="501" y="3934"/>
                    <a:pt x="719" y="3984"/>
                    <a:pt x="919" y="4051"/>
                  </a:cubicBezTo>
                  <a:cubicBezTo>
                    <a:pt x="1136" y="4118"/>
                    <a:pt x="1337" y="4168"/>
                    <a:pt x="1521" y="4285"/>
                  </a:cubicBezTo>
                  <a:cubicBezTo>
                    <a:pt x="1671" y="4385"/>
                    <a:pt x="1838" y="4469"/>
                    <a:pt x="1988" y="4552"/>
                  </a:cubicBezTo>
                  <a:cubicBezTo>
                    <a:pt x="2339" y="4770"/>
                    <a:pt x="2724" y="4970"/>
                    <a:pt x="2991" y="5271"/>
                  </a:cubicBezTo>
                  <a:cubicBezTo>
                    <a:pt x="3091" y="5388"/>
                    <a:pt x="3242" y="5588"/>
                    <a:pt x="3225" y="5755"/>
                  </a:cubicBezTo>
                  <a:cubicBezTo>
                    <a:pt x="3225" y="5839"/>
                    <a:pt x="3175" y="5922"/>
                    <a:pt x="3075" y="6006"/>
                  </a:cubicBezTo>
                  <a:cubicBezTo>
                    <a:pt x="3006" y="6058"/>
                    <a:pt x="2923" y="6081"/>
                    <a:pt x="2832" y="6081"/>
                  </a:cubicBezTo>
                  <a:cubicBezTo>
                    <a:pt x="2372" y="6081"/>
                    <a:pt x="1683" y="5497"/>
                    <a:pt x="1320" y="5204"/>
                  </a:cubicBezTo>
                  <a:cubicBezTo>
                    <a:pt x="1253" y="5137"/>
                    <a:pt x="1186" y="5104"/>
                    <a:pt x="1153" y="5054"/>
                  </a:cubicBezTo>
                  <a:cubicBezTo>
                    <a:pt x="852" y="4820"/>
                    <a:pt x="585" y="4552"/>
                    <a:pt x="384" y="4268"/>
                  </a:cubicBezTo>
                  <a:cubicBezTo>
                    <a:pt x="267" y="4118"/>
                    <a:pt x="251" y="3967"/>
                    <a:pt x="184" y="3550"/>
                  </a:cubicBezTo>
                  <a:cubicBezTo>
                    <a:pt x="184" y="3282"/>
                    <a:pt x="351" y="2965"/>
                    <a:pt x="451" y="2748"/>
                  </a:cubicBezTo>
                  <a:cubicBezTo>
                    <a:pt x="501" y="2664"/>
                    <a:pt x="518" y="2581"/>
                    <a:pt x="568" y="2514"/>
                  </a:cubicBezTo>
                  <a:cubicBezTo>
                    <a:pt x="919" y="1795"/>
                    <a:pt x="1420" y="1194"/>
                    <a:pt x="2022" y="693"/>
                  </a:cubicBezTo>
                  <a:cubicBezTo>
                    <a:pt x="2176" y="585"/>
                    <a:pt x="2816" y="234"/>
                    <a:pt x="3189" y="234"/>
                  </a:cubicBezTo>
                  <a:close/>
                  <a:moveTo>
                    <a:pt x="3258" y="1"/>
                  </a:moveTo>
                  <a:cubicBezTo>
                    <a:pt x="2797" y="1"/>
                    <a:pt x="2094" y="386"/>
                    <a:pt x="1938" y="526"/>
                  </a:cubicBezTo>
                  <a:cubicBezTo>
                    <a:pt x="1303" y="1044"/>
                    <a:pt x="802" y="1678"/>
                    <a:pt x="418" y="2397"/>
                  </a:cubicBezTo>
                  <a:cubicBezTo>
                    <a:pt x="401" y="2497"/>
                    <a:pt x="351" y="2547"/>
                    <a:pt x="318" y="2631"/>
                  </a:cubicBezTo>
                  <a:cubicBezTo>
                    <a:pt x="167" y="2932"/>
                    <a:pt x="0" y="3266"/>
                    <a:pt x="0" y="3566"/>
                  </a:cubicBezTo>
                  <a:lnTo>
                    <a:pt x="0" y="3600"/>
                  </a:lnTo>
                  <a:cubicBezTo>
                    <a:pt x="50" y="4018"/>
                    <a:pt x="84" y="4201"/>
                    <a:pt x="217" y="4385"/>
                  </a:cubicBezTo>
                  <a:cubicBezTo>
                    <a:pt x="435" y="4703"/>
                    <a:pt x="719" y="5003"/>
                    <a:pt x="1019" y="5221"/>
                  </a:cubicBezTo>
                  <a:cubicBezTo>
                    <a:pt x="1070" y="5254"/>
                    <a:pt x="1136" y="5304"/>
                    <a:pt x="1186" y="5354"/>
                  </a:cubicBezTo>
                  <a:cubicBezTo>
                    <a:pt x="1587" y="5688"/>
                    <a:pt x="2273" y="6273"/>
                    <a:pt x="2824" y="6273"/>
                  </a:cubicBezTo>
                  <a:cubicBezTo>
                    <a:pt x="2941" y="6273"/>
                    <a:pt x="3091" y="6223"/>
                    <a:pt x="3225" y="6123"/>
                  </a:cubicBezTo>
                  <a:cubicBezTo>
                    <a:pt x="3359" y="6023"/>
                    <a:pt x="3425" y="5872"/>
                    <a:pt x="3442" y="5722"/>
                  </a:cubicBezTo>
                  <a:cubicBezTo>
                    <a:pt x="3476" y="5521"/>
                    <a:pt x="3392" y="5304"/>
                    <a:pt x="3175" y="5070"/>
                  </a:cubicBezTo>
                  <a:cubicBezTo>
                    <a:pt x="2907" y="4770"/>
                    <a:pt x="2506" y="4536"/>
                    <a:pt x="2139" y="4318"/>
                  </a:cubicBezTo>
                  <a:lnTo>
                    <a:pt x="1688" y="4068"/>
                  </a:lnTo>
                  <a:cubicBezTo>
                    <a:pt x="1487" y="3951"/>
                    <a:pt x="1270" y="3884"/>
                    <a:pt x="1053" y="3817"/>
                  </a:cubicBezTo>
                  <a:cubicBezTo>
                    <a:pt x="902" y="3784"/>
                    <a:pt x="752" y="3750"/>
                    <a:pt x="635" y="3683"/>
                  </a:cubicBezTo>
                  <a:lnTo>
                    <a:pt x="719" y="3600"/>
                  </a:lnTo>
                  <a:cubicBezTo>
                    <a:pt x="735" y="3583"/>
                    <a:pt x="752" y="3533"/>
                    <a:pt x="802" y="3516"/>
                  </a:cubicBezTo>
                  <a:cubicBezTo>
                    <a:pt x="986" y="3366"/>
                    <a:pt x="1186" y="3216"/>
                    <a:pt x="1404" y="3082"/>
                  </a:cubicBezTo>
                  <a:cubicBezTo>
                    <a:pt x="1571" y="2948"/>
                    <a:pt x="1755" y="2848"/>
                    <a:pt x="1922" y="2698"/>
                  </a:cubicBezTo>
                  <a:cubicBezTo>
                    <a:pt x="3392" y="1545"/>
                    <a:pt x="3977" y="693"/>
                    <a:pt x="3659" y="175"/>
                  </a:cubicBezTo>
                  <a:cubicBezTo>
                    <a:pt x="3609" y="108"/>
                    <a:pt x="3526" y="24"/>
                    <a:pt x="3359" y="8"/>
                  </a:cubicBezTo>
                  <a:cubicBezTo>
                    <a:pt x="3327" y="3"/>
                    <a:pt x="3293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4470950" y="3001225"/>
              <a:ext cx="164199" cy="261910"/>
            </a:xfrm>
            <a:custGeom>
              <a:avLst/>
              <a:gdLst/>
              <a:ahLst/>
              <a:cxnLst/>
              <a:rect l="l" t="t" r="r" b="b"/>
              <a:pathLst>
                <a:path w="3944" h="6291" extrusionOk="0">
                  <a:moveTo>
                    <a:pt x="3222" y="268"/>
                  </a:moveTo>
                  <a:cubicBezTo>
                    <a:pt x="3253" y="268"/>
                    <a:pt x="3282" y="270"/>
                    <a:pt x="3309" y="275"/>
                  </a:cubicBezTo>
                  <a:cubicBezTo>
                    <a:pt x="3375" y="292"/>
                    <a:pt x="3409" y="309"/>
                    <a:pt x="3442" y="359"/>
                  </a:cubicBezTo>
                  <a:cubicBezTo>
                    <a:pt x="3660" y="760"/>
                    <a:pt x="3058" y="1595"/>
                    <a:pt x="1738" y="2614"/>
                  </a:cubicBezTo>
                  <a:cubicBezTo>
                    <a:pt x="1571" y="2731"/>
                    <a:pt x="1404" y="2865"/>
                    <a:pt x="1237" y="2965"/>
                  </a:cubicBezTo>
                  <a:cubicBezTo>
                    <a:pt x="1020" y="3116"/>
                    <a:pt x="819" y="3266"/>
                    <a:pt x="619" y="3433"/>
                  </a:cubicBezTo>
                  <a:cubicBezTo>
                    <a:pt x="568" y="3450"/>
                    <a:pt x="552" y="3483"/>
                    <a:pt x="518" y="3533"/>
                  </a:cubicBezTo>
                  <a:cubicBezTo>
                    <a:pt x="451" y="3600"/>
                    <a:pt x="401" y="3634"/>
                    <a:pt x="351" y="3650"/>
                  </a:cubicBezTo>
                  <a:cubicBezTo>
                    <a:pt x="301" y="3650"/>
                    <a:pt x="268" y="3700"/>
                    <a:pt x="268" y="3734"/>
                  </a:cubicBezTo>
                  <a:cubicBezTo>
                    <a:pt x="251" y="3784"/>
                    <a:pt x="268" y="3817"/>
                    <a:pt x="301" y="3851"/>
                  </a:cubicBezTo>
                  <a:cubicBezTo>
                    <a:pt x="518" y="3968"/>
                    <a:pt x="719" y="4035"/>
                    <a:pt x="936" y="4101"/>
                  </a:cubicBezTo>
                  <a:cubicBezTo>
                    <a:pt x="1137" y="4152"/>
                    <a:pt x="1354" y="4202"/>
                    <a:pt x="1538" y="4319"/>
                  </a:cubicBezTo>
                  <a:lnTo>
                    <a:pt x="1972" y="4569"/>
                  </a:lnTo>
                  <a:cubicBezTo>
                    <a:pt x="2356" y="4787"/>
                    <a:pt x="2724" y="4987"/>
                    <a:pt x="2974" y="5288"/>
                  </a:cubicBezTo>
                  <a:cubicBezTo>
                    <a:pt x="3091" y="5405"/>
                    <a:pt x="3225" y="5605"/>
                    <a:pt x="3208" y="5772"/>
                  </a:cubicBezTo>
                  <a:cubicBezTo>
                    <a:pt x="3208" y="5856"/>
                    <a:pt x="3175" y="5939"/>
                    <a:pt x="3058" y="6023"/>
                  </a:cubicBezTo>
                  <a:cubicBezTo>
                    <a:pt x="2989" y="6075"/>
                    <a:pt x="2907" y="6098"/>
                    <a:pt x="2817" y="6098"/>
                  </a:cubicBezTo>
                  <a:cubicBezTo>
                    <a:pt x="2360" y="6098"/>
                    <a:pt x="1680" y="5514"/>
                    <a:pt x="1304" y="5221"/>
                  </a:cubicBezTo>
                  <a:cubicBezTo>
                    <a:pt x="1254" y="5154"/>
                    <a:pt x="1187" y="5121"/>
                    <a:pt x="1137" y="5071"/>
                  </a:cubicBezTo>
                  <a:cubicBezTo>
                    <a:pt x="853" y="4837"/>
                    <a:pt x="585" y="4569"/>
                    <a:pt x="368" y="4285"/>
                  </a:cubicBezTo>
                  <a:cubicBezTo>
                    <a:pt x="284" y="4135"/>
                    <a:pt x="268" y="3984"/>
                    <a:pt x="201" y="3567"/>
                  </a:cubicBezTo>
                  <a:cubicBezTo>
                    <a:pt x="201" y="3299"/>
                    <a:pt x="351" y="2982"/>
                    <a:pt x="485" y="2781"/>
                  </a:cubicBezTo>
                  <a:cubicBezTo>
                    <a:pt x="535" y="2698"/>
                    <a:pt x="552" y="2614"/>
                    <a:pt x="602" y="2548"/>
                  </a:cubicBezTo>
                  <a:cubicBezTo>
                    <a:pt x="953" y="1846"/>
                    <a:pt x="1454" y="1228"/>
                    <a:pt x="2056" y="726"/>
                  </a:cubicBezTo>
                  <a:cubicBezTo>
                    <a:pt x="2210" y="618"/>
                    <a:pt x="2849" y="268"/>
                    <a:pt x="3222" y="268"/>
                  </a:cubicBezTo>
                  <a:close/>
                  <a:moveTo>
                    <a:pt x="3261" y="1"/>
                  </a:moveTo>
                  <a:cubicBezTo>
                    <a:pt x="2812" y="1"/>
                    <a:pt x="2094" y="386"/>
                    <a:pt x="1939" y="526"/>
                  </a:cubicBezTo>
                  <a:cubicBezTo>
                    <a:pt x="1287" y="1044"/>
                    <a:pt x="786" y="1679"/>
                    <a:pt x="418" y="2397"/>
                  </a:cubicBezTo>
                  <a:cubicBezTo>
                    <a:pt x="385" y="2481"/>
                    <a:pt x="351" y="2548"/>
                    <a:pt x="301" y="2631"/>
                  </a:cubicBezTo>
                  <a:cubicBezTo>
                    <a:pt x="167" y="2932"/>
                    <a:pt x="0" y="3266"/>
                    <a:pt x="0" y="3567"/>
                  </a:cubicBezTo>
                  <a:lnTo>
                    <a:pt x="0" y="3600"/>
                  </a:lnTo>
                  <a:cubicBezTo>
                    <a:pt x="50" y="4018"/>
                    <a:pt x="101" y="4202"/>
                    <a:pt x="201" y="4386"/>
                  </a:cubicBezTo>
                  <a:cubicBezTo>
                    <a:pt x="435" y="4703"/>
                    <a:pt x="702" y="4987"/>
                    <a:pt x="1020" y="5221"/>
                  </a:cubicBezTo>
                  <a:cubicBezTo>
                    <a:pt x="1053" y="5271"/>
                    <a:pt x="1120" y="5304"/>
                    <a:pt x="1187" y="5371"/>
                  </a:cubicBezTo>
                  <a:cubicBezTo>
                    <a:pt x="1588" y="5705"/>
                    <a:pt x="2273" y="6290"/>
                    <a:pt x="2807" y="6290"/>
                  </a:cubicBezTo>
                  <a:cubicBezTo>
                    <a:pt x="2958" y="6290"/>
                    <a:pt x="3091" y="6240"/>
                    <a:pt x="3192" y="6140"/>
                  </a:cubicBezTo>
                  <a:cubicBezTo>
                    <a:pt x="3342" y="6040"/>
                    <a:pt x="3392" y="5889"/>
                    <a:pt x="3426" y="5739"/>
                  </a:cubicBezTo>
                  <a:cubicBezTo>
                    <a:pt x="3442" y="5538"/>
                    <a:pt x="3359" y="5321"/>
                    <a:pt x="3142" y="5087"/>
                  </a:cubicBezTo>
                  <a:cubicBezTo>
                    <a:pt x="2874" y="4787"/>
                    <a:pt x="2473" y="4553"/>
                    <a:pt x="2106" y="4335"/>
                  </a:cubicBezTo>
                  <a:lnTo>
                    <a:pt x="1671" y="4085"/>
                  </a:lnTo>
                  <a:cubicBezTo>
                    <a:pt x="1454" y="3968"/>
                    <a:pt x="1254" y="3901"/>
                    <a:pt x="1020" y="3834"/>
                  </a:cubicBezTo>
                  <a:cubicBezTo>
                    <a:pt x="869" y="3801"/>
                    <a:pt x="719" y="3767"/>
                    <a:pt x="602" y="3700"/>
                  </a:cubicBezTo>
                  <a:lnTo>
                    <a:pt x="685" y="3617"/>
                  </a:lnTo>
                  <a:cubicBezTo>
                    <a:pt x="702" y="3600"/>
                    <a:pt x="719" y="3550"/>
                    <a:pt x="769" y="3533"/>
                  </a:cubicBezTo>
                  <a:cubicBezTo>
                    <a:pt x="953" y="3366"/>
                    <a:pt x="1170" y="3216"/>
                    <a:pt x="1370" y="3066"/>
                  </a:cubicBezTo>
                  <a:cubicBezTo>
                    <a:pt x="1538" y="2949"/>
                    <a:pt x="1721" y="2848"/>
                    <a:pt x="1888" y="2698"/>
                  </a:cubicBezTo>
                  <a:cubicBezTo>
                    <a:pt x="3359" y="1545"/>
                    <a:pt x="3944" y="693"/>
                    <a:pt x="3626" y="175"/>
                  </a:cubicBezTo>
                  <a:cubicBezTo>
                    <a:pt x="3609" y="108"/>
                    <a:pt x="3526" y="25"/>
                    <a:pt x="3359" y="8"/>
                  </a:cubicBezTo>
                  <a:cubicBezTo>
                    <a:pt x="3328" y="3"/>
                    <a:pt x="3296" y="1"/>
                    <a:pt x="3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4629529" y="3001933"/>
              <a:ext cx="164906" cy="261202"/>
            </a:xfrm>
            <a:custGeom>
              <a:avLst/>
              <a:gdLst/>
              <a:ahLst/>
              <a:cxnLst/>
              <a:rect l="l" t="t" r="r" b="b"/>
              <a:pathLst>
                <a:path w="3961" h="6274" extrusionOk="0">
                  <a:moveTo>
                    <a:pt x="3239" y="204"/>
                  </a:moveTo>
                  <a:cubicBezTo>
                    <a:pt x="3263" y="204"/>
                    <a:pt x="3287" y="205"/>
                    <a:pt x="3309" y="208"/>
                  </a:cubicBezTo>
                  <a:cubicBezTo>
                    <a:pt x="3376" y="241"/>
                    <a:pt x="3409" y="258"/>
                    <a:pt x="3426" y="292"/>
                  </a:cubicBezTo>
                  <a:cubicBezTo>
                    <a:pt x="3660" y="693"/>
                    <a:pt x="3059" y="1528"/>
                    <a:pt x="1739" y="2547"/>
                  </a:cubicBezTo>
                  <a:cubicBezTo>
                    <a:pt x="1572" y="2681"/>
                    <a:pt x="1404" y="2798"/>
                    <a:pt x="1237" y="2915"/>
                  </a:cubicBezTo>
                  <a:cubicBezTo>
                    <a:pt x="1003" y="3049"/>
                    <a:pt x="820" y="3199"/>
                    <a:pt x="619" y="3366"/>
                  </a:cubicBezTo>
                  <a:cubicBezTo>
                    <a:pt x="569" y="3383"/>
                    <a:pt x="552" y="3433"/>
                    <a:pt x="502" y="3466"/>
                  </a:cubicBezTo>
                  <a:cubicBezTo>
                    <a:pt x="452" y="3550"/>
                    <a:pt x="402" y="3600"/>
                    <a:pt x="335" y="3617"/>
                  </a:cubicBezTo>
                  <a:cubicBezTo>
                    <a:pt x="302" y="3617"/>
                    <a:pt x="252" y="3667"/>
                    <a:pt x="252" y="3700"/>
                  </a:cubicBezTo>
                  <a:cubicBezTo>
                    <a:pt x="235" y="3750"/>
                    <a:pt x="252" y="3784"/>
                    <a:pt x="302" y="3800"/>
                  </a:cubicBezTo>
                  <a:cubicBezTo>
                    <a:pt x="502" y="3934"/>
                    <a:pt x="719" y="3984"/>
                    <a:pt x="920" y="4051"/>
                  </a:cubicBezTo>
                  <a:cubicBezTo>
                    <a:pt x="1137" y="4118"/>
                    <a:pt x="1338" y="4168"/>
                    <a:pt x="1538" y="4285"/>
                  </a:cubicBezTo>
                  <a:cubicBezTo>
                    <a:pt x="1672" y="4385"/>
                    <a:pt x="1822" y="4469"/>
                    <a:pt x="1973" y="4552"/>
                  </a:cubicBezTo>
                  <a:cubicBezTo>
                    <a:pt x="2340" y="4770"/>
                    <a:pt x="2724" y="4970"/>
                    <a:pt x="2975" y="5271"/>
                  </a:cubicBezTo>
                  <a:cubicBezTo>
                    <a:pt x="3075" y="5388"/>
                    <a:pt x="3226" y="5588"/>
                    <a:pt x="3209" y="5755"/>
                  </a:cubicBezTo>
                  <a:cubicBezTo>
                    <a:pt x="3209" y="5839"/>
                    <a:pt x="3159" y="5922"/>
                    <a:pt x="3059" y="6006"/>
                  </a:cubicBezTo>
                  <a:cubicBezTo>
                    <a:pt x="2990" y="6058"/>
                    <a:pt x="2908" y="6081"/>
                    <a:pt x="2817" y="6081"/>
                  </a:cubicBezTo>
                  <a:cubicBezTo>
                    <a:pt x="2356" y="6081"/>
                    <a:pt x="1667" y="5497"/>
                    <a:pt x="1304" y="5204"/>
                  </a:cubicBezTo>
                  <a:cubicBezTo>
                    <a:pt x="1237" y="5137"/>
                    <a:pt x="1171" y="5104"/>
                    <a:pt x="1137" y="5054"/>
                  </a:cubicBezTo>
                  <a:cubicBezTo>
                    <a:pt x="836" y="4820"/>
                    <a:pt x="569" y="4552"/>
                    <a:pt x="369" y="4268"/>
                  </a:cubicBezTo>
                  <a:cubicBezTo>
                    <a:pt x="285" y="4135"/>
                    <a:pt x="252" y="3967"/>
                    <a:pt x="201" y="3550"/>
                  </a:cubicBezTo>
                  <a:cubicBezTo>
                    <a:pt x="201" y="3282"/>
                    <a:pt x="369" y="2965"/>
                    <a:pt x="485" y="2714"/>
                  </a:cubicBezTo>
                  <a:cubicBezTo>
                    <a:pt x="536" y="2631"/>
                    <a:pt x="552" y="2547"/>
                    <a:pt x="586" y="2497"/>
                  </a:cubicBezTo>
                  <a:cubicBezTo>
                    <a:pt x="953" y="1779"/>
                    <a:pt x="1455" y="1177"/>
                    <a:pt x="2056" y="676"/>
                  </a:cubicBezTo>
                  <a:cubicBezTo>
                    <a:pt x="2213" y="550"/>
                    <a:pt x="2857" y="204"/>
                    <a:pt x="3239" y="204"/>
                  </a:cubicBezTo>
                  <a:close/>
                  <a:moveTo>
                    <a:pt x="3276" y="1"/>
                  </a:moveTo>
                  <a:cubicBezTo>
                    <a:pt x="2815" y="1"/>
                    <a:pt x="2111" y="386"/>
                    <a:pt x="1956" y="526"/>
                  </a:cubicBezTo>
                  <a:cubicBezTo>
                    <a:pt x="1304" y="1044"/>
                    <a:pt x="803" y="1678"/>
                    <a:pt x="419" y="2397"/>
                  </a:cubicBezTo>
                  <a:cubicBezTo>
                    <a:pt x="402" y="2497"/>
                    <a:pt x="369" y="2547"/>
                    <a:pt x="318" y="2631"/>
                  </a:cubicBezTo>
                  <a:cubicBezTo>
                    <a:pt x="168" y="2932"/>
                    <a:pt x="1" y="3266"/>
                    <a:pt x="1" y="3566"/>
                  </a:cubicBezTo>
                  <a:lnTo>
                    <a:pt x="1" y="3600"/>
                  </a:lnTo>
                  <a:cubicBezTo>
                    <a:pt x="68" y="4018"/>
                    <a:pt x="118" y="4201"/>
                    <a:pt x="218" y="4385"/>
                  </a:cubicBezTo>
                  <a:cubicBezTo>
                    <a:pt x="452" y="4703"/>
                    <a:pt x="719" y="5003"/>
                    <a:pt x="1037" y="5221"/>
                  </a:cubicBezTo>
                  <a:cubicBezTo>
                    <a:pt x="1070" y="5254"/>
                    <a:pt x="1137" y="5304"/>
                    <a:pt x="1204" y="5354"/>
                  </a:cubicBezTo>
                  <a:cubicBezTo>
                    <a:pt x="1588" y="5688"/>
                    <a:pt x="2290" y="6273"/>
                    <a:pt x="2825" y="6273"/>
                  </a:cubicBezTo>
                  <a:cubicBezTo>
                    <a:pt x="2958" y="6273"/>
                    <a:pt x="3075" y="6223"/>
                    <a:pt x="3209" y="6123"/>
                  </a:cubicBezTo>
                  <a:cubicBezTo>
                    <a:pt x="3343" y="6023"/>
                    <a:pt x="3409" y="5872"/>
                    <a:pt x="3426" y="5722"/>
                  </a:cubicBezTo>
                  <a:cubicBezTo>
                    <a:pt x="3460" y="5521"/>
                    <a:pt x="3376" y="5304"/>
                    <a:pt x="3159" y="5070"/>
                  </a:cubicBezTo>
                  <a:cubicBezTo>
                    <a:pt x="2892" y="4770"/>
                    <a:pt x="2490" y="4536"/>
                    <a:pt x="2123" y="4318"/>
                  </a:cubicBezTo>
                  <a:lnTo>
                    <a:pt x="1672" y="4068"/>
                  </a:lnTo>
                  <a:cubicBezTo>
                    <a:pt x="1471" y="3951"/>
                    <a:pt x="1254" y="3884"/>
                    <a:pt x="1037" y="3817"/>
                  </a:cubicBezTo>
                  <a:cubicBezTo>
                    <a:pt x="886" y="3784"/>
                    <a:pt x="736" y="3750"/>
                    <a:pt x="619" y="3683"/>
                  </a:cubicBezTo>
                  <a:lnTo>
                    <a:pt x="703" y="3600"/>
                  </a:lnTo>
                  <a:lnTo>
                    <a:pt x="786" y="3516"/>
                  </a:lnTo>
                  <a:cubicBezTo>
                    <a:pt x="970" y="3366"/>
                    <a:pt x="1171" y="3216"/>
                    <a:pt x="1388" y="3082"/>
                  </a:cubicBezTo>
                  <a:cubicBezTo>
                    <a:pt x="1555" y="2948"/>
                    <a:pt x="1739" y="2848"/>
                    <a:pt x="1906" y="2698"/>
                  </a:cubicBezTo>
                  <a:cubicBezTo>
                    <a:pt x="3376" y="1545"/>
                    <a:pt x="3961" y="693"/>
                    <a:pt x="3643" y="175"/>
                  </a:cubicBezTo>
                  <a:cubicBezTo>
                    <a:pt x="3627" y="108"/>
                    <a:pt x="3543" y="24"/>
                    <a:pt x="3376" y="8"/>
                  </a:cubicBezTo>
                  <a:cubicBezTo>
                    <a:pt x="3344" y="3"/>
                    <a:pt x="3311" y="1"/>
                    <a:pt x="3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0" name="Google Shape;280;p4"/>
          <p:cNvGrpSpPr/>
          <p:nvPr/>
        </p:nvGrpSpPr>
        <p:grpSpPr>
          <a:xfrm>
            <a:off x="-359254" y="803700"/>
            <a:ext cx="8062832" cy="1146340"/>
            <a:chOff x="-179627" y="401850"/>
            <a:chExt cx="4031416" cy="573170"/>
          </a:xfrm>
        </p:grpSpPr>
        <p:sp>
          <p:nvSpPr>
            <p:cNvPr id="281" name="Google Shape;281;p4"/>
            <p:cNvSpPr/>
            <p:nvPr/>
          </p:nvSpPr>
          <p:spPr>
            <a:xfrm rot="5400000">
              <a:off x="3064319" y="187064"/>
              <a:ext cx="572684" cy="1002257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 rot="5400000">
              <a:off x="2998572" y="202593"/>
              <a:ext cx="571750" cy="971189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-179627" y="402321"/>
              <a:ext cx="3433238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" name="Google Shape;284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1440000" y="2152550"/>
            <a:ext cx="15408000" cy="7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24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041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>
            <a:spLocks noGrp="1"/>
          </p:cNvSpPr>
          <p:nvPr>
            <p:ph type="title"/>
          </p:nvPr>
        </p:nvSpPr>
        <p:spPr>
          <a:xfrm>
            <a:off x="2858426" y="5078400"/>
            <a:ext cx="5478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2858426" y="5897148"/>
            <a:ext cx="5478600" cy="18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title" idx="2"/>
          </p:nvPr>
        </p:nvSpPr>
        <p:spPr>
          <a:xfrm>
            <a:off x="9950964" y="5075350"/>
            <a:ext cx="5478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subTitle" idx="3"/>
          </p:nvPr>
        </p:nvSpPr>
        <p:spPr>
          <a:xfrm>
            <a:off x="9950974" y="5894098"/>
            <a:ext cx="5478600" cy="18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1" name="Google Shape;291;p5"/>
          <p:cNvGrpSpPr/>
          <p:nvPr/>
        </p:nvGrpSpPr>
        <p:grpSpPr>
          <a:xfrm>
            <a:off x="954671" y="890051"/>
            <a:ext cx="4127130" cy="1044762"/>
            <a:chOff x="477335" y="445025"/>
            <a:chExt cx="2063565" cy="522381"/>
          </a:xfrm>
        </p:grpSpPr>
        <p:sp>
          <p:nvSpPr>
            <p:cNvPr id="292" name="Google Shape;292;p5"/>
            <p:cNvSpPr/>
            <p:nvPr/>
          </p:nvSpPr>
          <p:spPr>
            <a:xfrm rot="5400000">
              <a:off x="695037" y="227323"/>
              <a:ext cx="521558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 rot="5400000">
              <a:off x="816002" y="242165"/>
              <a:ext cx="520707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855902" y="445407"/>
              <a:ext cx="14100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 rot="5400000">
              <a:off x="1800982" y="227487"/>
              <a:ext cx="522000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 rot="5400000">
              <a:off x="1707039" y="241907"/>
              <a:ext cx="521148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7" name="Google Shape;297;p5"/>
          <p:cNvSpPr txBox="1">
            <a:spLocks noGrp="1"/>
          </p:cNvSpPr>
          <p:nvPr>
            <p:ph type="title" idx="4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grpSp>
        <p:nvGrpSpPr>
          <p:cNvPr id="298" name="Google Shape;298;p5"/>
          <p:cNvGrpSpPr/>
          <p:nvPr/>
        </p:nvGrpSpPr>
        <p:grpSpPr>
          <a:xfrm>
            <a:off x="8445300" y="-125760"/>
            <a:ext cx="9935348" cy="3480860"/>
            <a:chOff x="4222650" y="-62880"/>
            <a:chExt cx="4967674" cy="1740430"/>
          </a:xfrm>
        </p:grpSpPr>
        <p:sp>
          <p:nvSpPr>
            <p:cNvPr id="299" name="Google Shape;299;p5"/>
            <p:cNvSpPr/>
            <p:nvPr/>
          </p:nvSpPr>
          <p:spPr>
            <a:xfrm rot="10800000">
              <a:off x="4222650" y="-62880"/>
              <a:ext cx="4967674" cy="1740430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 rot="10800000">
              <a:off x="4222650" y="-62879"/>
              <a:ext cx="4967674" cy="1613877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1" name="Google Shape;30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04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/>
          <p:nvPr/>
        </p:nvSpPr>
        <p:spPr>
          <a:xfrm rot="10800000">
            <a:off x="-168201" y="4520644"/>
            <a:ext cx="18851090" cy="2333456"/>
          </a:xfrm>
          <a:custGeom>
            <a:avLst/>
            <a:gdLst/>
            <a:ahLst/>
            <a:cxnLst/>
            <a:rect l="l" t="t" r="r" b="b"/>
            <a:pathLst>
              <a:path w="170830" h="73333" extrusionOk="0">
                <a:moveTo>
                  <a:pt x="127641" y="1"/>
                </a:moveTo>
                <a:cubicBezTo>
                  <a:pt x="127516" y="1"/>
                  <a:pt x="127382" y="9"/>
                  <a:pt x="127236" y="25"/>
                </a:cubicBezTo>
                <a:cubicBezTo>
                  <a:pt x="125808" y="117"/>
                  <a:pt x="124379" y="163"/>
                  <a:pt x="122951" y="163"/>
                </a:cubicBezTo>
                <a:cubicBezTo>
                  <a:pt x="121522" y="163"/>
                  <a:pt x="120093" y="117"/>
                  <a:pt x="118665" y="25"/>
                </a:cubicBezTo>
                <a:cubicBezTo>
                  <a:pt x="116903" y="25"/>
                  <a:pt x="114228" y="392"/>
                  <a:pt x="112246" y="392"/>
                </a:cubicBezTo>
                <a:cubicBezTo>
                  <a:pt x="111521" y="392"/>
                  <a:pt x="110889" y="343"/>
                  <a:pt x="110428" y="209"/>
                </a:cubicBezTo>
                <a:cubicBezTo>
                  <a:pt x="110186" y="143"/>
                  <a:pt x="109909" y="113"/>
                  <a:pt x="109597" y="113"/>
                </a:cubicBezTo>
                <a:cubicBezTo>
                  <a:pt x="107472" y="113"/>
                  <a:pt x="103772" y="1506"/>
                  <a:pt x="99283" y="2264"/>
                </a:cubicBezTo>
                <a:cubicBezTo>
                  <a:pt x="98815" y="2281"/>
                  <a:pt x="98364" y="2348"/>
                  <a:pt x="97930" y="2465"/>
                </a:cubicBezTo>
                <a:cubicBezTo>
                  <a:pt x="97913" y="2448"/>
                  <a:pt x="97913" y="2448"/>
                  <a:pt x="97913" y="2431"/>
                </a:cubicBezTo>
                <a:cubicBezTo>
                  <a:pt x="93452" y="3116"/>
                  <a:pt x="91731" y="2949"/>
                  <a:pt x="87787" y="3968"/>
                </a:cubicBezTo>
                <a:cubicBezTo>
                  <a:pt x="85353" y="4653"/>
                  <a:pt x="84580" y="4840"/>
                  <a:pt x="83766" y="4840"/>
                </a:cubicBezTo>
                <a:cubicBezTo>
                  <a:pt x="83149" y="4840"/>
                  <a:pt x="82508" y="4733"/>
                  <a:pt x="81104" y="4653"/>
                </a:cubicBezTo>
                <a:cubicBezTo>
                  <a:pt x="78046" y="4319"/>
                  <a:pt x="71630" y="2298"/>
                  <a:pt x="68004" y="2264"/>
                </a:cubicBezTo>
                <a:cubicBezTo>
                  <a:pt x="67762" y="2239"/>
                  <a:pt x="67516" y="2227"/>
                  <a:pt x="67269" y="2227"/>
                </a:cubicBezTo>
                <a:cubicBezTo>
                  <a:pt x="67023" y="2227"/>
                  <a:pt x="66776" y="2239"/>
                  <a:pt x="66534" y="2264"/>
                </a:cubicBezTo>
                <a:cubicBezTo>
                  <a:pt x="66384" y="2281"/>
                  <a:pt x="66250" y="2298"/>
                  <a:pt x="66116" y="2331"/>
                </a:cubicBezTo>
                <a:cubicBezTo>
                  <a:pt x="64514" y="2581"/>
                  <a:pt x="63469" y="2892"/>
                  <a:pt x="62429" y="2892"/>
                </a:cubicBezTo>
                <a:cubicBezTo>
                  <a:pt x="62147" y="2892"/>
                  <a:pt x="61865" y="2869"/>
                  <a:pt x="61572" y="2816"/>
                </a:cubicBezTo>
                <a:cubicBezTo>
                  <a:pt x="61020" y="2531"/>
                  <a:pt x="60419" y="2348"/>
                  <a:pt x="59817" y="2247"/>
                </a:cubicBezTo>
                <a:cubicBezTo>
                  <a:pt x="58720" y="1657"/>
                  <a:pt x="58082" y="1448"/>
                  <a:pt x="57487" y="1448"/>
                </a:cubicBezTo>
                <a:cubicBezTo>
                  <a:pt x="56886" y="1448"/>
                  <a:pt x="56330" y="1661"/>
                  <a:pt x="55390" y="1913"/>
                </a:cubicBezTo>
                <a:cubicBezTo>
                  <a:pt x="54938" y="1963"/>
                  <a:pt x="54487" y="2080"/>
                  <a:pt x="54070" y="2264"/>
                </a:cubicBezTo>
                <a:cubicBezTo>
                  <a:pt x="53919" y="2264"/>
                  <a:pt x="53769" y="2314"/>
                  <a:pt x="53669" y="2431"/>
                </a:cubicBezTo>
                <a:cubicBezTo>
                  <a:pt x="52349" y="2765"/>
                  <a:pt x="50862" y="2765"/>
                  <a:pt x="49508" y="2765"/>
                </a:cubicBezTo>
                <a:cubicBezTo>
                  <a:pt x="49358" y="2732"/>
                  <a:pt x="49191" y="2699"/>
                  <a:pt x="49024" y="2682"/>
                </a:cubicBezTo>
                <a:cubicBezTo>
                  <a:pt x="48689" y="2632"/>
                  <a:pt x="48355" y="2615"/>
                  <a:pt x="48021" y="2615"/>
                </a:cubicBezTo>
                <a:cubicBezTo>
                  <a:pt x="47319" y="2582"/>
                  <a:pt x="46618" y="2465"/>
                  <a:pt x="45949" y="2264"/>
                </a:cubicBezTo>
                <a:cubicBezTo>
                  <a:pt x="45202" y="2147"/>
                  <a:pt x="44429" y="2094"/>
                  <a:pt x="43664" y="2094"/>
                </a:cubicBezTo>
                <a:cubicBezTo>
                  <a:pt x="43557" y="2094"/>
                  <a:pt x="43450" y="2095"/>
                  <a:pt x="43343" y="2097"/>
                </a:cubicBezTo>
                <a:lnTo>
                  <a:pt x="43293" y="2097"/>
                </a:lnTo>
                <a:cubicBezTo>
                  <a:pt x="42964" y="2046"/>
                  <a:pt x="42635" y="2020"/>
                  <a:pt x="42306" y="2020"/>
                </a:cubicBezTo>
                <a:cubicBezTo>
                  <a:pt x="41883" y="2020"/>
                  <a:pt x="41460" y="2063"/>
                  <a:pt x="41037" y="2147"/>
                </a:cubicBezTo>
                <a:cubicBezTo>
                  <a:pt x="40569" y="2214"/>
                  <a:pt x="40084" y="2264"/>
                  <a:pt x="39617" y="2281"/>
                </a:cubicBezTo>
                <a:cubicBezTo>
                  <a:pt x="38884" y="2398"/>
                  <a:pt x="38151" y="2451"/>
                  <a:pt x="37419" y="2451"/>
                </a:cubicBezTo>
                <a:cubicBezTo>
                  <a:pt x="37316" y="2451"/>
                  <a:pt x="37213" y="2450"/>
                  <a:pt x="37110" y="2448"/>
                </a:cubicBezTo>
                <a:cubicBezTo>
                  <a:pt x="36843" y="2415"/>
                  <a:pt x="36576" y="2398"/>
                  <a:pt x="36308" y="2398"/>
                </a:cubicBezTo>
                <a:cubicBezTo>
                  <a:pt x="36041" y="2398"/>
                  <a:pt x="35774" y="2415"/>
                  <a:pt x="35506" y="2448"/>
                </a:cubicBezTo>
                <a:cubicBezTo>
                  <a:pt x="35329" y="2454"/>
                  <a:pt x="35151" y="2456"/>
                  <a:pt x="34973" y="2456"/>
                </a:cubicBezTo>
                <a:cubicBezTo>
                  <a:pt x="34115" y="2456"/>
                  <a:pt x="33260" y="2392"/>
                  <a:pt x="32415" y="2281"/>
                </a:cubicBezTo>
                <a:lnTo>
                  <a:pt x="30527" y="2281"/>
                </a:lnTo>
                <a:cubicBezTo>
                  <a:pt x="30126" y="2281"/>
                  <a:pt x="29708" y="2348"/>
                  <a:pt x="29324" y="2448"/>
                </a:cubicBezTo>
                <a:cubicBezTo>
                  <a:pt x="29265" y="2450"/>
                  <a:pt x="29206" y="2450"/>
                  <a:pt x="29147" y="2450"/>
                </a:cubicBezTo>
                <a:cubicBezTo>
                  <a:pt x="28625" y="2450"/>
                  <a:pt x="28116" y="2384"/>
                  <a:pt x="27620" y="2264"/>
                </a:cubicBezTo>
                <a:cubicBezTo>
                  <a:pt x="26868" y="2147"/>
                  <a:pt x="26150" y="2014"/>
                  <a:pt x="25414" y="1897"/>
                </a:cubicBezTo>
                <a:cubicBezTo>
                  <a:pt x="25030" y="1763"/>
                  <a:pt x="24629" y="1679"/>
                  <a:pt x="24228" y="1613"/>
                </a:cubicBezTo>
                <a:cubicBezTo>
                  <a:pt x="24011" y="1579"/>
                  <a:pt x="23794" y="1562"/>
                  <a:pt x="23576" y="1546"/>
                </a:cubicBezTo>
                <a:cubicBezTo>
                  <a:pt x="21939" y="1228"/>
                  <a:pt x="20318" y="861"/>
                  <a:pt x="18698" y="393"/>
                </a:cubicBezTo>
                <a:cubicBezTo>
                  <a:pt x="18129" y="212"/>
                  <a:pt x="17689" y="135"/>
                  <a:pt x="17343" y="135"/>
                </a:cubicBezTo>
                <a:cubicBezTo>
                  <a:pt x="15505" y="135"/>
                  <a:pt x="16335" y="2290"/>
                  <a:pt x="14728" y="2290"/>
                </a:cubicBezTo>
                <a:cubicBezTo>
                  <a:pt x="14630" y="2290"/>
                  <a:pt x="14522" y="2281"/>
                  <a:pt x="14403" y="2264"/>
                </a:cubicBezTo>
                <a:cubicBezTo>
                  <a:pt x="13718" y="2097"/>
                  <a:pt x="12866" y="2097"/>
                  <a:pt x="12181" y="1930"/>
                </a:cubicBezTo>
                <a:lnTo>
                  <a:pt x="12181" y="1947"/>
                </a:lnTo>
                <a:cubicBezTo>
                  <a:pt x="11922" y="1913"/>
                  <a:pt x="11663" y="1897"/>
                  <a:pt x="11406" y="1897"/>
                </a:cubicBezTo>
                <a:cubicBezTo>
                  <a:pt x="11149" y="1897"/>
                  <a:pt x="10895" y="1913"/>
                  <a:pt x="10644" y="1947"/>
                </a:cubicBezTo>
                <a:cubicBezTo>
                  <a:pt x="9892" y="2014"/>
                  <a:pt x="9140" y="2114"/>
                  <a:pt x="8405" y="2264"/>
                </a:cubicBezTo>
                <a:cubicBezTo>
                  <a:pt x="7419" y="2465"/>
                  <a:pt x="7152" y="2531"/>
                  <a:pt x="7068" y="2548"/>
                </a:cubicBezTo>
                <a:lnTo>
                  <a:pt x="7035" y="2531"/>
                </a:lnTo>
                <a:cubicBezTo>
                  <a:pt x="7035" y="2498"/>
                  <a:pt x="7135" y="2364"/>
                  <a:pt x="6166" y="2264"/>
                </a:cubicBezTo>
                <a:cubicBezTo>
                  <a:pt x="5966" y="2231"/>
                  <a:pt x="5782" y="2181"/>
                  <a:pt x="5565" y="2147"/>
                </a:cubicBezTo>
                <a:cubicBezTo>
                  <a:pt x="5264" y="2114"/>
                  <a:pt x="4946" y="2080"/>
                  <a:pt x="4646" y="2080"/>
                </a:cubicBezTo>
                <a:cubicBezTo>
                  <a:pt x="2958" y="1880"/>
                  <a:pt x="1354" y="1228"/>
                  <a:pt x="1" y="209"/>
                </a:cubicBezTo>
                <a:lnTo>
                  <a:pt x="1" y="71036"/>
                </a:lnTo>
                <a:cubicBezTo>
                  <a:pt x="1087" y="70945"/>
                  <a:pt x="2173" y="70899"/>
                  <a:pt x="3259" y="70899"/>
                </a:cubicBezTo>
                <a:cubicBezTo>
                  <a:pt x="4345" y="70899"/>
                  <a:pt x="5431" y="70945"/>
                  <a:pt x="6517" y="71036"/>
                </a:cubicBezTo>
                <a:cubicBezTo>
                  <a:pt x="7326" y="71124"/>
                  <a:pt x="7957" y="71154"/>
                  <a:pt x="8507" y="71154"/>
                </a:cubicBezTo>
                <a:cubicBezTo>
                  <a:pt x="9744" y="71154"/>
                  <a:pt x="10570" y="71001"/>
                  <a:pt x="12076" y="71001"/>
                </a:cubicBezTo>
                <a:cubicBezTo>
                  <a:pt x="12461" y="71001"/>
                  <a:pt x="12891" y="71011"/>
                  <a:pt x="13384" y="71036"/>
                </a:cubicBezTo>
                <a:cubicBezTo>
                  <a:pt x="14921" y="71204"/>
                  <a:pt x="15519" y="71287"/>
                  <a:pt x="15926" y="71287"/>
                </a:cubicBezTo>
                <a:cubicBezTo>
                  <a:pt x="16333" y="71287"/>
                  <a:pt x="16550" y="71204"/>
                  <a:pt x="17327" y="71036"/>
                </a:cubicBezTo>
                <a:cubicBezTo>
                  <a:pt x="17510" y="70995"/>
                  <a:pt x="17719" y="70977"/>
                  <a:pt x="17953" y="70977"/>
                </a:cubicBezTo>
                <a:cubicBezTo>
                  <a:pt x="19136" y="70977"/>
                  <a:pt x="20954" y="71421"/>
                  <a:pt x="23188" y="71421"/>
                </a:cubicBezTo>
                <a:cubicBezTo>
                  <a:pt x="24236" y="71421"/>
                  <a:pt x="25376" y="71323"/>
                  <a:pt x="26584" y="71036"/>
                </a:cubicBezTo>
                <a:cubicBezTo>
                  <a:pt x="27787" y="70686"/>
                  <a:pt x="28639" y="70519"/>
                  <a:pt x="29675" y="70168"/>
                </a:cubicBezTo>
                <a:lnTo>
                  <a:pt x="29675" y="70151"/>
                </a:lnTo>
                <a:cubicBezTo>
                  <a:pt x="29942" y="70084"/>
                  <a:pt x="30210" y="70017"/>
                  <a:pt x="30477" y="69950"/>
                </a:cubicBezTo>
                <a:cubicBezTo>
                  <a:pt x="30611" y="69900"/>
                  <a:pt x="30744" y="69850"/>
                  <a:pt x="30878" y="69817"/>
                </a:cubicBezTo>
                <a:lnTo>
                  <a:pt x="30878" y="69833"/>
                </a:lnTo>
                <a:cubicBezTo>
                  <a:pt x="32933" y="69315"/>
                  <a:pt x="34821" y="68630"/>
                  <a:pt x="37729" y="68463"/>
                </a:cubicBezTo>
                <a:cubicBezTo>
                  <a:pt x="37963" y="68449"/>
                  <a:pt x="38183" y="68442"/>
                  <a:pt x="38389" y="68442"/>
                </a:cubicBezTo>
                <a:cubicBezTo>
                  <a:pt x="40586" y="68442"/>
                  <a:pt x="41214" y="69221"/>
                  <a:pt x="41856" y="70001"/>
                </a:cubicBezTo>
                <a:cubicBezTo>
                  <a:pt x="42023" y="70351"/>
                  <a:pt x="42323" y="70619"/>
                  <a:pt x="42691" y="70769"/>
                </a:cubicBezTo>
                <a:cubicBezTo>
                  <a:pt x="42808" y="70836"/>
                  <a:pt x="42958" y="70886"/>
                  <a:pt x="43109" y="70903"/>
                </a:cubicBezTo>
                <a:cubicBezTo>
                  <a:pt x="43488" y="70984"/>
                  <a:pt x="43876" y="71024"/>
                  <a:pt x="44264" y="71024"/>
                </a:cubicBezTo>
                <a:cubicBezTo>
                  <a:pt x="44833" y="71024"/>
                  <a:pt x="45403" y="70938"/>
                  <a:pt x="45949" y="70769"/>
                </a:cubicBezTo>
                <a:cubicBezTo>
                  <a:pt x="46673" y="70747"/>
                  <a:pt x="47392" y="70736"/>
                  <a:pt x="48110" y="70736"/>
                </a:cubicBezTo>
                <a:cubicBezTo>
                  <a:pt x="49547" y="70736"/>
                  <a:pt x="50984" y="70780"/>
                  <a:pt x="52466" y="70869"/>
                </a:cubicBezTo>
                <a:cubicBezTo>
                  <a:pt x="55390" y="71387"/>
                  <a:pt x="58130" y="72072"/>
                  <a:pt x="60703" y="73275"/>
                </a:cubicBezTo>
                <a:cubicBezTo>
                  <a:pt x="60828" y="73310"/>
                  <a:pt x="60964" y="73326"/>
                  <a:pt x="61111" y="73326"/>
                </a:cubicBezTo>
                <a:cubicBezTo>
                  <a:pt x="63165" y="73326"/>
                  <a:pt x="67227" y="70128"/>
                  <a:pt x="72031" y="69332"/>
                </a:cubicBezTo>
                <a:cubicBezTo>
                  <a:pt x="77345" y="68296"/>
                  <a:pt x="78715" y="68814"/>
                  <a:pt x="83176" y="67611"/>
                </a:cubicBezTo>
                <a:cubicBezTo>
                  <a:pt x="85031" y="67093"/>
                  <a:pt x="85916" y="66375"/>
                  <a:pt x="86601" y="65773"/>
                </a:cubicBezTo>
                <a:lnTo>
                  <a:pt x="93953" y="65773"/>
                </a:lnTo>
                <a:cubicBezTo>
                  <a:pt x="97330" y="67200"/>
                  <a:pt x="101415" y="69334"/>
                  <a:pt x="103879" y="69334"/>
                </a:cubicBezTo>
                <a:cubicBezTo>
                  <a:pt x="104011" y="69334"/>
                  <a:pt x="104139" y="69328"/>
                  <a:pt x="104262" y="69315"/>
                </a:cubicBezTo>
                <a:lnTo>
                  <a:pt x="104613" y="69315"/>
                </a:lnTo>
                <a:cubicBezTo>
                  <a:pt x="106437" y="69107"/>
                  <a:pt x="107520" y="68625"/>
                  <a:pt x="108702" y="68625"/>
                </a:cubicBezTo>
                <a:cubicBezTo>
                  <a:pt x="109414" y="68625"/>
                  <a:pt x="110162" y="68800"/>
                  <a:pt x="111129" y="69315"/>
                </a:cubicBezTo>
                <a:cubicBezTo>
                  <a:pt x="112242" y="69949"/>
                  <a:pt x="112876" y="70183"/>
                  <a:pt x="113491" y="70183"/>
                </a:cubicBezTo>
                <a:cubicBezTo>
                  <a:pt x="114205" y="70183"/>
                  <a:pt x="114893" y="69867"/>
                  <a:pt x="116276" y="69499"/>
                </a:cubicBezTo>
                <a:cubicBezTo>
                  <a:pt x="116443" y="69315"/>
                  <a:pt x="116610" y="69148"/>
                  <a:pt x="116794" y="69148"/>
                </a:cubicBezTo>
                <a:cubicBezTo>
                  <a:pt x="116961" y="69148"/>
                  <a:pt x="116961" y="69148"/>
                  <a:pt x="117128" y="69315"/>
                </a:cubicBezTo>
                <a:lnTo>
                  <a:pt x="117295" y="69315"/>
                </a:lnTo>
                <a:cubicBezTo>
                  <a:pt x="118573" y="69057"/>
                  <a:pt x="119868" y="68927"/>
                  <a:pt x="121163" y="68927"/>
                </a:cubicBezTo>
                <a:cubicBezTo>
                  <a:pt x="122458" y="68927"/>
                  <a:pt x="123753" y="69057"/>
                  <a:pt x="125031" y="69315"/>
                </a:cubicBezTo>
                <a:cubicBezTo>
                  <a:pt x="127556" y="69485"/>
                  <a:pt x="127314" y="71244"/>
                  <a:pt x="130348" y="71244"/>
                </a:cubicBezTo>
                <a:cubicBezTo>
                  <a:pt x="130606" y="71244"/>
                  <a:pt x="130887" y="71231"/>
                  <a:pt x="131196" y="71204"/>
                </a:cubicBezTo>
                <a:cubicBezTo>
                  <a:pt x="132366" y="71028"/>
                  <a:pt x="133544" y="70940"/>
                  <a:pt x="134720" y="70940"/>
                </a:cubicBezTo>
                <a:cubicBezTo>
                  <a:pt x="135896" y="70940"/>
                  <a:pt x="137069" y="71028"/>
                  <a:pt x="138231" y="71204"/>
                </a:cubicBezTo>
                <a:cubicBezTo>
                  <a:pt x="138708" y="71261"/>
                  <a:pt x="139103" y="71284"/>
                  <a:pt x="139441" y="71284"/>
                </a:cubicBezTo>
                <a:cubicBezTo>
                  <a:pt x="140576" y="71284"/>
                  <a:pt x="141070" y="71032"/>
                  <a:pt x="141903" y="71032"/>
                </a:cubicBezTo>
                <a:cubicBezTo>
                  <a:pt x="142254" y="71032"/>
                  <a:pt x="142665" y="71077"/>
                  <a:pt x="143210" y="71204"/>
                </a:cubicBezTo>
                <a:cubicBezTo>
                  <a:pt x="146301" y="71722"/>
                  <a:pt x="149208" y="72223"/>
                  <a:pt x="152132" y="73075"/>
                </a:cubicBezTo>
                <a:cubicBezTo>
                  <a:pt x="152673" y="73256"/>
                  <a:pt x="153093" y="73332"/>
                  <a:pt x="153426" y="73332"/>
                </a:cubicBezTo>
                <a:cubicBezTo>
                  <a:pt x="155191" y="73332"/>
                  <a:pt x="154464" y="71178"/>
                  <a:pt x="156084" y="71178"/>
                </a:cubicBezTo>
                <a:cubicBezTo>
                  <a:pt x="156183" y="71178"/>
                  <a:pt x="156291" y="71186"/>
                  <a:pt x="156410" y="71204"/>
                </a:cubicBezTo>
                <a:cubicBezTo>
                  <a:pt x="157429" y="71463"/>
                  <a:pt x="158469" y="71592"/>
                  <a:pt x="159507" y="71592"/>
                </a:cubicBezTo>
                <a:cubicBezTo>
                  <a:pt x="160545" y="71592"/>
                  <a:pt x="161581" y="71463"/>
                  <a:pt x="162592" y="71204"/>
                </a:cubicBezTo>
                <a:cubicBezTo>
                  <a:pt x="163505" y="70975"/>
                  <a:pt x="163810" y="70899"/>
                  <a:pt x="163911" y="70899"/>
                </a:cubicBezTo>
                <a:cubicBezTo>
                  <a:pt x="164114" y="70899"/>
                  <a:pt x="163505" y="71204"/>
                  <a:pt x="165332" y="71204"/>
                </a:cubicBezTo>
                <a:cubicBezTo>
                  <a:pt x="167387" y="71371"/>
                  <a:pt x="169275" y="71889"/>
                  <a:pt x="170829" y="73075"/>
                </a:cubicBezTo>
                <a:lnTo>
                  <a:pt x="170829" y="2264"/>
                </a:lnTo>
                <a:cubicBezTo>
                  <a:pt x="169960" y="1930"/>
                  <a:pt x="168657" y="1913"/>
                  <a:pt x="167337" y="1913"/>
                </a:cubicBezTo>
                <a:cubicBezTo>
                  <a:pt x="167024" y="1876"/>
                  <a:pt x="166710" y="1857"/>
                  <a:pt x="166390" y="1857"/>
                </a:cubicBezTo>
                <a:cubicBezTo>
                  <a:pt x="166283" y="1857"/>
                  <a:pt x="166176" y="1859"/>
                  <a:pt x="166067" y="1863"/>
                </a:cubicBezTo>
                <a:cubicBezTo>
                  <a:pt x="165900" y="1880"/>
                  <a:pt x="165733" y="1897"/>
                  <a:pt x="165566" y="1913"/>
                </a:cubicBezTo>
                <a:lnTo>
                  <a:pt x="164613" y="1913"/>
                </a:lnTo>
                <a:cubicBezTo>
                  <a:pt x="164045" y="1858"/>
                  <a:pt x="163552" y="1839"/>
                  <a:pt x="163107" y="1839"/>
                </a:cubicBezTo>
                <a:cubicBezTo>
                  <a:pt x="162219" y="1839"/>
                  <a:pt x="161528" y="1913"/>
                  <a:pt x="160837" y="1913"/>
                </a:cubicBezTo>
                <a:cubicBezTo>
                  <a:pt x="160386" y="1913"/>
                  <a:pt x="159918" y="1963"/>
                  <a:pt x="159467" y="2080"/>
                </a:cubicBezTo>
                <a:lnTo>
                  <a:pt x="157746" y="2080"/>
                </a:lnTo>
                <a:cubicBezTo>
                  <a:pt x="157395" y="2064"/>
                  <a:pt x="157078" y="2030"/>
                  <a:pt x="156811" y="1997"/>
                </a:cubicBezTo>
                <a:cubicBezTo>
                  <a:pt x="156660" y="1963"/>
                  <a:pt x="156527" y="1947"/>
                  <a:pt x="156376" y="1913"/>
                </a:cubicBezTo>
                <a:cubicBezTo>
                  <a:pt x="156025" y="1880"/>
                  <a:pt x="155674" y="1846"/>
                  <a:pt x="155324" y="1846"/>
                </a:cubicBezTo>
                <a:cubicBezTo>
                  <a:pt x="155254" y="1840"/>
                  <a:pt x="155185" y="1835"/>
                  <a:pt x="155117" y="1835"/>
                </a:cubicBezTo>
                <a:cubicBezTo>
                  <a:pt x="155021" y="1835"/>
                  <a:pt x="154927" y="1844"/>
                  <a:pt x="154839" y="1863"/>
                </a:cubicBezTo>
                <a:cubicBezTo>
                  <a:pt x="154288" y="1897"/>
                  <a:pt x="153736" y="2030"/>
                  <a:pt x="153235" y="2264"/>
                </a:cubicBezTo>
                <a:cubicBezTo>
                  <a:pt x="153100" y="2284"/>
                  <a:pt x="152954" y="2292"/>
                  <a:pt x="152797" y="2292"/>
                </a:cubicBezTo>
                <a:cubicBezTo>
                  <a:pt x="151750" y="2292"/>
                  <a:pt x="150226" y="1913"/>
                  <a:pt x="148323" y="1913"/>
                </a:cubicBezTo>
                <a:cubicBezTo>
                  <a:pt x="148122" y="1897"/>
                  <a:pt x="147926" y="1888"/>
                  <a:pt x="147732" y="1888"/>
                </a:cubicBezTo>
                <a:cubicBezTo>
                  <a:pt x="147537" y="1888"/>
                  <a:pt x="147345" y="1897"/>
                  <a:pt x="147153" y="1913"/>
                </a:cubicBezTo>
                <a:cubicBezTo>
                  <a:pt x="146267" y="1947"/>
                  <a:pt x="145399" y="2064"/>
                  <a:pt x="144546" y="2247"/>
                </a:cubicBezTo>
                <a:cubicBezTo>
                  <a:pt x="143845" y="2431"/>
                  <a:pt x="143143" y="2548"/>
                  <a:pt x="142424" y="2615"/>
                </a:cubicBezTo>
                <a:cubicBezTo>
                  <a:pt x="142199" y="2590"/>
                  <a:pt x="141973" y="2577"/>
                  <a:pt x="141750" y="2577"/>
                </a:cubicBezTo>
                <a:cubicBezTo>
                  <a:pt x="141526" y="2577"/>
                  <a:pt x="141305" y="2590"/>
                  <a:pt x="141088" y="2615"/>
                </a:cubicBezTo>
                <a:cubicBezTo>
                  <a:pt x="139467" y="2582"/>
                  <a:pt x="138130" y="2264"/>
                  <a:pt x="136309" y="2264"/>
                </a:cubicBezTo>
                <a:lnTo>
                  <a:pt x="136309" y="2298"/>
                </a:lnTo>
                <a:cubicBezTo>
                  <a:pt x="136084" y="2273"/>
                  <a:pt x="135858" y="2260"/>
                  <a:pt x="135632" y="2260"/>
                </a:cubicBezTo>
                <a:cubicBezTo>
                  <a:pt x="135407" y="2260"/>
                  <a:pt x="135181" y="2273"/>
                  <a:pt x="134956" y="2298"/>
                </a:cubicBezTo>
                <a:lnTo>
                  <a:pt x="134956" y="2264"/>
                </a:lnTo>
                <a:lnTo>
                  <a:pt x="133402" y="2264"/>
                </a:lnTo>
                <a:cubicBezTo>
                  <a:pt x="133138" y="2285"/>
                  <a:pt x="132894" y="2295"/>
                  <a:pt x="132667" y="2295"/>
                </a:cubicBezTo>
                <a:cubicBezTo>
                  <a:pt x="131610" y="2295"/>
                  <a:pt x="130923" y="2085"/>
                  <a:pt x="130428" y="1796"/>
                </a:cubicBezTo>
                <a:cubicBezTo>
                  <a:pt x="130144" y="1512"/>
                  <a:pt x="129843" y="1278"/>
                  <a:pt x="129492" y="1095"/>
                </a:cubicBezTo>
                <a:lnTo>
                  <a:pt x="129542" y="1078"/>
                </a:lnTo>
                <a:cubicBezTo>
                  <a:pt x="129022" y="513"/>
                  <a:pt x="128647" y="1"/>
                  <a:pt x="127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6"/>
          <p:cNvSpPr/>
          <p:nvPr/>
        </p:nvSpPr>
        <p:spPr>
          <a:xfrm rot="10800000">
            <a:off x="-167204" y="4462882"/>
            <a:ext cx="18849104" cy="359024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6"/>
          <p:cNvSpPr/>
          <p:nvPr/>
        </p:nvSpPr>
        <p:spPr>
          <a:xfrm rot="10800000">
            <a:off x="-168130" y="6645216"/>
            <a:ext cx="18850980" cy="375488"/>
          </a:xfrm>
          <a:custGeom>
            <a:avLst/>
            <a:gdLst/>
            <a:ahLst/>
            <a:cxnLst/>
            <a:rect l="l" t="t" r="r" b="b"/>
            <a:pathLst>
              <a:path w="170829" h="10364" extrusionOk="0">
                <a:moveTo>
                  <a:pt x="17393" y="0"/>
                </a:moveTo>
                <a:cubicBezTo>
                  <a:pt x="15573" y="0"/>
                  <a:pt x="16483" y="2857"/>
                  <a:pt x="14662" y="2857"/>
                </a:cubicBezTo>
                <a:cubicBezTo>
                  <a:pt x="14611" y="2857"/>
                  <a:pt x="14558" y="2855"/>
                  <a:pt x="14503" y="2851"/>
                </a:cubicBezTo>
                <a:cubicBezTo>
                  <a:pt x="14123" y="2785"/>
                  <a:pt x="13777" y="2755"/>
                  <a:pt x="13453" y="2755"/>
                </a:cubicBezTo>
                <a:cubicBezTo>
                  <a:pt x="11726" y="2755"/>
                  <a:pt x="10623" y="3598"/>
                  <a:pt x="8288" y="4288"/>
                </a:cubicBezTo>
                <a:cubicBezTo>
                  <a:pt x="7369" y="4560"/>
                  <a:pt x="7062" y="4651"/>
                  <a:pt x="6960" y="4651"/>
                </a:cubicBezTo>
                <a:cubicBezTo>
                  <a:pt x="6756" y="4651"/>
                  <a:pt x="7369" y="4288"/>
                  <a:pt x="5531" y="4288"/>
                </a:cubicBezTo>
                <a:cubicBezTo>
                  <a:pt x="3459" y="4104"/>
                  <a:pt x="1521" y="3218"/>
                  <a:pt x="0" y="1798"/>
                </a:cubicBezTo>
                <a:lnTo>
                  <a:pt x="0" y="4689"/>
                </a:lnTo>
                <a:cubicBezTo>
                  <a:pt x="1387" y="5925"/>
                  <a:pt x="3108" y="6543"/>
                  <a:pt x="4846" y="6961"/>
                </a:cubicBezTo>
                <a:cubicBezTo>
                  <a:pt x="5013" y="6961"/>
                  <a:pt x="5364" y="6961"/>
                  <a:pt x="5531" y="7161"/>
                </a:cubicBezTo>
                <a:lnTo>
                  <a:pt x="6049" y="7161"/>
                </a:lnTo>
                <a:cubicBezTo>
                  <a:pt x="7319" y="7161"/>
                  <a:pt x="6739" y="7444"/>
                  <a:pt x="6979" y="7444"/>
                </a:cubicBezTo>
                <a:cubicBezTo>
                  <a:pt x="7099" y="7444"/>
                  <a:pt x="7424" y="7373"/>
                  <a:pt x="8288" y="7161"/>
                </a:cubicBezTo>
                <a:cubicBezTo>
                  <a:pt x="9190" y="6928"/>
                  <a:pt x="10126" y="6794"/>
                  <a:pt x="11061" y="6744"/>
                </a:cubicBezTo>
                <a:lnTo>
                  <a:pt x="12097" y="6744"/>
                </a:lnTo>
                <a:cubicBezTo>
                  <a:pt x="12866" y="6794"/>
                  <a:pt x="13618" y="6928"/>
                  <a:pt x="14353" y="7161"/>
                </a:cubicBezTo>
                <a:cubicBezTo>
                  <a:pt x="14418" y="7167"/>
                  <a:pt x="14480" y="7170"/>
                  <a:pt x="14539" y="7170"/>
                </a:cubicBezTo>
                <a:cubicBezTo>
                  <a:pt x="16319" y="7170"/>
                  <a:pt x="15419" y="4582"/>
                  <a:pt x="17260" y="4582"/>
                </a:cubicBezTo>
                <a:cubicBezTo>
                  <a:pt x="17613" y="4582"/>
                  <a:pt x="18069" y="4678"/>
                  <a:pt x="18664" y="4906"/>
                </a:cubicBezTo>
                <a:cubicBezTo>
                  <a:pt x="21604" y="5925"/>
                  <a:pt x="24545" y="6543"/>
                  <a:pt x="27653" y="7161"/>
                </a:cubicBezTo>
                <a:cubicBezTo>
                  <a:pt x="28204" y="7312"/>
                  <a:pt x="28789" y="7379"/>
                  <a:pt x="29374" y="7379"/>
                </a:cubicBezTo>
                <a:cubicBezTo>
                  <a:pt x="29725" y="7379"/>
                  <a:pt x="30059" y="7161"/>
                  <a:pt x="30577" y="7161"/>
                </a:cubicBezTo>
                <a:lnTo>
                  <a:pt x="32482" y="7161"/>
                </a:lnTo>
                <a:cubicBezTo>
                  <a:pt x="33347" y="7315"/>
                  <a:pt x="34213" y="7387"/>
                  <a:pt x="35078" y="7387"/>
                </a:cubicBezTo>
                <a:cubicBezTo>
                  <a:pt x="35249" y="7387"/>
                  <a:pt x="35419" y="7384"/>
                  <a:pt x="35589" y="7379"/>
                </a:cubicBezTo>
                <a:lnTo>
                  <a:pt x="36809" y="7379"/>
                </a:lnTo>
                <a:cubicBezTo>
                  <a:pt x="37661" y="7379"/>
                  <a:pt x="38697" y="7379"/>
                  <a:pt x="39566" y="7161"/>
                </a:cubicBezTo>
                <a:cubicBezTo>
                  <a:pt x="40123" y="7022"/>
                  <a:pt x="40703" y="6953"/>
                  <a:pt x="41287" y="6953"/>
                </a:cubicBezTo>
                <a:cubicBezTo>
                  <a:pt x="41404" y="6953"/>
                  <a:pt x="41521" y="6955"/>
                  <a:pt x="41638" y="6961"/>
                </a:cubicBezTo>
                <a:lnTo>
                  <a:pt x="42841" y="6961"/>
                </a:lnTo>
                <a:cubicBezTo>
                  <a:pt x="43005" y="6955"/>
                  <a:pt x="43170" y="6953"/>
                  <a:pt x="43334" y="6953"/>
                </a:cubicBezTo>
                <a:cubicBezTo>
                  <a:pt x="44154" y="6953"/>
                  <a:pt x="44971" y="7022"/>
                  <a:pt x="45765" y="7161"/>
                </a:cubicBezTo>
                <a:cubicBezTo>
                  <a:pt x="46467" y="7379"/>
                  <a:pt x="47152" y="7379"/>
                  <a:pt x="47854" y="7579"/>
                </a:cubicBezTo>
                <a:lnTo>
                  <a:pt x="49057" y="7579"/>
                </a:lnTo>
                <a:cubicBezTo>
                  <a:pt x="50610" y="7579"/>
                  <a:pt x="51997" y="7579"/>
                  <a:pt x="53367" y="7161"/>
                </a:cubicBezTo>
                <a:cubicBezTo>
                  <a:pt x="53397" y="7166"/>
                  <a:pt x="53427" y="7169"/>
                  <a:pt x="53456" y="7169"/>
                </a:cubicBezTo>
                <a:cubicBezTo>
                  <a:pt x="53625" y="7169"/>
                  <a:pt x="53786" y="7089"/>
                  <a:pt x="53885" y="6961"/>
                </a:cubicBezTo>
                <a:cubicBezTo>
                  <a:pt x="54191" y="6823"/>
                  <a:pt x="54511" y="6742"/>
                  <a:pt x="54845" y="6742"/>
                </a:cubicBezTo>
                <a:cubicBezTo>
                  <a:pt x="54876" y="6742"/>
                  <a:pt x="54907" y="6742"/>
                  <a:pt x="54938" y="6744"/>
                </a:cubicBezTo>
                <a:cubicBezTo>
                  <a:pt x="55970" y="6436"/>
                  <a:pt x="56529" y="6182"/>
                  <a:pt x="57109" y="6182"/>
                </a:cubicBezTo>
                <a:cubicBezTo>
                  <a:pt x="57694" y="6182"/>
                  <a:pt x="58300" y="6440"/>
                  <a:pt x="59433" y="7161"/>
                </a:cubicBezTo>
                <a:cubicBezTo>
                  <a:pt x="59538" y="7312"/>
                  <a:pt x="59711" y="7381"/>
                  <a:pt x="59891" y="7381"/>
                </a:cubicBezTo>
                <a:cubicBezTo>
                  <a:pt x="59911" y="7381"/>
                  <a:pt x="59931" y="7380"/>
                  <a:pt x="59951" y="7379"/>
                </a:cubicBezTo>
                <a:cubicBezTo>
                  <a:pt x="60285" y="7579"/>
                  <a:pt x="60636" y="7796"/>
                  <a:pt x="60986" y="7796"/>
                </a:cubicBezTo>
                <a:cubicBezTo>
                  <a:pt x="61387" y="7893"/>
                  <a:pt x="61750" y="7933"/>
                  <a:pt x="62101" y="7933"/>
                </a:cubicBezTo>
                <a:cubicBezTo>
                  <a:pt x="63274" y="7933"/>
                  <a:pt x="64315" y="7483"/>
                  <a:pt x="66166" y="7161"/>
                </a:cubicBezTo>
                <a:lnTo>
                  <a:pt x="67386" y="7161"/>
                </a:lnTo>
                <a:cubicBezTo>
                  <a:pt x="71012" y="7161"/>
                  <a:pt x="77578" y="9634"/>
                  <a:pt x="80686" y="10052"/>
                </a:cubicBezTo>
                <a:cubicBezTo>
                  <a:pt x="82041" y="10225"/>
                  <a:pt x="82718" y="10363"/>
                  <a:pt x="83340" y="10363"/>
                </a:cubicBezTo>
                <a:cubicBezTo>
                  <a:pt x="84221" y="10363"/>
                  <a:pt x="84990" y="10085"/>
                  <a:pt x="87419" y="9233"/>
                </a:cubicBezTo>
                <a:cubicBezTo>
                  <a:pt x="91379" y="7997"/>
                  <a:pt x="93117" y="8197"/>
                  <a:pt x="97612" y="7379"/>
                </a:cubicBezTo>
                <a:cubicBezTo>
                  <a:pt x="97946" y="7379"/>
                  <a:pt x="98297" y="7161"/>
                  <a:pt x="98648" y="7161"/>
                </a:cubicBezTo>
                <a:lnTo>
                  <a:pt x="98815" y="7161"/>
                </a:lnTo>
                <a:cubicBezTo>
                  <a:pt x="103187" y="6121"/>
                  <a:pt x="106814" y="4501"/>
                  <a:pt x="108979" y="4501"/>
                </a:cubicBezTo>
                <a:cubicBezTo>
                  <a:pt x="109387" y="4501"/>
                  <a:pt x="109743" y="4559"/>
                  <a:pt x="110043" y="4689"/>
                </a:cubicBezTo>
                <a:cubicBezTo>
                  <a:pt x="110567" y="4863"/>
                  <a:pt x="111249" y="4927"/>
                  <a:pt x="112012" y="4927"/>
                </a:cubicBezTo>
                <a:cubicBezTo>
                  <a:pt x="114020" y="4927"/>
                  <a:pt x="116591" y="4488"/>
                  <a:pt x="118347" y="4488"/>
                </a:cubicBezTo>
                <a:cubicBezTo>
                  <a:pt x="119784" y="4588"/>
                  <a:pt x="121221" y="4638"/>
                  <a:pt x="122658" y="4638"/>
                </a:cubicBezTo>
                <a:cubicBezTo>
                  <a:pt x="124095" y="4638"/>
                  <a:pt x="125532" y="4588"/>
                  <a:pt x="126969" y="4488"/>
                </a:cubicBezTo>
                <a:cubicBezTo>
                  <a:pt x="127057" y="4481"/>
                  <a:pt x="127141" y="4478"/>
                  <a:pt x="127222" y="4478"/>
                </a:cubicBezTo>
                <a:cubicBezTo>
                  <a:pt x="129520" y="4478"/>
                  <a:pt x="128781" y="7198"/>
                  <a:pt x="132426" y="7198"/>
                </a:cubicBezTo>
                <a:cubicBezTo>
                  <a:pt x="132665" y="7198"/>
                  <a:pt x="132923" y="7186"/>
                  <a:pt x="133201" y="7161"/>
                </a:cubicBezTo>
                <a:lnTo>
                  <a:pt x="136108" y="7161"/>
                </a:lnTo>
                <a:cubicBezTo>
                  <a:pt x="137996" y="7379"/>
                  <a:pt x="139383" y="7579"/>
                  <a:pt x="141121" y="7579"/>
                </a:cubicBezTo>
                <a:lnTo>
                  <a:pt x="142157" y="7579"/>
                </a:lnTo>
                <a:cubicBezTo>
                  <a:pt x="142842" y="7579"/>
                  <a:pt x="143544" y="7379"/>
                  <a:pt x="144412" y="7161"/>
                </a:cubicBezTo>
                <a:cubicBezTo>
                  <a:pt x="145448" y="6961"/>
                  <a:pt x="146300" y="6744"/>
                  <a:pt x="147169" y="6744"/>
                </a:cubicBezTo>
                <a:lnTo>
                  <a:pt x="148205" y="6744"/>
                </a:lnTo>
                <a:cubicBezTo>
                  <a:pt x="150131" y="6744"/>
                  <a:pt x="151668" y="7207"/>
                  <a:pt x="152720" y="7207"/>
                </a:cubicBezTo>
                <a:cubicBezTo>
                  <a:pt x="152901" y="7207"/>
                  <a:pt x="153066" y="7193"/>
                  <a:pt x="153218" y="7161"/>
                </a:cubicBezTo>
                <a:lnTo>
                  <a:pt x="153569" y="7161"/>
                </a:lnTo>
                <a:cubicBezTo>
                  <a:pt x="153809" y="7026"/>
                  <a:pt x="154077" y="6958"/>
                  <a:pt x="154347" y="6958"/>
                </a:cubicBezTo>
                <a:cubicBezTo>
                  <a:pt x="154377" y="6958"/>
                  <a:pt x="154407" y="6959"/>
                  <a:pt x="154438" y="6961"/>
                </a:cubicBezTo>
                <a:cubicBezTo>
                  <a:pt x="154590" y="6897"/>
                  <a:pt x="154727" y="6871"/>
                  <a:pt x="154902" y="6871"/>
                </a:cubicBezTo>
                <a:cubicBezTo>
                  <a:pt x="155320" y="6871"/>
                  <a:pt x="155956" y="7020"/>
                  <a:pt x="157545" y="7161"/>
                </a:cubicBezTo>
                <a:lnTo>
                  <a:pt x="160469" y="7161"/>
                </a:lnTo>
                <a:cubicBezTo>
                  <a:pt x="161160" y="7161"/>
                  <a:pt x="161851" y="7072"/>
                  <a:pt x="162744" y="7072"/>
                </a:cubicBezTo>
                <a:cubicBezTo>
                  <a:pt x="163191" y="7072"/>
                  <a:pt x="163689" y="7095"/>
                  <a:pt x="164262" y="7161"/>
                </a:cubicBezTo>
                <a:lnTo>
                  <a:pt x="170829" y="7161"/>
                </a:lnTo>
                <a:lnTo>
                  <a:pt x="170829" y="4271"/>
                </a:lnTo>
                <a:cubicBezTo>
                  <a:pt x="170219" y="4379"/>
                  <a:pt x="169354" y="4434"/>
                  <a:pt x="168383" y="4434"/>
                </a:cubicBezTo>
                <a:cubicBezTo>
                  <a:pt x="167412" y="4434"/>
                  <a:pt x="166334" y="4379"/>
                  <a:pt x="165298" y="4271"/>
                </a:cubicBezTo>
                <a:cubicBezTo>
                  <a:pt x="164641" y="4183"/>
                  <a:pt x="164092" y="4150"/>
                  <a:pt x="163607" y="4150"/>
                </a:cubicBezTo>
                <a:cubicBezTo>
                  <a:pt x="162280" y="4150"/>
                  <a:pt x="161429" y="4391"/>
                  <a:pt x="160164" y="4391"/>
                </a:cubicBezTo>
                <a:cubicBezTo>
                  <a:pt x="159701" y="4391"/>
                  <a:pt x="159182" y="4359"/>
                  <a:pt x="158565" y="4271"/>
                </a:cubicBezTo>
                <a:cubicBezTo>
                  <a:pt x="157011" y="4062"/>
                  <a:pt x="156405" y="3958"/>
                  <a:pt x="155994" y="3958"/>
                </a:cubicBezTo>
                <a:cubicBezTo>
                  <a:pt x="155582" y="3958"/>
                  <a:pt x="155365" y="4062"/>
                  <a:pt x="154588" y="4271"/>
                </a:cubicBezTo>
                <a:cubicBezTo>
                  <a:pt x="154408" y="4320"/>
                  <a:pt x="154201" y="4340"/>
                  <a:pt x="153969" y="4340"/>
                </a:cubicBezTo>
                <a:cubicBezTo>
                  <a:pt x="152782" y="4340"/>
                  <a:pt x="150943" y="3803"/>
                  <a:pt x="148690" y="3803"/>
                </a:cubicBezTo>
                <a:cubicBezTo>
                  <a:pt x="147632" y="3803"/>
                  <a:pt x="146481" y="3922"/>
                  <a:pt x="145265" y="4271"/>
                </a:cubicBezTo>
                <a:cubicBezTo>
                  <a:pt x="144048" y="4620"/>
                  <a:pt x="142995" y="4739"/>
                  <a:pt x="142005" y="4739"/>
                </a:cubicBezTo>
                <a:cubicBezTo>
                  <a:pt x="139900" y="4739"/>
                  <a:pt x="138082" y="4201"/>
                  <a:pt x="135584" y="4201"/>
                </a:cubicBezTo>
                <a:cubicBezTo>
                  <a:pt x="135097" y="4201"/>
                  <a:pt x="134583" y="4222"/>
                  <a:pt x="134036" y="4271"/>
                </a:cubicBezTo>
                <a:cubicBezTo>
                  <a:pt x="133774" y="4294"/>
                  <a:pt x="133530" y="4305"/>
                  <a:pt x="133303" y="4305"/>
                </a:cubicBezTo>
                <a:cubicBezTo>
                  <a:pt x="129619" y="4305"/>
                  <a:pt x="130368" y="1387"/>
                  <a:pt x="128059" y="1387"/>
                </a:cubicBezTo>
                <a:cubicBezTo>
                  <a:pt x="127983" y="1387"/>
                  <a:pt x="127904" y="1390"/>
                  <a:pt x="127821" y="1397"/>
                </a:cubicBezTo>
                <a:cubicBezTo>
                  <a:pt x="126384" y="1497"/>
                  <a:pt x="124943" y="1547"/>
                  <a:pt x="123502" y="1547"/>
                </a:cubicBezTo>
                <a:cubicBezTo>
                  <a:pt x="122060" y="1547"/>
                  <a:pt x="120619" y="1497"/>
                  <a:pt x="119182" y="1397"/>
                </a:cubicBezTo>
                <a:cubicBezTo>
                  <a:pt x="117424" y="1397"/>
                  <a:pt x="114758" y="1828"/>
                  <a:pt x="112771" y="1828"/>
                </a:cubicBezTo>
                <a:cubicBezTo>
                  <a:pt x="112020" y="1828"/>
                  <a:pt x="111367" y="1767"/>
                  <a:pt x="110895" y="1598"/>
                </a:cubicBezTo>
                <a:cubicBezTo>
                  <a:pt x="110615" y="1477"/>
                  <a:pt x="110284" y="1424"/>
                  <a:pt x="109905" y="1424"/>
                </a:cubicBezTo>
                <a:cubicBezTo>
                  <a:pt x="107705" y="1424"/>
                  <a:pt x="103916" y="3233"/>
                  <a:pt x="99483" y="4288"/>
                </a:cubicBezTo>
                <a:cubicBezTo>
                  <a:pt x="94136" y="5524"/>
                  <a:pt x="92582" y="4906"/>
                  <a:pt x="88255" y="6543"/>
                </a:cubicBezTo>
                <a:cubicBezTo>
                  <a:pt x="85860" y="7462"/>
                  <a:pt x="85064" y="7747"/>
                  <a:pt x="84265" y="7747"/>
                </a:cubicBezTo>
                <a:cubicBezTo>
                  <a:pt x="83626" y="7747"/>
                  <a:pt x="82985" y="7564"/>
                  <a:pt x="81521" y="7379"/>
                </a:cubicBezTo>
                <a:cubicBezTo>
                  <a:pt x="78445" y="7002"/>
                  <a:pt x="71551" y="4252"/>
                  <a:pt x="67859" y="4252"/>
                </a:cubicBezTo>
                <a:cubicBezTo>
                  <a:pt x="67620" y="4252"/>
                  <a:pt x="67395" y="4263"/>
                  <a:pt x="67185" y="4288"/>
                </a:cubicBezTo>
                <a:cubicBezTo>
                  <a:pt x="66078" y="4422"/>
                  <a:pt x="65236" y="4513"/>
                  <a:pt x="64513" y="4513"/>
                </a:cubicBezTo>
                <a:cubicBezTo>
                  <a:pt x="62989" y="4513"/>
                  <a:pt x="61987" y="4108"/>
                  <a:pt x="60118" y="2851"/>
                </a:cubicBezTo>
                <a:cubicBezTo>
                  <a:pt x="58975" y="2086"/>
                  <a:pt x="58362" y="1813"/>
                  <a:pt x="57771" y="1813"/>
                </a:cubicBezTo>
                <a:cubicBezTo>
                  <a:pt x="56927" y="1813"/>
                  <a:pt x="56125" y="2369"/>
                  <a:pt x="53885" y="2851"/>
                </a:cubicBezTo>
                <a:cubicBezTo>
                  <a:pt x="52615" y="3160"/>
                  <a:pt x="51312" y="3314"/>
                  <a:pt x="50007" y="3314"/>
                </a:cubicBezTo>
                <a:cubicBezTo>
                  <a:pt x="48702" y="3314"/>
                  <a:pt x="47394" y="3160"/>
                  <a:pt x="46116" y="2851"/>
                </a:cubicBezTo>
                <a:cubicBezTo>
                  <a:pt x="45088" y="2642"/>
                  <a:pt x="44048" y="2537"/>
                  <a:pt x="43008" y="2537"/>
                </a:cubicBezTo>
                <a:cubicBezTo>
                  <a:pt x="41968" y="2537"/>
                  <a:pt x="40928" y="2642"/>
                  <a:pt x="39900" y="2851"/>
                </a:cubicBezTo>
                <a:cubicBezTo>
                  <a:pt x="38731" y="3060"/>
                  <a:pt x="37544" y="3164"/>
                  <a:pt x="36358" y="3164"/>
                </a:cubicBezTo>
                <a:cubicBezTo>
                  <a:pt x="35172" y="3164"/>
                  <a:pt x="33985" y="3060"/>
                  <a:pt x="32816" y="2851"/>
                </a:cubicBezTo>
                <a:cubicBezTo>
                  <a:pt x="32544" y="2829"/>
                  <a:pt x="32298" y="2820"/>
                  <a:pt x="32075" y="2820"/>
                </a:cubicBezTo>
                <a:cubicBezTo>
                  <a:pt x="30698" y="2820"/>
                  <a:pt x="30160" y="3171"/>
                  <a:pt x="29328" y="3171"/>
                </a:cubicBezTo>
                <a:cubicBezTo>
                  <a:pt x="28929" y="3171"/>
                  <a:pt x="28463" y="3090"/>
                  <a:pt x="27803" y="2851"/>
                </a:cubicBezTo>
                <a:cubicBezTo>
                  <a:pt x="24762" y="2232"/>
                  <a:pt x="21755" y="1414"/>
                  <a:pt x="18831" y="378"/>
                </a:cubicBezTo>
                <a:cubicBezTo>
                  <a:pt x="18217" y="111"/>
                  <a:pt x="17752" y="0"/>
                  <a:pt x="17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6" name="Google Shape;306;p6"/>
          <p:cNvGrpSpPr/>
          <p:nvPr/>
        </p:nvGrpSpPr>
        <p:grpSpPr>
          <a:xfrm>
            <a:off x="954585" y="991301"/>
            <a:ext cx="3836818" cy="1044762"/>
            <a:chOff x="477292" y="495650"/>
            <a:chExt cx="1918409" cy="522381"/>
          </a:xfrm>
        </p:grpSpPr>
        <p:sp>
          <p:nvSpPr>
            <p:cNvPr id="307" name="Google Shape;307;p6"/>
            <p:cNvSpPr/>
            <p:nvPr/>
          </p:nvSpPr>
          <p:spPr>
            <a:xfrm rot="5400000">
              <a:off x="661345" y="311597"/>
              <a:ext cx="521558" cy="88966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 rot="5400000">
              <a:off x="773829" y="325396"/>
              <a:ext cx="520707" cy="862086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829255" y="496032"/>
              <a:ext cx="13107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5400000">
              <a:off x="1689486" y="311816"/>
              <a:ext cx="522000" cy="89043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 rot="5400000">
              <a:off x="1602183" y="325191"/>
              <a:ext cx="521148" cy="86283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pic>
        <p:nvPicPr>
          <p:cNvPr id="313" name="Google Shape;31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635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"/>
          <p:cNvSpPr txBox="1">
            <a:spLocks noGrp="1"/>
          </p:cNvSpPr>
          <p:nvPr>
            <p:ph type="body" idx="1"/>
          </p:nvPr>
        </p:nvSpPr>
        <p:spPr>
          <a:xfrm>
            <a:off x="9053600" y="3645750"/>
            <a:ext cx="76068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84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316" name="Google Shape;316;p7"/>
          <p:cNvGrpSpPr/>
          <p:nvPr/>
        </p:nvGrpSpPr>
        <p:grpSpPr>
          <a:xfrm>
            <a:off x="8579135" y="2550677"/>
            <a:ext cx="3836818" cy="1044762"/>
            <a:chOff x="4289567" y="1275338"/>
            <a:chExt cx="1918409" cy="522381"/>
          </a:xfrm>
        </p:grpSpPr>
        <p:sp>
          <p:nvSpPr>
            <p:cNvPr id="317" name="Google Shape;317;p7"/>
            <p:cNvSpPr/>
            <p:nvPr/>
          </p:nvSpPr>
          <p:spPr>
            <a:xfrm rot="5400000">
              <a:off x="4473620" y="1091285"/>
              <a:ext cx="521558" cy="88966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 rot="5400000">
              <a:off x="4586104" y="1105084"/>
              <a:ext cx="520707" cy="862086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4641530" y="1275719"/>
              <a:ext cx="13107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 rot="5400000">
              <a:off x="5501761" y="1091503"/>
              <a:ext cx="521999" cy="89043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 rot="5400000">
              <a:off x="5414458" y="1104878"/>
              <a:ext cx="521148" cy="86283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22" name="Google Shape;32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7"/>
          <p:cNvSpPr txBox="1">
            <a:spLocks noGrp="1"/>
          </p:cNvSpPr>
          <p:nvPr>
            <p:ph type="title"/>
          </p:nvPr>
        </p:nvSpPr>
        <p:spPr>
          <a:xfrm>
            <a:off x="9053600" y="2500350"/>
            <a:ext cx="3769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651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2776200" y="2370800"/>
            <a:ext cx="12735600" cy="62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92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pic>
        <p:nvPicPr>
          <p:cNvPr id="326" name="Google Shape;32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97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9"/>
          <p:cNvGrpSpPr/>
          <p:nvPr/>
        </p:nvGrpSpPr>
        <p:grpSpPr>
          <a:xfrm>
            <a:off x="1568735" y="2688051"/>
            <a:ext cx="3836818" cy="1044762"/>
            <a:chOff x="479567" y="1191625"/>
            <a:chExt cx="1918409" cy="522381"/>
          </a:xfrm>
        </p:grpSpPr>
        <p:sp>
          <p:nvSpPr>
            <p:cNvPr id="329" name="Google Shape;329;p9"/>
            <p:cNvSpPr/>
            <p:nvPr/>
          </p:nvSpPr>
          <p:spPr>
            <a:xfrm rot="5400000">
              <a:off x="663620" y="1007572"/>
              <a:ext cx="521558" cy="88966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 rot="5400000">
              <a:off x="776104" y="1021371"/>
              <a:ext cx="520707" cy="862086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831530" y="1192007"/>
              <a:ext cx="13107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 rot="5400000">
              <a:off x="1691761" y="1007791"/>
              <a:ext cx="521999" cy="89043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 rot="5400000">
              <a:off x="1604458" y="1021166"/>
              <a:ext cx="521148" cy="86283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9"/>
          <p:cNvSpPr txBox="1">
            <a:spLocks noGrp="1"/>
          </p:cNvSpPr>
          <p:nvPr>
            <p:ph type="title"/>
          </p:nvPr>
        </p:nvSpPr>
        <p:spPr>
          <a:xfrm>
            <a:off x="2043200" y="2688050"/>
            <a:ext cx="3468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9"/>
          <p:cNvSpPr txBox="1">
            <a:spLocks noGrp="1"/>
          </p:cNvSpPr>
          <p:nvPr>
            <p:ph type="body" idx="1"/>
          </p:nvPr>
        </p:nvSpPr>
        <p:spPr>
          <a:xfrm>
            <a:off x="2043200" y="3950550"/>
            <a:ext cx="61398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336" name="Google Shape;33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31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"/>
          <p:cNvSpPr txBox="1">
            <a:spLocks noGrp="1"/>
          </p:cNvSpPr>
          <p:nvPr>
            <p:ph type="title"/>
          </p:nvPr>
        </p:nvSpPr>
        <p:spPr>
          <a:xfrm>
            <a:off x="1440000" y="408600"/>
            <a:ext cx="5644200" cy="3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0"/>
          <p:cNvSpPr/>
          <p:nvPr/>
        </p:nvSpPr>
        <p:spPr>
          <a:xfrm>
            <a:off x="16743250" y="-520099"/>
            <a:ext cx="1774500" cy="11190850"/>
          </a:xfrm>
          <a:custGeom>
            <a:avLst/>
            <a:gdLst/>
            <a:ahLst/>
            <a:cxnLst/>
            <a:rect l="l" t="t" r="r" b="b"/>
            <a:pathLst>
              <a:path w="35490" h="223817" extrusionOk="0">
                <a:moveTo>
                  <a:pt x="746" y="9652"/>
                </a:moveTo>
                <a:lnTo>
                  <a:pt x="2503" y="0"/>
                </a:lnTo>
                <a:lnTo>
                  <a:pt x="3004" y="3756"/>
                </a:lnTo>
                <a:lnTo>
                  <a:pt x="250" y="5008"/>
                </a:lnTo>
                <a:lnTo>
                  <a:pt x="1752" y="13270"/>
                </a:lnTo>
                <a:lnTo>
                  <a:pt x="1501" y="60588"/>
                </a:lnTo>
                <a:lnTo>
                  <a:pt x="3754" y="67599"/>
                </a:lnTo>
                <a:lnTo>
                  <a:pt x="3004" y="77863"/>
                </a:lnTo>
                <a:lnTo>
                  <a:pt x="9010" y="96141"/>
                </a:lnTo>
                <a:lnTo>
                  <a:pt x="4505" y="106405"/>
                </a:lnTo>
                <a:lnTo>
                  <a:pt x="4755" y="117421"/>
                </a:lnTo>
                <a:lnTo>
                  <a:pt x="3754" y="123179"/>
                </a:lnTo>
                <a:lnTo>
                  <a:pt x="0" y="134196"/>
                </a:lnTo>
                <a:lnTo>
                  <a:pt x="2753" y="146965"/>
                </a:lnTo>
                <a:lnTo>
                  <a:pt x="2753" y="159483"/>
                </a:lnTo>
                <a:lnTo>
                  <a:pt x="5256" y="165741"/>
                </a:lnTo>
                <a:lnTo>
                  <a:pt x="4505" y="171250"/>
                </a:lnTo>
                <a:lnTo>
                  <a:pt x="1001" y="186523"/>
                </a:lnTo>
                <a:lnTo>
                  <a:pt x="1251" y="214313"/>
                </a:lnTo>
                <a:lnTo>
                  <a:pt x="3225" y="223639"/>
                </a:lnTo>
                <a:lnTo>
                  <a:pt x="35490" y="223817"/>
                </a:lnTo>
                <a:lnTo>
                  <a:pt x="33522" y="217647"/>
                </a:lnTo>
                <a:lnTo>
                  <a:pt x="33522" y="210402"/>
                </a:lnTo>
                <a:lnTo>
                  <a:pt x="32732" y="195912"/>
                </a:lnTo>
                <a:lnTo>
                  <a:pt x="33186" y="182156"/>
                </a:lnTo>
                <a:lnTo>
                  <a:pt x="33186" y="169519"/>
                </a:lnTo>
                <a:lnTo>
                  <a:pt x="33581" y="151354"/>
                </a:lnTo>
                <a:lnTo>
                  <a:pt x="32732" y="137084"/>
                </a:lnTo>
                <a:lnTo>
                  <a:pt x="32732" y="129436"/>
                </a:lnTo>
                <a:lnTo>
                  <a:pt x="33581" y="124437"/>
                </a:lnTo>
                <a:lnTo>
                  <a:pt x="34371" y="115179"/>
                </a:lnTo>
                <a:lnTo>
                  <a:pt x="33186" y="104311"/>
                </a:lnTo>
                <a:lnTo>
                  <a:pt x="33581" y="94248"/>
                </a:lnTo>
                <a:lnTo>
                  <a:pt x="33127" y="83714"/>
                </a:lnTo>
                <a:lnTo>
                  <a:pt x="33127" y="75261"/>
                </a:lnTo>
                <a:lnTo>
                  <a:pt x="33127" y="63187"/>
                </a:lnTo>
                <a:lnTo>
                  <a:pt x="33127" y="50306"/>
                </a:lnTo>
                <a:lnTo>
                  <a:pt x="32732" y="30985"/>
                </a:lnTo>
                <a:lnTo>
                  <a:pt x="33127" y="17701"/>
                </a:lnTo>
                <a:lnTo>
                  <a:pt x="31942" y="92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0" name="Google Shape;340;p10"/>
          <p:cNvSpPr/>
          <p:nvPr/>
        </p:nvSpPr>
        <p:spPr>
          <a:xfrm rot="5400000" flipH="1">
            <a:off x="11023777" y="4256944"/>
            <a:ext cx="11891078" cy="563044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10"/>
          <p:cNvGrpSpPr/>
          <p:nvPr/>
        </p:nvGrpSpPr>
        <p:grpSpPr>
          <a:xfrm>
            <a:off x="1002038" y="291174"/>
            <a:ext cx="6230928" cy="3794776"/>
            <a:chOff x="501019" y="145587"/>
            <a:chExt cx="3115464" cy="1897388"/>
          </a:xfrm>
        </p:grpSpPr>
        <p:sp>
          <p:nvSpPr>
            <p:cNvPr id="342" name="Google Shape;342;p10"/>
            <p:cNvSpPr/>
            <p:nvPr/>
          </p:nvSpPr>
          <p:spPr>
            <a:xfrm rot="-10711729" flipH="1">
              <a:off x="589800" y="183602"/>
              <a:ext cx="2996512" cy="1821358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 rot="-10711729" flipH="1">
              <a:off x="589349" y="220803"/>
              <a:ext cx="2987865" cy="1718091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 rot="91733" flipH="1">
              <a:off x="521239" y="430613"/>
              <a:ext cx="168660" cy="12894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 rot="87980" flipH="1">
              <a:off x="3459672" y="324195"/>
              <a:ext cx="145588" cy="714084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pic>
        <p:nvPicPr>
          <p:cNvPr id="346" name="Google Shape;34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041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"/>
          <p:cNvSpPr txBox="1">
            <a:spLocks noGrp="1"/>
          </p:cNvSpPr>
          <p:nvPr>
            <p:ph type="title" hasCustomPrompt="1"/>
          </p:nvPr>
        </p:nvSpPr>
        <p:spPr>
          <a:xfrm>
            <a:off x="3707700" y="2376000"/>
            <a:ext cx="10872600" cy="42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6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49" name="Google Shape;349;p11"/>
          <p:cNvSpPr txBox="1">
            <a:spLocks noGrp="1"/>
          </p:cNvSpPr>
          <p:nvPr>
            <p:ph type="subTitle" idx="1"/>
          </p:nvPr>
        </p:nvSpPr>
        <p:spPr>
          <a:xfrm>
            <a:off x="5087100" y="6321700"/>
            <a:ext cx="81138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350" name="Google Shape;350;p11"/>
          <p:cNvGrpSpPr/>
          <p:nvPr/>
        </p:nvGrpSpPr>
        <p:grpSpPr>
          <a:xfrm>
            <a:off x="15433152" y="-32242"/>
            <a:ext cx="2854864" cy="10351468"/>
            <a:chOff x="7716576" y="-16121"/>
            <a:chExt cx="1427432" cy="5175734"/>
          </a:xfrm>
        </p:grpSpPr>
        <p:sp>
          <p:nvSpPr>
            <p:cNvPr id="351" name="Google Shape;351;p11"/>
            <p:cNvSpPr/>
            <p:nvPr/>
          </p:nvSpPr>
          <p:spPr>
            <a:xfrm rot="5400000">
              <a:off x="5811037" y="1889440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 rot="5400000">
              <a:off x="5874226" y="1884664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 rot="5400000">
              <a:off x="5874202" y="1894052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>
            <a:off x="4908860" y="6356645"/>
            <a:ext cx="8527712" cy="739450"/>
            <a:chOff x="2454430" y="3178322"/>
            <a:chExt cx="4263856" cy="369725"/>
          </a:xfrm>
        </p:grpSpPr>
        <p:sp>
          <p:nvSpPr>
            <p:cNvPr id="355" name="Google Shape;355;p11"/>
            <p:cNvSpPr/>
            <p:nvPr/>
          </p:nvSpPr>
          <p:spPr>
            <a:xfrm rot="5400000">
              <a:off x="2748232" y="2884700"/>
              <a:ext cx="369357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 rot="5400000">
              <a:off x="2869072" y="2899539"/>
              <a:ext cx="368755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3139576" y="3178325"/>
              <a:ext cx="2888700" cy="36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 rot="-5400000" flipH="1">
              <a:off x="6054504" y="2884266"/>
              <a:ext cx="369725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 rot="-5400000" flipH="1">
              <a:off x="5961275" y="2899109"/>
              <a:ext cx="369122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60" name="Google Shape;3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25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808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2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"/>
          <p:cNvSpPr/>
          <p:nvPr/>
        </p:nvSpPr>
        <p:spPr>
          <a:xfrm>
            <a:off x="6034192" y="-422125"/>
            <a:ext cx="5714700" cy="11005550"/>
          </a:xfrm>
          <a:custGeom>
            <a:avLst/>
            <a:gdLst/>
            <a:ahLst/>
            <a:cxnLst/>
            <a:rect l="l" t="t" r="r" b="b"/>
            <a:pathLst>
              <a:path w="114294" h="220111" extrusionOk="0">
                <a:moveTo>
                  <a:pt x="12608" y="1596"/>
                </a:moveTo>
                <a:cubicBezTo>
                  <a:pt x="-4756" y="6320"/>
                  <a:pt x="2376" y="25516"/>
                  <a:pt x="1201" y="33743"/>
                </a:cubicBezTo>
                <a:cubicBezTo>
                  <a:pt x="26" y="41970"/>
                  <a:pt x="5337" y="46417"/>
                  <a:pt x="5556" y="50957"/>
                </a:cubicBezTo>
                <a:cubicBezTo>
                  <a:pt x="5776" y="55497"/>
                  <a:pt x="2955" y="57861"/>
                  <a:pt x="2518" y="60984"/>
                </a:cubicBezTo>
                <a:cubicBezTo>
                  <a:pt x="2081" y="64107"/>
                  <a:pt x="3348" y="66169"/>
                  <a:pt x="2933" y="69695"/>
                </a:cubicBezTo>
                <a:cubicBezTo>
                  <a:pt x="2518" y="73221"/>
                  <a:pt x="-317" y="78268"/>
                  <a:pt x="29" y="82139"/>
                </a:cubicBezTo>
                <a:cubicBezTo>
                  <a:pt x="375" y="86010"/>
                  <a:pt x="4108" y="88637"/>
                  <a:pt x="5007" y="92923"/>
                </a:cubicBezTo>
                <a:cubicBezTo>
                  <a:pt x="5906" y="97209"/>
                  <a:pt x="4592" y="103570"/>
                  <a:pt x="5422" y="107856"/>
                </a:cubicBezTo>
                <a:cubicBezTo>
                  <a:pt x="6252" y="112142"/>
                  <a:pt x="10274" y="114318"/>
                  <a:pt x="9985" y="118641"/>
                </a:cubicBezTo>
                <a:cubicBezTo>
                  <a:pt x="9696" y="122964"/>
                  <a:pt x="4658" y="129578"/>
                  <a:pt x="3690" y="133795"/>
                </a:cubicBezTo>
                <a:cubicBezTo>
                  <a:pt x="2722" y="138012"/>
                  <a:pt x="4385" y="139623"/>
                  <a:pt x="4177" y="143944"/>
                </a:cubicBezTo>
                <a:cubicBezTo>
                  <a:pt x="3970" y="148265"/>
                  <a:pt x="2791" y="154534"/>
                  <a:pt x="2445" y="159719"/>
                </a:cubicBezTo>
                <a:cubicBezTo>
                  <a:pt x="2099" y="164904"/>
                  <a:pt x="2241" y="168934"/>
                  <a:pt x="2103" y="175054"/>
                </a:cubicBezTo>
                <a:cubicBezTo>
                  <a:pt x="1965" y="181174"/>
                  <a:pt x="1270" y="192153"/>
                  <a:pt x="1616" y="196439"/>
                </a:cubicBezTo>
                <a:cubicBezTo>
                  <a:pt x="1962" y="200725"/>
                  <a:pt x="4039" y="197696"/>
                  <a:pt x="4177" y="200771"/>
                </a:cubicBezTo>
                <a:cubicBezTo>
                  <a:pt x="4315" y="203846"/>
                  <a:pt x="141" y="212534"/>
                  <a:pt x="2445" y="214888"/>
                </a:cubicBezTo>
                <a:cubicBezTo>
                  <a:pt x="4749" y="217242"/>
                  <a:pt x="1615" y="214135"/>
                  <a:pt x="18000" y="214897"/>
                </a:cubicBezTo>
                <a:cubicBezTo>
                  <a:pt x="34385" y="215659"/>
                  <a:pt x="85440" y="222156"/>
                  <a:pt x="100753" y="219460"/>
                </a:cubicBezTo>
                <a:cubicBezTo>
                  <a:pt x="116066" y="216764"/>
                  <a:pt x="108357" y="205530"/>
                  <a:pt x="109878" y="198720"/>
                </a:cubicBezTo>
                <a:cubicBezTo>
                  <a:pt x="111399" y="191911"/>
                  <a:pt x="109866" y="183101"/>
                  <a:pt x="109878" y="178603"/>
                </a:cubicBezTo>
                <a:cubicBezTo>
                  <a:pt x="109890" y="174106"/>
                  <a:pt x="109571" y="174086"/>
                  <a:pt x="109951" y="171735"/>
                </a:cubicBezTo>
                <a:cubicBezTo>
                  <a:pt x="110331" y="169384"/>
                  <a:pt x="111757" y="168249"/>
                  <a:pt x="112160" y="164499"/>
                </a:cubicBezTo>
                <a:cubicBezTo>
                  <a:pt x="112563" y="160749"/>
                  <a:pt x="112540" y="154578"/>
                  <a:pt x="112367" y="149234"/>
                </a:cubicBezTo>
                <a:cubicBezTo>
                  <a:pt x="112194" y="143890"/>
                  <a:pt x="111884" y="138870"/>
                  <a:pt x="111123" y="132434"/>
                </a:cubicBezTo>
                <a:cubicBezTo>
                  <a:pt x="110363" y="125998"/>
                  <a:pt x="108081" y="116292"/>
                  <a:pt x="107804" y="110616"/>
                </a:cubicBezTo>
                <a:cubicBezTo>
                  <a:pt x="107527" y="104940"/>
                  <a:pt x="109117" y="102148"/>
                  <a:pt x="109463" y="98380"/>
                </a:cubicBezTo>
                <a:cubicBezTo>
                  <a:pt x="109809" y="94612"/>
                  <a:pt x="109532" y="91398"/>
                  <a:pt x="109878" y="88010"/>
                </a:cubicBezTo>
                <a:cubicBezTo>
                  <a:pt x="110224" y="84623"/>
                  <a:pt x="111433" y="80786"/>
                  <a:pt x="111537" y="78055"/>
                </a:cubicBezTo>
                <a:cubicBezTo>
                  <a:pt x="111641" y="75324"/>
                  <a:pt x="110695" y="74747"/>
                  <a:pt x="110500" y="71625"/>
                </a:cubicBezTo>
                <a:cubicBezTo>
                  <a:pt x="110305" y="68503"/>
                  <a:pt x="110181" y="65454"/>
                  <a:pt x="110366" y="59325"/>
                </a:cubicBezTo>
                <a:cubicBezTo>
                  <a:pt x="110551" y="53196"/>
                  <a:pt x="111334" y="40590"/>
                  <a:pt x="111610" y="34852"/>
                </a:cubicBezTo>
                <a:cubicBezTo>
                  <a:pt x="111887" y="29114"/>
                  <a:pt x="112175" y="27389"/>
                  <a:pt x="112025" y="24897"/>
                </a:cubicBezTo>
                <a:cubicBezTo>
                  <a:pt x="111875" y="22405"/>
                  <a:pt x="110846" y="22390"/>
                  <a:pt x="110708" y="19901"/>
                </a:cubicBezTo>
                <a:cubicBezTo>
                  <a:pt x="110570" y="17412"/>
                  <a:pt x="112082" y="12381"/>
                  <a:pt x="111195" y="9964"/>
                </a:cubicBezTo>
                <a:cubicBezTo>
                  <a:pt x="110308" y="7547"/>
                  <a:pt x="121819" y="6796"/>
                  <a:pt x="105388" y="5401"/>
                </a:cubicBezTo>
                <a:cubicBezTo>
                  <a:pt x="88957" y="4006"/>
                  <a:pt x="29973" y="-3128"/>
                  <a:pt x="12608" y="15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4" name="Google Shape;364;p13"/>
          <p:cNvSpPr/>
          <p:nvPr/>
        </p:nvSpPr>
        <p:spPr>
          <a:xfrm rot="5400000">
            <a:off x="891701" y="4904827"/>
            <a:ext cx="10765426" cy="598374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3"/>
          <p:cNvSpPr/>
          <p:nvPr/>
        </p:nvSpPr>
        <p:spPr>
          <a:xfrm rot="5400000">
            <a:off x="6202377" y="4994251"/>
            <a:ext cx="10766498" cy="414250"/>
          </a:xfrm>
          <a:custGeom>
            <a:avLst/>
            <a:gdLst/>
            <a:ahLst/>
            <a:cxnLst/>
            <a:rect l="l" t="t" r="r" b="b"/>
            <a:pathLst>
              <a:path w="170829" h="10364" extrusionOk="0">
                <a:moveTo>
                  <a:pt x="17393" y="0"/>
                </a:moveTo>
                <a:cubicBezTo>
                  <a:pt x="15573" y="0"/>
                  <a:pt x="16483" y="2857"/>
                  <a:pt x="14662" y="2857"/>
                </a:cubicBezTo>
                <a:cubicBezTo>
                  <a:pt x="14611" y="2857"/>
                  <a:pt x="14558" y="2855"/>
                  <a:pt x="14503" y="2851"/>
                </a:cubicBezTo>
                <a:cubicBezTo>
                  <a:pt x="14123" y="2785"/>
                  <a:pt x="13777" y="2755"/>
                  <a:pt x="13453" y="2755"/>
                </a:cubicBezTo>
                <a:cubicBezTo>
                  <a:pt x="11726" y="2755"/>
                  <a:pt x="10623" y="3598"/>
                  <a:pt x="8288" y="4288"/>
                </a:cubicBezTo>
                <a:cubicBezTo>
                  <a:pt x="7369" y="4560"/>
                  <a:pt x="7062" y="4651"/>
                  <a:pt x="6960" y="4651"/>
                </a:cubicBezTo>
                <a:cubicBezTo>
                  <a:pt x="6756" y="4651"/>
                  <a:pt x="7369" y="4288"/>
                  <a:pt x="5531" y="4288"/>
                </a:cubicBezTo>
                <a:cubicBezTo>
                  <a:pt x="3459" y="4104"/>
                  <a:pt x="1521" y="3218"/>
                  <a:pt x="0" y="1798"/>
                </a:cubicBezTo>
                <a:lnTo>
                  <a:pt x="0" y="4689"/>
                </a:lnTo>
                <a:cubicBezTo>
                  <a:pt x="1387" y="5925"/>
                  <a:pt x="3108" y="6543"/>
                  <a:pt x="4846" y="6961"/>
                </a:cubicBezTo>
                <a:cubicBezTo>
                  <a:pt x="5013" y="6961"/>
                  <a:pt x="5364" y="6961"/>
                  <a:pt x="5531" y="7161"/>
                </a:cubicBezTo>
                <a:lnTo>
                  <a:pt x="6049" y="7161"/>
                </a:lnTo>
                <a:cubicBezTo>
                  <a:pt x="7319" y="7161"/>
                  <a:pt x="6739" y="7444"/>
                  <a:pt x="6979" y="7444"/>
                </a:cubicBezTo>
                <a:cubicBezTo>
                  <a:pt x="7099" y="7444"/>
                  <a:pt x="7424" y="7373"/>
                  <a:pt x="8288" y="7161"/>
                </a:cubicBezTo>
                <a:cubicBezTo>
                  <a:pt x="9190" y="6928"/>
                  <a:pt x="10126" y="6794"/>
                  <a:pt x="11061" y="6744"/>
                </a:cubicBezTo>
                <a:lnTo>
                  <a:pt x="12097" y="6744"/>
                </a:lnTo>
                <a:cubicBezTo>
                  <a:pt x="12866" y="6794"/>
                  <a:pt x="13618" y="6928"/>
                  <a:pt x="14353" y="7161"/>
                </a:cubicBezTo>
                <a:cubicBezTo>
                  <a:pt x="14418" y="7167"/>
                  <a:pt x="14480" y="7170"/>
                  <a:pt x="14539" y="7170"/>
                </a:cubicBezTo>
                <a:cubicBezTo>
                  <a:pt x="16319" y="7170"/>
                  <a:pt x="15419" y="4582"/>
                  <a:pt x="17260" y="4582"/>
                </a:cubicBezTo>
                <a:cubicBezTo>
                  <a:pt x="17613" y="4582"/>
                  <a:pt x="18069" y="4678"/>
                  <a:pt x="18664" y="4906"/>
                </a:cubicBezTo>
                <a:cubicBezTo>
                  <a:pt x="21604" y="5925"/>
                  <a:pt x="24545" y="6543"/>
                  <a:pt x="27653" y="7161"/>
                </a:cubicBezTo>
                <a:cubicBezTo>
                  <a:pt x="28204" y="7312"/>
                  <a:pt x="28789" y="7379"/>
                  <a:pt x="29374" y="7379"/>
                </a:cubicBezTo>
                <a:cubicBezTo>
                  <a:pt x="29725" y="7379"/>
                  <a:pt x="30059" y="7161"/>
                  <a:pt x="30577" y="7161"/>
                </a:cubicBezTo>
                <a:lnTo>
                  <a:pt x="32482" y="7161"/>
                </a:lnTo>
                <a:cubicBezTo>
                  <a:pt x="33347" y="7315"/>
                  <a:pt x="34213" y="7387"/>
                  <a:pt x="35078" y="7387"/>
                </a:cubicBezTo>
                <a:cubicBezTo>
                  <a:pt x="35249" y="7387"/>
                  <a:pt x="35419" y="7384"/>
                  <a:pt x="35589" y="7379"/>
                </a:cubicBezTo>
                <a:lnTo>
                  <a:pt x="36809" y="7379"/>
                </a:lnTo>
                <a:cubicBezTo>
                  <a:pt x="37661" y="7379"/>
                  <a:pt x="38697" y="7379"/>
                  <a:pt x="39566" y="7161"/>
                </a:cubicBezTo>
                <a:cubicBezTo>
                  <a:pt x="40123" y="7022"/>
                  <a:pt x="40703" y="6953"/>
                  <a:pt x="41287" y="6953"/>
                </a:cubicBezTo>
                <a:cubicBezTo>
                  <a:pt x="41404" y="6953"/>
                  <a:pt x="41521" y="6955"/>
                  <a:pt x="41638" y="6961"/>
                </a:cubicBezTo>
                <a:lnTo>
                  <a:pt x="42841" y="6961"/>
                </a:lnTo>
                <a:cubicBezTo>
                  <a:pt x="43005" y="6955"/>
                  <a:pt x="43170" y="6953"/>
                  <a:pt x="43334" y="6953"/>
                </a:cubicBezTo>
                <a:cubicBezTo>
                  <a:pt x="44154" y="6953"/>
                  <a:pt x="44971" y="7022"/>
                  <a:pt x="45765" y="7161"/>
                </a:cubicBezTo>
                <a:cubicBezTo>
                  <a:pt x="46467" y="7379"/>
                  <a:pt x="47152" y="7379"/>
                  <a:pt x="47854" y="7579"/>
                </a:cubicBezTo>
                <a:lnTo>
                  <a:pt x="49057" y="7579"/>
                </a:lnTo>
                <a:cubicBezTo>
                  <a:pt x="50610" y="7579"/>
                  <a:pt x="51997" y="7579"/>
                  <a:pt x="53367" y="7161"/>
                </a:cubicBezTo>
                <a:cubicBezTo>
                  <a:pt x="53397" y="7166"/>
                  <a:pt x="53427" y="7169"/>
                  <a:pt x="53456" y="7169"/>
                </a:cubicBezTo>
                <a:cubicBezTo>
                  <a:pt x="53625" y="7169"/>
                  <a:pt x="53786" y="7089"/>
                  <a:pt x="53885" y="6961"/>
                </a:cubicBezTo>
                <a:cubicBezTo>
                  <a:pt x="54191" y="6823"/>
                  <a:pt x="54511" y="6742"/>
                  <a:pt x="54845" y="6742"/>
                </a:cubicBezTo>
                <a:cubicBezTo>
                  <a:pt x="54876" y="6742"/>
                  <a:pt x="54907" y="6742"/>
                  <a:pt x="54938" y="6744"/>
                </a:cubicBezTo>
                <a:cubicBezTo>
                  <a:pt x="55970" y="6436"/>
                  <a:pt x="56529" y="6182"/>
                  <a:pt x="57109" y="6182"/>
                </a:cubicBezTo>
                <a:cubicBezTo>
                  <a:pt x="57694" y="6182"/>
                  <a:pt x="58300" y="6440"/>
                  <a:pt x="59433" y="7161"/>
                </a:cubicBezTo>
                <a:cubicBezTo>
                  <a:pt x="59538" y="7312"/>
                  <a:pt x="59711" y="7381"/>
                  <a:pt x="59891" y="7381"/>
                </a:cubicBezTo>
                <a:cubicBezTo>
                  <a:pt x="59911" y="7381"/>
                  <a:pt x="59931" y="7380"/>
                  <a:pt x="59951" y="7379"/>
                </a:cubicBezTo>
                <a:cubicBezTo>
                  <a:pt x="60285" y="7579"/>
                  <a:pt x="60636" y="7796"/>
                  <a:pt x="60986" y="7796"/>
                </a:cubicBezTo>
                <a:cubicBezTo>
                  <a:pt x="61387" y="7893"/>
                  <a:pt x="61750" y="7933"/>
                  <a:pt x="62101" y="7933"/>
                </a:cubicBezTo>
                <a:cubicBezTo>
                  <a:pt x="63274" y="7933"/>
                  <a:pt x="64315" y="7483"/>
                  <a:pt x="66166" y="7161"/>
                </a:cubicBezTo>
                <a:lnTo>
                  <a:pt x="67386" y="7161"/>
                </a:lnTo>
                <a:cubicBezTo>
                  <a:pt x="71012" y="7161"/>
                  <a:pt x="77578" y="9634"/>
                  <a:pt x="80686" y="10052"/>
                </a:cubicBezTo>
                <a:cubicBezTo>
                  <a:pt x="82041" y="10225"/>
                  <a:pt x="82718" y="10363"/>
                  <a:pt x="83340" y="10363"/>
                </a:cubicBezTo>
                <a:cubicBezTo>
                  <a:pt x="84221" y="10363"/>
                  <a:pt x="84990" y="10085"/>
                  <a:pt x="87419" y="9233"/>
                </a:cubicBezTo>
                <a:cubicBezTo>
                  <a:pt x="91379" y="7997"/>
                  <a:pt x="93117" y="8197"/>
                  <a:pt x="97612" y="7379"/>
                </a:cubicBezTo>
                <a:cubicBezTo>
                  <a:pt x="97946" y="7379"/>
                  <a:pt x="98297" y="7161"/>
                  <a:pt x="98648" y="7161"/>
                </a:cubicBezTo>
                <a:lnTo>
                  <a:pt x="98815" y="7161"/>
                </a:lnTo>
                <a:cubicBezTo>
                  <a:pt x="103187" y="6121"/>
                  <a:pt x="106814" y="4501"/>
                  <a:pt x="108979" y="4501"/>
                </a:cubicBezTo>
                <a:cubicBezTo>
                  <a:pt x="109387" y="4501"/>
                  <a:pt x="109743" y="4559"/>
                  <a:pt x="110043" y="4689"/>
                </a:cubicBezTo>
                <a:cubicBezTo>
                  <a:pt x="110567" y="4863"/>
                  <a:pt x="111249" y="4927"/>
                  <a:pt x="112012" y="4927"/>
                </a:cubicBezTo>
                <a:cubicBezTo>
                  <a:pt x="114020" y="4927"/>
                  <a:pt x="116591" y="4488"/>
                  <a:pt x="118347" y="4488"/>
                </a:cubicBezTo>
                <a:cubicBezTo>
                  <a:pt x="119784" y="4588"/>
                  <a:pt x="121221" y="4638"/>
                  <a:pt x="122658" y="4638"/>
                </a:cubicBezTo>
                <a:cubicBezTo>
                  <a:pt x="124095" y="4638"/>
                  <a:pt x="125532" y="4588"/>
                  <a:pt x="126969" y="4488"/>
                </a:cubicBezTo>
                <a:cubicBezTo>
                  <a:pt x="127057" y="4481"/>
                  <a:pt x="127141" y="4478"/>
                  <a:pt x="127222" y="4478"/>
                </a:cubicBezTo>
                <a:cubicBezTo>
                  <a:pt x="129520" y="4478"/>
                  <a:pt x="128781" y="7198"/>
                  <a:pt x="132426" y="7198"/>
                </a:cubicBezTo>
                <a:cubicBezTo>
                  <a:pt x="132665" y="7198"/>
                  <a:pt x="132923" y="7186"/>
                  <a:pt x="133201" y="7161"/>
                </a:cubicBezTo>
                <a:lnTo>
                  <a:pt x="136108" y="7161"/>
                </a:lnTo>
                <a:cubicBezTo>
                  <a:pt x="137996" y="7379"/>
                  <a:pt x="139383" y="7579"/>
                  <a:pt x="141121" y="7579"/>
                </a:cubicBezTo>
                <a:lnTo>
                  <a:pt x="142157" y="7579"/>
                </a:lnTo>
                <a:cubicBezTo>
                  <a:pt x="142842" y="7579"/>
                  <a:pt x="143544" y="7379"/>
                  <a:pt x="144412" y="7161"/>
                </a:cubicBezTo>
                <a:cubicBezTo>
                  <a:pt x="145448" y="6961"/>
                  <a:pt x="146300" y="6744"/>
                  <a:pt x="147169" y="6744"/>
                </a:cubicBezTo>
                <a:lnTo>
                  <a:pt x="148205" y="6744"/>
                </a:lnTo>
                <a:cubicBezTo>
                  <a:pt x="150131" y="6744"/>
                  <a:pt x="151668" y="7207"/>
                  <a:pt x="152720" y="7207"/>
                </a:cubicBezTo>
                <a:cubicBezTo>
                  <a:pt x="152901" y="7207"/>
                  <a:pt x="153066" y="7193"/>
                  <a:pt x="153218" y="7161"/>
                </a:cubicBezTo>
                <a:lnTo>
                  <a:pt x="153569" y="7161"/>
                </a:lnTo>
                <a:cubicBezTo>
                  <a:pt x="153809" y="7026"/>
                  <a:pt x="154077" y="6958"/>
                  <a:pt x="154347" y="6958"/>
                </a:cubicBezTo>
                <a:cubicBezTo>
                  <a:pt x="154377" y="6958"/>
                  <a:pt x="154407" y="6959"/>
                  <a:pt x="154438" y="6961"/>
                </a:cubicBezTo>
                <a:cubicBezTo>
                  <a:pt x="154590" y="6897"/>
                  <a:pt x="154727" y="6871"/>
                  <a:pt x="154902" y="6871"/>
                </a:cubicBezTo>
                <a:cubicBezTo>
                  <a:pt x="155320" y="6871"/>
                  <a:pt x="155956" y="7020"/>
                  <a:pt x="157545" y="7161"/>
                </a:cubicBezTo>
                <a:lnTo>
                  <a:pt x="160469" y="7161"/>
                </a:lnTo>
                <a:cubicBezTo>
                  <a:pt x="161160" y="7161"/>
                  <a:pt x="161851" y="7072"/>
                  <a:pt x="162744" y="7072"/>
                </a:cubicBezTo>
                <a:cubicBezTo>
                  <a:pt x="163191" y="7072"/>
                  <a:pt x="163689" y="7095"/>
                  <a:pt x="164262" y="7161"/>
                </a:cubicBezTo>
                <a:lnTo>
                  <a:pt x="170829" y="7161"/>
                </a:lnTo>
                <a:lnTo>
                  <a:pt x="170829" y="4271"/>
                </a:lnTo>
                <a:cubicBezTo>
                  <a:pt x="170219" y="4379"/>
                  <a:pt x="169354" y="4434"/>
                  <a:pt x="168383" y="4434"/>
                </a:cubicBezTo>
                <a:cubicBezTo>
                  <a:pt x="167412" y="4434"/>
                  <a:pt x="166334" y="4379"/>
                  <a:pt x="165298" y="4271"/>
                </a:cubicBezTo>
                <a:cubicBezTo>
                  <a:pt x="164641" y="4183"/>
                  <a:pt x="164092" y="4150"/>
                  <a:pt x="163607" y="4150"/>
                </a:cubicBezTo>
                <a:cubicBezTo>
                  <a:pt x="162280" y="4150"/>
                  <a:pt x="161429" y="4391"/>
                  <a:pt x="160164" y="4391"/>
                </a:cubicBezTo>
                <a:cubicBezTo>
                  <a:pt x="159701" y="4391"/>
                  <a:pt x="159182" y="4359"/>
                  <a:pt x="158565" y="4271"/>
                </a:cubicBezTo>
                <a:cubicBezTo>
                  <a:pt x="157011" y="4062"/>
                  <a:pt x="156405" y="3958"/>
                  <a:pt x="155994" y="3958"/>
                </a:cubicBezTo>
                <a:cubicBezTo>
                  <a:pt x="155582" y="3958"/>
                  <a:pt x="155365" y="4062"/>
                  <a:pt x="154588" y="4271"/>
                </a:cubicBezTo>
                <a:cubicBezTo>
                  <a:pt x="154408" y="4320"/>
                  <a:pt x="154201" y="4340"/>
                  <a:pt x="153969" y="4340"/>
                </a:cubicBezTo>
                <a:cubicBezTo>
                  <a:pt x="152782" y="4340"/>
                  <a:pt x="150943" y="3803"/>
                  <a:pt x="148690" y="3803"/>
                </a:cubicBezTo>
                <a:cubicBezTo>
                  <a:pt x="147632" y="3803"/>
                  <a:pt x="146481" y="3922"/>
                  <a:pt x="145265" y="4271"/>
                </a:cubicBezTo>
                <a:cubicBezTo>
                  <a:pt x="144048" y="4620"/>
                  <a:pt x="142995" y="4739"/>
                  <a:pt x="142005" y="4739"/>
                </a:cubicBezTo>
                <a:cubicBezTo>
                  <a:pt x="139900" y="4739"/>
                  <a:pt x="138082" y="4201"/>
                  <a:pt x="135584" y="4201"/>
                </a:cubicBezTo>
                <a:cubicBezTo>
                  <a:pt x="135097" y="4201"/>
                  <a:pt x="134583" y="4222"/>
                  <a:pt x="134036" y="4271"/>
                </a:cubicBezTo>
                <a:cubicBezTo>
                  <a:pt x="133774" y="4294"/>
                  <a:pt x="133530" y="4305"/>
                  <a:pt x="133303" y="4305"/>
                </a:cubicBezTo>
                <a:cubicBezTo>
                  <a:pt x="129619" y="4305"/>
                  <a:pt x="130368" y="1387"/>
                  <a:pt x="128059" y="1387"/>
                </a:cubicBezTo>
                <a:cubicBezTo>
                  <a:pt x="127983" y="1387"/>
                  <a:pt x="127904" y="1390"/>
                  <a:pt x="127821" y="1397"/>
                </a:cubicBezTo>
                <a:cubicBezTo>
                  <a:pt x="126384" y="1497"/>
                  <a:pt x="124943" y="1547"/>
                  <a:pt x="123502" y="1547"/>
                </a:cubicBezTo>
                <a:cubicBezTo>
                  <a:pt x="122060" y="1547"/>
                  <a:pt x="120619" y="1497"/>
                  <a:pt x="119182" y="1397"/>
                </a:cubicBezTo>
                <a:cubicBezTo>
                  <a:pt x="117424" y="1397"/>
                  <a:pt x="114758" y="1828"/>
                  <a:pt x="112771" y="1828"/>
                </a:cubicBezTo>
                <a:cubicBezTo>
                  <a:pt x="112020" y="1828"/>
                  <a:pt x="111367" y="1767"/>
                  <a:pt x="110895" y="1598"/>
                </a:cubicBezTo>
                <a:cubicBezTo>
                  <a:pt x="110615" y="1477"/>
                  <a:pt x="110284" y="1424"/>
                  <a:pt x="109905" y="1424"/>
                </a:cubicBezTo>
                <a:cubicBezTo>
                  <a:pt x="107705" y="1424"/>
                  <a:pt x="103916" y="3233"/>
                  <a:pt x="99483" y="4288"/>
                </a:cubicBezTo>
                <a:cubicBezTo>
                  <a:pt x="94136" y="5524"/>
                  <a:pt x="92582" y="4906"/>
                  <a:pt x="88255" y="6543"/>
                </a:cubicBezTo>
                <a:cubicBezTo>
                  <a:pt x="85860" y="7462"/>
                  <a:pt x="85064" y="7747"/>
                  <a:pt x="84265" y="7747"/>
                </a:cubicBezTo>
                <a:cubicBezTo>
                  <a:pt x="83626" y="7747"/>
                  <a:pt x="82985" y="7564"/>
                  <a:pt x="81521" y="7379"/>
                </a:cubicBezTo>
                <a:cubicBezTo>
                  <a:pt x="78445" y="7002"/>
                  <a:pt x="71551" y="4252"/>
                  <a:pt x="67859" y="4252"/>
                </a:cubicBezTo>
                <a:cubicBezTo>
                  <a:pt x="67620" y="4252"/>
                  <a:pt x="67395" y="4263"/>
                  <a:pt x="67185" y="4288"/>
                </a:cubicBezTo>
                <a:cubicBezTo>
                  <a:pt x="66078" y="4422"/>
                  <a:pt x="65236" y="4513"/>
                  <a:pt x="64513" y="4513"/>
                </a:cubicBezTo>
                <a:cubicBezTo>
                  <a:pt x="62989" y="4513"/>
                  <a:pt x="61987" y="4108"/>
                  <a:pt x="60118" y="2851"/>
                </a:cubicBezTo>
                <a:cubicBezTo>
                  <a:pt x="58975" y="2086"/>
                  <a:pt x="58362" y="1813"/>
                  <a:pt x="57771" y="1813"/>
                </a:cubicBezTo>
                <a:cubicBezTo>
                  <a:pt x="56927" y="1813"/>
                  <a:pt x="56125" y="2369"/>
                  <a:pt x="53885" y="2851"/>
                </a:cubicBezTo>
                <a:cubicBezTo>
                  <a:pt x="52615" y="3160"/>
                  <a:pt x="51312" y="3314"/>
                  <a:pt x="50007" y="3314"/>
                </a:cubicBezTo>
                <a:cubicBezTo>
                  <a:pt x="48702" y="3314"/>
                  <a:pt x="47394" y="3160"/>
                  <a:pt x="46116" y="2851"/>
                </a:cubicBezTo>
                <a:cubicBezTo>
                  <a:pt x="45088" y="2642"/>
                  <a:pt x="44048" y="2537"/>
                  <a:pt x="43008" y="2537"/>
                </a:cubicBezTo>
                <a:cubicBezTo>
                  <a:pt x="41968" y="2537"/>
                  <a:pt x="40928" y="2642"/>
                  <a:pt x="39900" y="2851"/>
                </a:cubicBezTo>
                <a:cubicBezTo>
                  <a:pt x="38731" y="3060"/>
                  <a:pt x="37544" y="3164"/>
                  <a:pt x="36358" y="3164"/>
                </a:cubicBezTo>
                <a:cubicBezTo>
                  <a:pt x="35172" y="3164"/>
                  <a:pt x="33985" y="3060"/>
                  <a:pt x="32816" y="2851"/>
                </a:cubicBezTo>
                <a:cubicBezTo>
                  <a:pt x="32544" y="2829"/>
                  <a:pt x="32298" y="2820"/>
                  <a:pt x="32075" y="2820"/>
                </a:cubicBezTo>
                <a:cubicBezTo>
                  <a:pt x="30698" y="2820"/>
                  <a:pt x="30160" y="3171"/>
                  <a:pt x="29328" y="3171"/>
                </a:cubicBezTo>
                <a:cubicBezTo>
                  <a:pt x="28929" y="3171"/>
                  <a:pt x="28463" y="3090"/>
                  <a:pt x="27803" y="2851"/>
                </a:cubicBezTo>
                <a:cubicBezTo>
                  <a:pt x="24762" y="2232"/>
                  <a:pt x="21755" y="1414"/>
                  <a:pt x="18831" y="378"/>
                </a:cubicBezTo>
                <a:cubicBezTo>
                  <a:pt x="18217" y="111"/>
                  <a:pt x="17752" y="0"/>
                  <a:pt x="17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1440000" y="3660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2" hasCustomPrompt="1"/>
          </p:nvPr>
        </p:nvSpPr>
        <p:spPr>
          <a:xfrm>
            <a:off x="1440000" y="25464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1"/>
          </p:nvPr>
        </p:nvSpPr>
        <p:spPr>
          <a:xfrm>
            <a:off x="1440000" y="45062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3"/>
          </p:nvPr>
        </p:nvSpPr>
        <p:spPr>
          <a:xfrm>
            <a:off x="6757450" y="3660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4" hasCustomPrompt="1"/>
          </p:nvPr>
        </p:nvSpPr>
        <p:spPr>
          <a:xfrm>
            <a:off x="6757450" y="25464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5"/>
          </p:nvPr>
        </p:nvSpPr>
        <p:spPr>
          <a:xfrm>
            <a:off x="6757450" y="45062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6"/>
          </p:nvPr>
        </p:nvSpPr>
        <p:spPr>
          <a:xfrm>
            <a:off x="6757450" y="72387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7" hasCustomPrompt="1"/>
          </p:nvPr>
        </p:nvSpPr>
        <p:spPr>
          <a:xfrm>
            <a:off x="6757450" y="61252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8"/>
          </p:nvPr>
        </p:nvSpPr>
        <p:spPr>
          <a:xfrm>
            <a:off x="6757450" y="80850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/>
          </p:nvPr>
        </p:nvSpPr>
        <p:spPr>
          <a:xfrm>
            <a:off x="12125050" y="72387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3" hasCustomPrompt="1"/>
          </p:nvPr>
        </p:nvSpPr>
        <p:spPr>
          <a:xfrm>
            <a:off x="12125050" y="61252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4"/>
          </p:nvPr>
        </p:nvSpPr>
        <p:spPr>
          <a:xfrm>
            <a:off x="12125050" y="80850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>
            <a:off x="15088556" y="7316356"/>
            <a:ext cx="2810936" cy="2812736"/>
            <a:chOff x="7544278" y="3658178"/>
            <a:chExt cx="1405468" cy="1406368"/>
          </a:xfrm>
        </p:grpSpPr>
        <p:grpSp>
          <p:nvGrpSpPr>
            <p:cNvPr id="380" name="Google Shape;380;p13"/>
            <p:cNvGrpSpPr/>
            <p:nvPr/>
          </p:nvGrpSpPr>
          <p:grpSpPr>
            <a:xfrm>
              <a:off x="7544278" y="4762502"/>
              <a:ext cx="1238942" cy="302044"/>
              <a:chOff x="2955191" y="2582652"/>
              <a:chExt cx="1238942" cy="302044"/>
            </a:xfrm>
          </p:grpSpPr>
          <p:sp>
            <p:nvSpPr>
              <p:cNvPr id="381" name="Google Shape;38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p13"/>
            <p:cNvGrpSpPr/>
            <p:nvPr/>
          </p:nvGrpSpPr>
          <p:grpSpPr>
            <a:xfrm rot="-5400000" flipH="1">
              <a:off x="8179253" y="4126627"/>
              <a:ext cx="1238942" cy="302044"/>
              <a:chOff x="2955191" y="2582652"/>
              <a:chExt cx="1238942" cy="302044"/>
            </a:xfrm>
          </p:grpSpPr>
          <p:sp>
            <p:nvSpPr>
              <p:cNvPr id="391" name="Google Shape;39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00" name="Google Shape;400;p13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02" name="Google Shape;4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43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 txBox="1">
            <a:spLocks noGrp="1"/>
          </p:cNvSpPr>
          <p:nvPr>
            <p:ph type="subTitle" idx="1"/>
          </p:nvPr>
        </p:nvSpPr>
        <p:spPr>
          <a:xfrm>
            <a:off x="3665700" y="2921350"/>
            <a:ext cx="10956600" cy="3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6076989" y="5931189"/>
            <a:ext cx="6458262" cy="1891862"/>
            <a:chOff x="3038494" y="3117994"/>
            <a:chExt cx="3229131" cy="945931"/>
          </a:xfrm>
        </p:grpSpPr>
        <p:sp>
          <p:nvSpPr>
            <p:cNvPr id="406" name="Google Shape;406;p14"/>
            <p:cNvSpPr/>
            <p:nvPr/>
          </p:nvSpPr>
          <p:spPr>
            <a:xfrm rot="-10675408" flipH="1">
              <a:off x="3126385" y="3173294"/>
              <a:ext cx="3087237" cy="835333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-10675408" flipH="1">
              <a:off x="3126749" y="3190251"/>
              <a:ext cx="3078328" cy="787971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rot="124416" flipH="1">
              <a:off x="3054787" y="3248674"/>
              <a:ext cx="174114" cy="59130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rot="124729" flipH="1">
              <a:off x="6108656" y="3275295"/>
              <a:ext cx="150002" cy="327505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410" name="Google Shape;410;p14"/>
          <p:cNvSpPr txBox="1">
            <a:spLocks noGrp="1"/>
          </p:cNvSpPr>
          <p:nvPr>
            <p:ph type="title"/>
          </p:nvPr>
        </p:nvSpPr>
        <p:spPr>
          <a:xfrm>
            <a:off x="6103200" y="6287550"/>
            <a:ext cx="6081600" cy="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9pPr>
          </a:lstStyle>
          <a:p>
            <a:endParaRPr/>
          </a:p>
        </p:txBody>
      </p:sp>
      <p:sp>
        <p:nvSpPr>
          <p:cNvPr id="411" name="Google Shape;411;p14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3" name="Google Shape;413;p14"/>
          <p:cNvGrpSpPr/>
          <p:nvPr/>
        </p:nvGrpSpPr>
        <p:grpSpPr>
          <a:xfrm>
            <a:off x="8123200" y="-609614"/>
            <a:ext cx="10351468" cy="2854864"/>
            <a:chOff x="4061600" y="-304807"/>
            <a:chExt cx="5175734" cy="1427432"/>
          </a:xfrm>
        </p:grpSpPr>
        <p:sp>
          <p:nvSpPr>
            <p:cNvPr id="414" name="Google Shape;414;p14"/>
            <p:cNvSpPr/>
            <p:nvPr/>
          </p:nvSpPr>
          <p:spPr>
            <a:xfrm>
              <a:off x="4061622" y="-24200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4061622" y="-304807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4061600" y="-295400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17" name="Google Shape;4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73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5"/>
          <p:cNvGrpSpPr/>
          <p:nvPr/>
        </p:nvGrpSpPr>
        <p:grpSpPr>
          <a:xfrm>
            <a:off x="12604890" y="-125740"/>
            <a:ext cx="5775736" cy="2023536"/>
            <a:chOff x="6302445" y="-62870"/>
            <a:chExt cx="2887868" cy="1011768"/>
          </a:xfrm>
        </p:grpSpPr>
        <p:sp>
          <p:nvSpPr>
            <p:cNvPr id="420" name="Google Shape;420;p15"/>
            <p:cNvSpPr/>
            <p:nvPr/>
          </p:nvSpPr>
          <p:spPr>
            <a:xfrm rot="10800000">
              <a:off x="6302445" y="-62870"/>
              <a:ext cx="2887868" cy="1011768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 rot="10800000">
              <a:off x="6302445" y="-62870"/>
              <a:ext cx="2887868" cy="93819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2" name="Google Shape;422;p15"/>
          <p:cNvGrpSpPr/>
          <p:nvPr/>
        </p:nvGrpSpPr>
        <p:grpSpPr>
          <a:xfrm>
            <a:off x="-1121254" y="803700"/>
            <a:ext cx="8062832" cy="1146340"/>
            <a:chOff x="-560627" y="401850"/>
            <a:chExt cx="4031416" cy="573170"/>
          </a:xfrm>
        </p:grpSpPr>
        <p:sp>
          <p:nvSpPr>
            <p:cNvPr id="423" name="Google Shape;423;p15"/>
            <p:cNvSpPr/>
            <p:nvPr/>
          </p:nvSpPr>
          <p:spPr>
            <a:xfrm rot="5400000">
              <a:off x="26833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 rot="5400000">
              <a:off x="26175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-560627" y="402321"/>
              <a:ext cx="3433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27" name="Google Shape;4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653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6"/>
          <p:cNvGrpSpPr/>
          <p:nvPr/>
        </p:nvGrpSpPr>
        <p:grpSpPr>
          <a:xfrm>
            <a:off x="-310600" y="9610101"/>
            <a:ext cx="18860800" cy="871162"/>
            <a:chOff x="-155300" y="4805050"/>
            <a:chExt cx="9430400" cy="435581"/>
          </a:xfrm>
        </p:grpSpPr>
        <p:sp>
          <p:nvSpPr>
            <p:cNvPr id="430" name="Google Shape;430;p16"/>
            <p:cNvSpPr/>
            <p:nvPr/>
          </p:nvSpPr>
          <p:spPr>
            <a:xfrm>
              <a:off x="4068975" y="4805050"/>
              <a:ext cx="5206125" cy="435581"/>
            </a:xfrm>
            <a:custGeom>
              <a:avLst/>
              <a:gdLst/>
              <a:ahLst/>
              <a:cxnLst/>
              <a:rect l="l" t="t" r="r" b="b"/>
              <a:pathLst>
                <a:path w="208245" h="27139" extrusionOk="0">
                  <a:moveTo>
                    <a:pt x="204882" y="18303"/>
                  </a:moveTo>
                  <a:lnTo>
                    <a:pt x="207164" y="14940"/>
                  </a:lnTo>
                  <a:lnTo>
                    <a:pt x="207415" y="11873"/>
                  </a:lnTo>
                  <a:lnTo>
                    <a:pt x="208245" y="4407"/>
                  </a:lnTo>
                  <a:lnTo>
                    <a:pt x="206709" y="1408"/>
                  </a:lnTo>
                  <a:lnTo>
                    <a:pt x="160214" y="1157"/>
                  </a:lnTo>
                  <a:lnTo>
                    <a:pt x="153325" y="3410"/>
                  </a:lnTo>
                  <a:lnTo>
                    <a:pt x="143240" y="2660"/>
                  </a:lnTo>
                  <a:lnTo>
                    <a:pt x="125280" y="8666"/>
                  </a:lnTo>
                  <a:lnTo>
                    <a:pt x="115194" y="4161"/>
                  </a:lnTo>
                  <a:lnTo>
                    <a:pt x="104370" y="4411"/>
                  </a:lnTo>
                  <a:lnTo>
                    <a:pt x="96482" y="4148"/>
                  </a:lnTo>
                  <a:lnTo>
                    <a:pt x="86942" y="0"/>
                  </a:lnTo>
                  <a:lnTo>
                    <a:pt x="75340" y="2409"/>
                  </a:lnTo>
                  <a:lnTo>
                    <a:pt x="63040" y="2409"/>
                  </a:lnTo>
                  <a:lnTo>
                    <a:pt x="56891" y="4912"/>
                  </a:lnTo>
                  <a:lnTo>
                    <a:pt x="51478" y="4161"/>
                  </a:lnTo>
                  <a:lnTo>
                    <a:pt x="36471" y="657"/>
                  </a:lnTo>
                  <a:lnTo>
                    <a:pt x="9164" y="907"/>
                  </a:lnTo>
                  <a:lnTo>
                    <a:pt x="0" y="2881"/>
                  </a:lnTo>
                  <a:lnTo>
                    <a:pt x="664" y="21746"/>
                  </a:lnTo>
                  <a:lnTo>
                    <a:pt x="8545" y="22161"/>
                  </a:lnTo>
                  <a:lnTo>
                    <a:pt x="17671" y="23820"/>
                  </a:lnTo>
                  <a:lnTo>
                    <a:pt x="26796" y="23820"/>
                  </a:lnTo>
                  <a:lnTo>
                    <a:pt x="38825" y="24650"/>
                  </a:lnTo>
                  <a:lnTo>
                    <a:pt x="51269" y="25894"/>
                  </a:lnTo>
                  <a:lnTo>
                    <a:pt x="62884" y="26309"/>
                  </a:lnTo>
                  <a:lnTo>
                    <a:pt x="74913" y="25894"/>
                  </a:lnTo>
                  <a:lnTo>
                    <a:pt x="84038" y="27139"/>
                  </a:lnTo>
                  <a:lnTo>
                    <a:pt x="90675" y="25894"/>
                  </a:lnTo>
                  <a:lnTo>
                    <a:pt x="99386" y="25894"/>
                  </a:lnTo>
                  <a:lnTo>
                    <a:pt x="113074" y="25568"/>
                  </a:lnTo>
                  <a:lnTo>
                    <a:pt x="125518" y="24738"/>
                  </a:lnTo>
                  <a:lnTo>
                    <a:pt x="133399" y="24412"/>
                  </a:lnTo>
                  <a:lnTo>
                    <a:pt x="145014" y="24412"/>
                  </a:lnTo>
                  <a:lnTo>
                    <a:pt x="154365" y="23324"/>
                  </a:lnTo>
                  <a:lnTo>
                    <a:pt x="165979" y="22910"/>
                  </a:lnTo>
                  <a:lnTo>
                    <a:pt x="180290" y="24776"/>
                  </a:lnTo>
                  <a:lnTo>
                    <a:pt x="195015" y="22495"/>
                  </a:lnTo>
                  <a:lnTo>
                    <a:pt x="201859" y="23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1" name="Google Shape;431;p16"/>
            <p:cNvSpPr/>
            <p:nvPr/>
          </p:nvSpPr>
          <p:spPr>
            <a:xfrm>
              <a:off x="-155300" y="4805050"/>
              <a:ext cx="4285800" cy="435581"/>
            </a:xfrm>
            <a:custGeom>
              <a:avLst/>
              <a:gdLst/>
              <a:ahLst/>
              <a:cxnLst/>
              <a:rect l="l" t="t" r="r" b="b"/>
              <a:pathLst>
                <a:path w="171432" h="27139" extrusionOk="0">
                  <a:moveTo>
                    <a:pt x="256" y="402"/>
                  </a:moveTo>
                  <a:lnTo>
                    <a:pt x="0" y="820"/>
                  </a:lnTo>
                  <a:lnTo>
                    <a:pt x="2074" y="2982"/>
                  </a:lnTo>
                  <a:lnTo>
                    <a:pt x="2074" y="167"/>
                  </a:lnTo>
                  <a:lnTo>
                    <a:pt x="3150" y="1408"/>
                  </a:lnTo>
                  <a:lnTo>
                    <a:pt x="41002" y="1157"/>
                  </a:lnTo>
                  <a:lnTo>
                    <a:pt x="46610" y="3410"/>
                  </a:lnTo>
                  <a:lnTo>
                    <a:pt x="54820" y="2660"/>
                  </a:lnTo>
                  <a:lnTo>
                    <a:pt x="69442" y="8666"/>
                  </a:lnTo>
                  <a:lnTo>
                    <a:pt x="77653" y="4161"/>
                  </a:lnTo>
                  <a:lnTo>
                    <a:pt x="86464" y="4411"/>
                  </a:lnTo>
                  <a:lnTo>
                    <a:pt x="92886" y="4148"/>
                  </a:lnTo>
                  <a:lnTo>
                    <a:pt x="100653" y="0"/>
                  </a:lnTo>
                  <a:lnTo>
                    <a:pt x="110098" y="2409"/>
                  </a:lnTo>
                  <a:lnTo>
                    <a:pt x="120111" y="2409"/>
                  </a:lnTo>
                  <a:lnTo>
                    <a:pt x="125117" y="4912"/>
                  </a:lnTo>
                  <a:lnTo>
                    <a:pt x="129524" y="4161"/>
                  </a:lnTo>
                  <a:lnTo>
                    <a:pt x="141741" y="657"/>
                  </a:lnTo>
                  <a:lnTo>
                    <a:pt x="163972" y="907"/>
                  </a:lnTo>
                  <a:lnTo>
                    <a:pt x="171432" y="2881"/>
                  </a:lnTo>
                  <a:lnTo>
                    <a:pt x="170891" y="21746"/>
                  </a:lnTo>
                  <a:lnTo>
                    <a:pt x="164476" y="22161"/>
                  </a:lnTo>
                  <a:lnTo>
                    <a:pt x="157046" y="23820"/>
                  </a:lnTo>
                  <a:lnTo>
                    <a:pt x="149617" y="23820"/>
                  </a:lnTo>
                  <a:lnTo>
                    <a:pt x="139825" y="24650"/>
                  </a:lnTo>
                  <a:lnTo>
                    <a:pt x="129694" y="25894"/>
                  </a:lnTo>
                  <a:lnTo>
                    <a:pt x="120238" y="26309"/>
                  </a:lnTo>
                  <a:lnTo>
                    <a:pt x="110445" y="25894"/>
                  </a:lnTo>
                  <a:lnTo>
                    <a:pt x="103017" y="27139"/>
                  </a:lnTo>
                  <a:lnTo>
                    <a:pt x="97613" y="25894"/>
                  </a:lnTo>
                  <a:lnTo>
                    <a:pt x="90522" y="25894"/>
                  </a:lnTo>
                  <a:lnTo>
                    <a:pt x="79378" y="25568"/>
                  </a:lnTo>
                  <a:lnTo>
                    <a:pt x="69248" y="24738"/>
                  </a:lnTo>
                  <a:lnTo>
                    <a:pt x="62832" y="24412"/>
                  </a:lnTo>
                  <a:lnTo>
                    <a:pt x="53376" y="24412"/>
                  </a:lnTo>
                  <a:lnTo>
                    <a:pt x="45272" y="25656"/>
                  </a:lnTo>
                  <a:lnTo>
                    <a:pt x="36492" y="26071"/>
                  </a:lnTo>
                  <a:lnTo>
                    <a:pt x="25010" y="26900"/>
                  </a:lnTo>
                  <a:lnTo>
                    <a:pt x="12516" y="26486"/>
                  </a:lnTo>
                  <a:lnTo>
                    <a:pt x="4563" y="26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2" name="Google Shape;432;p16"/>
            <p:cNvSpPr/>
            <p:nvPr/>
          </p:nvSpPr>
          <p:spPr>
            <a:xfrm>
              <a:off x="-103400" y="4808070"/>
              <a:ext cx="9291500" cy="136489"/>
            </a:xfrm>
            <a:custGeom>
              <a:avLst/>
              <a:gdLst/>
              <a:ahLst/>
              <a:cxnLst/>
              <a:rect l="l" t="t" r="r" b="b"/>
              <a:pathLst>
                <a:path w="371660" h="8504" extrusionOk="0">
                  <a:moveTo>
                    <a:pt x="0" y="622"/>
                  </a:moveTo>
                  <a:cubicBezTo>
                    <a:pt x="4839" y="553"/>
                    <a:pt x="21431" y="-414"/>
                    <a:pt x="29036" y="208"/>
                  </a:cubicBezTo>
                  <a:cubicBezTo>
                    <a:pt x="36641" y="830"/>
                    <a:pt x="41757" y="3872"/>
                    <a:pt x="45628" y="4356"/>
                  </a:cubicBezTo>
                  <a:cubicBezTo>
                    <a:pt x="49500" y="4840"/>
                    <a:pt x="49016" y="2489"/>
                    <a:pt x="52265" y="3111"/>
                  </a:cubicBezTo>
                  <a:cubicBezTo>
                    <a:pt x="55514" y="3733"/>
                    <a:pt x="61322" y="7951"/>
                    <a:pt x="65124" y="8089"/>
                  </a:cubicBezTo>
                  <a:cubicBezTo>
                    <a:pt x="68926" y="8227"/>
                    <a:pt x="70793" y="4425"/>
                    <a:pt x="75079" y="3941"/>
                  </a:cubicBezTo>
                  <a:cubicBezTo>
                    <a:pt x="79365" y="3457"/>
                    <a:pt x="87039" y="5738"/>
                    <a:pt x="90841" y="5185"/>
                  </a:cubicBezTo>
                  <a:cubicBezTo>
                    <a:pt x="94643" y="4632"/>
                    <a:pt x="95128" y="1106"/>
                    <a:pt x="97893" y="622"/>
                  </a:cubicBezTo>
                  <a:cubicBezTo>
                    <a:pt x="100658" y="138"/>
                    <a:pt x="104046" y="2213"/>
                    <a:pt x="107433" y="2282"/>
                  </a:cubicBezTo>
                  <a:cubicBezTo>
                    <a:pt x="110821" y="2351"/>
                    <a:pt x="115107" y="622"/>
                    <a:pt x="118218" y="1037"/>
                  </a:cubicBezTo>
                  <a:cubicBezTo>
                    <a:pt x="121329" y="1452"/>
                    <a:pt x="122712" y="4632"/>
                    <a:pt x="126099" y="4770"/>
                  </a:cubicBezTo>
                  <a:cubicBezTo>
                    <a:pt x="129487" y="4908"/>
                    <a:pt x="132390" y="2489"/>
                    <a:pt x="138543" y="1867"/>
                  </a:cubicBezTo>
                  <a:cubicBezTo>
                    <a:pt x="144696" y="1245"/>
                    <a:pt x="158108" y="761"/>
                    <a:pt x="163016" y="1037"/>
                  </a:cubicBezTo>
                  <a:cubicBezTo>
                    <a:pt x="167925" y="1314"/>
                    <a:pt x="165574" y="3388"/>
                    <a:pt x="167994" y="3526"/>
                  </a:cubicBezTo>
                  <a:cubicBezTo>
                    <a:pt x="170414" y="3664"/>
                    <a:pt x="172004" y="2282"/>
                    <a:pt x="177534" y="1867"/>
                  </a:cubicBezTo>
                  <a:cubicBezTo>
                    <a:pt x="183065" y="1452"/>
                    <a:pt x="193642" y="484"/>
                    <a:pt x="201177" y="1037"/>
                  </a:cubicBezTo>
                  <a:cubicBezTo>
                    <a:pt x="208713" y="1590"/>
                    <a:pt x="217700" y="5254"/>
                    <a:pt x="222747" y="5185"/>
                  </a:cubicBezTo>
                  <a:cubicBezTo>
                    <a:pt x="227794" y="5116"/>
                    <a:pt x="228071" y="968"/>
                    <a:pt x="231458" y="622"/>
                  </a:cubicBezTo>
                  <a:cubicBezTo>
                    <a:pt x="234846" y="276"/>
                    <a:pt x="239408" y="3111"/>
                    <a:pt x="243072" y="3111"/>
                  </a:cubicBezTo>
                  <a:cubicBezTo>
                    <a:pt x="246736" y="3111"/>
                    <a:pt x="250331" y="553"/>
                    <a:pt x="253442" y="622"/>
                  </a:cubicBezTo>
                  <a:cubicBezTo>
                    <a:pt x="256553" y="691"/>
                    <a:pt x="257314" y="3042"/>
                    <a:pt x="261738" y="3526"/>
                  </a:cubicBezTo>
                  <a:cubicBezTo>
                    <a:pt x="266163" y="4010"/>
                    <a:pt x="275011" y="2696"/>
                    <a:pt x="279989" y="3526"/>
                  </a:cubicBezTo>
                  <a:cubicBezTo>
                    <a:pt x="284967" y="4356"/>
                    <a:pt x="286626" y="8504"/>
                    <a:pt x="291604" y="8504"/>
                  </a:cubicBezTo>
                  <a:cubicBezTo>
                    <a:pt x="296582" y="8504"/>
                    <a:pt x="305154" y="4356"/>
                    <a:pt x="309855" y="3526"/>
                  </a:cubicBezTo>
                  <a:cubicBezTo>
                    <a:pt x="314556" y="2696"/>
                    <a:pt x="316630" y="4010"/>
                    <a:pt x="319810" y="3526"/>
                  </a:cubicBezTo>
                  <a:cubicBezTo>
                    <a:pt x="322990" y="3042"/>
                    <a:pt x="320293" y="760"/>
                    <a:pt x="328935" y="622"/>
                  </a:cubicBezTo>
                  <a:cubicBezTo>
                    <a:pt x="337577" y="484"/>
                    <a:pt x="364539" y="2350"/>
                    <a:pt x="371660" y="2696"/>
                  </a:cubicBez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16"/>
          <p:cNvGrpSpPr/>
          <p:nvPr/>
        </p:nvGrpSpPr>
        <p:grpSpPr>
          <a:xfrm>
            <a:off x="954597" y="890051"/>
            <a:ext cx="5061598" cy="1044762"/>
            <a:chOff x="477298" y="445025"/>
            <a:chExt cx="2530799" cy="522381"/>
          </a:xfrm>
        </p:grpSpPr>
        <p:sp>
          <p:nvSpPr>
            <p:cNvPr id="434" name="Google Shape;434;p16"/>
            <p:cNvSpPr/>
            <p:nvPr/>
          </p:nvSpPr>
          <p:spPr>
            <a:xfrm rot="5400000">
              <a:off x="803344" y="118979"/>
              <a:ext cx="521558" cy="1173650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 rot="5400000">
              <a:off x="951600" y="137179"/>
              <a:ext cx="520707" cy="113727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941600" y="445407"/>
              <a:ext cx="17292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 rot="5400000">
              <a:off x="2159725" y="119033"/>
              <a:ext cx="522000" cy="1174746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 rot="5400000">
              <a:off x="2044417" y="136815"/>
              <a:ext cx="521148" cy="1138332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1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40" name="Google Shape;44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17"/>
          <p:cNvGrpSpPr/>
          <p:nvPr/>
        </p:nvGrpSpPr>
        <p:grpSpPr>
          <a:xfrm>
            <a:off x="-1121254" y="803700"/>
            <a:ext cx="8062832" cy="1146340"/>
            <a:chOff x="-560627" y="401850"/>
            <a:chExt cx="4031416" cy="573170"/>
          </a:xfrm>
        </p:grpSpPr>
        <p:sp>
          <p:nvSpPr>
            <p:cNvPr id="443" name="Google Shape;443;p17"/>
            <p:cNvSpPr/>
            <p:nvPr/>
          </p:nvSpPr>
          <p:spPr>
            <a:xfrm rot="5400000">
              <a:off x="26833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 rot="5400000">
              <a:off x="26175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-560627" y="402321"/>
              <a:ext cx="3433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7"/>
          <p:cNvGrpSpPr/>
          <p:nvPr/>
        </p:nvGrpSpPr>
        <p:grpSpPr>
          <a:xfrm>
            <a:off x="0" y="-301899"/>
            <a:ext cx="18860800" cy="871162"/>
            <a:chOff x="0" y="-150950"/>
            <a:chExt cx="9430400" cy="435581"/>
          </a:xfrm>
        </p:grpSpPr>
        <p:sp>
          <p:nvSpPr>
            <p:cNvPr id="448" name="Google Shape;448;p17"/>
            <p:cNvSpPr/>
            <p:nvPr/>
          </p:nvSpPr>
          <p:spPr>
            <a:xfrm rot="10800000">
              <a:off x="0" y="-150950"/>
              <a:ext cx="5206125" cy="435581"/>
            </a:xfrm>
            <a:custGeom>
              <a:avLst/>
              <a:gdLst/>
              <a:ahLst/>
              <a:cxnLst/>
              <a:rect l="l" t="t" r="r" b="b"/>
              <a:pathLst>
                <a:path w="208245" h="27139" extrusionOk="0">
                  <a:moveTo>
                    <a:pt x="204882" y="18303"/>
                  </a:moveTo>
                  <a:lnTo>
                    <a:pt x="207164" y="14940"/>
                  </a:lnTo>
                  <a:lnTo>
                    <a:pt x="207415" y="11873"/>
                  </a:lnTo>
                  <a:lnTo>
                    <a:pt x="208245" y="4407"/>
                  </a:lnTo>
                  <a:lnTo>
                    <a:pt x="206709" y="1408"/>
                  </a:lnTo>
                  <a:lnTo>
                    <a:pt x="160214" y="1157"/>
                  </a:lnTo>
                  <a:lnTo>
                    <a:pt x="153325" y="3410"/>
                  </a:lnTo>
                  <a:lnTo>
                    <a:pt x="143240" y="2660"/>
                  </a:lnTo>
                  <a:lnTo>
                    <a:pt x="125280" y="8666"/>
                  </a:lnTo>
                  <a:lnTo>
                    <a:pt x="115194" y="4161"/>
                  </a:lnTo>
                  <a:lnTo>
                    <a:pt x="104370" y="4411"/>
                  </a:lnTo>
                  <a:lnTo>
                    <a:pt x="96482" y="4148"/>
                  </a:lnTo>
                  <a:lnTo>
                    <a:pt x="86942" y="0"/>
                  </a:lnTo>
                  <a:lnTo>
                    <a:pt x="75340" y="2409"/>
                  </a:lnTo>
                  <a:lnTo>
                    <a:pt x="63040" y="2409"/>
                  </a:lnTo>
                  <a:lnTo>
                    <a:pt x="56891" y="4912"/>
                  </a:lnTo>
                  <a:lnTo>
                    <a:pt x="51478" y="4161"/>
                  </a:lnTo>
                  <a:lnTo>
                    <a:pt x="36471" y="657"/>
                  </a:lnTo>
                  <a:lnTo>
                    <a:pt x="9164" y="907"/>
                  </a:lnTo>
                  <a:lnTo>
                    <a:pt x="0" y="2881"/>
                  </a:lnTo>
                  <a:lnTo>
                    <a:pt x="664" y="21746"/>
                  </a:lnTo>
                  <a:lnTo>
                    <a:pt x="8545" y="22161"/>
                  </a:lnTo>
                  <a:lnTo>
                    <a:pt x="17671" y="23820"/>
                  </a:lnTo>
                  <a:lnTo>
                    <a:pt x="26796" y="23820"/>
                  </a:lnTo>
                  <a:lnTo>
                    <a:pt x="38825" y="24650"/>
                  </a:lnTo>
                  <a:lnTo>
                    <a:pt x="51269" y="25894"/>
                  </a:lnTo>
                  <a:lnTo>
                    <a:pt x="62884" y="26309"/>
                  </a:lnTo>
                  <a:lnTo>
                    <a:pt x="74913" y="25894"/>
                  </a:lnTo>
                  <a:lnTo>
                    <a:pt x="84038" y="27139"/>
                  </a:lnTo>
                  <a:lnTo>
                    <a:pt x="90675" y="25894"/>
                  </a:lnTo>
                  <a:lnTo>
                    <a:pt x="99386" y="25894"/>
                  </a:lnTo>
                  <a:lnTo>
                    <a:pt x="113074" y="25568"/>
                  </a:lnTo>
                  <a:lnTo>
                    <a:pt x="125518" y="24738"/>
                  </a:lnTo>
                  <a:lnTo>
                    <a:pt x="133399" y="24412"/>
                  </a:lnTo>
                  <a:lnTo>
                    <a:pt x="145014" y="24412"/>
                  </a:lnTo>
                  <a:lnTo>
                    <a:pt x="154365" y="23324"/>
                  </a:lnTo>
                  <a:lnTo>
                    <a:pt x="165979" y="22910"/>
                  </a:lnTo>
                  <a:lnTo>
                    <a:pt x="180290" y="24776"/>
                  </a:lnTo>
                  <a:lnTo>
                    <a:pt x="195015" y="22495"/>
                  </a:lnTo>
                  <a:lnTo>
                    <a:pt x="201859" y="23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9" name="Google Shape;449;p17"/>
            <p:cNvSpPr/>
            <p:nvPr/>
          </p:nvSpPr>
          <p:spPr>
            <a:xfrm rot="10800000">
              <a:off x="5144600" y="-150950"/>
              <a:ext cx="4285800" cy="435581"/>
            </a:xfrm>
            <a:custGeom>
              <a:avLst/>
              <a:gdLst/>
              <a:ahLst/>
              <a:cxnLst/>
              <a:rect l="l" t="t" r="r" b="b"/>
              <a:pathLst>
                <a:path w="171432" h="27139" extrusionOk="0">
                  <a:moveTo>
                    <a:pt x="256" y="402"/>
                  </a:moveTo>
                  <a:lnTo>
                    <a:pt x="0" y="820"/>
                  </a:lnTo>
                  <a:lnTo>
                    <a:pt x="2074" y="2982"/>
                  </a:lnTo>
                  <a:lnTo>
                    <a:pt x="2074" y="167"/>
                  </a:lnTo>
                  <a:lnTo>
                    <a:pt x="3150" y="1408"/>
                  </a:lnTo>
                  <a:lnTo>
                    <a:pt x="41002" y="1157"/>
                  </a:lnTo>
                  <a:lnTo>
                    <a:pt x="46610" y="3410"/>
                  </a:lnTo>
                  <a:lnTo>
                    <a:pt x="54820" y="2660"/>
                  </a:lnTo>
                  <a:lnTo>
                    <a:pt x="69442" y="8666"/>
                  </a:lnTo>
                  <a:lnTo>
                    <a:pt x="77653" y="4161"/>
                  </a:lnTo>
                  <a:lnTo>
                    <a:pt x="86464" y="4411"/>
                  </a:lnTo>
                  <a:lnTo>
                    <a:pt x="92886" y="4148"/>
                  </a:lnTo>
                  <a:lnTo>
                    <a:pt x="100653" y="0"/>
                  </a:lnTo>
                  <a:lnTo>
                    <a:pt x="110098" y="2409"/>
                  </a:lnTo>
                  <a:lnTo>
                    <a:pt x="120111" y="2409"/>
                  </a:lnTo>
                  <a:lnTo>
                    <a:pt x="125117" y="4912"/>
                  </a:lnTo>
                  <a:lnTo>
                    <a:pt x="129524" y="4161"/>
                  </a:lnTo>
                  <a:lnTo>
                    <a:pt x="141741" y="657"/>
                  </a:lnTo>
                  <a:lnTo>
                    <a:pt x="163972" y="907"/>
                  </a:lnTo>
                  <a:lnTo>
                    <a:pt x="171432" y="2881"/>
                  </a:lnTo>
                  <a:lnTo>
                    <a:pt x="170891" y="21746"/>
                  </a:lnTo>
                  <a:lnTo>
                    <a:pt x="164476" y="22161"/>
                  </a:lnTo>
                  <a:lnTo>
                    <a:pt x="157046" y="23820"/>
                  </a:lnTo>
                  <a:lnTo>
                    <a:pt x="149617" y="23820"/>
                  </a:lnTo>
                  <a:lnTo>
                    <a:pt x="139825" y="24650"/>
                  </a:lnTo>
                  <a:lnTo>
                    <a:pt x="129694" y="25894"/>
                  </a:lnTo>
                  <a:lnTo>
                    <a:pt x="120238" y="26309"/>
                  </a:lnTo>
                  <a:lnTo>
                    <a:pt x="110445" y="25894"/>
                  </a:lnTo>
                  <a:lnTo>
                    <a:pt x="103017" y="27139"/>
                  </a:lnTo>
                  <a:lnTo>
                    <a:pt x="97613" y="25894"/>
                  </a:lnTo>
                  <a:lnTo>
                    <a:pt x="90522" y="25894"/>
                  </a:lnTo>
                  <a:lnTo>
                    <a:pt x="79378" y="25568"/>
                  </a:lnTo>
                  <a:lnTo>
                    <a:pt x="69248" y="24738"/>
                  </a:lnTo>
                  <a:lnTo>
                    <a:pt x="62832" y="24412"/>
                  </a:lnTo>
                  <a:lnTo>
                    <a:pt x="53376" y="24412"/>
                  </a:lnTo>
                  <a:lnTo>
                    <a:pt x="45272" y="25656"/>
                  </a:lnTo>
                  <a:lnTo>
                    <a:pt x="36492" y="26071"/>
                  </a:lnTo>
                  <a:lnTo>
                    <a:pt x="25010" y="26900"/>
                  </a:lnTo>
                  <a:lnTo>
                    <a:pt x="12516" y="26486"/>
                  </a:lnTo>
                  <a:lnTo>
                    <a:pt x="4563" y="26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50" name="Google Shape;450;p17"/>
            <p:cNvSpPr/>
            <p:nvPr/>
          </p:nvSpPr>
          <p:spPr>
            <a:xfrm rot="10800000">
              <a:off x="87000" y="145122"/>
              <a:ext cx="9291500" cy="136489"/>
            </a:xfrm>
            <a:custGeom>
              <a:avLst/>
              <a:gdLst/>
              <a:ahLst/>
              <a:cxnLst/>
              <a:rect l="l" t="t" r="r" b="b"/>
              <a:pathLst>
                <a:path w="371660" h="8504" extrusionOk="0">
                  <a:moveTo>
                    <a:pt x="0" y="622"/>
                  </a:moveTo>
                  <a:cubicBezTo>
                    <a:pt x="4839" y="553"/>
                    <a:pt x="21431" y="-414"/>
                    <a:pt x="29036" y="208"/>
                  </a:cubicBezTo>
                  <a:cubicBezTo>
                    <a:pt x="36641" y="830"/>
                    <a:pt x="41757" y="3872"/>
                    <a:pt x="45628" y="4356"/>
                  </a:cubicBezTo>
                  <a:cubicBezTo>
                    <a:pt x="49500" y="4840"/>
                    <a:pt x="49016" y="2489"/>
                    <a:pt x="52265" y="3111"/>
                  </a:cubicBezTo>
                  <a:cubicBezTo>
                    <a:pt x="55514" y="3733"/>
                    <a:pt x="61322" y="7951"/>
                    <a:pt x="65124" y="8089"/>
                  </a:cubicBezTo>
                  <a:cubicBezTo>
                    <a:pt x="68926" y="8227"/>
                    <a:pt x="70793" y="4425"/>
                    <a:pt x="75079" y="3941"/>
                  </a:cubicBezTo>
                  <a:cubicBezTo>
                    <a:pt x="79365" y="3457"/>
                    <a:pt x="87039" y="5738"/>
                    <a:pt x="90841" y="5185"/>
                  </a:cubicBezTo>
                  <a:cubicBezTo>
                    <a:pt x="94643" y="4632"/>
                    <a:pt x="95128" y="1106"/>
                    <a:pt x="97893" y="622"/>
                  </a:cubicBezTo>
                  <a:cubicBezTo>
                    <a:pt x="100658" y="138"/>
                    <a:pt x="104046" y="2213"/>
                    <a:pt x="107433" y="2282"/>
                  </a:cubicBezTo>
                  <a:cubicBezTo>
                    <a:pt x="110821" y="2351"/>
                    <a:pt x="115107" y="622"/>
                    <a:pt x="118218" y="1037"/>
                  </a:cubicBezTo>
                  <a:cubicBezTo>
                    <a:pt x="121329" y="1452"/>
                    <a:pt x="122712" y="4632"/>
                    <a:pt x="126099" y="4770"/>
                  </a:cubicBezTo>
                  <a:cubicBezTo>
                    <a:pt x="129487" y="4908"/>
                    <a:pt x="132390" y="2489"/>
                    <a:pt x="138543" y="1867"/>
                  </a:cubicBezTo>
                  <a:cubicBezTo>
                    <a:pt x="144696" y="1245"/>
                    <a:pt x="158108" y="761"/>
                    <a:pt x="163016" y="1037"/>
                  </a:cubicBezTo>
                  <a:cubicBezTo>
                    <a:pt x="167925" y="1314"/>
                    <a:pt x="165574" y="3388"/>
                    <a:pt x="167994" y="3526"/>
                  </a:cubicBezTo>
                  <a:cubicBezTo>
                    <a:pt x="170414" y="3664"/>
                    <a:pt x="172004" y="2282"/>
                    <a:pt x="177534" y="1867"/>
                  </a:cubicBezTo>
                  <a:cubicBezTo>
                    <a:pt x="183065" y="1452"/>
                    <a:pt x="193642" y="484"/>
                    <a:pt x="201177" y="1037"/>
                  </a:cubicBezTo>
                  <a:cubicBezTo>
                    <a:pt x="208713" y="1590"/>
                    <a:pt x="217700" y="5254"/>
                    <a:pt x="222747" y="5185"/>
                  </a:cubicBezTo>
                  <a:cubicBezTo>
                    <a:pt x="227794" y="5116"/>
                    <a:pt x="228071" y="968"/>
                    <a:pt x="231458" y="622"/>
                  </a:cubicBezTo>
                  <a:cubicBezTo>
                    <a:pt x="234846" y="276"/>
                    <a:pt x="239408" y="3111"/>
                    <a:pt x="243072" y="3111"/>
                  </a:cubicBezTo>
                  <a:cubicBezTo>
                    <a:pt x="246736" y="3111"/>
                    <a:pt x="250331" y="553"/>
                    <a:pt x="253442" y="622"/>
                  </a:cubicBezTo>
                  <a:cubicBezTo>
                    <a:pt x="256553" y="691"/>
                    <a:pt x="257314" y="3042"/>
                    <a:pt x="261738" y="3526"/>
                  </a:cubicBezTo>
                  <a:cubicBezTo>
                    <a:pt x="266163" y="4010"/>
                    <a:pt x="275011" y="2696"/>
                    <a:pt x="279989" y="3526"/>
                  </a:cubicBezTo>
                  <a:cubicBezTo>
                    <a:pt x="284967" y="4356"/>
                    <a:pt x="286626" y="8504"/>
                    <a:pt x="291604" y="8504"/>
                  </a:cubicBezTo>
                  <a:cubicBezTo>
                    <a:pt x="296582" y="8504"/>
                    <a:pt x="305154" y="4356"/>
                    <a:pt x="309855" y="3526"/>
                  </a:cubicBezTo>
                  <a:cubicBezTo>
                    <a:pt x="314556" y="2696"/>
                    <a:pt x="316630" y="4010"/>
                    <a:pt x="319810" y="3526"/>
                  </a:cubicBezTo>
                  <a:cubicBezTo>
                    <a:pt x="322990" y="3042"/>
                    <a:pt x="320293" y="760"/>
                    <a:pt x="328935" y="622"/>
                  </a:cubicBezTo>
                  <a:cubicBezTo>
                    <a:pt x="337577" y="484"/>
                    <a:pt x="364539" y="2350"/>
                    <a:pt x="371660" y="2696"/>
                  </a:cubicBez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51" name="Google Shape;451;p17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53" name="Google Shape;4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558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18"/>
          <p:cNvGrpSpPr/>
          <p:nvPr/>
        </p:nvGrpSpPr>
        <p:grpSpPr>
          <a:xfrm>
            <a:off x="8361792" y="2303451"/>
            <a:ext cx="9392392" cy="7217330"/>
            <a:chOff x="4180896" y="1151725"/>
            <a:chExt cx="4696196" cy="3608665"/>
          </a:xfrm>
        </p:grpSpPr>
        <p:sp>
          <p:nvSpPr>
            <p:cNvPr id="457" name="Google Shape;457;p18"/>
            <p:cNvSpPr/>
            <p:nvPr/>
          </p:nvSpPr>
          <p:spPr>
            <a:xfrm rot="-10688606" flipH="1">
              <a:off x="4313936" y="1224376"/>
              <a:ext cx="4518253" cy="3463364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 rot="-10688606" flipH="1">
              <a:off x="4313256" y="1295110"/>
              <a:ext cx="4505215" cy="3266999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 rot="117796" flipH="1">
              <a:off x="4211422" y="1693934"/>
              <a:ext cx="253949" cy="24520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 rot="111071" flipH="1">
              <a:off x="8640691" y="1491508"/>
              <a:ext cx="219528" cy="1357857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61" name="Google Shape;461;p18"/>
          <p:cNvSpPr txBox="1">
            <a:spLocks noGrp="1"/>
          </p:cNvSpPr>
          <p:nvPr>
            <p:ph type="subTitle" idx="1"/>
          </p:nvPr>
        </p:nvSpPr>
        <p:spPr>
          <a:xfrm>
            <a:off x="10264500" y="5241126"/>
            <a:ext cx="5815200" cy="23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8"/>
          <p:cNvSpPr txBox="1">
            <a:spLocks noGrp="1"/>
          </p:cNvSpPr>
          <p:nvPr>
            <p:ph type="title"/>
          </p:nvPr>
        </p:nvSpPr>
        <p:spPr>
          <a:xfrm>
            <a:off x="10264500" y="3148800"/>
            <a:ext cx="5815200" cy="22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529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"/>
          <p:cNvSpPr txBox="1">
            <a:spLocks noGrp="1"/>
          </p:cNvSpPr>
          <p:nvPr>
            <p:ph type="subTitle" idx="1"/>
          </p:nvPr>
        </p:nvSpPr>
        <p:spPr>
          <a:xfrm>
            <a:off x="2463026" y="5039500"/>
            <a:ext cx="5363400" cy="17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5" name="Google Shape;465;p19"/>
          <p:cNvGrpSpPr/>
          <p:nvPr/>
        </p:nvGrpSpPr>
        <p:grpSpPr>
          <a:xfrm>
            <a:off x="2817652" y="3272301"/>
            <a:ext cx="4738148" cy="1744474"/>
            <a:chOff x="1408826" y="1636150"/>
            <a:chExt cx="2369074" cy="872237"/>
          </a:xfrm>
        </p:grpSpPr>
        <p:sp>
          <p:nvSpPr>
            <p:cNvPr id="466" name="Google Shape;466;p19"/>
            <p:cNvSpPr/>
            <p:nvPr/>
          </p:nvSpPr>
          <p:spPr>
            <a:xfrm rot="-10654812" flipH="1">
              <a:off x="1460680" y="1683540"/>
              <a:ext cx="2265367" cy="777456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9"/>
            <p:cNvSpPr/>
            <p:nvPr/>
          </p:nvSpPr>
          <p:spPr>
            <a:xfrm rot="-10654812" flipH="1">
              <a:off x="1473458" y="1729694"/>
              <a:ext cx="2258830" cy="673665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9"/>
            <p:cNvSpPr/>
            <p:nvPr/>
          </p:nvSpPr>
          <p:spPr>
            <a:xfrm rot="153225" flipH="1">
              <a:off x="1420762" y="1779521"/>
              <a:ext cx="127927" cy="50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9"/>
            <p:cNvSpPr/>
            <p:nvPr/>
          </p:nvSpPr>
          <p:spPr>
            <a:xfrm rot="145494" flipH="1">
              <a:off x="3661264" y="1802396"/>
              <a:ext cx="110067" cy="279982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70" name="Google Shape;470;p19"/>
          <p:cNvSpPr txBox="1">
            <a:spLocks noGrp="1"/>
          </p:cNvSpPr>
          <p:nvPr>
            <p:ph type="title"/>
          </p:nvPr>
        </p:nvSpPr>
        <p:spPr>
          <a:xfrm>
            <a:off x="2279126" y="3504500"/>
            <a:ext cx="5815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19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3" name="Google Shape;4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23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0"/>
          <p:cNvSpPr/>
          <p:nvPr/>
        </p:nvSpPr>
        <p:spPr>
          <a:xfrm>
            <a:off x="-264190" y="715450"/>
            <a:ext cx="7621984" cy="1442936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-435899" y="716593"/>
            <a:ext cx="783049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7" name="Google Shape;477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0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0080600" cy="6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79" name="Google Shape;4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641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"/>
          <p:cNvSpPr/>
          <p:nvPr/>
        </p:nvSpPr>
        <p:spPr>
          <a:xfrm>
            <a:off x="-271893" y="715450"/>
            <a:ext cx="7280014" cy="1442936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21"/>
          <p:cNvSpPr/>
          <p:nvPr/>
        </p:nvSpPr>
        <p:spPr>
          <a:xfrm>
            <a:off x="-435899" y="716593"/>
            <a:ext cx="7479358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3" name="Google Shape;483;p2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4" name="Google Shape;484;p21"/>
          <p:cNvGrpSpPr/>
          <p:nvPr/>
        </p:nvGrpSpPr>
        <p:grpSpPr>
          <a:xfrm>
            <a:off x="12604890" y="-125740"/>
            <a:ext cx="5775736" cy="2023536"/>
            <a:chOff x="6302445" y="-62870"/>
            <a:chExt cx="2887868" cy="1011768"/>
          </a:xfrm>
        </p:grpSpPr>
        <p:sp>
          <p:nvSpPr>
            <p:cNvPr id="485" name="Google Shape;485;p21"/>
            <p:cNvSpPr/>
            <p:nvPr/>
          </p:nvSpPr>
          <p:spPr>
            <a:xfrm rot="10800000">
              <a:off x="6302445" y="-62870"/>
              <a:ext cx="2887868" cy="1011768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 rot="10800000">
              <a:off x="6302445" y="-62870"/>
              <a:ext cx="2887868" cy="93819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87" name="Google Shape;4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21"/>
          <p:cNvGrpSpPr/>
          <p:nvPr/>
        </p:nvGrpSpPr>
        <p:grpSpPr>
          <a:xfrm>
            <a:off x="2534949" y="2214348"/>
            <a:ext cx="5141602" cy="2681940"/>
            <a:chOff x="1267474" y="954774"/>
            <a:chExt cx="2570801" cy="1340970"/>
          </a:xfrm>
        </p:grpSpPr>
        <p:sp>
          <p:nvSpPr>
            <p:cNvPr id="489" name="Google Shape;489;p21"/>
            <p:cNvSpPr/>
            <p:nvPr/>
          </p:nvSpPr>
          <p:spPr>
            <a:xfrm rot="-232221">
              <a:off x="1304272" y="1037715"/>
              <a:ext cx="2497206" cy="1175089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1"/>
            <p:cNvSpPr/>
            <p:nvPr/>
          </p:nvSpPr>
          <p:spPr>
            <a:xfrm rot="-232221">
              <a:off x="1304905" y="1080497"/>
              <a:ext cx="2490000" cy="1108464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1" name="Google Shape;491;p21"/>
          <p:cNvGrpSpPr/>
          <p:nvPr/>
        </p:nvGrpSpPr>
        <p:grpSpPr>
          <a:xfrm>
            <a:off x="2492767" y="6550019"/>
            <a:ext cx="5226074" cy="2042430"/>
            <a:chOff x="1246383" y="3275009"/>
            <a:chExt cx="2613037" cy="1021215"/>
          </a:xfrm>
        </p:grpSpPr>
        <p:sp>
          <p:nvSpPr>
            <p:cNvPr id="492" name="Google Shape;492;p21"/>
            <p:cNvSpPr/>
            <p:nvPr/>
          </p:nvSpPr>
          <p:spPr>
            <a:xfrm rot="-5400000">
              <a:off x="2094412" y="2537509"/>
              <a:ext cx="916979" cy="2600453"/>
            </a:xfrm>
            <a:custGeom>
              <a:avLst/>
              <a:gdLst/>
              <a:ahLst/>
              <a:cxnLst/>
              <a:rect l="l" t="t" r="r" b="b"/>
              <a:pathLst>
                <a:path w="31590" h="41569" extrusionOk="0">
                  <a:moveTo>
                    <a:pt x="1011" y="0"/>
                  </a:moveTo>
                  <a:cubicBezTo>
                    <a:pt x="1011" y="0"/>
                    <a:pt x="129" y="562"/>
                    <a:pt x="145" y="674"/>
                  </a:cubicBezTo>
                  <a:cubicBezTo>
                    <a:pt x="161" y="802"/>
                    <a:pt x="241" y="1348"/>
                    <a:pt x="145" y="1540"/>
                  </a:cubicBezTo>
                  <a:cubicBezTo>
                    <a:pt x="48" y="1701"/>
                    <a:pt x="0" y="2214"/>
                    <a:pt x="0" y="2342"/>
                  </a:cubicBezTo>
                  <a:cubicBezTo>
                    <a:pt x="0" y="2455"/>
                    <a:pt x="401" y="2695"/>
                    <a:pt x="498" y="2743"/>
                  </a:cubicBezTo>
                  <a:cubicBezTo>
                    <a:pt x="610" y="2776"/>
                    <a:pt x="1268" y="3000"/>
                    <a:pt x="1380" y="3112"/>
                  </a:cubicBezTo>
                  <a:cubicBezTo>
                    <a:pt x="1524" y="3241"/>
                    <a:pt x="1637" y="3626"/>
                    <a:pt x="1733" y="3706"/>
                  </a:cubicBezTo>
                  <a:cubicBezTo>
                    <a:pt x="1781" y="3786"/>
                    <a:pt x="1781" y="4203"/>
                    <a:pt x="1845" y="4300"/>
                  </a:cubicBezTo>
                  <a:cubicBezTo>
                    <a:pt x="1909" y="4396"/>
                    <a:pt x="1781" y="5086"/>
                    <a:pt x="1974" y="5198"/>
                  </a:cubicBezTo>
                  <a:cubicBezTo>
                    <a:pt x="2134" y="5326"/>
                    <a:pt x="2423" y="5599"/>
                    <a:pt x="2535" y="5728"/>
                  </a:cubicBezTo>
                  <a:cubicBezTo>
                    <a:pt x="2631" y="5856"/>
                    <a:pt x="3193" y="6401"/>
                    <a:pt x="3129" y="6594"/>
                  </a:cubicBezTo>
                  <a:cubicBezTo>
                    <a:pt x="3065" y="6754"/>
                    <a:pt x="3209" y="7252"/>
                    <a:pt x="3129" y="7300"/>
                  </a:cubicBezTo>
                  <a:cubicBezTo>
                    <a:pt x="3065" y="7348"/>
                    <a:pt x="2262" y="7508"/>
                    <a:pt x="2166" y="7813"/>
                  </a:cubicBezTo>
                  <a:cubicBezTo>
                    <a:pt x="2054" y="8118"/>
                    <a:pt x="2230" y="8744"/>
                    <a:pt x="2214" y="8984"/>
                  </a:cubicBezTo>
                  <a:cubicBezTo>
                    <a:pt x="2182" y="9241"/>
                    <a:pt x="1942" y="9803"/>
                    <a:pt x="1909" y="10059"/>
                  </a:cubicBezTo>
                  <a:cubicBezTo>
                    <a:pt x="1861" y="10316"/>
                    <a:pt x="1942" y="10524"/>
                    <a:pt x="1990" y="10637"/>
                  </a:cubicBezTo>
                  <a:cubicBezTo>
                    <a:pt x="2054" y="10765"/>
                    <a:pt x="2744" y="10942"/>
                    <a:pt x="2728" y="11407"/>
                  </a:cubicBezTo>
                  <a:cubicBezTo>
                    <a:pt x="2712" y="11872"/>
                    <a:pt x="2182" y="12594"/>
                    <a:pt x="2214" y="12706"/>
                  </a:cubicBezTo>
                  <a:cubicBezTo>
                    <a:pt x="2230" y="12835"/>
                    <a:pt x="2471" y="13685"/>
                    <a:pt x="2503" y="13765"/>
                  </a:cubicBezTo>
                  <a:cubicBezTo>
                    <a:pt x="2567" y="13845"/>
                    <a:pt x="2984" y="14359"/>
                    <a:pt x="2792" y="14567"/>
                  </a:cubicBezTo>
                  <a:cubicBezTo>
                    <a:pt x="2583" y="14792"/>
                    <a:pt x="2583" y="14856"/>
                    <a:pt x="2728" y="15033"/>
                  </a:cubicBezTo>
                  <a:cubicBezTo>
                    <a:pt x="2872" y="15193"/>
                    <a:pt x="3658" y="15514"/>
                    <a:pt x="3690" y="15594"/>
                  </a:cubicBezTo>
                  <a:cubicBezTo>
                    <a:pt x="3738" y="15658"/>
                    <a:pt x="4156" y="16011"/>
                    <a:pt x="4252" y="16140"/>
                  </a:cubicBezTo>
                  <a:cubicBezTo>
                    <a:pt x="4348" y="16252"/>
                    <a:pt x="4589" y="16477"/>
                    <a:pt x="4541" y="16701"/>
                  </a:cubicBezTo>
                  <a:cubicBezTo>
                    <a:pt x="4476" y="16942"/>
                    <a:pt x="4380" y="17600"/>
                    <a:pt x="4476" y="17856"/>
                  </a:cubicBezTo>
                  <a:cubicBezTo>
                    <a:pt x="4557" y="18129"/>
                    <a:pt x="4733" y="18305"/>
                    <a:pt x="4733" y="18482"/>
                  </a:cubicBezTo>
                  <a:cubicBezTo>
                    <a:pt x="4733" y="18658"/>
                    <a:pt x="4749" y="19140"/>
                    <a:pt x="4733" y="19364"/>
                  </a:cubicBezTo>
                  <a:cubicBezTo>
                    <a:pt x="4717" y="19605"/>
                    <a:pt x="4797" y="19990"/>
                    <a:pt x="4894" y="20086"/>
                  </a:cubicBezTo>
                  <a:cubicBezTo>
                    <a:pt x="5022" y="20183"/>
                    <a:pt x="4637" y="20744"/>
                    <a:pt x="4829" y="20808"/>
                  </a:cubicBezTo>
                  <a:cubicBezTo>
                    <a:pt x="4887" y="20827"/>
                    <a:pt x="4969" y="20832"/>
                    <a:pt x="5063" y="20832"/>
                  </a:cubicBezTo>
                  <a:cubicBezTo>
                    <a:pt x="5162" y="20832"/>
                    <a:pt x="5273" y="20827"/>
                    <a:pt x="5379" y="20827"/>
                  </a:cubicBezTo>
                  <a:cubicBezTo>
                    <a:pt x="5509" y="20827"/>
                    <a:pt x="5631" y="20835"/>
                    <a:pt x="5712" y="20872"/>
                  </a:cubicBezTo>
                  <a:cubicBezTo>
                    <a:pt x="5936" y="20969"/>
                    <a:pt x="6161" y="20937"/>
                    <a:pt x="6257" y="21033"/>
                  </a:cubicBezTo>
                  <a:cubicBezTo>
                    <a:pt x="6353" y="21145"/>
                    <a:pt x="6466" y="21434"/>
                    <a:pt x="6498" y="21578"/>
                  </a:cubicBezTo>
                  <a:cubicBezTo>
                    <a:pt x="6546" y="21707"/>
                    <a:pt x="6803" y="21947"/>
                    <a:pt x="6899" y="22028"/>
                  </a:cubicBezTo>
                  <a:cubicBezTo>
                    <a:pt x="6995" y="22092"/>
                    <a:pt x="6658" y="22782"/>
                    <a:pt x="6835" y="22894"/>
                  </a:cubicBezTo>
                  <a:cubicBezTo>
                    <a:pt x="6995" y="23038"/>
                    <a:pt x="7380" y="23118"/>
                    <a:pt x="7509" y="23311"/>
                  </a:cubicBezTo>
                  <a:cubicBezTo>
                    <a:pt x="7621" y="23520"/>
                    <a:pt x="7942" y="23536"/>
                    <a:pt x="7990" y="23696"/>
                  </a:cubicBezTo>
                  <a:cubicBezTo>
                    <a:pt x="8038" y="23856"/>
                    <a:pt x="8247" y="24145"/>
                    <a:pt x="8263" y="24241"/>
                  </a:cubicBezTo>
                  <a:cubicBezTo>
                    <a:pt x="8311" y="24338"/>
                    <a:pt x="8327" y="24434"/>
                    <a:pt x="8263" y="24659"/>
                  </a:cubicBezTo>
                  <a:cubicBezTo>
                    <a:pt x="8198" y="24883"/>
                    <a:pt x="8311" y="25108"/>
                    <a:pt x="8407" y="25220"/>
                  </a:cubicBezTo>
                  <a:cubicBezTo>
                    <a:pt x="8503" y="25348"/>
                    <a:pt x="8792" y="25348"/>
                    <a:pt x="8760" y="25397"/>
                  </a:cubicBezTo>
                  <a:cubicBezTo>
                    <a:pt x="8728" y="25461"/>
                    <a:pt x="7846" y="26151"/>
                    <a:pt x="7685" y="26183"/>
                  </a:cubicBezTo>
                  <a:cubicBezTo>
                    <a:pt x="7525" y="26247"/>
                    <a:pt x="7188" y="26391"/>
                    <a:pt x="7059" y="26664"/>
                  </a:cubicBezTo>
                  <a:cubicBezTo>
                    <a:pt x="6947" y="26953"/>
                    <a:pt x="7059" y="26969"/>
                    <a:pt x="6899" y="27129"/>
                  </a:cubicBezTo>
                  <a:cubicBezTo>
                    <a:pt x="6739" y="27290"/>
                    <a:pt x="6546" y="27386"/>
                    <a:pt x="6402" y="27466"/>
                  </a:cubicBezTo>
                  <a:cubicBezTo>
                    <a:pt x="6241" y="27546"/>
                    <a:pt x="5904" y="27723"/>
                    <a:pt x="5776" y="27803"/>
                  </a:cubicBezTo>
                  <a:cubicBezTo>
                    <a:pt x="5664" y="27867"/>
                    <a:pt x="5311" y="27883"/>
                    <a:pt x="5150" y="27964"/>
                  </a:cubicBezTo>
                  <a:cubicBezTo>
                    <a:pt x="4990" y="28044"/>
                    <a:pt x="4589" y="28333"/>
                    <a:pt x="4573" y="28557"/>
                  </a:cubicBezTo>
                  <a:cubicBezTo>
                    <a:pt x="4541" y="28766"/>
                    <a:pt x="4316" y="29215"/>
                    <a:pt x="4172" y="29279"/>
                  </a:cubicBezTo>
                  <a:cubicBezTo>
                    <a:pt x="4011" y="29327"/>
                    <a:pt x="4156" y="29873"/>
                    <a:pt x="4268" y="30097"/>
                  </a:cubicBezTo>
                  <a:cubicBezTo>
                    <a:pt x="4396" y="30322"/>
                    <a:pt x="4653" y="30691"/>
                    <a:pt x="4637" y="30980"/>
                  </a:cubicBezTo>
                  <a:cubicBezTo>
                    <a:pt x="4621" y="31252"/>
                    <a:pt x="4508" y="31541"/>
                    <a:pt x="4589" y="31878"/>
                  </a:cubicBezTo>
                  <a:cubicBezTo>
                    <a:pt x="4669" y="32247"/>
                    <a:pt x="4300" y="32744"/>
                    <a:pt x="4268" y="33097"/>
                  </a:cubicBezTo>
                  <a:cubicBezTo>
                    <a:pt x="4252" y="33466"/>
                    <a:pt x="4332" y="33851"/>
                    <a:pt x="4011" y="34124"/>
                  </a:cubicBezTo>
                  <a:cubicBezTo>
                    <a:pt x="3674" y="34413"/>
                    <a:pt x="3819" y="34654"/>
                    <a:pt x="3674" y="34846"/>
                  </a:cubicBezTo>
                  <a:cubicBezTo>
                    <a:pt x="3530" y="35055"/>
                    <a:pt x="3289" y="35007"/>
                    <a:pt x="3273" y="35327"/>
                  </a:cubicBezTo>
                  <a:cubicBezTo>
                    <a:pt x="3257" y="35648"/>
                    <a:pt x="3225" y="35873"/>
                    <a:pt x="3177" y="35985"/>
                  </a:cubicBezTo>
                  <a:cubicBezTo>
                    <a:pt x="3113" y="36114"/>
                    <a:pt x="2856" y="36354"/>
                    <a:pt x="2856" y="36450"/>
                  </a:cubicBezTo>
                  <a:cubicBezTo>
                    <a:pt x="2856" y="36547"/>
                    <a:pt x="2182" y="36531"/>
                    <a:pt x="2054" y="36659"/>
                  </a:cubicBezTo>
                  <a:cubicBezTo>
                    <a:pt x="1893" y="36771"/>
                    <a:pt x="1749" y="37221"/>
                    <a:pt x="1813" y="37413"/>
                  </a:cubicBezTo>
                  <a:cubicBezTo>
                    <a:pt x="1861" y="37590"/>
                    <a:pt x="2022" y="37622"/>
                    <a:pt x="2022" y="37782"/>
                  </a:cubicBezTo>
                  <a:cubicBezTo>
                    <a:pt x="2022" y="37942"/>
                    <a:pt x="2487" y="37814"/>
                    <a:pt x="2230" y="38039"/>
                  </a:cubicBezTo>
                  <a:cubicBezTo>
                    <a:pt x="1974" y="38279"/>
                    <a:pt x="1733" y="38696"/>
                    <a:pt x="1685" y="38905"/>
                  </a:cubicBezTo>
                  <a:cubicBezTo>
                    <a:pt x="1653" y="39098"/>
                    <a:pt x="1460" y="39065"/>
                    <a:pt x="1332" y="39258"/>
                  </a:cubicBezTo>
                  <a:cubicBezTo>
                    <a:pt x="1187" y="39434"/>
                    <a:pt x="979" y="39306"/>
                    <a:pt x="931" y="39515"/>
                  </a:cubicBezTo>
                  <a:cubicBezTo>
                    <a:pt x="867" y="39755"/>
                    <a:pt x="706" y="40397"/>
                    <a:pt x="738" y="40590"/>
                  </a:cubicBezTo>
                  <a:cubicBezTo>
                    <a:pt x="786" y="40750"/>
                    <a:pt x="1123" y="41023"/>
                    <a:pt x="1252" y="41071"/>
                  </a:cubicBezTo>
                  <a:cubicBezTo>
                    <a:pt x="1364" y="41119"/>
                    <a:pt x="1845" y="41568"/>
                    <a:pt x="1845" y="41568"/>
                  </a:cubicBezTo>
                  <a:lnTo>
                    <a:pt x="31590" y="41568"/>
                  </a:lnTo>
                  <a:lnTo>
                    <a:pt x="31590" y="11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1"/>
            <p:cNvSpPr/>
            <p:nvPr/>
          </p:nvSpPr>
          <p:spPr>
            <a:xfrm rot="-5400000">
              <a:off x="2069990" y="2451402"/>
              <a:ext cx="965822" cy="2613037"/>
            </a:xfrm>
            <a:custGeom>
              <a:avLst/>
              <a:gdLst/>
              <a:ahLst/>
              <a:cxnLst/>
              <a:rect l="l" t="t" r="r" b="b"/>
              <a:pathLst>
                <a:path w="30564" h="41393" extrusionOk="0">
                  <a:moveTo>
                    <a:pt x="1461" y="0"/>
                  </a:moveTo>
                  <a:cubicBezTo>
                    <a:pt x="819" y="562"/>
                    <a:pt x="1" y="1300"/>
                    <a:pt x="1" y="1396"/>
                  </a:cubicBezTo>
                  <a:cubicBezTo>
                    <a:pt x="1" y="1573"/>
                    <a:pt x="964" y="3113"/>
                    <a:pt x="1092" y="3402"/>
                  </a:cubicBezTo>
                  <a:cubicBezTo>
                    <a:pt x="1236" y="3706"/>
                    <a:pt x="1365" y="4974"/>
                    <a:pt x="1702" y="5311"/>
                  </a:cubicBezTo>
                  <a:cubicBezTo>
                    <a:pt x="2039" y="5648"/>
                    <a:pt x="2600" y="6578"/>
                    <a:pt x="2696" y="6979"/>
                  </a:cubicBezTo>
                  <a:cubicBezTo>
                    <a:pt x="2809" y="7380"/>
                    <a:pt x="1236" y="9482"/>
                    <a:pt x="1333" y="9691"/>
                  </a:cubicBezTo>
                  <a:cubicBezTo>
                    <a:pt x="1445" y="9883"/>
                    <a:pt x="2039" y="10990"/>
                    <a:pt x="2135" y="11247"/>
                  </a:cubicBezTo>
                  <a:cubicBezTo>
                    <a:pt x="2247" y="11519"/>
                    <a:pt x="1974" y="13364"/>
                    <a:pt x="2087" y="13525"/>
                  </a:cubicBezTo>
                  <a:cubicBezTo>
                    <a:pt x="2183" y="13685"/>
                    <a:pt x="3884" y="16188"/>
                    <a:pt x="4092" y="16589"/>
                  </a:cubicBezTo>
                  <a:cubicBezTo>
                    <a:pt x="4285" y="16990"/>
                    <a:pt x="3980" y="19397"/>
                    <a:pt x="4092" y="19589"/>
                  </a:cubicBezTo>
                  <a:cubicBezTo>
                    <a:pt x="4188" y="19798"/>
                    <a:pt x="5584" y="20760"/>
                    <a:pt x="5745" y="20953"/>
                  </a:cubicBezTo>
                  <a:cubicBezTo>
                    <a:pt x="5905" y="21161"/>
                    <a:pt x="7156" y="23231"/>
                    <a:pt x="7349" y="23472"/>
                  </a:cubicBezTo>
                  <a:cubicBezTo>
                    <a:pt x="7557" y="23712"/>
                    <a:pt x="8263" y="24932"/>
                    <a:pt x="8055" y="25172"/>
                  </a:cubicBezTo>
                  <a:cubicBezTo>
                    <a:pt x="7862" y="25413"/>
                    <a:pt x="5889" y="27434"/>
                    <a:pt x="5584" y="27675"/>
                  </a:cubicBezTo>
                  <a:cubicBezTo>
                    <a:pt x="5295" y="27916"/>
                    <a:pt x="3531" y="28846"/>
                    <a:pt x="3482" y="29183"/>
                  </a:cubicBezTo>
                  <a:cubicBezTo>
                    <a:pt x="3450" y="29520"/>
                    <a:pt x="4060" y="31445"/>
                    <a:pt x="4028" y="31991"/>
                  </a:cubicBezTo>
                  <a:cubicBezTo>
                    <a:pt x="3980" y="32552"/>
                    <a:pt x="3226" y="34461"/>
                    <a:pt x="2985" y="35103"/>
                  </a:cubicBezTo>
                  <a:cubicBezTo>
                    <a:pt x="2728" y="35761"/>
                    <a:pt x="1878" y="36964"/>
                    <a:pt x="1814" y="37365"/>
                  </a:cubicBezTo>
                  <a:cubicBezTo>
                    <a:pt x="1766" y="37766"/>
                    <a:pt x="1413" y="38360"/>
                    <a:pt x="1012" y="38761"/>
                  </a:cubicBezTo>
                  <a:cubicBezTo>
                    <a:pt x="611" y="39162"/>
                    <a:pt x="258" y="40269"/>
                    <a:pt x="418" y="40333"/>
                  </a:cubicBezTo>
                  <a:cubicBezTo>
                    <a:pt x="514" y="40365"/>
                    <a:pt x="996" y="40975"/>
                    <a:pt x="1317" y="41392"/>
                  </a:cubicBezTo>
                  <a:lnTo>
                    <a:pt x="30564" y="41392"/>
                  </a:lnTo>
                  <a:lnTo>
                    <a:pt x="30564" y="81"/>
                  </a:lnTo>
                  <a:lnTo>
                    <a:pt x="1461" y="81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21"/>
          <p:cNvGrpSpPr/>
          <p:nvPr/>
        </p:nvGrpSpPr>
        <p:grpSpPr>
          <a:xfrm>
            <a:off x="10558466" y="6176950"/>
            <a:ext cx="5236768" cy="2173248"/>
            <a:chOff x="5279233" y="3088475"/>
            <a:chExt cx="2618384" cy="1086624"/>
          </a:xfrm>
        </p:grpSpPr>
        <p:sp>
          <p:nvSpPr>
            <p:cNvPr id="495" name="Google Shape;495;p21"/>
            <p:cNvSpPr/>
            <p:nvPr/>
          </p:nvSpPr>
          <p:spPr>
            <a:xfrm>
              <a:off x="5279233" y="3088475"/>
              <a:ext cx="2618384" cy="108662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5279233" y="3133021"/>
              <a:ext cx="2614112" cy="989535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1"/>
          <p:cNvGrpSpPr/>
          <p:nvPr/>
        </p:nvGrpSpPr>
        <p:grpSpPr>
          <a:xfrm>
            <a:off x="10543137" y="2999566"/>
            <a:ext cx="5226130" cy="1770084"/>
            <a:chOff x="5271568" y="1347383"/>
            <a:chExt cx="2613065" cy="885042"/>
          </a:xfrm>
        </p:grpSpPr>
        <p:sp>
          <p:nvSpPr>
            <p:cNvPr id="498" name="Google Shape;498;p21"/>
            <p:cNvSpPr/>
            <p:nvPr/>
          </p:nvSpPr>
          <p:spPr>
            <a:xfrm rot="10800000">
              <a:off x="5275207" y="1385066"/>
              <a:ext cx="2605789" cy="847359"/>
            </a:xfrm>
            <a:custGeom>
              <a:avLst/>
              <a:gdLst/>
              <a:ahLst/>
              <a:cxnLst/>
              <a:rect l="l" t="t" r="r" b="b"/>
              <a:pathLst>
                <a:path w="23569" h="33433" extrusionOk="0">
                  <a:moveTo>
                    <a:pt x="3665" y="0"/>
                  </a:moveTo>
                  <a:cubicBezTo>
                    <a:pt x="3555" y="0"/>
                    <a:pt x="3458" y="13"/>
                    <a:pt x="3370" y="31"/>
                  </a:cubicBezTo>
                  <a:cubicBezTo>
                    <a:pt x="3209" y="47"/>
                    <a:pt x="2648" y="560"/>
                    <a:pt x="2487" y="608"/>
                  </a:cubicBezTo>
                  <a:cubicBezTo>
                    <a:pt x="2462" y="614"/>
                    <a:pt x="2441" y="616"/>
                    <a:pt x="2423" y="616"/>
                  </a:cubicBezTo>
                  <a:cubicBezTo>
                    <a:pt x="2364" y="616"/>
                    <a:pt x="2337" y="592"/>
                    <a:pt x="2289" y="592"/>
                  </a:cubicBezTo>
                  <a:cubicBezTo>
                    <a:pt x="2269" y="592"/>
                    <a:pt x="2246" y="597"/>
                    <a:pt x="2214" y="608"/>
                  </a:cubicBezTo>
                  <a:cubicBezTo>
                    <a:pt x="2070" y="656"/>
                    <a:pt x="1428" y="672"/>
                    <a:pt x="1268" y="721"/>
                  </a:cubicBezTo>
                  <a:cubicBezTo>
                    <a:pt x="1247" y="729"/>
                    <a:pt x="1224" y="732"/>
                    <a:pt x="1199" y="732"/>
                  </a:cubicBezTo>
                  <a:cubicBezTo>
                    <a:pt x="1051" y="732"/>
                    <a:pt x="833" y="613"/>
                    <a:pt x="711" y="613"/>
                  </a:cubicBezTo>
                  <a:cubicBezTo>
                    <a:pt x="690" y="613"/>
                    <a:pt x="673" y="616"/>
                    <a:pt x="658" y="624"/>
                  </a:cubicBezTo>
                  <a:cubicBezTo>
                    <a:pt x="562" y="689"/>
                    <a:pt x="0" y="1587"/>
                    <a:pt x="0" y="1587"/>
                  </a:cubicBezTo>
                  <a:lnTo>
                    <a:pt x="0" y="33433"/>
                  </a:lnTo>
                  <a:lnTo>
                    <a:pt x="23568" y="33433"/>
                  </a:lnTo>
                  <a:lnTo>
                    <a:pt x="23568" y="6400"/>
                  </a:lnTo>
                  <a:cubicBezTo>
                    <a:pt x="23568" y="6400"/>
                    <a:pt x="23199" y="6272"/>
                    <a:pt x="23119" y="6207"/>
                  </a:cubicBezTo>
                  <a:cubicBezTo>
                    <a:pt x="23040" y="6128"/>
                    <a:pt x="22945" y="5437"/>
                    <a:pt x="22850" y="5437"/>
                  </a:cubicBezTo>
                  <a:cubicBezTo>
                    <a:pt x="22849" y="5437"/>
                    <a:pt x="22847" y="5437"/>
                    <a:pt x="22846" y="5437"/>
                  </a:cubicBezTo>
                  <a:cubicBezTo>
                    <a:pt x="22810" y="5449"/>
                    <a:pt x="22732" y="5459"/>
                    <a:pt x="22640" y="5459"/>
                  </a:cubicBezTo>
                  <a:cubicBezTo>
                    <a:pt x="22484" y="5459"/>
                    <a:pt x="22289" y="5432"/>
                    <a:pt x="22189" y="5341"/>
                  </a:cubicBezTo>
                  <a:cubicBezTo>
                    <a:pt x="22028" y="5229"/>
                    <a:pt x="21868" y="5004"/>
                    <a:pt x="21723" y="4860"/>
                  </a:cubicBezTo>
                  <a:cubicBezTo>
                    <a:pt x="21579" y="4747"/>
                    <a:pt x="21242" y="3865"/>
                    <a:pt x="21162" y="3785"/>
                  </a:cubicBezTo>
                  <a:cubicBezTo>
                    <a:pt x="21143" y="3766"/>
                    <a:pt x="21108" y="3758"/>
                    <a:pt x="21062" y="3758"/>
                  </a:cubicBezTo>
                  <a:cubicBezTo>
                    <a:pt x="20912" y="3758"/>
                    <a:pt x="20652" y="3847"/>
                    <a:pt x="20504" y="3945"/>
                  </a:cubicBezTo>
                  <a:cubicBezTo>
                    <a:pt x="20468" y="3964"/>
                    <a:pt x="20433" y="3973"/>
                    <a:pt x="20398" y="3973"/>
                  </a:cubicBezTo>
                  <a:cubicBezTo>
                    <a:pt x="20227" y="3973"/>
                    <a:pt x="20056" y="3774"/>
                    <a:pt x="19830" y="3640"/>
                  </a:cubicBezTo>
                  <a:cubicBezTo>
                    <a:pt x="19573" y="3480"/>
                    <a:pt x="19269" y="3143"/>
                    <a:pt x="19221" y="3079"/>
                  </a:cubicBezTo>
                  <a:cubicBezTo>
                    <a:pt x="19156" y="3015"/>
                    <a:pt x="19172" y="2742"/>
                    <a:pt x="19108" y="2678"/>
                  </a:cubicBezTo>
                  <a:cubicBezTo>
                    <a:pt x="19076" y="2614"/>
                    <a:pt x="18852" y="2293"/>
                    <a:pt x="18755" y="2261"/>
                  </a:cubicBezTo>
                  <a:cubicBezTo>
                    <a:pt x="18732" y="2249"/>
                    <a:pt x="18698" y="2245"/>
                    <a:pt x="18659" y="2245"/>
                  </a:cubicBezTo>
                  <a:cubicBezTo>
                    <a:pt x="18564" y="2245"/>
                    <a:pt x="18436" y="2269"/>
                    <a:pt x="18337" y="2269"/>
                  </a:cubicBezTo>
                  <a:cubicBezTo>
                    <a:pt x="18308" y="2269"/>
                    <a:pt x="18281" y="2266"/>
                    <a:pt x="18258" y="2261"/>
                  </a:cubicBezTo>
                  <a:cubicBezTo>
                    <a:pt x="18114" y="2213"/>
                    <a:pt x="17905" y="1747"/>
                    <a:pt x="17825" y="1619"/>
                  </a:cubicBezTo>
                  <a:cubicBezTo>
                    <a:pt x="17745" y="1491"/>
                    <a:pt x="17087" y="624"/>
                    <a:pt x="16894" y="544"/>
                  </a:cubicBezTo>
                  <a:cubicBezTo>
                    <a:pt x="16845" y="525"/>
                    <a:pt x="16782" y="518"/>
                    <a:pt x="16712" y="518"/>
                  </a:cubicBezTo>
                  <a:cubicBezTo>
                    <a:pt x="16488" y="518"/>
                    <a:pt x="16188" y="592"/>
                    <a:pt x="15980" y="592"/>
                  </a:cubicBezTo>
                  <a:cubicBezTo>
                    <a:pt x="15707" y="592"/>
                    <a:pt x="15531" y="769"/>
                    <a:pt x="15242" y="929"/>
                  </a:cubicBezTo>
                  <a:cubicBezTo>
                    <a:pt x="15094" y="1007"/>
                    <a:pt x="14891" y="1020"/>
                    <a:pt x="14724" y="1020"/>
                  </a:cubicBezTo>
                  <a:cubicBezTo>
                    <a:pt x="14647" y="1020"/>
                    <a:pt x="14578" y="1017"/>
                    <a:pt x="14526" y="1017"/>
                  </a:cubicBezTo>
                  <a:cubicBezTo>
                    <a:pt x="14483" y="1017"/>
                    <a:pt x="14453" y="1019"/>
                    <a:pt x="14440" y="1025"/>
                  </a:cubicBezTo>
                  <a:cubicBezTo>
                    <a:pt x="14434" y="1030"/>
                    <a:pt x="14425" y="1032"/>
                    <a:pt x="14414" y="1032"/>
                  </a:cubicBezTo>
                  <a:cubicBezTo>
                    <a:pt x="14308" y="1032"/>
                    <a:pt x="13984" y="848"/>
                    <a:pt x="13830" y="848"/>
                  </a:cubicBezTo>
                  <a:cubicBezTo>
                    <a:pt x="13825" y="848"/>
                    <a:pt x="13819" y="848"/>
                    <a:pt x="13814" y="849"/>
                  </a:cubicBezTo>
                  <a:cubicBezTo>
                    <a:pt x="13637" y="849"/>
                    <a:pt x="13236" y="608"/>
                    <a:pt x="13156" y="608"/>
                  </a:cubicBezTo>
                  <a:cubicBezTo>
                    <a:pt x="13076" y="608"/>
                    <a:pt x="12835" y="817"/>
                    <a:pt x="12739" y="849"/>
                  </a:cubicBezTo>
                  <a:cubicBezTo>
                    <a:pt x="12643" y="897"/>
                    <a:pt x="12290" y="977"/>
                    <a:pt x="12017" y="1025"/>
                  </a:cubicBezTo>
                  <a:cubicBezTo>
                    <a:pt x="11873" y="1058"/>
                    <a:pt x="11760" y="1074"/>
                    <a:pt x="11644" y="1074"/>
                  </a:cubicBezTo>
                  <a:cubicBezTo>
                    <a:pt x="11528" y="1074"/>
                    <a:pt x="11407" y="1058"/>
                    <a:pt x="11247" y="1025"/>
                  </a:cubicBezTo>
                  <a:cubicBezTo>
                    <a:pt x="11102" y="1004"/>
                    <a:pt x="10892" y="995"/>
                    <a:pt x="10696" y="995"/>
                  </a:cubicBezTo>
                  <a:cubicBezTo>
                    <a:pt x="10458" y="995"/>
                    <a:pt x="10241" y="1008"/>
                    <a:pt x="10188" y="1025"/>
                  </a:cubicBezTo>
                  <a:cubicBezTo>
                    <a:pt x="10092" y="1074"/>
                    <a:pt x="9707" y="1378"/>
                    <a:pt x="9627" y="1427"/>
                  </a:cubicBezTo>
                  <a:cubicBezTo>
                    <a:pt x="9530" y="1491"/>
                    <a:pt x="9322" y="1812"/>
                    <a:pt x="9161" y="1956"/>
                  </a:cubicBezTo>
                  <a:cubicBezTo>
                    <a:pt x="9001" y="2100"/>
                    <a:pt x="8744" y="2036"/>
                    <a:pt x="8616" y="2068"/>
                  </a:cubicBezTo>
                  <a:cubicBezTo>
                    <a:pt x="8605" y="2073"/>
                    <a:pt x="8592" y="2075"/>
                    <a:pt x="8578" y="2075"/>
                  </a:cubicBezTo>
                  <a:cubicBezTo>
                    <a:pt x="8441" y="2075"/>
                    <a:pt x="8154" y="1889"/>
                    <a:pt x="8038" y="1860"/>
                  </a:cubicBezTo>
                  <a:cubicBezTo>
                    <a:pt x="7926" y="1828"/>
                    <a:pt x="7669" y="1555"/>
                    <a:pt x="7493" y="1475"/>
                  </a:cubicBezTo>
                  <a:cubicBezTo>
                    <a:pt x="7344" y="1400"/>
                    <a:pt x="7223" y="1312"/>
                    <a:pt x="7092" y="1312"/>
                  </a:cubicBezTo>
                  <a:cubicBezTo>
                    <a:pt x="7081" y="1312"/>
                    <a:pt x="7070" y="1313"/>
                    <a:pt x="7060" y="1314"/>
                  </a:cubicBezTo>
                  <a:cubicBezTo>
                    <a:pt x="7043" y="1316"/>
                    <a:pt x="7023" y="1317"/>
                    <a:pt x="7001" y="1317"/>
                  </a:cubicBezTo>
                  <a:cubicBezTo>
                    <a:pt x="6868" y="1317"/>
                    <a:pt x="6649" y="1289"/>
                    <a:pt x="6535" y="1289"/>
                  </a:cubicBezTo>
                  <a:cubicBezTo>
                    <a:pt x="6501" y="1289"/>
                    <a:pt x="6476" y="1292"/>
                    <a:pt x="6466" y="1298"/>
                  </a:cubicBezTo>
                  <a:cubicBezTo>
                    <a:pt x="6402" y="1314"/>
                    <a:pt x="6129" y="1475"/>
                    <a:pt x="6001" y="1571"/>
                  </a:cubicBezTo>
                  <a:cubicBezTo>
                    <a:pt x="5987" y="1580"/>
                    <a:pt x="5972" y="1584"/>
                    <a:pt x="5956" y="1584"/>
                  </a:cubicBezTo>
                  <a:cubicBezTo>
                    <a:pt x="5809" y="1584"/>
                    <a:pt x="5593" y="1207"/>
                    <a:pt x="5535" y="1106"/>
                  </a:cubicBezTo>
                  <a:cubicBezTo>
                    <a:pt x="5455" y="1009"/>
                    <a:pt x="5375" y="624"/>
                    <a:pt x="5166" y="496"/>
                  </a:cubicBezTo>
                  <a:cubicBezTo>
                    <a:pt x="4974" y="368"/>
                    <a:pt x="4236" y="63"/>
                    <a:pt x="3963" y="31"/>
                  </a:cubicBezTo>
                  <a:cubicBezTo>
                    <a:pt x="3855" y="9"/>
                    <a:pt x="3756" y="0"/>
                    <a:pt x="3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 rot="10800000">
              <a:off x="5271568" y="1347383"/>
              <a:ext cx="2613065" cy="806982"/>
            </a:xfrm>
            <a:custGeom>
              <a:avLst/>
              <a:gdLst/>
              <a:ahLst/>
              <a:cxnLst/>
              <a:rect l="l" t="t" r="r" b="b"/>
              <a:pathLst>
                <a:path w="23521" h="32635" extrusionOk="0">
                  <a:moveTo>
                    <a:pt x="4414" y="0"/>
                  </a:moveTo>
                  <a:cubicBezTo>
                    <a:pt x="4408" y="0"/>
                    <a:pt x="4402" y="1"/>
                    <a:pt x="4396" y="2"/>
                  </a:cubicBezTo>
                  <a:cubicBezTo>
                    <a:pt x="4156" y="66"/>
                    <a:pt x="1733" y="211"/>
                    <a:pt x="1493" y="371"/>
                  </a:cubicBezTo>
                  <a:cubicBezTo>
                    <a:pt x="1252" y="531"/>
                    <a:pt x="0" y="2136"/>
                    <a:pt x="0" y="2232"/>
                  </a:cubicBezTo>
                  <a:lnTo>
                    <a:pt x="0" y="32634"/>
                  </a:lnTo>
                  <a:lnTo>
                    <a:pt x="23520" y="32634"/>
                  </a:lnTo>
                  <a:lnTo>
                    <a:pt x="23520" y="6323"/>
                  </a:lnTo>
                  <a:cubicBezTo>
                    <a:pt x="23520" y="6323"/>
                    <a:pt x="21804" y="4719"/>
                    <a:pt x="21402" y="4526"/>
                  </a:cubicBezTo>
                  <a:cubicBezTo>
                    <a:pt x="21001" y="4318"/>
                    <a:pt x="20295" y="3483"/>
                    <a:pt x="19702" y="3114"/>
                  </a:cubicBezTo>
                  <a:cubicBezTo>
                    <a:pt x="19092" y="2761"/>
                    <a:pt x="17327" y="949"/>
                    <a:pt x="16734" y="756"/>
                  </a:cubicBezTo>
                  <a:cubicBezTo>
                    <a:pt x="16249" y="590"/>
                    <a:pt x="13957" y="455"/>
                    <a:pt x="12918" y="455"/>
                  </a:cubicBezTo>
                  <a:cubicBezTo>
                    <a:pt x="12651" y="455"/>
                    <a:pt x="12467" y="464"/>
                    <a:pt x="12418" y="483"/>
                  </a:cubicBezTo>
                  <a:cubicBezTo>
                    <a:pt x="12177" y="596"/>
                    <a:pt x="11006" y="692"/>
                    <a:pt x="10814" y="852"/>
                  </a:cubicBezTo>
                  <a:cubicBezTo>
                    <a:pt x="10605" y="1013"/>
                    <a:pt x="9707" y="1654"/>
                    <a:pt x="9402" y="1719"/>
                  </a:cubicBezTo>
                  <a:cubicBezTo>
                    <a:pt x="9389" y="1721"/>
                    <a:pt x="9371" y="1722"/>
                    <a:pt x="9348" y="1722"/>
                  </a:cubicBezTo>
                  <a:cubicBezTo>
                    <a:pt x="8850" y="1722"/>
                    <a:pt x="6083" y="1247"/>
                    <a:pt x="5792" y="1109"/>
                  </a:cubicBezTo>
                  <a:cubicBezTo>
                    <a:pt x="5510" y="968"/>
                    <a:pt x="4677" y="0"/>
                    <a:pt x="4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0" name="Google Shape;500;p21"/>
          <p:cNvSpPr txBox="1">
            <a:spLocks noGrp="1"/>
          </p:cNvSpPr>
          <p:nvPr>
            <p:ph type="title" idx="2"/>
          </p:nvPr>
        </p:nvSpPr>
        <p:spPr>
          <a:xfrm>
            <a:off x="2510752" y="8545482"/>
            <a:ext cx="5236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1" name="Google Shape;501;p21"/>
          <p:cNvSpPr txBox="1">
            <a:spLocks noGrp="1"/>
          </p:cNvSpPr>
          <p:nvPr>
            <p:ph type="subTitle" idx="1"/>
          </p:nvPr>
        </p:nvSpPr>
        <p:spPr>
          <a:xfrm>
            <a:off x="2510798" y="6617950"/>
            <a:ext cx="52368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1"/>
          <p:cNvSpPr txBox="1">
            <a:spLocks noGrp="1"/>
          </p:cNvSpPr>
          <p:nvPr>
            <p:ph type="title" idx="3"/>
          </p:nvPr>
        </p:nvSpPr>
        <p:spPr>
          <a:xfrm>
            <a:off x="10581802" y="8545482"/>
            <a:ext cx="5195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3" name="Google Shape;503;p21"/>
          <p:cNvSpPr txBox="1">
            <a:spLocks noGrp="1"/>
          </p:cNvSpPr>
          <p:nvPr>
            <p:ph type="subTitle" idx="4"/>
          </p:nvPr>
        </p:nvSpPr>
        <p:spPr>
          <a:xfrm>
            <a:off x="10581848" y="6617950"/>
            <a:ext cx="51954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1"/>
          <p:cNvSpPr txBox="1">
            <a:spLocks noGrp="1"/>
          </p:cNvSpPr>
          <p:nvPr>
            <p:ph type="title" idx="5"/>
          </p:nvPr>
        </p:nvSpPr>
        <p:spPr>
          <a:xfrm>
            <a:off x="2510798" y="5002450"/>
            <a:ext cx="5236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5" name="Google Shape;505;p21"/>
          <p:cNvSpPr txBox="1">
            <a:spLocks noGrp="1"/>
          </p:cNvSpPr>
          <p:nvPr>
            <p:ph type="subTitle" idx="6"/>
          </p:nvPr>
        </p:nvSpPr>
        <p:spPr>
          <a:xfrm>
            <a:off x="2510798" y="3074926"/>
            <a:ext cx="52368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1"/>
          <p:cNvSpPr txBox="1">
            <a:spLocks noGrp="1"/>
          </p:cNvSpPr>
          <p:nvPr>
            <p:ph type="title" idx="7"/>
          </p:nvPr>
        </p:nvSpPr>
        <p:spPr>
          <a:xfrm>
            <a:off x="10581802" y="5002458"/>
            <a:ext cx="5195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7" name="Google Shape;507;p21"/>
          <p:cNvSpPr txBox="1">
            <a:spLocks noGrp="1"/>
          </p:cNvSpPr>
          <p:nvPr>
            <p:ph type="subTitle" idx="8"/>
          </p:nvPr>
        </p:nvSpPr>
        <p:spPr>
          <a:xfrm>
            <a:off x="10581848" y="3074926"/>
            <a:ext cx="51954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002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2"/>
          <p:cNvSpPr txBox="1">
            <a:spLocks noGrp="1"/>
          </p:cNvSpPr>
          <p:nvPr>
            <p:ph type="body" idx="1"/>
          </p:nvPr>
        </p:nvSpPr>
        <p:spPr>
          <a:xfrm>
            <a:off x="1283900" y="2305150"/>
            <a:ext cx="8207400" cy="6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body" idx="2"/>
          </p:nvPr>
        </p:nvSpPr>
        <p:spPr>
          <a:xfrm>
            <a:off x="9499500" y="2304950"/>
            <a:ext cx="7742400" cy="6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11" name="Google Shape;511;p22"/>
          <p:cNvGrpSpPr/>
          <p:nvPr/>
        </p:nvGrpSpPr>
        <p:grpSpPr>
          <a:xfrm>
            <a:off x="-369999" y="803651"/>
            <a:ext cx="5635178" cy="1145418"/>
            <a:chOff x="-185000" y="401825"/>
            <a:chExt cx="2817589" cy="572709"/>
          </a:xfrm>
        </p:grpSpPr>
        <p:sp>
          <p:nvSpPr>
            <p:cNvPr id="512" name="Google Shape;512;p22"/>
            <p:cNvSpPr/>
            <p:nvPr/>
          </p:nvSpPr>
          <p:spPr>
            <a:xfrm rot="5400000">
              <a:off x="18451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 rot="5400000">
              <a:off x="17793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-185000" y="401825"/>
              <a:ext cx="1915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5" name="Google Shape;515;p22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6" name="Google Shape;516;p22"/>
          <p:cNvGrpSpPr/>
          <p:nvPr/>
        </p:nvGrpSpPr>
        <p:grpSpPr>
          <a:xfrm rot="5400000">
            <a:off x="-5139569" y="2384800"/>
            <a:ext cx="10351426" cy="2854864"/>
            <a:chOff x="-172728" y="4268668"/>
            <a:chExt cx="5175713" cy="1427432"/>
          </a:xfrm>
        </p:grpSpPr>
        <p:sp>
          <p:nvSpPr>
            <p:cNvPr id="517" name="Google Shape;517;p22"/>
            <p:cNvSpPr/>
            <p:nvPr/>
          </p:nvSpPr>
          <p:spPr>
            <a:xfrm rot="10800000">
              <a:off x="-172728" y="42686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 rot="10800000">
              <a:off x="-167560" y="43270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 rot="10800000">
              <a:off x="-167555" y="43364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20" name="Google Shape;5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45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3"/>
          <p:cNvSpPr txBox="1">
            <a:spLocks noGrp="1"/>
          </p:cNvSpPr>
          <p:nvPr>
            <p:ph type="title"/>
          </p:nvPr>
        </p:nvSpPr>
        <p:spPr>
          <a:xfrm>
            <a:off x="11581400" y="3137500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subTitle" idx="1"/>
          </p:nvPr>
        </p:nvSpPr>
        <p:spPr>
          <a:xfrm>
            <a:off x="11581400" y="3997918"/>
            <a:ext cx="4122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title" idx="2"/>
          </p:nvPr>
        </p:nvSpPr>
        <p:spPr>
          <a:xfrm>
            <a:off x="11581400" y="6258898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3"/>
          </p:nvPr>
        </p:nvSpPr>
        <p:spPr>
          <a:xfrm>
            <a:off x="11581400" y="7119500"/>
            <a:ext cx="4122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6" name="Google Shape;526;p23"/>
          <p:cNvGrpSpPr/>
          <p:nvPr/>
        </p:nvGrpSpPr>
        <p:grpSpPr>
          <a:xfrm>
            <a:off x="-345455" y="7622936"/>
            <a:ext cx="10351426" cy="2854864"/>
            <a:chOff x="-172728" y="3659068"/>
            <a:chExt cx="5175713" cy="1427432"/>
          </a:xfrm>
        </p:grpSpPr>
        <p:sp>
          <p:nvSpPr>
            <p:cNvPr id="527" name="Google Shape;527;p23"/>
            <p:cNvSpPr/>
            <p:nvPr/>
          </p:nvSpPr>
          <p:spPr>
            <a:xfrm rot="10800000">
              <a:off x="-172728" y="36590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 rot="10800000">
              <a:off x="-167560" y="37174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 rot="10800000">
              <a:off x="-167555" y="37268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0" name="Google Shape;530;p23"/>
          <p:cNvGrpSpPr/>
          <p:nvPr/>
        </p:nvGrpSpPr>
        <p:grpSpPr>
          <a:xfrm>
            <a:off x="954671" y="890051"/>
            <a:ext cx="4127130" cy="1044762"/>
            <a:chOff x="477335" y="445025"/>
            <a:chExt cx="2063565" cy="522381"/>
          </a:xfrm>
        </p:grpSpPr>
        <p:sp>
          <p:nvSpPr>
            <p:cNvPr id="531" name="Google Shape;531;p23"/>
            <p:cNvSpPr/>
            <p:nvPr/>
          </p:nvSpPr>
          <p:spPr>
            <a:xfrm rot="5400000">
              <a:off x="695037" y="227323"/>
              <a:ext cx="521558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 rot="5400000">
              <a:off x="816002" y="242165"/>
              <a:ext cx="520707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855902" y="445407"/>
              <a:ext cx="14100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 rot="5400000">
              <a:off x="1800982" y="227487"/>
              <a:ext cx="522000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 rot="5400000">
              <a:off x="1707039" y="241907"/>
              <a:ext cx="521148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6" name="Google Shape;536;p23"/>
          <p:cNvSpPr txBox="1">
            <a:spLocks noGrp="1"/>
          </p:cNvSpPr>
          <p:nvPr>
            <p:ph type="title" idx="4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37" name="Google Shape;5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350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4"/>
          <p:cNvSpPr txBox="1">
            <a:spLocks noGrp="1"/>
          </p:cNvSpPr>
          <p:nvPr>
            <p:ph type="title"/>
          </p:nvPr>
        </p:nvSpPr>
        <p:spPr>
          <a:xfrm>
            <a:off x="4317328" y="6054550"/>
            <a:ext cx="3696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40" name="Google Shape;540;p24"/>
          <p:cNvSpPr txBox="1">
            <a:spLocks noGrp="1"/>
          </p:cNvSpPr>
          <p:nvPr>
            <p:ph type="subTitle" idx="1"/>
          </p:nvPr>
        </p:nvSpPr>
        <p:spPr>
          <a:xfrm>
            <a:off x="4317328" y="6808500"/>
            <a:ext cx="3696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title" idx="2"/>
          </p:nvPr>
        </p:nvSpPr>
        <p:spPr>
          <a:xfrm>
            <a:off x="10274058" y="6054550"/>
            <a:ext cx="3696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42" name="Google Shape;542;p24"/>
          <p:cNvSpPr txBox="1">
            <a:spLocks noGrp="1"/>
          </p:cNvSpPr>
          <p:nvPr>
            <p:ph type="subTitle" idx="3"/>
          </p:nvPr>
        </p:nvSpPr>
        <p:spPr>
          <a:xfrm>
            <a:off x="10274072" y="6808500"/>
            <a:ext cx="3696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3" name="Google Shape;543;p24"/>
          <p:cNvGrpSpPr/>
          <p:nvPr/>
        </p:nvGrpSpPr>
        <p:grpSpPr>
          <a:xfrm>
            <a:off x="-369999" y="803651"/>
            <a:ext cx="5635178" cy="1145418"/>
            <a:chOff x="-185000" y="401825"/>
            <a:chExt cx="2817589" cy="572709"/>
          </a:xfrm>
        </p:grpSpPr>
        <p:sp>
          <p:nvSpPr>
            <p:cNvPr id="544" name="Google Shape;544;p24"/>
            <p:cNvSpPr/>
            <p:nvPr/>
          </p:nvSpPr>
          <p:spPr>
            <a:xfrm rot="5400000">
              <a:off x="18451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 rot="5400000">
              <a:off x="17793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-185000" y="401825"/>
              <a:ext cx="1915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7" name="Google Shape;547;p24"/>
          <p:cNvSpPr txBox="1">
            <a:spLocks noGrp="1"/>
          </p:cNvSpPr>
          <p:nvPr>
            <p:ph type="title" idx="4"/>
          </p:nvPr>
        </p:nvSpPr>
        <p:spPr>
          <a:xfrm>
            <a:off x="1440000" y="890050"/>
            <a:ext cx="11626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pic>
        <p:nvPicPr>
          <p:cNvPr id="548" name="Google Shape;5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333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5"/>
          <p:cNvGrpSpPr/>
          <p:nvPr/>
        </p:nvGrpSpPr>
        <p:grpSpPr>
          <a:xfrm>
            <a:off x="-345455" y="8842136"/>
            <a:ext cx="10351426" cy="2854864"/>
            <a:chOff x="-172728" y="4268668"/>
            <a:chExt cx="5175713" cy="1427432"/>
          </a:xfrm>
        </p:grpSpPr>
        <p:sp>
          <p:nvSpPr>
            <p:cNvPr id="551" name="Google Shape;551;p25"/>
            <p:cNvSpPr/>
            <p:nvPr/>
          </p:nvSpPr>
          <p:spPr>
            <a:xfrm rot="10800000">
              <a:off x="-172728" y="42686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rot="10800000">
              <a:off x="-167560" y="43270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 rot="10800000">
              <a:off x="-167555" y="43364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4" name="Google Shape;554;p25"/>
          <p:cNvSpPr txBox="1">
            <a:spLocks noGrp="1"/>
          </p:cNvSpPr>
          <p:nvPr>
            <p:ph type="title"/>
          </p:nvPr>
        </p:nvSpPr>
        <p:spPr>
          <a:xfrm>
            <a:off x="1448262" y="5788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55" name="Google Shape;555;p25"/>
          <p:cNvSpPr txBox="1">
            <a:spLocks noGrp="1"/>
          </p:cNvSpPr>
          <p:nvPr>
            <p:ph type="subTitle" idx="1"/>
          </p:nvPr>
        </p:nvSpPr>
        <p:spPr>
          <a:xfrm>
            <a:off x="1448262" y="6731128"/>
            <a:ext cx="4672800" cy="12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5"/>
          <p:cNvSpPr txBox="1">
            <a:spLocks noGrp="1"/>
          </p:cNvSpPr>
          <p:nvPr>
            <p:ph type="title" idx="2"/>
          </p:nvPr>
        </p:nvSpPr>
        <p:spPr>
          <a:xfrm>
            <a:off x="6813800" y="5788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5"/>
          <p:cNvSpPr txBox="1">
            <a:spLocks noGrp="1"/>
          </p:cNvSpPr>
          <p:nvPr>
            <p:ph type="subTitle" idx="3"/>
          </p:nvPr>
        </p:nvSpPr>
        <p:spPr>
          <a:xfrm>
            <a:off x="6813800" y="6731128"/>
            <a:ext cx="4672800" cy="12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5"/>
          <p:cNvSpPr txBox="1">
            <a:spLocks noGrp="1"/>
          </p:cNvSpPr>
          <p:nvPr>
            <p:ph type="title" idx="4"/>
          </p:nvPr>
        </p:nvSpPr>
        <p:spPr>
          <a:xfrm>
            <a:off x="12175212" y="5788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5"/>
          </p:nvPr>
        </p:nvSpPr>
        <p:spPr>
          <a:xfrm>
            <a:off x="12175212" y="6731128"/>
            <a:ext cx="4672800" cy="12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5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5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2" name="Google Shape;562;p25"/>
          <p:cNvSpPr txBox="1">
            <a:spLocks noGrp="1"/>
          </p:cNvSpPr>
          <p:nvPr>
            <p:ph type="title" idx="6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pic>
        <p:nvPicPr>
          <p:cNvPr id="563" name="Google Shape;5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38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6"/>
          <p:cNvSpPr txBox="1">
            <a:spLocks noGrp="1"/>
          </p:cNvSpPr>
          <p:nvPr>
            <p:ph type="title"/>
          </p:nvPr>
        </p:nvSpPr>
        <p:spPr>
          <a:xfrm>
            <a:off x="3787800" y="3449950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26"/>
          <p:cNvSpPr txBox="1">
            <a:spLocks noGrp="1"/>
          </p:cNvSpPr>
          <p:nvPr>
            <p:ph type="subTitle" idx="1"/>
          </p:nvPr>
        </p:nvSpPr>
        <p:spPr>
          <a:xfrm>
            <a:off x="1981800" y="4287770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6"/>
          <p:cNvSpPr txBox="1">
            <a:spLocks noGrp="1"/>
          </p:cNvSpPr>
          <p:nvPr>
            <p:ph type="title" idx="2"/>
          </p:nvPr>
        </p:nvSpPr>
        <p:spPr>
          <a:xfrm>
            <a:off x="12175200" y="3449950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68" name="Google Shape;568;p26"/>
          <p:cNvSpPr txBox="1">
            <a:spLocks noGrp="1"/>
          </p:cNvSpPr>
          <p:nvPr>
            <p:ph type="subTitle" idx="3"/>
          </p:nvPr>
        </p:nvSpPr>
        <p:spPr>
          <a:xfrm>
            <a:off x="12175200" y="4287770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6"/>
          <p:cNvSpPr txBox="1">
            <a:spLocks noGrp="1"/>
          </p:cNvSpPr>
          <p:nvPr>
            <p:ph type="title" idx="4"/>
          </p:nvPr>
        </p:nvSpPr>
        <p:spPr>
          <a:xfrm>
            <a:off x="3787800" y="7028550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70" name="Google Shape;570;p26"/>
          <p:cNvSpPr txBox="1">
            <a:spLocks noGrp="1"/>
          </p:cNvSpPr>
          <p:nvPr>
            <p:ph type="subTitle" idx="5"/>
          </p:nvPr>
        </p:nvSpPr>
        <p:spPr>
          <a:xfrm>
            <a:off x="1981800" y="7866554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6"/>
          <p:cNvSpPr txBox="1">
            <a:spLocks noGrp="1"/>
          </p:cNvSpPr>
          <p:nvPr>
            <p:ph type="title" idx="6"/>
          </p:nvPr>
        </p:nvSpPr>
        <p:spPr>
          <a:xfrm>
            <a:off x="12175200" y="7028548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72" name="Google Shape;572;p26"/>
          <p:cNvSpPr txBox="1">
            <a:spLocks noGrp="1"/>
          </p:cNvSpPr>
          <p:nvPr>
            <p:ph type="subTitle" idx="7"/>
          </p:nvPr>
        </p:nvSpPr>
        <p:spPr>
          <a:xfrm>
            <a:off x="12175200" y="7866554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3" name="Google Shape;573;p26"/>
          <p:cNvGrpSpPr/>
          <p:nvPr/>
        </p:nvGrpSpPr>
        <p:grpSpPr>
          <a:xfrm>
            <a:off x="-2035654" y="803700"/>
            <a:ext cx="8062832" cy="1146340"/>
            <a:chOff x="-1017827" y="401850"/>
            <a:chExt cx="4031416" cy="573170"/>
          </a:xfrm>
        </p:grpSpPr>
        <p:sp>
          <p:nvSpPr>
            <p:cNvPr id="574" name="Google Shape;574;p26"/>
            <p:cNvSpPr/>
            <p:nvPr/>
          </p:nvSpPr>
          <p:spPr>
            <a:xfrm rot="5400000">
              <a:off x="22261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6"/>
            <p:cNvSpPr/>
            <p:nvPr/>
          </p:nvSpPr>
          <p:spPr>
            <a:xfrm rot="5400000">
              <a:off x="21603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-1017827" y="402321"/>
              <a:ext cx="3433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7" name="Google Shape;577;p26"/>
          <p:cNvGrpSpPr/>
          <p:nvPr/>
        </p:nvGrpSpPr>
        <p:grpSpPr>
          <a:xfrm>
            <a:off x="-1121226" y="-32219"/>
            <a:ext cx="2854864" cy="10351426"/>
            <a:chOff x="-560613" y="-168510"/>
            <a:chExt cx="1427432" cy="5175713"/>
          </a:xfrm>
        </p:grpSpPr>
        <p:sp>
          <p:nvSpPr>
            <p:cNvPr id="578" name="Google Shape;578;p26"/>
            <p:cNvSpPr/>
            <p:nvPr/>
          </p:nvSpPr>
          <p:spPr>
            <a:xfrm rot="-5400000">
              <a:off x="-2403354" y="173702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6"/>
            <p:cNvSpPr/>
            <p:nvPr/>
          </p:nvSpPr>
          <p:spPr>
            <a:xfrm rot="-5400000">
              <a:off x="-2461376" y="173742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6"/>
            <p:cNvSpPr/>
            <p:nvPr/>
          </p:nvSpPr>
          <p:spPr>
            <a:xfrm rot="-5400000">
              <a:off x="-2458783" y="174423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1" name="Google Shape;581;p26"/>
          <p:cNvSpPr txBox="1">
            <a:spLocks noGrp="1"/>
          </p:cNvSpPr>
          <p:nvPr>
            <p:ph type="title" idx="8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pic>
        <p:nvPicPr>
          <p:cNvPr id="582" name="Google Shape;5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26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7"/>
          <p:cNvSpPr txBox="1">
            <a:spLocks noGrp="1"/>
          </p:cNvSpPr>
          <p:nvPr>
            <p:ph type="title"/>
          </p:nvPr>
        </p:nvSpPr>
        <p:spPr>
          <a:xfrm>
            <a:off x="1440000" y="37731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85" name="Google Shape;585;p27"/>
          <p:cNvSpPr txBox="1">
            <a:spLocks noGrp="1"/>
          </p:cNvSpPr>
          <p:nvPr>
            <p:ph type="subTitle" idx="1"/>
          </p:nvPr>
        </p:nvSpPr>
        <p:spPr>
          <a:xfrm>
            <a:off x="1440000" y="46075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27"/>
          <p:cNvSpPr txBox="1">
            <a:spLocks noGrp="1"/>
          </p:cNvSpPr>
          <p:nvPr>
            <p:ph type="title" idx="2"/>
          </p:nvPr>
        </p:nvSpPr>
        <p:spPr>
          <a:xfrm>
            <a:off x="7207524" y="37731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87" name="Google Shape;587;p27"/>
          <p:cNvSpPr txBox="1">
            <a:spLocks noGrp="1"/>
          </p:cNvSpPr>
          <p:nvPr>
            <p:ph type="subTitle" idx="3"/>
          </p:nvPr>
        </p:nvSpPr>
        <p:spPr>
          <a:xfrm>
            <a:off x="7207524" y="46075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7"/>
          <p:cNvSpPr txBox="1">
            <a:spLocks noGrp="1"/>
          </p:cNvSpPr>
          <p:nvPr>
            <p:ph type="title" idx="4"/>
          </p:nvPr>
        </p:nvSpPr>
        <p:spPr>
          <a:xfrm>
            <a:off x="1440000" y="73517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89" name="Google Shape;589;p27"/>
          <p:cNvSpPr txBox="1">
            <a:spLocks noGrp="1"/>
          </p:cNvSpPr>
          <p:nvPr>
            <p:ph type="subTitle" idx="5"/>
          </p:nvPr>
        </p:nvSpPr>
        <p:spPr>
          <a:xfrm>
            <a:off x="1440000" y="81863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7"/>
          <p:cNvSpPr txBox="1">
            <a:spLocks noGrp="1"/>
          </p:cNvSpPr>
          <p:nvPr>
            <p:ph type="title" idx="6"/>
          </p:nvPr>
        </p:nvSpPr>
        <p:spPr>
          <a:xfrm>
            <a:off x="7207524" y="73517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1" name="Google Shape;591;p27"/>
          <p:cNvSpPr txBox="1">
            <a:spLocks noGrp="1"/>
          </p:cNvSpPr>
          <p:nvPr>
            <p:ph type="subTitle" idx="7"/>
          </p:nvPr>
        </p:nvSpPr>
        <p:spPr>
          <a:xfrm>
            <a:off x="7207524" y="81863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7"/>
          <p:cNvSpPr txBox="1">
            <a:spLocks noGrp="1"/>
          </p:cNvSpPr>
          <p:nvPr>
            <p:ph type="title" idx="8"/>
          </p:nvPr>
        </p:nvSpPr>
        <p:spPr>
          <a:xfrm>
            <a:off x="12975012" y="37731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3" name="Google Shape;593;p27"/>
          <p:cNvSpPr txBox="1">
            <a:spLocks noGrp="1"/>
          </p:cNvSpPr>
          <p:nvPr>
            <p:ph type="subTitle" idx="9"/>
          </p:nvPr>
        </p:nvSpPr>
        <p:spPr>
          <a:xfrm>
            <a:off x="12975012" y="46075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7"/>
          <p:cNvSpPr txBox="1">
            <a:spLocks noGrp="1"/>
          </p:cNvSpPr>
          <p:nvPr>
            <p:ph type="title" idx="13"/>
          </p:nvPr>
        </p:nvSpPr>
        <p:spPr>
          <a:xfrm>
            <a:off x="12975012" y="73517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5" name="Google Shape;595;p27"/>
          <p:cNvSpPr txBox="1">
            <a:spLocks noGrp="1"/>
          </p:cNvSpPr>
          <p:nvPr>
            <p:ph type="subTitle" idx="14"/>
          </p:nvPr>
        </p:nvSpPr>
        <p:spPr>
          <a:xfrm>
            <a:off x="12975012" y="81863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27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7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8" name="Google Shape;598;p27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pic>
        <p:nvPicPr>
          <p:cNvPr id="599" name="Google Shape;5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642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"/>
          <p:cNvSpPr txBox="1">
            <a:spLocks noGrp="1"/>
          </p:cNvSpPr>
          <p:nvPr>
            <p:ph type="title" hasCustomPrompt="1"/>
          </p:nvPr>
        </p:nvSpPr>
        <p:spPr>
          <a:xfrm>
            <a:off x="11274800" y="4941300"/>
            <a:ext cx="50430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2" name="Google Shape;602;p28"/>
          <p:cNvSpPr txBox="1">
            <a:spLocks noGrp="1"/>
          </p:cNvSpPr>
          <p:nvPr>
            <p:ph type="subTitle" idx="1"/>
          </p:nvPr>
        </p:nvSpPr>
        <p:spPr>
          <a:xfrm>
            <a:off x="11495300" y="5922850"/>
            <a:ext cx="46020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8"/>
          <p:cNvSpPr txBox="1">
            <a:spLocks noGrp="1"/>
          </p:cNvSpPr>
          <p:nvPr>
            <p:ph type="title" idx="2" hasCustomPrompt="1"/>
          </p:nvPr>
        </p:nvSpPr>
        <p:spPr>
          <a:xfrm>
            <a:off x="1970200" y="4941306"/>
            <a:ext cx="50430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4" name="Google Shape;604;p28"/>
          <p:cNvSpPr txBox="1">
            <a:spLocks noGrp="1"/>
          </p:cNvSpPr>
          <p:nvPr>
            <p:ph type="subTitle" idx="3"/>
          </p:nvPr>
        </p:nvSpPr>
        <p:spPr>
          <a:xfrm>
            <a:off x="2169600" y="5922850"/>
            <a:ext cx="46458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8"/>
          <p:cNvSpPr txBox="1">
            <a:spLocks noGrp="1"/>
          </p:cNvSpPr>
          <p:nvPr>
            <p:ph type="title" idx="4" hasCustomPrompt="1"/>
          </p:nvPr>
        </p:nvSpPr>
        <p:spPr>
          <a:xfrm>
            <a:off x="6622500" y="7217200"/>
            <a:ext cx="50430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6" name="Google Shape;606;p28"/>
          <p:cNvSpPr txBox="1">
            <a:spLocks noGrp="1"/>
          </p:cNvSpPr>
          <p:nvPr>
            <p:ph type="subTitle" idx="5"/>
          </p:nvPr>
        </p:nvSpPr>
        <p:spPr>
          <a:xfrm>
            <a:off x="6843000" y="8191822"/>
            <a:ext cx="46020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8"/>
          <p:cNvSpPr txBox="1">
            <a:spLocks noGrp="1"/>
          </p:cNvSpPr>
          <p:nvPr>
            <p:ph type="title" idx="6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8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28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0" name="Google Shape;610;p28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12" name="Google Shape;6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754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"/>
          <p:cNvSpPr txBox="1">
            <a:spLocks noGrp="1"/>
          </p:cNvSpPr>
          <p:nvPr>
            <p:ph type="ctrTitle"/>
          </p:nvPr>
        </p:nvSpPr>
        <p:spPr>
          <a:xfrm>
            <a:off x="5654568" y="1654850"/>
            <a:ext cx="6979200" cy="19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9pPr>
          </a:lstStyle>
          <a:p>
            <a:endParaRPr/>
          </a:p>
        </p:txBody>
      </p:sp>
      <p:sp>
        <p:nvSpPr>
          <p:cNvPr id="615" name="Google Shape;615;p29"/>
          <p:cNvSpPr txBox="1">
            <a:spLocks noGrp="1"/>
          </p:cNvSpPr>
          <p:nvPr>
            <p:ph type="subTitle" idx="1"/>
          </p:nvPr>
        </p:nvSpPr>
        <p:spPr>
          <a:xfrm>
            <a:off x="6703800" y="4817150"/>
            <a:ext cx="4880400" cy="13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616" name="Google Shape;616;p29"/>
          <p:cNvSpPr txBox="1">
            <a:spLocks noGrp="1"/>
          </p:cNvSpPr>
          <p:nvPr>
            <p:ph type="title" idx="2"/>
          </p:nvPr>
        </p:nvSpPr>
        <p:spPr>
          <a:xfrm>
            <a:off x="5551200" y="3945800"/>
            <a:ext cx="7185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617" name="Google Shape;617;p29"/>
          <p:cNvSpPr txBox="1"/>
          <p:nvPr/>
        </p:nvSpPr>
        <p:spPr>
          <a:xfrm>
            <a:off x="5525400" y="7433501"/>
            <a:ext cx="7237200" cy="155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400" kern="0">
                <a:solidFill>
                  <a:srgbClr val="26333A"/>
                </a:solidFill>
                <a:latin typeface="Public Sans"/>
                <a:ea typeface="Public Sans"/>
                <a:cs typeface="Public Sans"/>
                <a:sym typeface="Public Sans"/>
              </a:rPr>
              <a:t>CREDITS: This presentation template was created by </a:t>
            </a:r>
            <a:r>
              <a:rPr lang="en" sz="2400" b="1" kern="0">
                <a:solidFill>
                  <a:srgbClr val="26333A"/>
                </a:solidFill>
                <a:uFill>
                  <a:noFill/>
                </a:u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kern="0">
                <a:solidFill>
                  <a:srgbClr val="26333A"/>
                </a:solidFill>
                <a:latin typeface="Public Sans"/>
                <a:ea typeface="Public Sans"/>
                <a:cs typeface="Public Sans"/>
                <a:sym typeface="Public Sans"/>
              </a:rPr>
              <a:t>, including icons by </a:t>
            </a:r>
            <a:r>
              <a:rPr lang="en" sz="2400" b="1" kern="0">
                <a:solidFill>
                  <a:srgbClr val="26333A"/>
                </a:solidFill>
                <a:uFill>
                  <a:noFill/>
                </a:u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 kern="0">
                <a:solidFill>
                  <a:srgbClr val="26333A"/>
                </a:solidFill>
                <a:latin typeface="Public Sans"/>
                <a:ea typeface="Public Sans"/>
                <a:cs typeface="Public Sans"/>
                <a:sym typeface="Public Sans"/>
              </a:rPr>
              <a:t>, and infographics &amp; images by </a:t>
            </a:r>
            <a:r>
              <a:rPr lang="en" sz="2400" b="1" kern="0">
                <a:solidFill>
                  <a:srgbClr val="26333A"/>
                </a:solidFill>
                <a:uFill>
                  <a:noFill/>
                </a:u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 kern="0">
              <a:solidFill>
                <a:srgbClr val="26333A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pSp>
        <p:nvGrpSpPr>
          <p:cNvPr id="618" name="Google Shape;618;p29"/>
          <p:cNvGrpSpPr/>
          <p:nvPr/>
        </p:nvGrpSpPr>
        <p:grpSpPr>
          <a:xfrm>
            <a:off x="6703801" y="6192527"/>
            <a:ext cx="4738150" cy="1553086"/>
            <a:chOff x="3351900" y="3096263"/>
            <a:chExt cx="2369075" cy="776543"/>
          </a:xfrm>
        </p:grpSpPr>
        <p:sp>
          <p:nvSpPr>
            <p:cNvPr id="619" name="Google Shape;619;p29"/>
            <p:cNvSpPr/>
            <p:nvPr/>
          </p:nvSpPr>
          <p:spPr>
            <a:xfrm rot="-10670577" flipH="1">
              <a:off x="3403962" y="3138402"/>
              <a:ext cx="2264951" cy="692266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29"/>
            <p:cNvSpPr/>
            <p:nvPr/>
          </p:nvSpPr>
          <p:spPr>
            <a:xfrm rot="-10670577" flipH="1">
              <a:off x="3416739" y="3179489"/>
              <a:ext cx="2258416" cy="599858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29"/>
            <p:cNvSpPr/>
            <p:nvPr/>
          </p:nvSpPr>
          <p:spPr>
            <a:xfrm rot="129057" flipH="1">
              <a:off x="3363855" y="3223944"/>
              <a:ext cx="127890" cy="4500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29"/>
            <p:cNvSpPr/>
            <p:nvPr/>
          </p:nvSpPr>
          <p:spPr>
            <a:xfrm rot="129684" flipH="1">
              <a:off x="5604349" y="3244198"/>
              <a:ext cx="110046" cy="249325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pic>
        <p:nvPicPr>
          <p:cNvPr id="623" name="Google Shape;62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06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0"/>
          <p:cNvGrpSpPr/>
          <p:nvPr/>
        </p:nvGrpSpPr>
        <p:grpSpPr>
          <a:xfrm>
            <a:off x="-310600" y="9610101"/>
            <a:ext cx="18860800" cy="871162"/>
            <a:chOff x="-155300" y="4805050"/>
            <a:chExt cx="9430400" cy="435581"/>
          </a:xfrm>
        </p:grpSpPr>
        <p:sp>
          <p:nvSpPr>
            <p:cNvPr id="626" name="Google Shape;626;p30"/>
            <p:cNvSpPr/>
            <p:nvPr/>
          </p:nvSpPr>
          <p:spPr>
            <a:xfrm>
              <a:off x="4068975" y="4805050"/>
              <a:ext cx="5206125" cy="435581"/>
            </a:xfrm>
            <a:custGeom>
              <a:avLst/>
              <a:gdLst/>
              <a:ahLst/>
              <a:cxnLst/>
              <a:rect l="l" t="t" r="r" b="b"/>
              <a:pathLst>
                <a:path w="208245" h="27139" extrusionOk="0">
                  <a:moveTo>
                    <a:pt x="204882" y="18303"/>
                  </a:moveTo>
                  <a:lnTo>
                    <a:pt x="207164" y="14940"/>
                  </a:lnTo>
                  <a:lnTo>
                    <a:pt x="207415" y="11873"/>
                  </a:lnTo>
                  <a:lnTo>
                    <a:pt x="208245" y="4407"/>
                  </a:lnTo>
                  <a:lnTo>
                    <a:pt x="206709" y="1408"/>
                  </a:lnTo>
                  <a:lnTo>
                    <a:pt x="160214" y="1157"/>
                  </a:lnTo>
                  <a:lnTo>
                    <a:pt x="153325" y="3410"/>
                  </a:lnTo>
                  <a:lnTo>
                    <a:pt x="143240" y="2660"/>
                  </a:lnTo>
                  <a:lnTo>
                    <a:pt x="125280" y="8666"/>
                  </a:lnTo>
                  <a:lnTo>
                    <a:pt x="115194" y="4161"/>
                  </a:lnTo>
                  <a:lnTo>
                    <a:pt x="104370" y="4411"/>
                  </a:lnTo>
                  <a:lnTo>
                    <a:pt x="96482" y="4148"/>
                  </a:lnTo>
                  <a:lnTo>
                    <a:pt x="86942" y="0"/>
                  </a:lnTo>
                  <a:lnTo>
                    <a:pt x="75340" y="2409"/>
                  </a:lnTo>
                  <a:lnTo>
                    <a:pt x="63040" y="2409"/>
                  </a:lnTo>
                  <a:lnTo>
                    <a:pt x="56891" y="4912"/>
                  </a:lnTo>
                  <a:lnTo>
                    <a:pt x="51478" y="4161"/>
                  </a:lnTo>
                  <a:lnTo>
                    <a:pt x="36471" y="657"/>
                  </a:lnTo>
                  <a:lnTo>
                    <a:pt x="9164" y="907"/>
                  </a:lnTo>
                  <a:lnTo>
                    <a:pt x="0" y="2881"/>
                  </a:lnTo>
                  <a:lnTo>
                    <a:pt x="664" y="21746"/>
                  </a:lnTo>
                  <a:lnTo>
                    <a:pt x="8545" y="22161"/>
                  </a:lnTo>
                  <a:lnTo>
                    <a:pt x="17671" y="23820"/>
                  </a:lnTo>
                  <a:lnTo>
                    <a:pt x="26796" y="23820"/>
                  </a:lnTo>
                  <a:lnTo>
                    <a:pt x="38825" y="24650"/>
                  </a:lnTo>
                  <a:lnTo>
                    <a:pt x="51269" y="25894"/>
                  </a:lnTo>
                  <a:lnTo>
                    <a:pt x="62884" y="26309"/>
                  </a:lnTo>
                  <a:lnTo>
                    <a:pt x="74913" y="25894"/>
                  </a:lnTo>
                  <a:lnTo>
                    <a:pt x="84038" y="27139"/>
                  </a:lnTo>
                  <a:lnTo>
                    <a:pt x="90675" y="25894"/>
                  </a:lnTo>
                  <a:lnTo>
                    <a:pt x="99386" y="25894"/>
                  </a:lnTo>
                  <a:lnTo>
                    <a:pt x="113074" y="25568"/>
                  </a:lnTo>
                  <a:lnTo>
                    <a:pt x="125518" y="24738"/>
                  </a:lnTo>
                  <a:lnTo>
                    <a:pt x="133399" y="24412"/>
                  </a:lnTo>
                  <a:lnTo>
                    <a:pt x="145014" y="24412"/>
                  </a:lnTo>
                  <a:lnTo>
                    <a:pt x="154365" y="23324"/>
                  </a:lnTo>
                  <a:lnTo>
                    <a:pt x="165979" y="22910"/>
                  </a:lnTo>
                  <a:lnTo>
                    <a:pt x="180290" y="24776"/>
                  </a:lnTo>
                  <a:lnTo>
                    <a:pt x="195015" y="22495"/>
                  </a:lnTo>
                  <a:lnTo>
                    <a:pt x="201859" y="23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27" name="Google Shape;627;p30"/>
            <p:cNvSpPr/>
            <p:nvPr/>
          </p:nvSpPr>
          <p:spPr>
            <a:xfrm>
              <a:off x="-155300" y="4805050"/>
              <a:ext cx="4285800" cy="435581"/>
            </a:xfrm>
            <a:custGeom>
              <a:avLst/>
              <a:gdLst/>
              <a:ahLst/>
              <a:cxnLst/>
              <a:rect l="l" t="t" r="r" b="b"/>
              <a:pathLst>
                <a:path w="171432" h="27139" extrusionOk="0">
                  <a:moveTo>
                    <a:pt x="256" y="402"/>
                  </a:moveTo>
                  <a:lnTo>
                    <a:pt x="0" y="820"/>
                  </a:lnTo>
                  <a:lnTo>
                    <a:pt x="2074" y="2982"/>
                  </a:lnTo>
                  <a:lnTo>
                    <a:pt x="2074" y="167"/>
                  </a:lnTo>
                  <a:lnTo>
                    <a:pt x="3150" y="1408"/>
                  </a:lnTo>
                  <a:lnTo>
                    <a:pt x="41002" y="1157"/>
                  </a:lnTo>
                  <a:lnTo>
                    <a:pt x="46610" y="3410"/>
                  </a:lnTo>
                  <a:lnTo>
                    <a:pt x="54820" y="2660"/>
                  </a:lnTo>
                  <a:lnTo>
                    <a:pt x="69442" y="8666"/>
                  </a:lnTo>
                  <a:lnTo>
                    <a:pt x="77653" y="4161"/>
                  </a:lnTo>
                  <a:lnTo>
                    <a:pt x="86464" y="4411"/>
                  </a:lnTo>
                  <a:lnTo>
                    <a:pt x="92886" y="4148"/>
                  </a:lnTo>
                  <a:lnTo>
                    <a:pt x="100653" y="0"/>
                  </a:lnTo>
                  <a:lnTo>
                    <a:pt x="110098" y="2409"/>
                  </a:lnTo>
                  <a:lnTo>
                    <a:pt x="120111" y="2409"/>
                  </a:lnTo>
                  <a:lnTo>
                    <a:pt x="125117" y="4912"/>
                  </a:lnTo>
                  <a:lnTo>
                    <a:pt x="129524" y="4161"/>
                  </a:lnTo>
                  <a:lnTo>
                    <a:pt x="141741" y="657"/>
                  </a:lnTo>
                  <a:lnTo>
                    <a:pt x="163972" y="907"/>
                  </a:lnTo>
                  <a:lnTo>
                    <a:pt x="171432" y="2881"/>
                  </a:lnTo>
                  <a:lnTo>
                    <a:pt x="170891" y="21746"/>
                  </a:lnTo>
                  <a:lnTo>
                    <a:pt x="164476" y="22161"/>
                  </a:lnTo>
                  <a:lnTo>
                    <a:pt x="157046" y="23820"/>
                  </a:lnTo>
                  <a:lnTo>
                    <a:pt x="149617" y="23820"/>
                  </a:lnTo>
                  <a:lnTo>
                    <a:pt x="139825" y="24650"/>
                  </a:lnTo>
                  <a:lnTo>
                    <a:pt x="129694" y="25894"/>
                  </a:lnTo>
                  <a:lnTo>
                    <a:pt x="120238" y="26309"/>
                  </a:lnTo>
                  <a:lnTo>
                    <a:pt x="110445" y="25894"/>
                  </a:lnTo>
                  <a:lnTo>
                    <a:pt x="103017" y="27139"/>
                  </a:lnTo>
                  <a:lnTo>
                    <a:pt x="97613" y="25894"/>
                  </a:lnTo>
                  <a:lnTo>
                    <a:pt x="90522" y="25894"/>
                  </a:lnTo>
                  <a:lnTo>
                    <a:pt x="79378" y="25568"/>
                  </a:lnTo>
                  <a:lnTo>
                    <a:pt x="69248" y="24738"/>
                  </a:lnTo>
                  <a:lnTo>
                    <a:pt x="62832" y="24412"/>
                  </a:lnTo>
                  <a:lnTo>
                    <a:pt x="53376" y="24412"/>
                  </a:lnTo>
                  <a:lnTo>
                    <a:pt x="45272" y="25656"/>
                  </a:lnTo>
                  <a:lnTo>
                    <a:pt x="36492" y="26071"/>
                  </a:lnTo>
                  <a:lnTo>
                    <a:pt x="25010" y="26900"/>
                  </a:lnTo>
                  <a:lnTo>
                    <a:pt x="12516" y="26486"/>
                  </a:lnTo>
                  <a:lnTo>
                    <a:pt x="4563" y="26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28" name="Google Shape;628;p30"/>
            <p:cNvSpPr/>
            <p:nvPr/>
          </p:nvSpPr>
          <p:spPr>
            <a:xfrm>
              <a:off x="-103400" y="4808070"/>
              <a:ext cx="9291500" cy="136489"/>
            </a:xfrm>
            <a:custGeom>
              <a:avLst/>
              <a:gdLst/>
              <a:ahLst/>
              <a:cxnLst/>
              <a:rect l="l" t="t" r="r" b="b"/>
              <a:pathLst>
                <a:path w="371660" h="8504" extrusionOk="0">
                  <a:moveTo>
                    <a:pt x="0" y="622"/>
                  </a:moveTo>
                  <a:cubicBezTo>
                    <a:pt x="4839" y="553"/>
                    <a:pt x="21431" y="-414"/>
                    <a:pt x="29036" y="208"/>
                  </a:cubicBezTo>
                  <a:cubicBezTo>
                    <a:pt x="36641" y="830"/>
                    <a:pt x="41757" y="3872"/>
                    <a:pt x="45628" y="4356"/>
                  </a:cubicBezTo>
                  <a:cubicBezTo>
                    <a:pt x="49500" y="4840"/>
                    <a:pt x="49016" y="2489"/>
                    <a:pt x="52265" y="3111"/>
                  </a:cubicBezTo>
                  <a:cubicBezTo>
                    <a:pt x="55514" y="3733"/>
                    <a:pt x="61322" y="7951"/>
                    <a:pt x="65124" y="8089"/>
                  </a:cubicBezTo>
                  <a:cubicBezTo>
                    <a:pt x="68926" y="8227"/>
                    <a:pt x="70793" y="4425"/>
                    <a:pt x="75079" y="3941"/>
                  </a:cubicBezTo>
                  <a:cubicBezTo>
                    <a:pt x="79365" y="3457"/>
                    <a:pt x="87039" y="5738"/>
                    <a:pt x="90841" y="5185"/>
                  </a:cubicBezTo>
                  <a:cubicBezTo>
                    <a:pt x="94643" y="4632"/>
                    <a:pt x="95128" y="1106"/>
                    <a:pt x="97893" y="622"/>
                  </a:cubicBezTo>
                  <a:cubicBezTo>
                    <a:pt x="100658" y="138"/>
                    <a:pt x="104046" y="2213"/>
                    <a:pt x="107433" y="2282"/>
                  </a:cubicBezTo>
                  <a:cubicBezTo>
                    <a:pt x="110821" y="2351"/>
                    <a:pt x="115107" y="622"/>
                    <a:pt x="118218" y="1037"/>
                  </a:cubicBezTo>
                  <a:cubicBezTo>
                    <a:pt x="121329" y="1452"/>
                    <a:pt x="122712" y="4632"/>
                    <a:pt x="126099" y="4770"/>
                  </a:cubicBezTo>
                  <a:cubicBezTo>
                    <a:pt x="129487" y="4908"/>
                    <a:pt x="132390" y="2489"/>
                    <a:pt x="138543" y="1867"/>
                  </a:cubicBezTo>
                  <a:cubicBezTo>
                    <a:pt x="144696" y="1245"/>
                    <a:pt x="158108" y="761"/>
                    <a:pt x="163016" y="1037"/>
                  </a:cubicBezTo>
                  <a:cubicBezTo>
                    <a:pt x="167925" y="1314"/>
                    <a:pt x="165574" y="3388"/>
                    <a:pt x="167994" y="3526"/>
                  </a:cubicBezTo>
                  <a:cubicBezTo>
                    <a:pt x="170414" y="3664"/>
                    <a:pt x="172004" y="2282"/>
                    <a:pt x="177534" y="1867"/>
                  </a:cubicBezTo>
                  <a:cubicBezTo>
                    <a:pt x="183065" y="1452"/>
                    <a:pt x="193642" y="484"/>
                    <a:pt x="201177" y="1037"/>
                  </a:cubicBezTo>
                  <a:cubicBezTo>
                    <a:pt x="208713" y="1590"/>
                    <a:pt x="217700" y="5254"/>
                    <a:pt x="222747" y="5185"/>
                  </a:cubicBezTo>
                  <a:cubicBezTo>
                    <a:pt x="227794" y="5116"/>
                    <a:pt x="228071" y="968"/>
                    <a:pt x="231458" y="622"/>
                  </a:cubicBezTo>
                  <a:cubicBezTo>
                    <a:pt x="234846" y="276"/>
                    <a:pt x="239408" y="3111"/>
                    <a:pt x="243072" y="3111"/>
                  </a:cubicBezTo>
                  <a:cubicBezTo>
                    <a:pt x="246736" y="3111"/>
                    <a:pt x="250331" y="553"/>
                    <a:pt x="253442" y="622"/>
                  </a:cubicBezTo>
                  <a:cubicBezTo>
                    <a:pt x="256553" y="691"/>
                    <a:pt x="257314" y="3042"/>
                    <a:pt x="261738" y="3526"/>
                  </a:cubicBezTo>
                  <a:cubicBezTo>
                    <a:pt x="266163" y="4010"/>
                    <a:pt x="275011" y="2696"/>
                    <a:pt x="279989" y="3526"/>
                  </a:cubicBezTo>
                  <a:cubicBezTo>
                    <a:pt x="284967" y="4356"/>
                    <a:pt x="286626" y="8504"/>
                    <a:pt x="291604" y="8504"/>
                  </a:cubicBezTo>
                  <a:cubicBezTo>
                    <a:pt x="296582" y="8504"/>
                    <a:pt x="305154" y="4356"/>
                    <a:pt x="309855" y="3526"/>
                  </a:cubicBezTo>
                  <a:cubicBezTo>
                    <a:pt x="314556" y="2696"/>
                    <a:pt x="316630" y="4010"/>
                    <a:pt x="319810" y="3526"/>
                  </a:cubicBezTo>
                  <a:cubicBezTo>
                    <a:pt x="322990" y="3042"/>
                    <a:pt x="320293" y="760"/>
                    <a:pt x="328935" y="622"/>
                  </a:cubicBezTo>
                  <a:cubicBezTo>
                    <a:pt x="337577" y="484"/>
                    <a:pt x="364539" y="2350"/>
                    <a:pt x="371660" y="2696"/>
                  </a:cubicBez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29" name="Google Shape;629;p30"/>
          <p:cNvGrpSpPr/>
          <p:nvPr/>
        </p:nvGrpSpPr>
        <p:grpSpPr>
          <a:xfrm>
            <a:off x="12604890" y="-125740"/>
            <a:ext cx="5775736" cy="2023536"/>
            <a:chOff x="6302445" y="-62870"/>
            <a:chExt cx="2887868" cy="1011768"/>
          </a:xfrm>
        </p:grpSpPr>
        <p:sp>
          <p:nvSpPr>
            <p:cNvPr id="630" name="Google Shape;630;p30"/>
            <p:cNvSpPr/>
            <p:nvPr/>
          </p:nvSpPr>
          <p:spPr>
            <a:xfrm rot="10800000">
              <a:off x="6302445" y="-62870"/>
              <a:ext cx="2887868" cy="1011768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30"/>
            <p:cNvSpPr/>
            <p:nvPr/>
          </p:nvSpPr>
          <p:spPr>
            <a:xfrm rot="10800000">
              <a:off x="6302445" y="-62870"/>
              <a:ext cx="2887868" cy="93819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32" name="Google Shape;6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979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31"/>
          <p:cNvGrpSpPr/>
          <p:nvPr/>
        </p:nvGrpSpPr>
        <p:grpSpPr>
          <a:xfrm>
            <a:off x="15433124" y="-19"/>
            <a:ext cx="2854864" cy="10351426"/>
            <a:chOff x="7716562" y="-152410"/>
            <a:chExt cx="1427432" cy="5175713"/>
          </a:xfrm>
        </p:grpSpPr>
        <p:sp>
          <p:nvSpPr>
            <p:cNvPr id="635" name="Google Shape;635;p31"/>
            <p:cNvSpPr/>
            <p:nvPr/>
          </p:nvSpPr>
          <p:spPr>
            <a:xfrm rot="5400000" flipH="1">
              <a:off x="5811023" y="175312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31"/>
            <p:cNvSpPr/>
            <p:nvPr/>
          </p:nvSpPr>
          <p:spPr>
            <a:xfrm rot="5400000" flipH="1">
              <a:off x="5874212" y="175352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31"/>
            <p:cNvSpPr/>
            <p:nvPr/>
          </p:nvSpPr>
          <p:spPr>
            <a:xfrm rot="5400000" flipH="1">
              <a:off x="5876787" y="176033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38" name="Google Shape;6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962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581696" y="1304940"/>
            <a:ext cx="9124608" cy="5238720"/>
            <a:chOff x="2322984" y="580597"/>
            <a:chExt cx="4562304" cy="2671454"/>
          </a:xfrm>
        </p:grpSpPr>
        <p:sp>
          <p:nvSpPr>
            <p:cNvPr id="10" name="Google Shape;10;p2"/>
            <p:cNvSpPr/>
            <p:nvPr/>
          </p:nvSpPr>
          <p:spPr>
            <a:xfrm>
              <a:off x="2322984" y="1915444"/>
              <a:ext cx="3064573" cy="1336597"/>
            </a:xfrm>
            <a:custGeom>
              <a:avLst/>
              <a:gdLst/>
              <a:ahLst/>
              <a:cxnLst/>
              <a:rect l="l" t="t" r="r" b="b"/>
              <a:pathLst>
                <a:path w="9491" h="4664" extrusionOk="0">
                  <a:moveTo>
                    <a:pt x="0" y="1"/>
                  </a:moveTo>
                  <a:lnTo>
                    <a:pt x="0" y="4245"/>
                  </a:lnTo>
                  <a:cubicBezTo>
                    <a:pt x="34" y="4220"/>
                    <a:pt x="71" y="4207"/>
                    <a:pt x="111" y="4207"/>
                  </a:cubicBezTo>
                  <a:cubicBezTo>
                    <a:pt x="151" y="4207"/>
                    <a:pt x="192" y="4220"/>
                    <a:pt x="234" y="4245"/>
                  </a:cubicBezTo>
                  <a:cubicBezTo>
                    <a:pt x="266" y="4252"/>
                    <a:pt x="297" y="4254"/>
                    <a:pt x="327" y="4254"/>
                  </a:cubicBezTo>
                  <a:cubicBezTo>
                    <a:pt x="408" y="4254"/>
                    <a:pt x="481" y="4235"/>
                    <a:pt x="534" y="4235"/>
                  </a:cubicBezTo>
                  <a:cubicBezTo>
                    <a:pt x="554" y="4235"/>
                    <a:pt x="571" y="4238"/>
                    <a:pt x="585" y="4245"/>
                  </a:cubicBezTo>
                  <a:cubicBezTo>
                    <a:pt x="646" y="4260"/>
                    <a:pt x="722" y="4416"/>
                    <a:pt x="811" y="4416"/>
                  </a:cubicBezTo>
                  <a:cubicBezTo>
                    <a:pt x="819" y="4416"/>
                    <a:pt x="827" y="4414"/>
                    <a:pt x="836" y="4412"/>
                  </a:cubicBezTo>
                  <a:cubicBezTo>
                    <a:pt x="863" y="4398"/>
                    <a:pt x="889" y="4393"/>
                    <a:pt x="915" y="4393"/>
                  </a:cubicBezTo>
                  <a:cubicBezTo>
                    <a:pt x="983" y="4393"/>
                    <a:pt x="1047" y="4428"/>
                    <a:pt x="1120" y="4428"/>
                  </a:cubicBezTo>
                  <a:cubicBezTo>
                    <a:pt x="1237" y="4428"/>
                    <a:pt x="1320" y="4295"/>
                    <a:pt x="1437" y="4295"/>
                  </a:cubicBezTo>
                  <a:cubicBezTo>
                    <a:pt x="1564" y="4295"/>
                    <a:pt x="1571" y="4430"/>
                    <a:pt x="1685" y="4430"/>
                  </a:cubicBezTo>
                  <a:cubicBezTo>
                    <a:pt x="1691" y="4430"/>
                    <a:pt x="1698" y="4429"/>
                    <a:pt x="1705" y="4428"/>
                  </a:cubicBezTo>
                  <a:cubicBezTo>
                    <a:pt x="1855" y="4412"/>
                    <a:pt x="1939" y="4345"/>
                    <a:pt x="2089" y="4345"/>
                  </a:cubicBezTo>
                  <a:cubicBezTo>
                    <a:pt x="2239" y="4345"/>
                    <a:pt x="2223" y="4629"/>
                    <a:pt x="2356" y="4662"/>
                  </a:cubicBezTo>
                  <a:cubicBezTo>
                    <a:pt x="2361" y="4663"/>
                    <a:pt x="2365" y="4663"/>
                    <a:pt x="2370" y="4663"/>
                  </a:cubicBezTo>
                  <a:cubicBezTo>
                    <a:pt x="2489" y="4663"/>
                    <a:pt x="2534" y="4479"/>
                    <a:pt x="2678" y="4479"/>
                  </a:cubicBezTo>
                  <a:cubicBezTo>
                    <a:pt x="2702" y="4479"/>
                    <a:pt x="2728" y="4484"/>
                    <a:pt x="2757" y="4495"/>
                  </a:cubicBezTo>
                  <a:cubicBezTo>
                    <a:pt x="2877" y="4528"/>
                    <a:pt x="3011" y="4553"/>
                    <a:pt x="3145" y="4553"/>
                  </a:cubicBezTo>
                  <a:cubicBezTo>
                    <a:pt x="3217" y="4553"/>
                    <a:pt x="3289" y="4546"/>
                    <a:pt x="3359" y="4529"/>
                  </a:cubicBezTo>
                  <a:cubicBezTo>
                    <a:pt x="3459" y="4495"/>
                    <a:pt x="3442" y="4495"/>
                    <a:pt x="3710" y="4495"/>
                  </a:cubicBezTo>
                  <a:cubicBezTo>
                    <a:pt x="3994" y="4495"/>
                    <a:pt x="3860" y="4512"/>
                    <a:pt x="4077" y="4529"/>
                  </a:cubicBezTo>
                  <a:cubicBezTo>
                    <a:pt x="4260" y="4544"/>
                    <a:pt x="4248" y="4614"/>
                    <a:pt x="4371" y="4614"/>
                  </a:cubicBezTo>
                  <a:cubicBezTo>
                    <a:pt x="4383" y="4614"/>
                    <a:pt x="4396" y="4614"/>
                    <a:pt x="4411" y="4612"/>
                  </a:cubicBezTo>
                  <a:cubicBezTo>
                    <a:pt x="4574" y="4596"/>
                    <a:pt x="4705" y="4294"/>
                    <a:pt x="4836" y="4294"/>
                  </a:cubicBezTo>
                  <a:cubicBezTo>
                    <a:pt x="4839" y="4294"/>
                    <a:pt x="4842" y="4294"/>
                    <a:pt x="4846" y="4295"/>
                  </a:cubicBezTo>
                  <a:cubicBezTo>
                    <a:pt x="4980" y="4328"/>
                    <a:pt x="4879" y="4362"/>
                    <a:pt x="5113" y="4378"/>
                  </a:cubicBezTo>
                  <a:cubicBezTo>
                    <a:pt x="5280" y="4378"/>
                    <a:pt x="5447" y="4362"/>
                    <a:pt x="5598" y="4328"/>
                  </a:cubicBezTo>
                  <a:cubicBezTo>
                    <a:pt x="5693" y="4299"/>
                    <a:pt x="5785" y="4286"/>
                    <a:pt x="5877" y="4286"/>
                  </a:cubicBezTo>
                  <a:cubicBezTo>
                    <a:pt x="5994" y="4286"/>
                    <a:pt x="6111" y="4307"/>
                    <a:pt x="6233" y="4345"/>
                  </a:cubicBezTo>
                  <a:cubicBezTo>
                    <a:pt x="6256" y="4361"/>
                    <a:pt x="6280" y="4368"/>
                    <a:pt x="6304" y="4368"/>
                  </a:cubicBezTo>
                  <a:cubicBezTo>
                    <a:pt x="6404" y="4368"/>
                    <a:pt x="6516" y="4258"/>
                    <a:pt x="6650" y="4245"/>
                  </a:cubicBezTo>
                  <a:cubicBezTo>
                    <a:pt x="6775" y="4220"/>
                    <a:pt x="6816" y="4148"/>
                    <a:pt x="6967" y="4148"/>
                  </a:cubicBezTo>
                  <a:cubicBezTo>
                    <a:pt x="7019" y="4148"/>
                    <a:pt x="7083" y="4157"/>
                    <a:pt x="7168" y="4178"/>
                  </a:cubicBezTo>
                  <a:cubicBezTo>
                    <a:pt x="7274" y="4215"/>
                    <a:pt x="7386" y="4233"/>
                    <a:pt x="7499" y="4233"/>
                  </a:cubicBezTo>
                  <a:cubicBezTo>
                    <a:pt x="7636" y="4233"/>
                    <a:pt x="7775" y="4207"/>
                    <a:pt x="7904" y="4161"/>
                  </a:cubicBezTo>
                  <a:cubicBezTo>
                    <a:pt x="8049" y="4068"/>
                    <a:pt x="8195" y="4039"/>
                    <a:pt x="8357" y="4039"/>
                  </a:cubicBezTo>
                  <a:cubicBezTo>
                    <a:pt x="8400" y="4039"/>
                    <a:pt x="8443" y="4041"/>
                    <a:pt x="8488" y="4044"/>
                  </a:cubicBezTo>
                  <a:cubicBezTo>
                    <a:pt x="8647" y="4058"/>
                    <a:pt x="8732" y="4066"/>
                    <a:pt x="8790" y="4066"/>
                  </a:cubicBezTo>
                  <a:cubicBezTo>
                    <a:pt x="8871" y="4066"/>
                    <a:pt x="8899" y="4050"/>
                    <a:pt x="9006" y="4011"/>
                  </a:cubicBezTo>
                  <a:cubicBezTo>
                    <a:pt x="9190" y="3944"/>
                    <a:pt x="9357" y="3844"/>
                    <a:pt x="9424" y="3844"/>
                  </a:cubicBezTo>
                  <a:cubicBezTo>
                    <a:pt x="9491" y="3844"/>
                    <a:pt x="9491" y="3743"/>
                    <a:pt x="9491" y="3743"/>
                  </a:cubicBezTo>
                  <a:lnTo>
                    <a:pt x="9491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23010" y="580597"/>
              <a:ext cx="3086268" cy="2567448"/>
            </a:xfrm>
            <a:custGeom>
              <a:avLst/>
              <a:gdLst/>
              <a:ahLst/>
              <a:cxnLst/>
              <a:rect l="l" t="t" r="r" b="b"/>
              <a:pathLst>
                <a:path w="9475" h="8959" extrusionOk="0">
                  <a:moveTo>
                    <a:pt x="1" y="1"/>
                  </a:moveTo>
                  <a:lnTo>
                    <a:pt x="1" y="8873"/>
                  </a:lnTo>
                  <a:cubicBezTo>
                    <a:pt x="34" y="8856"/>
                    <a:pt x="72" y="8848"/>
                    <a:pt x="112" y="8848"/>
                  </a:cubicBezTo>
                  <a:cubicBezTo>
                    <a:pt x="151" y="8848"/>
                    <a:pt x="193" y="8856"/>
                    <a:pt x="235" y="8873"/>
                  </a:cubicBezTo>
                  <a:cubicBezTo>
                    <a:pt x="273" y="8887"/>
                    <a:pt x="312" y="8892"/>
                    <a:pt x="350" y="8892"/>
                  </a:cubicBezTo>
                  <a:cubicBezTo>
                    <a:pt x="431" y="8892"/>
                    <a:pt x="508" y="8870"/>
                    <a:pt x="559" y="8870"/>
                  </a:cubicBezTo>
                  <a:cubicBezTo>
                    <a:pt x="569" y="8870"/>
                    <a:pt x="578" y="8871"/>
                    <a:pt x="586" y="8873"/>
                  </a:cubicBezTo>
                  <a:cubicBezTo>
                    <a:pt x="643" y="8884"/>
                    <a:pt x="701" y="8904"/>
                    <a:pt x="759" y="8904"/>
                  </a:cubicBezTo>
                  <a:cubicBezTo>
                    <a:pt x="785" y="8904"/>
                    <a:pt x="810" y="8900"/>
                    <a:pt x="836" y="8890"/>
                  </a:cubicBezTo>
                  <a:cubicBezTo>
                    <a:pt x="856" y="8883"/>
                    <a:pt x="876" y="8880"/>
                    <a:pt x="895" y="8880"/>
                  </a:cubicBezTo>
                  <a:cubicBezTo>
                    <a:pt x="971" y="8880"/>
                    <a:pt x="1040" y="8923"/>
                    <a:pt x="1120" y="8923"/>
                  </a:cubicBezTo>
                  <a:cubicBezTo>
                    <a:pt x="1237" y="8923"/>
                    <a:pt x="1321" y="8789"/>
                    <a:pt x="1438" y="8789"/>
                  </a:cubicBezTo>
                  <a:cubicBezTo>
                    <a:pt x="1564" y="8789"/>
                    <a:pt x="1571" y="8924"/>
                    <a:pt x="1685" y="8924"/>
                  </a:cubicBezTo>
                  <a:cubicBezTo>
                    <a:pt x="1691" y="8924"/>
                    <a:pt x="1698" y="8924"/>
                    <a:pt x="1705" y="8923"/>
                  </a:cubicBezTo>
                  <a:cubicBezTo>
                    <a:pt x="1856" y="8890"/>
                    <a:pt x="1939" y="8839"/>
                    <a:pt x="2089" y="8839"/>
                  </a:cubicBezTo>
                  <a:cubicBezTo>
                    <a:pt x="2115" y="8829"/>
                    <a:pt x="2143" y="8825"/>
                    <a:pt x="2171" y="8825"/>
                  </a:cubicBezTo>
                  <a:cubicBezTo>
                    <a:pt x="2234" y="8825"/>
                    <a:pt x="2299" y="8845"/>
                    <a:pt x="2357" y="8856"/>
                  </a:cubicBezTo>
                  <a:cubicBezTo>
                    <a:pt x="2367" y="8857"/>
                    <a:pt x="2377" y="8858"/>
                    <a:pt x="2386" y="8858"/>
                  </a:cubicBezTo>
                  <a:cubicBezTo>
                    <a:pt x="2476" y="8858"/>
                    <a:pt x="2524" y="8809"/>
                    <a:pt x="2617" y="8809"/>
                  </a:cubicBezTo>
                  <a:cubicBezTo>
                    <a:pt x="2654" y="8809"/>
                    <a:pt x="2700" y="8817"/>
                    <a:pt x="2758" y="8839"/>
                  </a:cubicBezTo>
                  <a:cubicBezTo>
                    <a:pt x="2878" y="8872"/>
                    <a:pt x="3011" y="8898"/>
                    <a:pt x="3146" y="8898"/>
                  </a:cubicBezTo>
                  <a:cubicBezTo>
                    <a:pt x="3217" y="8898"/>
                    <a:pt x="3289" y="8890"/>
                    <a:pt x="3359" y="8873"/>
                  </a:cubicBezTo>
                  <a:cubicBezTo>
                    <a:pt x="3460" y="8839"/>
                    <a:pt x="3443" y="8839"/>
                    <a:pt x="3710" y="8839"/>
                  </a:cubicBezTo>
                  <a:cubicBezTo>
                    <a:pt x="3994" y="8839"/>
                    <a:pt x="3861" y="8856"/>
                    <a:pt x="4078" y="8873"/>
                  </a:cubicBezTo>
                  <a:cubicBezTo>
                    <a:pt x="4260" y="8888"/>
                    <a:pt x="4249" y="8959"/>
                    <a:pt x="4371" y="8959"/>
                  </a:cubicBezTo>
                  <a:cubicBezTo>
                    <a:pt x="4383" y="8959"/>
                    <a:pt x="4397" y="8958"/>
                    <a:pt x="4412" y="8956"/>
                  </a:cubicBezTo>
                  <a:cubicBezTo>
                    <a:pt x="4571" y="8940"/>
                    <a:pt x="4700" y="8788"/>
                    <a:pt x="4827" y="8788"/>
                  </a:cubicBezTo>
                  <a:cubicBezTo>
                    <a:pt x="4834" y="8788"/>
                    <a:pt x="4840" y="8789"/>
                    <a:pt x="4846" y="8789"/>
                  </a:cubicBezTo>
                  <a:cubicBezTo>
                    <a:pt x="4963" y="8806"/>
                    <a:pt x="4880" y="8856"/>
                    <a:pt x="5114" y="8873"/>
                  </a:cubicBezTo>
                  <a:cubicBezTo>
                    <a:pt x="5281" y="8873"/>
                    <a:pt x="5448" y="8856"/>
                    <a:pt x="5598" y="8806"/>
                  </a:cubicBezTo>
                  <a:cubicBezTo>
                    <a:pt x="5718" y="8782"/>
                    <a:pt x="5916" y="8723"/>
                    <a:pt x="6068" y="8723"/>
                  </a:cubicBezTo>
                  <a:cubicBezTo>
                    <a:pt x="6127" y="8723"/>
                    <a:pt x="6179" y="8732"/>
                    <a:pt x="6216" y="8756"/>
                  </a:cubicBezTo>
                  <a:cubicBezTo>
                    <a:pt x="6304" y="8789"/>
                    <a:pt x="6398" y="8814"/>
                    <a:pt x="6490" y="8814"/>
                  </a:cubicBezTo>
                  <a:cubicBezTo>
                    <a:pt x="6539" y="8814"/>
                    <a:pt x="6588" y="8807"/>
                    <a:pt x="6634" y="8789"/>
                  </a:cubicBezTo>
                  <a:cubicBezTo>
                    <a:pt x="6762" y="8777"/>
                    <a:pt x="6812" y="8695"/>
                    <a:pt x="6978" y="8695"/>
                  </a:cubicBezTo>
                  <a:cubicBezTo>
                    <a:pt x="7029" y="8695"/>
                    <a:pt x="7090" y="8703"/>
                    <a:pt x="7169" y="8722"/>
                  </a:cubicBezTo>
                  <a:cubicBezTo>
                    <a:pt x="7267" y="8760"/>
                    <a:pt x="7378" y="8777"/>
                    <a:pt x="7491" y="8777"/>
                  </a:cubicBezTo>
                  <a:cubicBezTo>
                    <a:pt x="7628" y="8777"/>
                    <a:pt x="7768" y="8752"/>
                    <a:pt x="7887" y="8706"/>
                  </a:cubicBezTo>
                  <a:cubicBezTo>
                    <a:pt x="7994" y="8670"/>
                    <a:pt x="8049" y="8659"/>
                    <a:pt x="8106" y="8659"/>
                  </a:cubicBezTo>
                  <a:cubicBezTo>
                    <a:pt x="8182" y="8659"/>
                    <a:pt x="8261" y="8679"/>
                    <a:pt x="8472" y="8689"/>
                  </a:cubicBezTo>
                  <a:cubicBezTo>
                    <a:pt x="8600" y="8695"/>
                    <a:pt x="8680" y="8698"/>
                    <a:pt x="8737" y="8698"/>
                  </a:cubicBezTo>
                  <a:cubicBezTo>
                    <a:pt x="8851" y="8698"/>
                    <a:pt x="8873" y="8683"/>
                    <a:pt x="9007" y="8639"/>
                  </a:cubicBezTo>
                  <a:cubicBezTo>
                    <a:pt x="9191" y="8572"/>
                    <a:pt x="9358" y="8472"/>
                    <a:pt x="9425" y="8472"/>
                  </a:cubicBezTo>
                  <a:cubicBezTo>
                    <a:pt x="9475" y="8472"/>
                    <a:pt x="9475" y="8372"/>
                    <a:pt x="9475" y="8372"/>
                  </a:cubicBezTo>
                  <a:lnTo>
                    <a:pt x="9475" y="84"/>
                  </a:lnTo>
                  <a:lnTo>
                    <a:pt x="8539" y="84"/>
                  </a:lnTo>
                  <a:lnTo>
                    <a:pt x="8539" y="335"/>
                  </a:lnTo>
                  <a:cubicBezTo>
                    <a:pt x="8689" y="418"/>
                    <a:pt x="8756" y="619"/>
                    <a:pt x="8673" y="769"/>
                  </a:cubicBezTo>
                  <a:cubicBezTo>
                    <a:pt x="8614" y="875"/>
                    <a:pt x="8489" y="939"/>
                    <a:pt x="8374" y="939"/>
                  </a:cubicBezTo>
                  <a:cubicBezTo>
                    <a:pt x="8325" y="939"/>
                    <a:pt x="8278" y="928"/>
                    <a:pt x="8238" y="903"/>
                  </a:cubicBezTo>
                  <a:cubicBezTo>
                    <a:pt x="8088" y="819"/>
                    <a:pt x="8021" y="602"/>
                    <a:pt x="8105" y="452"/>
                  </a:cubicBezTo>
                  <a:cubicBezTo>
                    <a:pt x="8121" y="418"/>
                    <a:pt x="8171" y="368"/>
                    <a:pt x="8238" y="335"/>
                  </a:cubicBezTo>
                  <a:lnTo>
                    <a:pt x="8238" y="1"/>
                  </a:lnTo>
                  <a:lnTo>
                    <a:pt x="7052" y="1"/>
                  </a:lnTo>
                  <a:lnTo>
                    <a:pt x="7052" y="335"/>
                  </a:lnTo>
                  <a:cubicBezTo>
                    <a:pt x="7202" y="418"/>
                    <a:pt x="7269" y="619"/>
                    <a:pt x="7186" y="769"/>
                  </a:cubicBezTo>
                  <a:cubicBezTo>
                    <a:pt x="7127" y="875"/>
                    <a:pt x="7010" y="939"/>
                    <a:pt x="6894" y="939"/>
                  </a:cubicBezTo>
                  <a:cubicBezTo>
                    <a:pt x="6845" y="939"/>
                    <a:pt x="6796" y="928"/>
                    <a:pt x="6751" y="903"/>
                  </a:cubicBezTo>
                  <a:cubicBezTo>
                    <a:pt x="6601" y="819"/>
                    <a:pt x="6534" y="602"/>
                    <a:pt x="6617" y="452"/>
                  </a:cubicBezTo>
                  <a:cubicBezTo>
                    <a:pt x="6634" y="418"/>
                    <a:pt x="6684" y="368"/>
                    <a:pt x="6751" y="335"/>
                  </a:cubicBezTo>
                  <a:lnTo>
                    <a:pt x="6751" y="1"/>
                  </a:lnTo>
                  <a:lnTo>
                    <a:pt x="5582" y="1"/>
                  </a:lnTo>
                  <a:lnTo>
                    <a:pt x="5582" y="335"/>
                  </a:lnTo>
                  <a:cubicBezTo>
                    <a:pt x="5715" y="418"/>
                    <a:pt x="5782" y="602"/>
                    <a:pt x="5699" y="769"/>
                  </a:cubicBezTo>
                  <a:cubicBezTo>
                    <a:pt x="5642" y="883"/>
                    <a:pt x="5538" y="943"/>
                    <a:pt x="5425" y="943"/>
                  </a:cubicBezTo>
                  <a:cubicBezTo>
                    <a:pt x="5372" y="943"/>
                    <a:pt x="5317" y="930"/>
                    <a:pt x="5264" y="903"/>
                  </a:cubicBezTo>
                  <a:cubicBezTo>
                    <a:pt x="5097" y="819"/>
                    <a:pt x="5047" y="619"/>
                    <a:pt x="5130" y="452"/>
                  </a:cubicBezTo>
                  <a:cubicBezTo>
                    <a:pt x="5164" y="418"/>
                    <a:pt x="5197" y="368"/>
                    <a:pt x="5264" y="335"/>
                  </a:cubicBezTo>
                  <a:lnTo>
                    <a:pt x="5264" y="1"/>
                  </a:lnTo>
                  <a:lnTo>
                    <a:pt x="4094" y="1"/>
                  </a:lnTo>
                  <a:lnTo>
                    <a:pt x="4094" y="335"/>
                  </a:lnTo>
                  <a:cubicBezTo>
                    <a:pt x="4245" y="418"/>
                    <a:pt x="4295" y="619"/>
                    <a:pt x="4211" y="769"/>
                  </a:cubicBezTo>
                  <a:cubicBezTo>
                    <a:pt x="4153" y="875"/>
                    <a:pt x="4036" y="939"/>
                    <a:pt x="3920" y="939"/>
                  </a:cubicBezTo>
                  <a:cubicBezTo>
                    <a:pt x="3871" y="939"/>
                    <a:pt x="3822" y="928"/>
                    <a:pt x="3777" y="903"/>
                  </a:cubicBezTo>
                  <a:cubicBezTo>
                    <a:pt x="3627" y="819"/>
                    <a:pt x="3577" y="602"/>
                    <a:pt x="3660" y="452"/>
                  </a:cubicBezTo>
                  <a:cubicBezTo>
                    <a:pt x="3677" y="418"/>
                    <a:pt x="3710" y="368"/>
                    <a:pt x="3777" y="335"/>
                  </a:cubicBezTo>
                  <a:lnTo>
                    <a:pt x="3777" y="1"/>
                  </a:lnTo>
                  <a:lnTo>
                    <a:pt x="2607" y="1"/>
                  </a:lnTo>
                  <a:lnTo>
                    <a:pt x="2607" y="335"/>
                  </a:lnTo>
                  <a:cubicBezTo>
                    <a:pt x="2758" y="418"/>
                    <a:pt x="2825" y="619"/>
                    <a:pt x="2741" y="769"/>
                  </a:cubicBezTo>
                  <a:cubicBezTo>
                    <a:pt x="2682" y="875"/>
                    <a:pt x="2558" y="939"/>
                    <a:pt x="2437" y="939"/>
                  </a:cubicBezTo>
                  <a:cubicBezTo>
                    <a:pt x="2385" y="939"/>
                    <a:pt x="2335" y="928"/>
                    <a:pt x="2290" y="903"/>
                  </a:cubicBezTo>
                  <a:cubicBezTo>
                    <a:pt x="2156" y="819"/>
                    <a:pt x="2089" y="602"/>
                    <a:pt x="2173" y="452"/>
                  </a:cubicBezTo>
                  <a:cubicBezTo>
                    <a:pt x="2190" y="418"/>
                    <a:pt x="2240" y="368"/>
                    <a:pt x="2290" y="335"/>
                  </a:cubicBezTo>
                  <a:lnTo>
                    <a:pt x="2290" y="1"/>
                  </a:lnTo>
                  <a:lnTo>
                    <a:pt x="1120" y="1"/>
                  </a:lnTo>
                  <a:lnTo>
                    <a:pt x="1120" y="335"/>
                  </a:lnTo>
                  <a:cubicBezTo>
                    <a:pt x="1271" y="418"/>
                    <a:pt x="1338" y="619"/>
                    <a:pt x="1254" y="769"/>
                  </a:cubicBezTo>
                  <a:cubicBezTo>
                    <a:pt x="1195" y="875"/>
                    <a:pt x="1071" y="939"/>
                    <a:pt x="955" y="939"/>
                  </a:cubicBezTo>
                  <a:cubicBezTo>
                    <a:pt x="907" y="939"/>
                    <a:pt x="859" y="928"/>
                    <a:pt x="820" y="903"/>
                  </a:cubicBezTo>
                  <a:cubicBezTo>
                    <a:pt x="669" y="819"/>
                    <a:pt x="602" y="602"/>
                    <a:pt x="686" y="452"/>
                  </a:cubicBezTo>
                  <a:cubicBezTo>
                    <a:pt x="703" y="418"/>
                    <a:pt x="753" y="368"/>
                    <a:pt x="820" y="335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883455" y="1915442"/>
              <a:ext cx="3001813" cy="1336609"/>
            </a:xfrm>
            <a:custGeom>
              <a:avLst/>
              <a:gdLst/>
              <a:ahLst/>
              <a:cxnLst/>
              <a:rect l="l" t="t" r="r" b="b"/>
              <a:pathLst>
                <a:path w="9491" h="4664" extrusionOk="0">
                  <a:moveTo>
                    <a:pt x="0" y="1"/>
                  </a:moveTo>
                  <a:lnTo>
                    <a:pt x="0" y="4245"/>
                  </a:lnTo>
                  <a:cubicBezTo>
                    <a:pt x="34" y="4220"/>
                    <a:pt x="71" y="4207"/>
                    <a:pt x="111" y="4207"/>
                  </a:cubicBezTo>
                  <a:cubicBezTo>
                    <a:pt x="151" y="4207"/>
                    <a:pt x="192" y="4220"/>
                    <a:pt x="234" y="4245"/>
                  </a:cubicBezTo>
                  <a:cubicBezTo>
                    <a:pt x="266" y="4252"/>
                    <a:pt x="297" y="4254"/>
                    <a:pt x="327" y="4254"/>
                  </a:cubicBezTo>
                  <a:cubicBezTo>
                    <a:pt x="408" y="4254"/>
                    <a:pt x="481" y="4235"/>
                    <a:pt x="534" y="4235"/>
                  </a:cubicBezTo>
                  <a:cubicBezTo>
                    <a:pt x="554" y="4235"/>
                    <a:pt x="571" y="4238"/>
                    <a:pt x="585" y="4245"/>
                  </a:cubicBezTo>
                  <a:cubicBezTo>
                    <a:pt x="646" y="4260"/>
                    <a:pt x="722" y="4416"/>
                    <a:pt x="811" y="4416"/>
                  </a:cubicBezTo>
                  <a:cubicBezTo>
                    <a:pt x="819" y="4416"/>
                    <a:pt x="827" y="4414"/>
                    <a:pt x="836" y="4412"/>
                  </a:cubicBezTo>
                  <a:cubicBezTo>
                    <a:pt x="863" y="4398"/>
                    <a:pt x="889" y="4393"/>
                    <a:pt x="915" y="4393"/>
                  </a:cubicBezTo>
                  <a:cubicBezTo>
                    <a:pt x="983" y="4393"/>
                    <a:pt x="1047" y="4428"/>
                    <a:pt x="1120" y="4428"/>
                  </a:cubicBezTo>
                  <a:cubicBezTo>
                    <a:pt x="1237" y="4428"/>
                    <a:pt x="1320" y="4295"/>
                    <a:pt x="1437" y="4295"/>
                  </a:cubicBezTo>
                  <a:cubicBezTo>
                    <a:pt x="1564" y="4295"/>
                    <a:pt x="1571" y="4430"/>
                    <a:pt x="1685" y="4430"/>
                  </a:cubicBezTo>
                  <a:cubicBezTo>
                    <a:pt x="1691" y="4430"/>
                    <a:pt x="1698" y="4429"/>
                    <a:pt x="1705" y="4428"/>
                  </a:cubicBezTo>
                  <a:cubicBezTo>
                    <a:pt x="1855" y="4412"/>
                    <a:pt x="1939" y="4345"/>
                    <a:pt x="2089" y="4345"/>
                  </a:cubicBezTo>
                  <a:cubicBezTo>
                    <a:pt x="2239" y="4345"/>
                    <a:pt x="2223" y="4629"/>
                    <a:pt x="2356" y="4662"/>
                  </a:cubicBezTo>
                  <a:cubicBezTo>
                    <a:pt x="2361" y="4663"/>
                    <a:pt x="2365" y="4663"/>
                    <a:pt x="2370" y="4663"/>
                  </a:cubicBezTo>
                  <a:cubicBezTo>
                    <a:pt x="2489" y="4663"/>
                    <a:pt x="2534" y="4479"/>
                    <a:pt x="2678" y="4479"/>
                  </a:cubicBezTo>
                  <a:cubicBezTo>
                    <a:pt x="2702" y="4479"/>
                    <a:pt x="2728" y="4484"/>
                    <a:pt x="2757" y="4495"/>
                  </a:cubicBezTo>
                  <a:cubicBezTo>
                    <a:pt x="2877" y="4528"/>
                    <a:pt x="3011" y="4553"/>
                    <a:pt x="3145" y="4553"/>
                  </a:cubicBezTo>
                  <a:cubicBezTo>
                    <a:pt x="3217" y="4553"/>
                    <a:pt x="3289" y="4546"/>
                    <a:pt x="3359" y="4529"/>
                  </a:cubicBezTo>
                  <a:cubicBezTo>
                    <a:pt x="3459" y="4495"/>
                    <a:pt x="3442" y="4495"/>
                    <a:pt x="3710" y="4495"/>
                  </a:cubicBezTo>
                  <a:cubicBezTo>
                    <a:pt x="3994" y="4495"/>
                    <a:pt x="3860" y="4512"/>
                    <a:pt x="4077" y="4529"/>
                  </a:cubicBezTo>
                  <a:cubicBezTo>
                    <a:pt x="4260" y="4544"/>
                    <a:pt x="4248" y="4614"/>
                    <a:pt x="4371" y="4614"/>
                  </a:cubicBezTo>
                  <a:cubicBezTo>
                    <a:pt x="4383" y="4614"/>
                    <a:pt x="4396" y="4614"/>
                    <a:pt x="4411" y="4612"/>
                  </a:cubicBezTo>
                  <a:cubicBezTo>
                    <a:pt x="4574" y="4596"/>
                    <a:pt x="4705" y="4294"/>
                    <a:pt x="4836" y="4294"/>
                  </a:cubicBezTo>
                  <a:cubicBezTo>
                    <a:pt x="4839" y="4294"/>
                    <a:pt x="4842" y="4294"/>
                    <a:pt x="4846" y="4295"/>
                  </a:cubicBezTo>
                  <a:cubicBezTo>
                    <a:pt x="4980" y="4328"/>
                    <a:pt x="4879" y="4362"/>
                    <a:pt x="5113" y="4378"/>
                  </a:cubicBezTo>
                  <a:cubicBezTo>
                    <a:pt x="5280" y="4378"/>
                    <a:pt x="5447" y="4362"/>
                    <a:pt x="5598" y="4328"/>
                  </a:cubicBezTo>
                  <a:cubicBezTo>
                    <a:pt x="5693" y="4299"/>
                    <a:pt x="5785" y="4286"/>
                    <a:pt x="5877" y="4286"/>
                  </a:cubicBezTo>
                  <a:cubicBezTo>
                    <a:pt x="5994" y="4286"/>
                    <a:pt x="6111" y="4307"/>
                    <a:pt x="6233" y="4345"/>
                  </a:cubicBezTo>
                  <a:cubicBezTo>
                    <a:pt x="6256" y="4361"/>
                    <a:pt x="6280" y="4368"/>
                    <a:pt x="6304" y="4368"/>
                  </a:cubicBezTo>
                  <a:cubicBezTo>
                    <a:pt x="6404" y="4368"/>
                    <a:pt x="6516" y="4258"/>
                    <a:pt x="6650" y="4245"/>
                  </a:cubicBezTo>
                  <a:cubicBezTo>
                    <a:pt x="6775" y="4220"/>
                    <a:pt x="6816" y="4148"/>
                    <a:pt x="6967" y="4148"/>
                  </a:cubicBezTo>
                  <a:cubicBezTo>
                    <a:pt x="7019" y="4148"/>
                    <a:pt x="7083" y="4157"/>
                    <a:pt x="7168" y="4178"/>
                  </a:cubicBezTo>
                  <a:cubicBezTo>
                    <a:pt x="7274" y="4215"/>
                    <a:pt x="7386" y="4233"/>
                    <a:pt x="7499" y="4233"/>
                  </a:cubicBezTo>
                  <a:cubicBezTo>
                    <a:pt x="7636" y="4233"/>
                    <a:pt x="7775" y="4207"/>
                    <a:pt x="7904" y="4161"/>
                  </a:cubicBezTo>
                  <a:cubicBezTo>
                    <a:pt x="8049" y="4068"/>
                    <a:pt x="8195" y="4039"/>
                    <a:pt x="8357" y="4039"/>
                  </a:cubicBezTo>
                  <a:cubicBezTo>
                    <a:pt x="8400" y="4039"/>
                    <a:pt x="8443" y="4041"/>
                    <a:pt x="8488" y="4044"/>
                  </a:cubicBezTo>
                  <a:cubicBezTo>
                    <a:pt x="8647" y="4058"/>
                    <a:pt x="8732" y="4066"/>
                    <a:pt x="8790" y="4066"/>
                  </a:cubicBezTo>
                  <a:cubicBezTo>
                    <a:pt x="8871" y="4066"/>
                    <a:pt x="8899" y="4050"/>
                    <a:pt x="9006" y="4011"/>
                  </a:cubicBezTo>
                  <a:cubicBezTo>
                    <a:pt x="9190" y="3944"/>
                    <a:pt x="9357" y="3844"/>
                    <a:pt x="9424" y="3844"/>
                  </a:cubicBezTo>
                  <a:cubicBezTo>
                    <a:pt x="9491" y="3844"/>
                    <a:pt x="9491" y="3743"/>
                    <a:pt x="9491" y="3743"/>
                  </a:cubicBezTo>
                  <a:lnTo>
                    <a:pt x="9491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99020" y="580597"/>
              <a:ext cx="3086268" cy="2567448"/>
            </a:xfrm>
            <a:custGeom>
              <a:avLst/>
              <a:gdLst/>
              <a:ahLst/>
              <a:cxnLst/>
              <a:rect l="l" t="t" r="r" b="b"/>
              <a:pathLst>
                <a:path w="9475" h="8959" extrusionOk="0">
                  <a:moveTo>
                    <a:pt x="1" y="1"/>
                  </a:moveTo>
                  <a:lnTo>
                    <a:pt x="1" y="8873"/>
                  </a:lnTo>
                  <a:cubicBezTo>
                    <a:pt x="34" y="8856"/>
                    <a:pt x="72" y="8848"/>
                    <a:pt x="112" y="8848"/>
                  </a:cubicBezTo>
                  <a:cubicBezTo>
                    <a:pt x="151" y="8848"/>
                    <a:pt x="193" y="8856"/>
                    <a:pt x="235" y="8873"/>
                  </a:cubicBezTo>
                  <a:cubicBezTo>
                    <a:pt x="273" y="8887"/>
                    <a:pt x="312" y="8892"/>
                    <a:pt x="350" y="8892"/>
                  </a:cubicBezTo>
                  <a:cubicBezTo>
                    <a:pt x="431" y="8892"/>
                    <a:pt x="508" y="8870"/>
                    <a:pt x="559" y="8870"/>
                  </a:cubicBezTo>
                  <a:cubicBezTo>
                    <a:pt x="569" y="8870"/>
                    <a:pt x="578" y="8871"/>
                    <a:pt x="586" y="8873"/>
                  </a:cubicBezTo>
                  <a:cubicBezTo>
                    <a:pt x="643" y="8884"/>
                    <a:pt x="701" y="8904"/>
                    <a:pt x="759" y="8904"/>
                  </a:cubicBezTo>
                  <a:cubicBezTo>
                    <a:pt x="785" y="8904"/>
                    <a:pt x="810" y="8900"/>
                    <a:pt x="836" y="8890"/>
                  </a:cubicBezTo>
                  <a:cubicBezTo>
                    <a:pt x="856" y="8883"/>
                    <a:pt x="876" y="8880"/>
                    <a:pt x="895" y="8880"/>
                  </a:cubicBezTo>
                  <a:cubicBezTo>
                    <a:pt x="971" y="8880"/>
                    <a:pt x="1040" y="8923"/>
                    <a:pt x="1120" y="8923"/>
                  </a:cubicBezTo>
                  <a:cubicBezTo>
                    <a:pt x="1237" y="8923"/>
                    <a:pt x="1321" y="8789"/>
                    <a:pt x="1438" y="8789"/>
                  </a:cubicBezTo>
                  <a:cubicBezTo>
                    <a:pt x="1564" y="8789"/>
                    <a:pt x="1571" y="8924"/>
                    <a:pt x="1685" y="8924"/>
                  </a:cubicBezTo>
                  <a:cubicBezTo>
                    <a:pt x="1691" y="8924"/>
                    <a:pt x="1698" y="8924"/>
                    <a:pt x="1705" y="8923"/>
                  </a:cubicBezTo>
                  <a:cubicBezTo>
                    <a:pt x="1856" y="8890"/>
                    <a:pt x="1939" y="8839"/>
                    <a:pt x="2089" y="8839"/>
                  </a:cubicBezTo>
                  <a:cubicBezTo>
                    <a:pt x="2115" y="8829"/>
                    <a:pt x="2143" y="8825"/>
                    <a:pt x="2171" y="8825"/>
                  </a:cubicBezTo>
                  <a:cubicBezTo>
                    <a:pt x="2234" y="8825"/>
                    <a:pt x="2299" y="8845"/>
                    <a:pt x="2357" y="8856"/>
                  </a:cubicBezTo>
                  <a:cubicBezTo>
                    <a:pt x="2367" y="8857"/>
                    <a:pt x="2377" y="8858"/>
                    <a:pt x="2386" y="8858"/>
                  </a:cubicBezTo>
                  <a:cubicBezTo>
                    <a:pt x="2476" y="8858"/>
                    <a:pt x="2524" y="8809"/>
                    <a:pt x="2617" y="8809"/>
                  </a:cubicBezTo>
                  <a:cubicBezTo>
                    <a:pt x="2654" y="8809"/>
                    <a:pt x="2700" y="8817"/>
                    <a:pt x="2758" y="8839"/>
                  </a:cubicBezTo>
                  <a:cubicBezTo>
                    <a:pt x="2878" y="8872"/>
                    <a:pt x="3011" y="8898"/>
                    <a:pt x="3146" y="8898"/>
                  </a:cubicBezTo>
                  <a:cubicBezTo>
                    <a:pt x="3217" y="8898"/>
                    <a:pt x="3289" y="8890"/>
                    <a:pt x="3359" y="8873"/>
                  </a:cubicBezTo>
                  <a:cubicBezTo>
                    <a:pt x="3460" y="8839"/>
                    <a:pt x="3443" y="8839"/>
                    <a:pt x="3710" y="8839"/>
                  </a:cubicBezTo>
                  <a:cubicBezTo>
                    <a:pt x="3994" y="8839"/>
                    <a:pt x="3861" y="8856"/>
                    <a:pt x="4078" y="8873"/>
                  </a:cubicBezTo>
                  <a:cubicBezTo>
                    <a:pt x="4260" y="8888"/>
                    <a:pt x="4249" y="8959"/>
                    <a:pt x="4371" y="8959"/>
                  </a:cubicBezTo>
                  <a:cubicBezTo>
                    <a:pt x="4383" y="8959"/>
                    <a:pt x="4397" y="8958"/>
                    <a:pt x="4412" y="8956"/>
                  </a:cubicBezTo>
                  <a:cubicBezTo>
                    <a:pt x="4571" y="8940"/>
                    <a:pt x="4700" y="8788"/>
                    <a:pt x="4827" y="8788"/>
                  </a:cubicBezTo>
                  <a:cubicBezTo>
                    <a:pt x="4834" y="8788"/>
                    <a:pt x="4840" y="8789"/>
                    <a:pt x="4846" y="8789"/>
                  </a:cubicBezTo>
                  <a:cubicBezTo>
                    <a:pt x="4963" y="8806"/>
                    <a:pt x="4880" y="8856"/>
                    <a:pt x="5114" y="8873"/>
                  </a:cubicBezTo>
                  <a:cubicBezTo>
                    <a:pt x="5281" y="8873"/>
                    <a:pt x="5448" y="8856"/>
                    <a:pt x="5598" y="8806"/>
                  </a:cubicBezTo>
                  <a:cubicBezTo>
                    <a:pt x="5718" y="8782"/>
                    <a:pt x="5916" y="8723"/>
                    <a:pt x="6068" y="8723"/>
                  </a:cubicBezTo>
                  <a:cubicBezTo>
                    <a:pt x="6127" y="8723"/>
                    <a:pt x="6179" y="8732"/>
                    <a:pt x="6216" y="8756"/>
                  </a:cubicBezTo>
                  <a:cubicBezTo>
                    <a:pt x="6304" y="8789"/>
                    <a:pt x="6398" y="8814"/>
                    <a:pt x="6490" y="8814"/>
                  </a:cubicBezTo>
                  <a:cubicBezTo>
                    <a:pt x="6539" y="8814"/>
                    <a:pt x="6588" y="8807"/>
                    <a:pt x="6634" y="8789"/>
                  </a:cubicBezTo>
                  <a:cubicBezTo>
                    <a:pt x="6762" y="8777"/>
                    <a:pt x="6812" y="8695"/>
                    <a:pt x="6978" y="8695"/>
                  </a:cubicBezTo>
                  <a:cubicBezTo>
                    <a:pt x="7029" y="8695"/>
                    <a:pt x="7090" y="8703"/>
                    <a:pt x="7169" y="8722"/>
                  </a:cubicBezTo>
                  <a:cubicBezTo>
                    <a:pt x="7267" y="8760"/>
                    <a:pt x="7378" y="8777"/>
                    <a:pt x="7491" y="8777"/>
                  </a:cubicBezTo>
                  <a:cubicBezTo>
                    <a:pt x="7628" y="8777"/>
                    <a:pt x="7768" y="8752"/>
                    <a:pt x="7887" y="8706"/>
                  </a:cubicBezTo>
                  <a:cubicBezTo>
                    <a:pt x="7994" y="8670"/>
                    <a:pt x="8049" y="8659"/>
                    <a:pt x="8106" y="8659"/>
                  </a:cubicBezTo>
                  <a:cubicBezTo>
                    <a:pt x="8182" y="8659"/>
                    <a:pt x="8261" y="8679"/>
                    <a:pt x="8472" y="8689"/>
                  </a:cubicBezTo>
                  <a:cubicBezTo>
                    <a:pt x="8600" y="8695"/>
                    <a:pt x="8680" y="8698"/>
                    <a:pt x="8737" y="8698"/>
                  </a:cubicBezTo>
                  <a:cubicBezTo>
                    <a:pt x="8851" y="8698"/>
                    <a:pt x="8873" y="8683"/>
                    <a:pt x="9007" y="8639"/>
                  </a:cubicBezTo>
                  <a:cubicBezTo>
                    <a:pt x="9191" y="8572"/>
                    <a:pt x="9358" y="8472"/>
                    <a:pt x="9425" y="8472"/>
                  </a:cubicBezTo>
                  <a:cubicBezTo>
                    <a:pt x="9475" y="8472"/>
                    <a:pt x="9475" y="8372"/>
                    <a:pt x="9475" y="8372"/>
                  </a:cubicBezTo>
                  <a:lnTo>
                    <a:pt x="9475" y="84"/>
                  </a:lnTo>
                  <a:lnTo>
                    <a:pt x="8539" y="84"/>
                  </a:lnTo>
                  <a:lnTo>
                    <a:pt x="8539" y="335"/>
                  </a:lnTo>
                  <a:cubicBezTo>
                    <a:pt x="8689" y="418"/>
                    <a:pt x="8756" y="619"/>
                    <a:pt x="8673" y="769"/>
                  </a:cubicBezTo>
                  <a:cubicBezTo>
                    <a:pt x="8614" y="875"/>
                    <a:pt x="8489" y="939"/>
                    <a:pt x="8374" y="939"/>
                  </a:cubicBezTo>
                  <a:cubicBezTo>
                    <a:pt x="8325" y="939"/>
                    <a:pt x="8278" y="928"/>
                    <a:pt x="8238" y="903"/>
                  </a:cubicBezTo>
                  <a:cubicBezTo>
                    <a:pt x="8088" y="819"/>
                    <a:pt x="8021" y="602"/>
                    <a:pt x="8105" y="452"/>
                  </a:cubicBezTo>
                  <a:cubicBezTo>
                    <a:pt x="8121" y="418"/>
                    <a:pt x="8171" y="368"/>
                    <a:pt x="8238" y="335"/>
                  </a:cubicBezTo>
                  <a:lnTo>
                    <a:pt x="8238" y="1"/>
                  </a:lnTo>
                  <a:lnTo>
                    <a:pt x="7052" y="1"/>
                  </a:lnTo>
                  <a:lnTo>
                    <a:pt x="7052" y="335"/>
                  </a:lnTo>
                  <a:cubicBezTo>
                    <a:pt x="7202" y="418"/>
                    <a:pt x="7269" y="619"/>
                    <a:pt x="7186" y="769"/>
                  </a:cubicBezTo>
                  <a:cubicBezTo>
                    <a:pt x="7127" y="875"/>
                    <a:pt x="7010" y="939"/>
                    <a:pt x="6894" y="939"/>
                  </a:cubicBezTo>
                  <a:cubicBezTo>
                    <a:pt x="6845" y="939"/>
                    <a:pt x="6796" y="928"/>
                    <a:pt x="6751" y="903"/>
                  </a:cubicBezTo>
                  <a:cubicBezTo>
                    <a:pt x="6601" y="819"/>
                    <a:pt x="6534" y="602"/>
                    <a:pt x="6617" y="452"/>
                  </a:cubicBezTo>
                  <a:cubicBezTo>
                    <a:pt x="6634" y="418"/>
                    <a:pt x="6684" y="368"/>
                    <a:pt x="6751" y="335"/>
                  </a:cubicBezTo>
                  <a:lnTo>
                    <a:pt x="6751" y="1"/>
                  </a:lnTo>
                  <a:lnTo>
                    <a:pt x="5582" y="1"/>
                  </a:lnTo>
                  <a:lnTo>
                    <a:pt x="5582" y="335"/>
                  </a:lnTo>
                  <a:cubicBezTo>
                    <a:pt x="5715" y="418"/>
                    <a:pt x="5782" y="602"/>
                    <a:pt x="5699" y="769"/>
                  </a:cubicBezTo>
                  <a:cubicBezTo>
                    <a:pt x="5642" y="883"/>
                    <a:pt x="5538" y="943"/>
                    <a:pt x="5425" y="943"/>
                  </a:cubicBezTo>
                  <a:cubicBezTo>
                    <a:pt x="5372" y="943"/>
                    <a:pt x="5317" y="930"/>
                    <a:pt x="5264" y="903"/>
                  </a:cubicBezTo>
                  <a:cubicBezTo>
                    <a:pt x="5097" y="819"/>
                    <a:pt x="5047" y="619"/>
                    <a:pt x="5130" y="452"/>
                  </a:cubicBezTo>
                  <a:cubicBezTo>
                    <a:pt x="5164" y="418"/>
                    <a:pt x="5197" y="368"/>
                    <a:pt x="5264" y="335"/>
                  </a:cubicBezTo>
                  <a:lnTo>
                    <a:pt x="5264" y="1"/>
                  </a:lnTo>
                  <a:lnTo>
                    <a:pt x="4094" y="1"/>
                  </a:lnTo>
                  <a:lnTo>
                    <a:pt x="4094" y="335"/>
                  </a:lnTo>
                  <a:cubicBezTo>
                    <a:pt x="4245" y="418"/>
                    <a:pt x="4295" y="619"/>
                    <a:pt x="4211" y="769"/>
                  </a:cubicBezTo>
                  <a:cubicBezTo>
                    <a:pt x="4153" y="875"/>
                    <a:pt x="4036" y="939"/>
                    <a:pt x="3920" y="939"/>
                  </a:cubicBezTo>
                  <a:cubicBezTo>
                    <a:pt x="3871" y="939"/>
                    <a:pt x="3822" y="928"/>
                    <a:pt x="3777" y="903"/>
                  </a:cubicBezTo>
                  <a:cubicBezTo>
                    <a:pt x="3627" y="819"/>
                    <a:pt x="3577" y="602"/>
                    <a:pt x="3660" y="452"/>
                  </a:cubicBezTo>
                  <a:cubicBezTo>
                    <a:pt x="3677" y="418"/>
                    <a:pt x="3710" y="368"/>
                    <a:pt x="3777" y="335"/>
                  </a:cubicBezTo>
                  <a:lnTo>
                    <a:pt x="3777" y="1"/>
                  </a:lnTo>
                  <a:lnTo>
                    <a:pt x="2607" y="1"/>
                  </a:lnTo>
                  <a:lnTo>
                    <a:pt x="2607" y="335"/>
                  </a:lnTo>
                  <a:cubicBezTo>
                    <a:pt x="2758" y="418"/>
                    <a:pt x="2825" y="619"/>
                    <a:pt x="2741" y="769"/>
                  </a:cubicBezTo>
                  <a:cubicBezTo>
                    <a:pt x="2682" y="875"/>
                    <a:pt x="2558" y="939"/>
                    <a:pt x="2437" y="939"/>
                  </a:cubicBezTo>
                  <a:cubicBezTo>
                    <a:pt x="2385" y="939"/>
                    <a:pt x="2335" y="928"/>
                    <a:pt x="2290" y="903"/>
                  </a:cubicBezTo>
                  <a:cubicBezTo>
                    <a:pt x="2156" y="819"/>
                    <a:pt x="2089" y="602"/>
                    <a:pt x="2173" y="452"/>
                  </a:cubicBezTo>
                  <a:cubicBezTo>
                    <a:pt x="2190" y="418"/>
                    <a:pt x="2240" y="368"/>
                    <a:pt x="2290" y="335"/>
                  </a:cubicBezTo>
                  <a:lnTo>
                    <a:pt x="2290" y="1"/>
                  </a:lnTo>
                  <a:lnTo>
                    <a:pt x="1120" y="1"/>
                  </a:lnTo>
                  <a:lnTo>
                    <a:pt x="1120" y="335"/>
                  </a:lnTo>
                  <a:cubicBezTo>
                    <a:pt x="1271" y="418"/>
                    <a:pt x="1338" y="619"/>
                    <a:pt x="1254" y="769"/>
                  </a:cubicBezTo>
                  <a:cubicBezTo>
                    <a:pt x="1195" y="875"/>
                    <a:pt x="1071" y="939"/>
                    <a:pt x="955" y="939"/>
                  </a:cubicBezTo>
                  <a:cubicBezTo>
                    <a:pt x="907" y="939"/>
                    <a:pt x="859" y="928"/>
                    <a:pt x="820" y="903"/>
                  </a:cubicBezTo>
                  <a:cubicBezTo>
                    <a:pt x="669" y="819"/>
                    <a:pt x="602" y="602"/>
                    <a:pt x="686" y="452"/>
                  </a:cubicBezTo>
                  <a:cubicBezTo>
                    <a:pt x="703" y="418"/>
                    <a:pt x="753" y="368"/>
                    <a:pt x="820" y="335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873500" y="6614800"/>
            <a:ext cx="8541000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388100" y="1774050"/>
            <a:ext cx="9520200" cy="4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635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42600" y="4075200"/>
            <a:ext cx="4326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9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742600" y="1608850"/>
            <a:ext cx="34512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9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6742600" y="5807150"/>
            <a:ext cx="4599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6540319" y="5758789"/>
            <a:ext cx="4912082" cy="1891862"/>
            <a:chOff x="3270159" y="2879394"/>
            <a:chExt cx="2456041" cy="945931"/>
          </a:xfrm>
        </p:grpSpPr>
        <p:sp>
          <p:nvSpPr>
            <p:cNvPr id="22" name="Google Shape;22;p3"/>
            <p:cNvSpPr/>
            <p:nvPr/>
          </p:nvSpPr>
          <p:spPr>
            <a:xfrm rot="-10636248" flipH="1">
              <a:off x="3336434" y="2934960"/>
              <a:ext cx="2349320" cy="834800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 rot="-10636248" flipH="1">
              <a:off x="3336712" y="2951903"/>
              <a:ext cx="2342541" cy="787468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63579" flipH="1">
              <a:off x="3282534" y="3010278"/>
              <a:ext cx="132450" cy="590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rot="163953" flipH="1">
              <a:off x="5605273" y="3036813"/>
              <a:ext cx="114134" cy="327296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960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5518160" y="262962"/>
            <a:ext cx="2687704" cy="2017136"/>
          </a:xfrm>
          <a:custGeom>
            <a:avLst/>
            <a:gdLst/>
            <a:ahLst/>
            <a:cxnLst/>
            <a:rect l="l" t="t" r="r" b="b"/>
            <a:pathLst>
              <a:path w="58270" h="56172" extrusionOk="0">
                <a:moveTo>
                  <a:pt x="1" y="1"/>
                </a:moveTo>
                <a:lnTo>
                  <a:pt x="1" y="45594"/>
                </a:lnTo>
                <a:cubicBezTo>
                  <a:pt x="31" y="45624"/>
                  <a:pt x="61" y="45655"/>
                  <a:pt x="122" y="45685"/>
                </a:cubicBezTo>
                <a:cubicBezTo>
                  <a:pt x="183" y="45807"/>
                  <a:pt x="274" y="45928"/>
                  <a:pt x="335" y="46020"/>
                </a:cubicBezTo>
                <a:cubicBezTo>
                  <a:pt x="1460" y="46050"/>
                  <a:pt x="2615" y="46141"/>
                  <a:pt x="3739" y="46293"/>
                </a:cubicBezTo>
                <a:cubicBezTo>
                  <a:pt x="5168" y="46475"/>
                  <a:pt x="6414" y="46567"/>
                  <a:pt x="7630" y="46779"/>
                </a:cubicBezTo>
                <a:cubicBezTo>
                  <a:pt x="7815" y="46705"/>
                  <a:pt x="8010" y="46671"/>
                  <a:pt x="8205" y="46671"/>
                </a:cubicBezTo>
                <a:cubicBezTo>
                  <a:pt x="8490" y="46671"/>
                  <a:pt x="8775" y="46744"/>
                  <a:pt x="9028" y="46871"/>
                </a:cubicBezTo>
                <a:cubicBezTo>
                  <a:pt x="9119" y="46901"/>
                  <a:pt x="9180" y="46992"/>
                  <a:pt x="9241" y="47053"/>
                </a:cubicBezTo>
                <a:cubicBezTo>
                  <a:pt x="10183" y="47266"/>
                  <a:pt x="11125" y="47539"/>
                  <a:pt x="12037" y="47904"/>
                </a:cubicBezTo>
                <a:cubicBezTo>
                  <a:pt x="12220" y="47965"/>
                  <a:pt x="12402" y="48086"/>
                  <a:pt x="12554" y="48208"/>
                </a:cubicBezTo>
                <a:cubicBezTo>
                  <a:pt x="12615" y="48178"/>
                  <a:pt x="12706" y="48178"/>
                  <a:pt x="12767" y="48147"/>
                </a:cubicBezTo>
                <a:cubicBezTo>
                  <a:pt x="13557" y="48117"/>
                  <a:pt x="14287" y="48026"/>
                  <a:pt x="15047" y="47934"/>
                </a:cubicBezTo>
                <a:lnTo>
                  <a:pt x="15594" y="48269"/>
                </a:lnTo>
                <a:cubicBezTo>
                  <a:pt x="16597" y="48390"/>
                  <a:pt x="17539" y="48938"/>
                  <a:pt x="17873" y="49637"/>
                </a:cubicBezTo>
                <a:cubicBezTo>
                  <a:pt x="19515" y="49971"/>
                  <a:pt x="20518" y="50518"/>
                  <a:pt x="22159" y="51369"/>
                </a:cubicBezTo>
                <a:cubicBezTo>
                  <a:pt x="22554" y="51582"/>
                  <a:pt x="22889" y="51855"/>
                  <a:pt x="23162" y="52190"/>
                </a:cubicBezTo>
                <a:cubicBezTo>
                  <a:pt x="23405" y="52342"/>
                  <a:pt x="23709" y="52433"/>
                  <a:pt x="23983" y="52433"/>
                </a:cubicBezTo>
                <a:cubicBezTo>
                  <a:pt x="24013" y="52372"/>
                  <a:pt x="24074" y="52311"/>
                  <a:pt x="24104" y="52220"/>
                </a:cubicBezTo>
                <a:cubicBezTo>
                  <a:pt x="24196" y="52342"/>
                  <a:pt x="24317" y="52463"/>
                  <a:pt x="24439" y="52555"/>
                </a:cubicBezTo>
                <a:cubicBezTo>
                  <a:pt x="24621" y="52707"/>
                  <a:pt x="24864" y="52828"/>
                  <a:pt x="25077" y="52919"/>
                </a:cubicBezTo>
                <a:cubicBezTo>
                  <a:pt x="25320" y="52950"/>
                  <a:pt x="25533" y="52980"/>
                  <a:pt x="25776" y="52980"/>
                </a:cubicBezTo>
                <a:cubicBezTo>
                  <a:pt x="25879" y="53165"/>
                  <a:pt x="26050" y="53266"/>
                  <a:pt x="26235" y="53266"/>
                </a:cubicBezTo>
                <a:cubicBezTo>
                  <a:pt x="26324" y="53266"/>
                  <a:pt x="26417" y="53242"/>
                  <a:pt x="26506" y="53193"/>
                </a:cubicBezTo>
                <a:cubicBezTo>
                  <a:pt x="26567" y="53223"/>
                  <a:pt x="26627" y="53254"/>
                  <a:pt x="26688" y="53254"/>
                </a:cubicBezTo>
                <a:cubicBezTo>
                  <a:pt x="27296" y="53254"/>
                  <a:pt x="27874" y="53223"/>
                  <a:pt x="28451" y="53223"/>
                </a:cubicBezTo>
                <a:cubicBezTo>
                  <a:pt x="28463" y="52964"/>
                  <a:pt x="28593" y="52887"/>
                  <a:pt x="28774" y="52887"/>
                </a:cubicBezTo>
                <a:cubicBezTo>
                  <a:pt x="29033" y="52887"/>
                  <a:pt x="29395" y="53046"/>
                  <a:pt x="29655" y="53046"/>
                </a:cubicBezTo>
                <a:cubicBezTo>
                  <a:pt x="29680" y="53046"/>
                  <a:pt x="29705" y="53044"/>
                  <a:pt x="29728" y="53041"/>
                </a:cubicBezTo>
                <a:cubicBezTo>
                  <a:pt x="29903" y="53217"/>
                  <a:pt x="30162" y="53330"/>
                  <a:pt x="30435" y="53330"/>
                </a:cubicBezTo>
                <a:cubicBezTo>
                  <a:pt x="30493" y="53330"/>
                  <a:pt x="30551" y="53325"/>
                  <a:pt x="30609" y="53314"/>
                </a:cubicBezTo>
                <a:cubicBezTo>
                  <a:pt x="30974" y="53223"/>
                  <a:pt x="31369" y="53162"/>
                  <a:pt x="31551" y="52828"/>
                </a:cubicBezTo>
                <a:cubicBezTo>
                  <a:pt x="31825" y="52342"/>
                  <a:pt x="31969" y="52099"/>
                  <a:pt x="32209" y="52099"/>
                </a:cubicBezTo>
                <a:cubicBezTo>
                  <a:pt x="32448" y="52099"/>
                  <a:pt x="32782" y="52342"/>
                  <a:pt x="33436" y="52828"/>
                </a:cubicBezTo>
                <a:cubicBezTo>
                  <a:pt x="33497" y="52889"/>
                  <a:pt x="33588" y="52980"/>
                  <a:pt x="33618" y="52980"/>
                </a:cubicBezTo>
                <a:cubicBezTo>
                  <a:pt x="33706" y="52998"/>
                  <a:pt x="33824" y="53015"/>
                  <a:pt x="33914" y="53015"/>
                </a:cubicBezTo>
                <a:cubicBezTo>
                  <a:pt x="33980" y="53015"/>
                  <a:pt x="34031" y="53006"/>
                  <a:pt x="34044" y="52980"/>
                </a:cubicBezTo>
                <a:cubicBezTo>
                  <a:pt x="34135" y="52707"/>
                  <a:pt x="34409" y="52676"/>
                  <a:pt x="34743" y="52676"/>
                </a:cubicBezTo>
                <a:cubicBezTo>
                  <a:pt x="34743" y="52737"/>
                  <a:pt x="34682" y="52798"/>
                  <a:pt x="34652" y="52859"/>
                </a:cubicBezTo>
                <a:cubicBezTo>
                  <a:pt x="34500" y="52980"/>
                  <a:pt x="34348" y="53071"/>
                  <a:pt x="34591" y="53284"/>
                </a:cubicBezTo>
                <a:cubicBezTo>
                  <a:pt x="34755" y="53448"/>
                  <a:pt x="34919" y="53558"/>
                  <a:pt x="35083" y="53558"/>
                </a:cubicBezTo>
                <a:cubicBezTo>
                  <a:pt x="35132" y="53558"/>
                  <a:pt x="35181" y="53548"/>
                  <a:pt x="35229" y="53527"/>
                </a:cubicBezTo>
                <a:cubicBezTo>
                  <a:pt x="35412" y="53449"/>
                  <a:pt x="35622" y="53427"/>
                  <a:pt x="35843" y="53427"/>
                </a:cubicBezTo>
                <a:cubicBezTo>
                  <a:pt x="36139" y="53427"/>
                  <a:pt x="36454" y="53466"/>
                  <a:pt x="36749" y="53466"/>
                </a:cubicBezTo>
                <a:cubicBezTo>
                  <a:pt x="36886" y="53193"/>
                  <a:pt x="37138" y="53102"/>
                  <a:pt x="37446" y="53102"/>
                </a:cubicBezTo>
                <a:cubicBezTo>
                  <a:pt x="37686" y="53102"/>
                  <a:pt x="37959" y="53157"/>
                  <a:pt x="38238" y="53223"/>
                </a:cubicBezTo>
                <a:cubicBezTo>
                  <a:pt x="38307" y="53238"/>
                  <a:pt x="38375" y="53246"/>
                  <a:pt x="38443" y="53246"/>
                </a:cubicBezTo>
                <a:cubicBezTo>
                  <a:pt x="38645" y="53246"/>
                  <a:pt x="38839" y="53178"/>
                  <a:pt x="38998" y="53041"/>
                </a:cubicBezTo>
                <a:cubicBezTo>
                  <a:pt x="39150" y="52946"/>
                  <a:pt x="39314" y="52898"/>
                  <a:pt x="39482" y="52898"/>
                </a:cubicBezTo>
                <a:cubicBezTo>
                  <a:pt x="39583" y="52898"/>
                  <a:pt x="39686" y="52916"/>
                  <a:pt x="39789" y="52950"/>
                </a:cubicBezTo>
                <a:cubicBezTo>
                  <a:pt x="40336" y="53041"/>
                  <a:pt x="40883" y="53162"/>
                  <a:pt x="41430" y="53314"/>
                </a:cubicBezTo>
                <a:cubicBezTo>
                  <a:pt x="41526" y="53341"/>
                  <a:pt x="41565" y="53347"/>
                  <a:pt x="41575" y="53348"/>
                </a:cubicBezTo>
                <a:lnTo>
                  <a:pt x="41575" y="53348"/>
                </a:lnTo>
                <a:cubicBezTo>
                  <a:pt x="41574" y="53348"/>
                  <a:pt x="41573" y="53348"/>
                  <a:pt x="41573" y="53348"/>
                </a:cubicBezTo>
                <a:cubicBezTo>
                  <a:pt x="41552" y="53348"/>
                  <a:pt x="41478" y="53358"/>
                  <a:pt x="41582" y="53497"/>
                </a:cubicBezTo>
                <a:cubicBezTo>
                  <a:pt x="41643" y="53558"/>
                  <a:pt x="41582" y="53770"/>
                  <a:pt x="41491" y="53770"/>
                </a:cubicBezTo>
                <a:lnTo>
                  <a:pt x="41400" y="53770"/>
                </a:lnTo>
                <a:cubicBezTo>
                  <a:pt x="42433" y="53922"/>
                  <a:pt x="43436" y="54257"/>
                  <a:pt x="44743" y="54470"/>
                </a:cubicBezTo>
                <a:cubicBezTo>
                  <a:pt x="45169" y="54530"/>
                  <a:pt x="45594" y="54591"/>
                  <a:pt x="45989" y="54652"/>
                </a:cubicBezTo>
                <a:lnTo>
                  <a:pt x="46749" y="54591"/>
                </a:lnTo>
                <a:cubicBezTo>
                  <a:pt x="46962" y="54530"/>
                  <a:pt x="47175" y="54470"/>
                  <a:pt x="47388" y="54409"/>
                </a:cubicBezTo>
                <a:cubicBezTo>
                  <a:pt x="47540" y="54409"/>
                  <a:pt x="47692" y="54470"/>
                  <a:pt x="47844" y="54530"/>
                </a:cubicBezTo>
                <a:cubicBezTo>
                  <a:pt x="47874" y="54591"/>
                  <a:pt x="47904" y="54652"/>
                  <a:pt x="47904" y="54713"/>
                </a:cubicBezTo>
                <a:cubicBezTo>
                  <a:pt x="47874" y="54713"/>
                  <a:pt x="47874" y="54743"/>
                  <a:pt x="47874" y="54743"/>
                </a:cubicBezTo>
                <a:cubicBezTo>
                  <a:pt x="48543" y="54804"/>
                  <a:pt x="49211" y="54865"/>
                  <a:pt x="49910" y="54956"/>
                </a:cubicBezTo>
                <a:cubicBezTo>
                  <a:pt x="51187" y="55017"/>
                  <a:pt x="52464" y="55108"/>
                  <a:pt x="53740" y="55199"/>
                </a:cubicBezTo>
                <a:cubicBezTo>
                  <a:pt x="54561" y="55260"/>
                  <a:pt x="55017" y="55685"/>
                  <a:pt x="55138" y="56172"/>
                </a:cubicBezTo>
                <a:cubicBezTo>
                  <a:pt x="55473" y="56111"/>
                  <a:pt x="55777" y="56080"/>
                  <a:pt x="56111" y="56020"/>
                </a:cubicBezTo>
                <a:cubicBezTo>
                  <a:pt x="56111" y="55959"/>
                  <a:pt x="56111" y="55868"/>
                  <a:pt x="56172" y="55868"/>
                </a:cubicBezTo>
                <a:cubicBezTo>
                  <a:pt x="56354" y="55777"/>
                  <a:pt x="56537" y="55746"/>
                  <a:pt x="56749" y="55746"/>
                </a:cubicBezTo>
                <a:cubicBezTo>
                  <a:pt x="57236" y="55746"/>
                  <a:pt x="57753" y="55746"/>
                  <a:pt x="58269" y="55685"/>
                </a:cubicBezTo>
                <a:lnTo>
                  <a:pt x="582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15518160" y="166904"/>
            <a:ext cx="2687704" cy="2016060"/>
          </a:xfrm>
          <a:custGeom>
            <a:avLst/>
            <a:gdLst/>
            <a:ahLst/>
            <a:cxnLst/>
            <a:rect l="l" t="t" r="r" b="b"/>
            <a:pathLst>
              <a:path w="58270" h="56142" extrusionOk="0">
                <a:moveTo>
                  <a:pt x="1" y="1"/>
                </a:moveTo>
                <a:lnTo>
                  <a:pt x="1" y="45594"/>
                </a:lnTo>
                <a:cubicBezTo>
                  <a:pt x="31" y="45625"/>
                  <a:pt x="61" y="45625"/>
                  <a:pt x="122" y="45685"/>
                </a:cubicBezTo>
                <a:cubicBezTo>
                  <a:pt x="183" y="45777"/>
                  <a:pt x="274" y="45898"/>
                  <a:pt x="335" y="46020"/>
                </a:cubicBezTo>
                <a:cubicBezTo>
                  <a:pt x="1460" y="46050"/>
                  <a:pt x="2615" y="46141"/>
                  <a:pt x="3739" y="46293"/>
                </a:cubicBezTo>
                <a:cubicBezTo>
                  <a:pt x="5168" y="46445"/>
                  <a:pt x="6414" y="46567"/>
                  <a:pt x="7630" y="46749"/>
                </a:cubicBezTo>
                <a:cubicBezTo>
                  <a:pt x="7820" y="46686"/>
                  <a:pt x="8020" y="46654"/>
                  <a:pt x="8221" y="46654"/>
                </a:cubicBezTo>
                <a:cubicBezTo>
                  <a:pt x="8501" y="46654"/>
                  <a:pt x="8780" y="46716"/>
                  <a:pt x="9028" y="46840"/>
                </a:cubicBezTo>
                <a:cubicBezTo>
                  <a:pt x="9119" y="46901"/>
                  <a:pt x="9180" y="46962"/>
                  <a:pt x="9241" y="47053"/>
                </a:cubicBezTo>
                <a:cubicBezTo>
                  <a:pt x="10214" y="47266"/>
                  <a:pt x="11125" y="47540"/>
                  <a:pt x="12037" y="47904"/>
                </a:cubicBezTo>
                <a:cubicBezTo>
                  <a:pt x="12220" y="47965"/>
                  <a:pt x="12402" y="48056"/>
                  <a:pt x="12554" y="48178"/>
                </a:cubicBezTo>
                <a:cubicBezTo>
                  <a:pt x="12615" y="48178"/>
                  <a:pt x="12706" y="48147"/>
                  <a:pt x="12767" y="48147"/>
                </a:cubicBezTo>
                <a:cubicBezTo>
                  <a:pt x="13557" y="48117"/>
                  <a:pt x="14287" y="47995"/>
                  <a:pt x="15047" y="47935"/>
                </a:cubicBezTo>
                <a:lnTo>
                  <a:pt x="15594" y="48239"/>
                </a:lnTo>
                <a:cubicBezTo>
                  <a:pt x="16597" y="48360"/>
                  <a:pt x="17539" y="48938"/>
                  <a:pt x="17873" y="49637"/>
                </a:cubicBezTo>
                <a:cubicBezTo>
                  <a:pt x="19515" y="49941"/>
                  <a:pt x="20518" y="50488"/>
                  <a:pt x="22159" y="51369"/>
                </a:cubicBezTo>
                <a:cubicBezTo>
                  <a:pt x="22554" y="51552"/>
                  <a:pt x="22889" y="51825"/>
                  <a:pt x="23162" y="52190"/>
                </a:cubicBezTo>
                <a:cubicBezTo>
                  <a:pt x="23405" y="52312"/>
                  <a:pt x="23709" y="52403"/>
                  <a:pt x="23983" y="52433"/>
                </a:cubicBezTo>
                <a:cubicBezTo>
                  <a:pt x="24013" y="52342"/>
                  <a:pt x="24074" y="52281"/>
                  <a:pt x="24104" y="52220"/>
                </a:cubicBezTo>
                <a:cubicBezTo>
                  <a:pt x="24196" y="52342"/>
                  <a:pt x="24317" y="52433"/>
                  <a:pt x="24439" y="52524"/>
                </a:cubicBezTo>
                <a:cubicBezTo>
                  <a:pt x="24621" y="52676"/>
                  <a:pt x="24864" y="52798"/>
                  <a:pt x="25077" y="52920"/>
                </a:cubicBezTo>
                <a:cubicBezTo>
                  <a:pt x="25320" y="52920"/>
                  <a:pt x="25533" y="52950"/>
                  <a:pt x="25776" y="52980"/>
                </a:cubicBezTo>
                <a:cubicBezTo>
                  <a:pt x="25883" y="53151"/>
                  <a:pt x="26064" y="53247"/>
                  <a:pt x="26258" y="53247"/>
                </a:cubicBezTo>
                <a:cubicBezTo>
                  <a:pt x="26340" y="53247"/>
                  <a:pt x="26424" y="53229"/>
                  <a:pt x="26506" y="53193"/>
                </a:cubicBezTo>
                <a:cubicBezTo>
                  <a:pt x="26567" y="53223"/>
                  <a:pt x="26627" y="53223"/>
                  <a:pt x="26688" y="53254"/>
                </a:cubicBezTo>
                <a:cubicBezTo>
                  <a:pt x="27296" y="53254"/>
                  <a:pt x="27874" y="53223"/>
                  <a:pt x="28451" y="53193"/>
                </a:cubicBezTo>
                <a:cubicBezTo>
                  <a:pt x="28463" y="52944"/>
                  <a:pt x="28596" y="52871"/>
                  <a:pt x="28778" y="52871"/>
                </a:cubicBezTo>
                <a:cubicBezTo>
                  <a:pt x="29036" y="52871"/>
                  <a:pt x="29393" y="53016"/>
                  <a:pt x="29650" y="53016"/>
                </a:cubicBezTo>
                <a:cubicBezTo>
                  <a:pt x="29677" y="53016"/>
                  <a:pt x="29703" y="53014"/>
                  <a:pt x="29728" y="53011"/>
                </a:cubicBezTo>
                <a:cubicBezTo>
                  <a:pt x="29914" y="53224"/>
                  <a:pt x="30194" y="53320"/>
                  <a:pt x="30486" y="53320"/>
                </a:cubicBezTo>
                <a:cubicBezTo>
                  <a:pt x="30527" y="53320"/>
                  <a:pt x="30568" y="53318"/>
                  <a:pt x="30609" y="53315"/>
                </a:cubicBezTo>
                <a:cubicBezTo>
                  <a:pt x="30974" y="53223"/>
                  <a:pt x="31369" y="53132"/>
                  <a:pt x="31551" y="52828"/>
                </a:cubicBezTo>
                <a:cubicBezTo>
                  <a:pt x="31823" y="52331"/>
                  <a:pt x="31967" y="52087"/>
                  <a:pt x="32203" y="52087"/>
                </a:cubicBezTo>
                <a:cubicBezTo>
                  <a:pt x="32443" y="52087"/>
                  <a:pt x="32777" y="52338"/>
                  <a:pt x="33436" y="52828"/>
                </a:cubicBezTo>
                <a:cubicBezTo>
                  <a:pt x="33497" y="52859"/>
                  <a:pt x="33588" y="52950"/>
                  <a:pt x="33618" y="52950"/>
                </a:cubicBezTo>
                <a:cubicBezTo>
                  <a:pt x="33711" y="52968"/>
                  <a:pt x="33837" y="52998"/>
                  <a:pt x="33928" y="52998"/>
                </a:cubicBezTo>
                <a:cubicBezTo>
                  <a:pt x="33987" y="52998"/>
                  <a:pt x="34032" y="52986"/>
                  <a:pt x="34044" y="52950"/>
                </a:cubicBezTo>
                <a:cubicBezTo>
                  <a:pt x="34121" y="52744"/>
                  <a:pt x="34328" y="52669"/>
                  <a:pt x="34593" y="52669"/>
                </a:cubicBezTo>
                <a:cubicBezTo>
                  <a:pt x="34641" y="52669"/>
                  <a:pt x="34691" y="52672"/>
                  <a:pt x="34743" y="52676"/>
                </a:cubicBezTo>
                <a:cubicBezTo>
                  <a:pt x="34743" y="52737"/>
                  <a:pt x="34682" y="52798"/>
                  <a:pt x="34652" y="52828"/>
                </a:cubicBezTo>
                <a:cubicBezTo>
                  <a:pt x="34500" y="52950"/>
                  <a:pt x="34348" y="53041"/>
                  <a:pt x="34591" y="53254"/>
                </a:cubicBezTo>
                <a:cubicBezTo>
                  <a:pt x="34751" y="53414"/>
                  <a:pt x="34912" y="53540"/>
                  <a:pt x="35072" y="53540"/>
                </a:cubicBezTo>
                <a:cubicBezTo>
                  <a:pt x="35125" y="53540"/>
                  <a:pt x="35177" y="53527"/>
                  <a:pt x="35229" y="53497"/>
                </a:cubicBezTo>
                <a:cubicBezTo>
                  <a:pt x="35412" y="53419"/>
                  <a:pt x="35622" y="53397"/>
                  <a:pt x="35843" y="53397"/>
                </a:cubicBezTo>
                <a:cubicBezTo>
                  <a:pt x="36139" y="53397"/>
                  <a:pt x="36454" y="53436"/>
                  <a:pt x="36749" y="53436"/>
                </a:cubicBezTo>
                <a:cubicBezTo>
                  <a:pt x="36886" y="53163"/>
                  <a:pt x="37138" y="53072"/>
                  <a:pt x="37446" y="53072"/>
                </a:cubicBezTo>
                <a:cubicBezTo>
                  <a:pt x="37686" y="53072"/>
                  <a:pt x="37959" y="53127"/>
                  <a:pt x="38238" y="53193"/>
                </a:cubicBezTo>
                <a:cubicBezTo>
                  <a:pt x="38314" y="53206"/>
                  <a:pt x="38384" y="53213"/>
                  <a:pt x="38454" y="53213"/>
                </a:cubicBezTo>
                <a:cubicBezTo>
                  <a:pt x="38552" y="53213"/>
                  <a:pt x="38648" y="53198"/>
                  <a:pt x="38755" y="53163"/>
                </a:cubicBezTo>
                <a:cubicBezTo>
                  <a:pt x="38846" y="53163"/>
                  <a:pt x="38938" y="53102"/>
                  <a:pt x="39029" y="53041"/>
                </a:cubicBezTo>
                <a:cubicBezTo>
                  <a:pt x="39029" y="53011"/>
                  <a:pt x="39059" y="53011"/>
                  <a:pt x="39059" y="53011"/>
                </a:cubicBezTo>
                <a:cubicBezTo>
                  <a:pt x="39211" y="52916"/>
                  <a:pt x="39375" y="52868"/>
                  <a:pt x="39536" y="52868"/>
                </a:cubicBezTo>
                <a:cubicBezTo>
                  <a:pt x="39632" y="52868"/>
                  <a:pt x="39728" y="52885"/>
                  <a:pt x="39819" y="52920"/>
                </a:cubicBezTo>
                <a:cubicBezTo>
                  <a:pt x="40366" y="53041"/>
                  <a:pt x="40913" y="53163"/>
                  <a:pt x="41460" y="53284"/>
                </a:cubicBezTo>
                <a:cubicBezTo>
                  <a:pt x="41557" y="53311"/>
                  <a:pt x="41595" y="53317"/>
                  <a:pt x="41605" y="53318"/>
                </a:cubicBezTo>
                <a:lnTo>
                  <a:pt x="41605" y="53318"/>
                </a:lnTo>
                <a:cubicBezTo>
                  <a:pt x="41605" y="53318"/>
                  <a:pt x="41604" y="53318"/>
                  <a:pt x="41603" y="53318"/>
                </a:cubicBezTo>
                <a:cubicBezTo>
                  <a:pt x="41583" y="53318"/>
                  <a:pt x="41508" y="53328"/>
                  <a:pt x="41612" y="53467"/>
                </a:cubicBezTo>
                <a:cubicBezTo>
                  <a:pt x="41643" y="53558"/>
                  <a:pt x="41612" y="53740"/>
                  <a:pt x="41521" y="53740"/>
                </a:cubicBezTo>
                <a:lnTo>
                  <a:pt x="41400" y="53740"/>
                </a:lnTo>
                <a:cubicBezTo>
                  <a:pt x="42433" y="53923"/>
                  <a:pt x="43436" y="54257"/>
                  <a:pt x="44743" y="54439"/>
                </a:cubicBezTo>
                <a:cubicBezTo>
                  <a:pt x="45169" y="54530"/>
                  <a:pt x="45594" y="54561"/>
                  <a:pt x="45989" y="54622"/>
                </a:cubicBezTo>
                <a:lnTo>
                  <a:pt x="46749" y="54561"/>
                </a:lnTo>
                <a:cubicBezTo>
                  <a:pt x="46962" y="54500"/>
                  <a:pt x="47175" y="54439"/>
                  <a:pt x="47388" y="54409"/>
                </a:cubicBezTo>
                <a:cubicBezTo>
                  <a:pt x="47540" y="54409"/>
                  <a:pt x="47692" y="54439"/>
                  <a:pt x="47844" y="54500"/>
                </a:cubicBezTo>
                <a:cubicBezTo>
                  <a:pt x="47874" y="54561"/>
                  <a:pt x="47904" y="54622"/>
                  <a:pt x="47904" y="54682"/>
                </a:cubicBezTo>
                <a:cubicBezTo>
                  <a:pt x="47874" y="54713"/>
                  <a:pt x="47874" y="54713"/>
                  <a:pt x="47874" y="54743"/>
                </a:cubicBezTo>
                <a:cubicBezTo>
                  <a:pt x="48543" y="54804"/>
                  <a:pt x="49211" y="54865"/>
                  <a:pt x="49910" y="54956"/>
                </a:cubicBezTo>
                <a:cubicBezTo>
                  <a:pt x="51187" y="55017"/>
                  <a:pt x="52464" y="55078"/>
                  <a:pt x="53740" y="55169"/>
                </a:cubicBezTo>
                <a:cubicBezTo>
                  <a:pt x="54561" y="55230"/>
                  <a:pt x="55017" y="55686"/>
                  <a:pt x="55138" y="56141"/>
                </a:cubicBezTo>
                <a:cubicBezTo>
                  <a:pt x="55473" y="56111"/>
                  <a:pt x="55777" y="56050"/>
                  <a:pt x="56111" y="55989"/>
                </a:cubicBezTo>
                <a:cubicBezTo>
                  <a:pt x="56111" y="55929"/>
                  <a:pt x="56111" y="55837"/>
                  <a:pt x="56172" y="55837"/>
                </a:cubicBezTo>
                <a:cubicBezTo>
                  <a:pt x="56354" y="55777"/>
                  <a:pt x="56537" y="55716"/>
                  <a:pt x="56749" y="55716"/>
                </a:cubicBezTo>
                <a:cubicBezTo>
                  <a:pt x="56892" y="55725"/>
                  <a:pt x="57037" y="55729"/>
                  <a:pt x="57184" y="55729"/>
                </a:cubicBezTo>
                <a:cubicBezTo>
                  <a:pt x="57538" y="55729"/>
                  <a:pt x="57904" y="55707"/>
                  <a:pt x="58269" y="55686"/>
                </a:cubicBezTo>
                <a:lnTo>
                  <a:pt x="582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4"/>
          <p:cNvGrpSpPr/>
          <p:nvPr/>
        </p:nvGrpSpPr>
        <p:grpSpPr>
          <a:xfrm>
            <a:off x="15512099" y="174695"/>
            <a:ext cx="2692002" cy="1941322"/>
            <a:chOff x="6789761" y="2984154"/>
            <a:chExt cx="1952424" cy="1808572"/>
          </a:xfrm>
        </p:grpSpPr>
        <p:sp>
          <p:nvSpPr>
            <p:cNvPr id="31" name="Google Shape;31;p4"/>
            <p:cNvSpPr/>
            <p:nvPr/>
          </p:nvSpPr>
          <p:spPr>
            <a:xfrm>
              <a:off x="7846280" y="4476945"/>
              <a:ext cx="12245" cy="9568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149" y="0"/>
                  </a:moveTo>
                  <a:cubicBezTo>
                    <a:pt x="115" y="0"/>
                    <a:pt x="92" y="15"/>
                    <a:pt x="92" y="61"/>
                  </a:cubicBezTo>
                  <a:cubicBezTo>
                    <a:pt x="31" y="122"/>
                    <a:pt x="1" y="213"/>
                    <a:pt x="92" y="243"/>
                  </a:cubicBezTo>
                  <a:cubicBezTo>
                    <a:pt x="133" y="271"/>
                    <a:pt x="168" y="286"/>
                    <a:pt x="199" y="286"/>
                  </a:cubicBezTo>
                  <a:cubicBezTo>
                    <a:pt x="238" y="286"/>
                    <a:pt x="271" y="263"/>
                    <a:pt x="305" y="213"/>
                  </a:cubicBezTo>
                  <a:cubicBezTo>
                    <a:pt x="366" y="152"/>
                    <a:pt x="335" y="61"/>
                    <a:pt x="274" y="31"/>
                  </a:cubicBezTo>
                  <a:cubicBezTo>
                    <a:pt x="229" y="15"/>
                    <a:pt x="183" y="0"/>
                    <a:pt x="14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8118798" y="3023731"/>
              <a:ext cx="92570" cy="63230"/>
            </a:xfrm>
            <a:custGeom>
              <a:avLst/>
              <a:gdLst/>
              <a:ahLst/>
              <a:cxnLst/>
              <a:rect l="l" t="t" r="r" b="b"/>
              <a:pathLst>
                <a:path w="2767" h="1890" extrusionOk="0">
                  <a:moveTo>
                    <a:pt x="987" y="0"/>
                  </a:moveTo>
                  <a:cubicBezTo>
                    <a:pt x="651" y="0"/>
                    <a:pt x="320" y="26"/>
                    <a:pt x="1" y="64"/>
                  </a:cubicBezTo>
                  <a:cubicBezTo>
                    <a:pt x="122" y="368"/>
                    <a:pt x="366" y="550"/>
                    <a:pt x="274" y="854"/>
                  </a:cubicBezTo>
                  <a:cubicBezTo>
                    <a:pt x="244" y="1067"/>
                    <a:pt x="578" y="1219"/>
                    <a:pt x="518" y="1553"/>
                  </a:cubicBezTo>
                  <a:cubicBezTo>
                    <a:pt x="501" y="1651"/>
                    <a:pt x="643" y="1679"/>
                    <a:pt x="815" y="1679"/>
                  </a:cubicBezTo>
                  <a:cubicBezTo>
                    <a:pt x="964" y="1679"/>
                    <a:pt x="1135" y="1658"/>
                    <a:pt x="1247" y="1644"/>
                  </a:cubicBezTo>
                  <a:cubicBezTo>
                    <a:pt x="1260" y="1643"/>
                    <a:pt x="1273" y="1642"/>
                    <a:pt x="1285" y="1642"/>
                  </a:cubicBezTo>
                  <a:cubicBezTo>
                    <a:pt x="1517" y="1642"/>
                    <a:pt x="1614" y="1890"/>
                    <a:pt x="1821" y="1890"/>
                  </a:cubicBezTo>
                  <a:cubicBezTo>
                    <a:pt x="1832" y="1890"/>
                    <a:pt x="1843" y="1889"/>
                    <a:pt x="1855" y="1888"/>
                  </a:cubicBezTo>
                  <a:cubicBezTo>
                    <a:pt x="1946" y="1857"/>
                    <a:pt x="2007" y="1766"/>
                    <a:pt x="1977" y="1675"/>
                  </a:cubicBezTo>
                  <a:cubicBezTo>
                    <a:pt x="1916" y="1432"/>
                    <a:pt x="2098" y="1219"/>
                    <a:pt x="2341" y="1219"/>
                  </a:cubicBezTo>
                  <a:cubicBezTo>
                    <a:pt x="2585" y="1219"/>
                    <a:pt x="2311" y="1462"/>
                    <a:pt x="2402" y="1584"/>
                  </a:cubicBezTo>
                  <a:cubicBezTo>
                    <a:pt x="2463" y="1644"/>
                    <a:pt x="2524" y="1705"/>
                    <a:pt x="2585" y="1705"/>
                  </a:cubicBezTo>
                  <a:cubicBezTo>
                    <a:pt x="2676" y="1675"/>
                    <a:pt x="2706" y="1614"/>
                    <a:pt x="2706" y="1523"/>
                  </a:cubicBezTo>
                  <a:cubicBezTo>
                    <a:pt x="2766" y="1103"/>
                    <a:pt x="2057" y="33"/>
                    <a:pt x="1629" y="33"/>
                  </a:cubicBezTo>
                  <a:cubicBezTo>
                    <a:pt x="1624" y="33"/>
                    <a:pt x="1618" y="33"/>
                    <a:pt x="1612" y="33"/>
                  </a:cubicBezTo>
                  <a:cubicBezTo>
                    <a:pt x="1403" y="10"/>
                    <a:pt x="1194" y="0"/>
                    <a:pt x="98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74004" y="4669144"/>
              <a:ext cx="68181" cy="60888"/>
            </a:xfrm>
            <a:custGeom>
              <a:avLst/>
              <a:gdLst/>
              <a:ahLst/>
              <a:cxnLst/>
              <a:rect l="l" t="t" r="r" b="b"/>
              <a:pathLst>
                <a:path w="2038" h="1820" extrusionOk="0">
                  <a:moveTo>
                    <a:pt x="1882" y="0"/>
                  </a:moveTo>
                  <a:cubicBezTo>
                    <a:pt x="1847" y="0"/>
                    <a:pt x="1809" y="15"/>
                    <a:pt x="1764" y="61"/>
                  </a:cubicBezTo>
                  <a:cubicBezTo>
                    <a:pt x="1642" y="182"/>
                    <a:pt x="1764" y="274"/>
                    <a:pt x="1855" y="365"/>
                  </a:cubicBezTo>
                  <a:cubicBezTo>
                    <a:pt x="1916" y="486"/>
                    <a:pt x="2037" y="547"/>
                    <a:pt x="1885" y="730"/>
                  </a:cubicBezTo>
                  <a:cubicBezTo>
                    <a:pt x="1784" y="692"/>
                    <a:pt x="1676" y="681"/>
                    <a:pt x="1565" y="681"/>
                  </a:cubicBezTo>
                  <a:cubicBezTo>
                    <a:pt x="1378" y="681"/>
                    <a:pt x="1182" y="714"/>
                    <a:pt x="990" y="714"/>
                  </a:cubicBezTo>
                  <a:cubicBezTo>
                    <a:pt x="923" y="714"/>
                    <a:pt x="857" y="710"/>
                    <a:pt x="791" y="699"/>
                  </a:cubicBezTo>
                  <a:cubicBezTo>
                    <a:pt x="761" y="692"/>
                    <a:pt x="729" y="688"/>
                    <a:pt x="698" y="688"/>
                  </a:cubicBezTo>
                  <a:cubicBezTo>
                    <a:pt x="605" y="688"/>
                    <a:pt x="525" y="722"/>
                    <a:pt x="548" y="790"/>
                  </a:cubicBezTo>
                  <a:cubicBezTo>
                    <a:pt x="700" y="1277"/>
                    <a:pt x="123" y="1368"/>
                    <a:pt x="1" y="1793"/>
                  </a:cubicBezTo>
                  <a:cubicBezTo>
                    <a:pt x="132" y="1810"/>
                    <a:pt x="257" y="1819"/>
                    <a:pt x="373" y="1819"/>
                  </a:cubicBezTo>
                  <a:cubicBezTo>
                    <a:pt x="877" y="1819"/>
                    <a:pt x="1222" y="1659"/>
                    <a:pt x="1247" y="1337"/>
                  </a:cubicBezTo>
                  <a:cubicBezTo>
                    <a:pt x="1263" y="982"/>
                    <a:pt x="1425" y="884"/>
                    <a:pt x="1592" y="884"/>
                  </a:cubicBezTo>
                  <a:cubicBezTo>
                    <a:pt x="1739" y="884"/>
                    <a:pt x="1889" y="960"/>
                    <a:pt x="1946" y="1003"/>
                  </a:cubicBezTo>
                  <a:lnTo>
                    <a:pt x="1977" y="1003"/>
                  </a:lnTo>
                  <a:lnTo>
                    <a:pt x="1977" y="30"/>
                  </a:lnTo>
                  <a:cubicBezTo>
                    <a:pt x="1946" y="15"/>
                    <a:pt x="1916" y="0"/>
                    <a:pt x="18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8427982" y="3558541"/>
              <a:ext cx="77281" cy="84942"/>
            </a:xfrm>
            <a:custGeom>
              <a:avLst/>
              <a:gdLst/>
              <a:ahLst/>
              <a:cxnLst/>
              <a:rect l="l" t="t" r="r" b="b"/>
              <a:pathLst>
                <a:path w="2310" h="2539" extrusionOk="0">
                  <a:moveTo>
                    <a:pt x="691" y="0"/>
                  </a:moveTo>
                  <a:cubicBezTo>
                    <a:pt x="461" y="0"/>
                    <a:pt x="1" y="471"/>
                    <a:pt x="30" y="643"/>
                  </a:cubicBezTo>
                  <a:cubicBezTo>
                    <a:pt x="30" y="765"/>
                    <a:pt x="121" y="765"/>
                    <a:pt x="212" y="765"/>
                  </a:cubicBezTo>
                  <a:cubicBezTo>
                    <a:pt x="242" y="765"/>
                    <a:pt x="303" y="735"/>
                    <a:pt x="372" y="735"/>
                  </a:cubicBezTo>
                  <a:cubicBezTo>
                    <a:pt x="440" y="735"/>
                    <a:pt x="516" y="765"/>
                    <a:pt x="577" y="887"/>
                  </a:cubicBezTo>
                  <a:cubicBezTo>
                    <a:pt x="455" y="1130"/>
                    <a:pt x="90" y="1251"/>
                    <a:pt x="30" y="1586"/>
                  </a:cubicBezTo>
                  <a:cubicBezTo>
                    <a:pt x="90" y="1616"/>
                    <a:pt x="151" y="1646"/>
                    <a:pt x="212" y="1646"/>
                  </a:cubicBezTo>
                  <a:cubicBezTo>
                    <a:pt x="362" y="1646"/>
                    <a:pt x="520" y="1629"/>
                    <a:pt x="666" y="1629"/>
                  </a:cubicBezTo>
                  <a:cubicBezTo>
                    <a:pt x="996" y="1629"/>
                    <a:pt x="1266" y="1717"/>
                    <a:pt x="1245" y="2285"/>
                  </a:cubicBezTo>
                  <a:cubicBezTo>
                    <a:pt x="1245" y="2454"/>
                    <a:pt x="1358" y="2538"/>
                    <a:pt x="1505" y="2538"/>
                  </a:cubicBezTo>
                  <a:cubicBezTo>
                    <a:pt x="1623" y="2538"/>
                    <a:pt x="1762" y="2484"/>
                    <a:pt x="1884" y="2376"/>
                  </a:cubicBezTo>
                  <a:cubicBezTo>
                    <a:pt x="2279" y="2042"/>
                    <a:pt x="2309" y="1950"/>
                    <a:pt x="2036" y="1738"/>
                  </a:cubicBezTo>
                  <a:cubicBezTo>
                    <a:pt x="1762" y="1525"/>
                    <a:pt x="1397" y="1616"/>
                    <a:pt x="1428" y="1191"/>
                  </a:cubicBezTo>
                  <a:cubicBezTo>
                    <a:pt x="1397" y="1160"/>
                    <a:pt x="1337" y="1160"/>
                    <a:pt x="1276" y="1160"/>
                  </a:cubicBezTo>
                  <a:cubicBezTo>
                    <a:pt x="1245" y="1163"/>
                    <a:pt x="1217" y="1165"/>
                    <a:pt x="1192" y="1165"/>
                  </a:cubicBezTo>
                  <a:cubicBezTo>
                    <a:pt x="974" y="1165"/>
                    <a:pt x="990" y="1047"/>
                    <a:pt x="1154" y="856"/>
                  </a:cubicBezTo>
                  <a:cubicBezTo>
                    <a:pt x="1245" y="735"/>
                    <a:pt x="1367" y="643"/>
                    <a:pt x="1245" y="491"/>
                  </a:cubicBezTo>
                  <a:cubicBezTo>
                    <a:pt x="1124" y="279"/>
                    <a:pt x="941" y="127"/>
                    <a:pt x="729" y="5"/>
                  </a:cubicBezTo>
                  <a:cubicBezTo>
                    <a:pt x="717" y="2"/>
                    <a:pt x="704" y="0"/>
                    <a:pt x="69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87252" y="4738261"/>
              <a:ext cx="52892" cy="54465"/>
            </a:xfrm>
            <a:custGeom>
              <a:avLst/>
              <a:gdLst/>
              <a:ahLst/>
              <a:cxnLst/>
              <a:rect l="l" t="t" r="r" b="b"/>
              <a:pathLst>
                <a:path w="1581" h="1628" extrusionOk="0">
                  <a:moveTo>
                    <a:pt x="1581" y="1"/>
                  </a:moveTo>
                  <a:cubicBezTo>
                    <a:pt x="1307" y="275"/>
                    <a:pt x="1094" y="639"/>
                    <a:pt x="638" y="670"/>
                  </a:cubicBezTo>
                  <a:cubicBezTo>
                    <a:pt x="611" y="666"/>
                    <a:pt x="585" y="664"/>
                    <a:pt x="559" y="664"/>
                  </a:cubicBezTo>
                  <a:cubicBezTo>
                    <a:pt x="380" y="664"/>
                    <a:pt x="228" y="754"/>
                    <a:pt x="122" y="913"/>
                  </a:cubicBezTo>
                  <a:cubicBezTo>
                    <a:pt x="0" y="1186"/>
                    <a:pt x="274" y="1278"/>
                    <a:pt x="365" y="1430"/>
                  </a:cubicBezTo>
                  <a:cubicBezTo>
                    <a:pt x="478" y="1559"/>
                    <a:pt x="591" y="1628"/>
                    <a:pt x="708" y="1628"/>
                  </a:cubicBezTo>
                  <a:cubicBezTo>
                    <a:pt x="812" y="1628"/>
                    <a:pt x="920" y="1574"/>
                    <a:pt x="1034" y="1460"/>
                  </a:cubicBezTo>
                  <a:cubicBezTo>
                    <a:pt x="1186" y="1278"/>
                    <a:pt x="1398" y="1095"/>
                    <a:pt x="1581" y="913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970782" y="2984154"/>
              <a:ext cx="76277" cy="58279"/>
            </a:xfrm>
            <a:custGeom>
              <a:avLst/>
              <a:gdLst/>
              <a:ahLst/>
              <a:cxnLst/>
              <a:rect l="l" t="t" r="r" b="b"/>
              <a:pathLst>
                <a:path w="2280" h="1742" extrusionOk="0">
                  <a:moveTo>
                    <a:pt x="486" y="1"/>
                  </a:moveTo>
                  <a:cubicBezTo>
                    <a:pt x="608" y="365"/>
                    <a:pt x="790" y="669"/>
                    <a:pt x="1064" y="973"/>
                  </a:cubicBezTo>
                  <a:cubicBezTo>
                    <a:pt x="965" y="1004"/>
                    <a:pt x="868" y="1013"/>
                    <a:pt x="774" y="1013"/>
                  </a:cubicBezTo>
                  <a:cubicBezTo>
                    <a:pt x="616" y="1013"/>
                    <a:pt x="465" y="987"/>
                    <a:pt x="323" y="987"/>
                  </a:cubicBezTo>
                  <a:cubicBezTo>
                    <a:pt x="210" y="987"/>
                    <a:pt x="101" y="1004"/>
                    <a:pt x="0" y="1064"/>
                  </a:cubicBezTo>
                  <a:cubicBezTo>
                    <a:pt x="61" y="1368"/>
                    <a:pt x="304" y="1520"/>
                    <a:pt x="486" y="1672"/>
                  </a:cubicBezTo>
                  <a:cubicBezTo>
                    <a:pt x="544" y="1720"/>
                    <a:pt x="602" y="1741"/>
                    <a:pt x="652" y="1741"/>
                  </a:cubicBezTo>
                  <a:cubicBezTo>
                    <a:pt x="760" y="1741"/>
                    <a:pt x="832" y="1645"/>
                    <a:pt x="790" y="1520"/>
                  </a:cubicBezTo>
                  <a:cubicBezTo>
                    <a:pt x="731" y="1302"/>
                    <a:pt x="775" y="1252"/>
                    <a:pt x="880" y="1252"/>
                  </a:cubicBezTo>
                  <a:cubicBezTo>
                    <a:pt x="936" y="1252"/>
                    <a:pt x="1010" y="1267"/>
                    <a:pt x="1094" y="1277"/>
                  </a:cubicBezTo>
                  <a:cubicBezTo>
                    <a:pt x="1201" y="1286"/>
                    <a:pt x="1308" y="1290"/>
                    <a:pt x="1414" y="1290"/>
                  </a:cubicBezTo>
                  <a:cubicBezTo>
                    <a:pt x="1670" y="1290"/>
                    <a:pt x="1922" y="1268"/>
                    <a:pt x="2158" y="1247"/>
                  </a:cubicBezTo>
                  <a:lnTo>
                    <a:pt x="2280" y="1095"/>
                  </a:lnTo>
                  <a:cubicBezTo>
                    <a:pt x="1976" y="821"/>
                    <a:pt x="1672" y="517"/>
                    <a:pt x="1368" y="213"/>
                  </a:cubicBezTo>
                  <a:cubicBezTo>
                    <a:pt x="1307" y="153"/>
                    <a:pt x="1216" y="61"/>
                    <a:pt x="115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161519" y="3707917"/>
              <a:ext cx="80359" cy="77883"/>
            </a:xfrm>
            <a:custGeom>
              <a:avLst/>
              <a:gdLst/>
              <a:ahLst/>
              <a:cxnLst/>
              <a:rect l="l" t="t" r="r" b="b"/>
              <a:pathLst>
                <a:path w="2402" h="2328" extrusionOk="0">
                  <a:moveTo>
                    <a:pt x="1433" y="1"/>
                  </a:moveTo>
                  <a:cubicBezTo>
                    <a:pt x="1384" y="1"/>
                    <a:pt x="1338" y="23"/>
                    <a:pt x="1308" y="69"/>
                  </a:cubicBezTo>
                  <a:lnTo>
                    <a:pt x="548" y="768"/>
                  </a:lnTo>
                  <a:cubicBezTo>
                    <a:pt x="304" y="586"/>
                    <a:pt x="456" y="464"/>
                    <a:pt x="426" y="343"/>
                  </a:cubicBezTo>
                  <a:cubicBezTo>
                    <a:pt x="405" y="278"/>
                    <a:pt x="368" y="214"/>
                    <a:pt x="305" y="214"/>
                  </a:cubicBezTo>
                  <a:cubicBezTo>
                    <a:pt x="279" y="214"/>
                    <a:pt x="249" y="225"/>
                    <a:pt x="213" y="251"/>
                  </a:cubicBezTo>
                  <a:cubicBezTo>
                    <a:pt x="0" y="373"/>
                    <a:pt x="274" y="616"/>
                    <a:pt x="122" y="799"/>
                  </a:cubicBezTo>
                  <a:cubicBezTo>
                    <a:pt x="68" y="826"/>
                    <a:pt x="183" y="925"/>
                    <a:pt x="337" y="925"/>
                  </a:cubicBezTo>
                  <a:cubicBezTo>
                    <a:pt x="356" y="925"/>
                    <a:pt x="376" y="923"/>
                    <a:pt x="396" y="920"/>
                  </a:cubicBezTo>
                  <a:cubicBezTo>
                    <a:pt x="428" y="915"/>
                    <a:pt x="458" y="912"/>
                    <a:pt x="486" y="912"/>
                  </a:cubicBezTo>
                  <a:cubicBezTo>
                    <a:pt x="777" y="912"/>
                    <a:pt x="870" y="1182"/>
                    <a:pt x="1064" y="1376"/>
                  </a:cubicBezTo>
                  <a:cubicBezTo>
                    <a:pt x="1247" y="1558"/>
                    <a:pt x="1004" y="1619"/>
                    <a:pt x="912" y="1741"/>
                  </a:cubicBezTo>
                  <a:cubicBezTo>
                    <a:pt x="730" y="1923"/>
                    <a:pt x="852" y="2045"/>
                    <a:pt x="973" y="2197"/>
                  </a:cubicBezTo>
                  <a:cubicBezTo>
                    <a:pt x="1057" y="2280"/>
                    <a:pt x="1131" y="2327"/>
                    <a:pt x="1206" y="2327"/>
                  </a:cubicBezTo>
                  <a:cubicBezTo>
                    <a:pt x="1268" y="2327"/>
                    <a:pt x="1330" y="2296"/>
                    <a:pt x="1399" y="2227"/>
                  </a:cubicBezTo>
                  <a:cubicBezTo>
                    <a:pt x="1486" y="2119"/>
                    <a:pt x="1634" y="2103"/>
                    <a:pt x="1790" y="2103"/>
                  </a:cubicBezTo>
                  <a:cubicBezTo>
                    <a:pt x="1852" y="2103"/>
                    <a:pt x="1915" y="2106"/>
                    <a:pt x="1976" y="2106"/>
                  </a:cubicBezTo>
                  <a:cubicBezTo>
                    <a:pt x="2159" y="2075"/>
                    <a:pt x="2402" y="1923"/>
                    <a:pt x="2280" y="1680"/>
                  </a:cubicBezTo>
                  <a:cubicBezTo>
                    <a:pt x="2164" y="1447"/>
                    <a:pt x="1964" y="1131"/>
                    <a:pt x="1707" y="1131"/>
                  </a:cubicBezTo>
                  <a:cubicBezTo>
                    <a:pt x="1696" y="1131"/>
                    <a:pt x="1684" y="1132"/>
                    <a:pt x="1672" y="1133"/>
                  </a:cubicBezTo>
                  <a:cubicBezTo>
                    <a:pt x="1609" y="1142"/>
                    <a:pt x="1557" y="1146"/>
                    <a:pt x="1516" y="1146"/>
                  </a:cubicBezTo>
                  <a:cubicBezTo>
                    <a:pt x="1280" y="1146"/>
                    <a:pt x="1368" y="1005"/>
                    <a:pt x="1368" y="799"/>
                  </a:cubicBezTo>
                  <a:cubicBezTo>
                    <a:pt x="1338" y="586"/>
                    <a:pt x="1429" y="403"/>
                    <a:pt x="1581" y="251"/>
                  </a:cubicBezTo>
                  <a:cubicBezTo>
                    <a:pt x="1642" y="191"/>
                    <a:pt x="1642" y="99"/>
                    <a:pt x="1581" y="69"/>
                  </a:cubicBezTo>
                  <a:cubicBezTo>
                    <a:pt x="1535" y="23"/>
                    <a:pt x="1482" y="1"/>
                    <a:pt x="143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7820018" y="4446367"/>
              <a:ext cx="62929" cy="55569"/>
            </a:xfrm>
            <a:custGeom>
              <a:avLst/>
              <a:gdLst/>
              <a:ahLst/>
              <a:cxnLst/>
              <a:rect l="l" t="t" r="r" b="b"/>
              <a:pathLst>
                <a:path w="1881" h="1661" extrusionOk="0">
                  <a:moveTo>
                    <a:pt x="926" y="914"/>
                  </a:moveTo>
                  <a:cubicBezTo>
                    <a:pt x="961" y="914"/>
                    <a:pt x="999" y="929"/>
                    <a:pt x="1029" y="945"/>
                  </a:cubicBezTo>
                  <a:cubicBezTo>
                    <a:pt x="1120" y="975"/>
                    <a:pt x="1120" y="1066"/>
                    <a:pt x="1059" y="1127"/>
                  </a:cubicBezTo>
                  <a:cubicBezTo>
                    <a:pt x="1042" y="1163"/>
                    <a:pt x="1003" y="1177"/>
                    <a:pt x="962" y="1177"/>
                  </a:cubicBezTo>
                  <a:cubicBezTo>
                    <a:pt x="933" y="1177"/>
                    <a:pt x="902" y="1170"/>
                    <a:pt x="877" y="1157"/>
                  </a:cubicBezTo>
                  <a:cubicBezTo>
                    <a:pt x="786" y="1127"/>
                    <a:pt x="816" y="1036"/>
                    <a:pt x="847" y="975"/>
                  </a:cubicBezTo>
                  <a:cubicBezTo>
                    <a:pt x="862" y="929"/>
                    <a:pt x="892" y="914"/>
                    <a:pt x="926" y="914"/>
                  </a:cubicBezTo>
                  <a:close/>
                  <a:moveTo>
                    <a:pt x="1436" y="0"/>
                  </a:moveTo>
                  <a:cubicBezTo>
                    <a:pt x="1394" y="0"/>
                    <a:pt x="1349" y="9"/>
                    <a:pt x="1303" y="33"/>
                  </a:cubicBezTo>
                  <a:cubicBezTo>
                    <a:pt x="1198" y="111"/>
                    <a:pt x="1116" y="258"/>
                    <a:pt x="978" y="258"/>
                  </a:cubicBezTo>
                  <a:cubicBezTo>
                    <a:pt x="956" y="258"/>
                    <a:pt x="933" y="254"/>
                    <a:pt x="907" y="246"/>
                  </a:cubicBezTo>
                  <a:cubicBezTo>
                    <a:pt x="845" y="226"/>
                    <a:pt x="789" y="218"/>
                    <a:pt x="738" y="218"/>
                  </a:cubicBezTo>
                  <a:cubicBezTo>
                    <a:pt x="472" y="218"/>
                    <a:pt x="362" y="457"/>
                    <a:pt x="208" y="610"/>
                  </a:cubicBezTo>
                  <a:cubicBezTo>
                    <a:pt x="1" y="788"/>
                    <a:pt x="82" y="1371"/>
                    <a:pt x="200" y="1371"/>
                  </a:cubicBezTo>
                  <a:cubicBezTo>
                    <a:pt x="202" y="1371"/>
                    <a:pt x="205" y="1371"/>
                    <a:pt x="208" y="1370"/>
                  </a:cubicBezTo>
                  <a:cubicBezTo>
                    <a:pt x="233" y="1367"/>
                    <a:pt x="257" y="1365"/>
                    <a:pt x="280" y="1365"/>
                  </a:cubicBezTo>
                  <a:cubicBezTo>
                    <a:pt x="611" y="1365"/>
                    <a:pt x="884" y="1660"/>
                    <a:pt x="1237" y="1660"/>
                  </a:cubicBezTo>
                  <a:cubicBezTo>
                    <a:pt x="1333" y="1660"/>
                    <a:pt x="1435" y="1638"/>
                    <a:pt x="1546" y="1583"/>
                  </a:cubicBezTo>
                  <a:cubicBezTo>
                    <a:pt x="1607" y="1218"/>
                    <a:pt x="1515" y="854"/>
                    <a:pt x="1303" y="580"/>
                  </a:cubicBezTo>
                  <a:cubicBezTo>
                    <a:pt x="1363" y="550"/>
                    <a:pt x="1394" y="489"/>
                    <a:pt x="1424" y="489"/>
                  </a:cubicBezTo>
                  <a:cubicBezTo>
                    <a:pt x="1505" y="489"/>
                    <a:pt x="1595" y="523"/>
                    <a:pt x="1670" y="523"/>
                  </a:cubicBezTo>
                  <a:cubicBezTo>
                    <a:pt x="1736" y="523"/>
                    <a:pt x="1791" y="497"/>
                    <a:pt x="1819" y="398"/>
                  </a:cubicBezTo>
                  <a:cubicBezTo>
                    <a:pt x="1880" y="306"/>
                    <a:pt x="1789" y="215"/>
                    <a:pt x="1698" y="124"/>
                  </a:cubicBezTo>
                  <a:cubicBezTo>
                    <a:pt x="1653" y="79"/>
                    <a:pt x="1557" y="0"/>
                    <a:pt x="143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735446" y="3679246"/>
              <a:ext cx="72229" cy="54900"/>
            </a:xfrm>
            <a:custGeom>
              <a:avLst/>
              <a:gdLst/>
              <a:ahLst/>
              <a:cxnLst/>
              <a:rect l="l" t="t" r="r" b="b"/>
              <a:pathLst>
                <a:path w="2159" h="1641" extrusionOk="0">
                  <a:moveTo>
                    <a:pt x="1646" y="1"/>
                  </a:moveTo>
                  <a:cubicBezTo>
                    <a:pt x="1608" y="1"/>
                    <a:pt x="1567" y="5"/>
                    <a:pt x="1520" y="14"/>
                  </a:cubicBezTo>
                  <a:cubicBezTo>
                    <a:pt x="1414" y="29"/>
                    <a:pt x="1300" y="37"/>
                    <a:pt x="1186" y="37"/>
                  </a:cubicBezTo>
                  <a:cubicBezTo>
                    <a:pt x="1072" y="37"/>
                    <a:pt x="958" y="29"/>
                    <a:pt x="852" y="14"/>
                  </a:cubicBezTo>
                  <a:cubicBezTo>
                    <a:pt x="609" y="14"/>
                    <a:pt x="1" y="470"/>
                    <a:pt x="92" y="561"/>
                  </a:cubicBezTo>
                  <a:cubicBezTo>
                    <a:pt x="365" y="865"/>
                    <a:pt x="244" y="1260"/>
                    <a:pt x="487" y="1504"/>
                  </a:cubicBezTo>
                  <a:cubicBezTo>
                    <a:pt x="548" y="1595"/>
                    <a:pt x="639" y="1640"/>
                    <a:pt x="726" y="1640"/>
                  </a:cubicBezTo>
                  <a:cubicBezTo>
                    <a:pt x="814" y="1640"/>
                    <a:pt x="897" y="1595"/>
                    <a:pt x="943" y="1504"/>
                  </a:cubicBezTo>
                  <a:cubicBezTo>
                    <a:pt x="1095" y="1352"/>
                    <a:pt x="1247" y="1230"/>
                    <a:pt x="1399" y="1078"/>
                  </a:cubicBezTo>
                  <a:cubicBezTo>
                    <a:pt x="1551" y="956"/>
                    <a:pt x="1672" y="835"/>
                    <a:pt x="1824" y="713"/>
                  </a:cubicBezTo>
                  <a:cubicBezTo>
                    <a:pt x="1916" y="592"/>
                    <a:pt x="2159" y="500"/>
                    <a:pt x="2037" y="288"/>
                  </a:cubicBezTo>
                  <a:cubicBezTo>
                    <a:pt x="1934" y="133"/>
                    <a:pt x="1853" y="1"/>
                    <a:pt x="164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208709" y="3065516"/>
              <a:ext cx="90529" cy="47238"/>
            </a:xfrm>
            <a:custGeom>
              <a:avLst/>
              <a:gdLst/>
              <a:ahLst/>
              <a:cxnLst/>
              <a:rect l="l" t="t" r="r" b="b"/>
              <a:pathLst>
                <a:path w="2706" h="1412" extrusionOk="0">
                  <a:moveTo>
                    <a:pt x="1521" y="0"/>
                  </a:moveTo>
                  <a:cubicBezTo>
                    <a:pt x="1490" y="31"/>
                    <a:pt x="1429" y="61"/>
                    <a:pt x="1399" y="91"/>
                  </a:cubicBezTo>
                  <a:cubicBezTo>
                    <a:pt x="1095" y="456"/>
                    <a:pt x="669" y="699"/>
                    <a:pt x="213" y="851"/>
                  </a:cubicBezTo>
                  <a:cubicBezTo>
                    <a:pt x="153" y="851"/>
                    <a:pt x="1" y="912"/>
                    <a:pt x="62" y="1064"/>
                  </a:cubicBezTo>
                  <a:cubicBezTo>
                    <a:pt x="104" y="1121"/>
                    <a:pt x="153" y="1144"/>
                    <a:pt x="202" y="1144"/>
                  </a:cubicBezTo>
                  <a:cubicBezTo>
                    <a:pt x="259" y="1144"/>
                    <a:pt x="317" y="1113"/>
                    <a:pt x="365" y="1064"/>
                  </a:cubicBezTo>
                  <a:cubicBezTo>
                    <a:pt x="460" y="970"/>
                    <a:pt x="539" y="933"/>
                    <a:pt x="610" y="933"/>
                  </a:cubicBezTo>
                  <a:cubicBezTo>
                    <a:pt x="744" y="933"/>
                    <a:pt x="843" y="1066"/>
                    <a:pt x="943" y="1186"/>
                  </a:cubicBezTo>
                  <a:cubicBezTo>
                    <a:pt x="1070" y="1341"/>
                    <a:pt x="1184" y="1411"/>
                    <a:pt x="1297" y="1411"/>
                  </a:cubicBezTo>
                  <a:cubicBezTo>
                    <a:pt x="1427" y="1411"/>
                    <a:pt x="1556" y="1318"/>
                    <a:pt x="1703" y="1155"/>
                  </a:cubicBezTo>
                  <a:cubicBezTo>
                    <a:pt x="1919" y="939"/>
                    <a:pt x="2097" y="705"/>
                    <a:pt x="2416" y="705"/>
                  </a:cubicBezTo>
                  <a:cubicBezTo>
                    <a:pt x="2501" y="705"/>
                    <a:pt x="2597" y="722"/>
                    <a:pt x="2706" y="760"/>
                  </a:cubicBezTo>
                  <a:cubicBezTo>
                    <a:pt x="2524" y="91"/>
                    <a:pt x="1855" y="335"/>
                    <a:pt x="152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225001" y="333700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7213794" y="3262867"/>
              <a:ext cx="61055" cy="86013"/>
            </a:xfrm>
            <a:custGeom>
              <a:avLst/>
              <a:gdLst/>
              <a:ahLst/>
              <a:cxnLst/>
              <a:rect l="l" t="t" r="r" b="b"/>
              <a:pathLst>
                <a:path w="1825" h="2571" extrusionOk="0">
                  <a:moveTo>
                    <a:pt x="896" y="1"/>
                  </a:moveTo>
                  <a:cubicBezTo>
                    <a:pt x="865" y="1"/>
                    <a:pt x="830" y="9"/>
                    <a:pt x="791" y="28"/>
                  </a:cubicBezTo>
                  <a:cubicBezTo>
                    <a:pt x="609" y="150"/>
                    <a:pt x="426" y="241"/>
                    <a:pt x="487" y="454"/>
                  </a:cubicBezTo>
                  <a:cubicBezTo>
                    <a:pt x="669" y="1001"/>
                    <a:pt x="1" y="1518"/>
                    <a:pt x="487" y="2065"/>
                  </a:cubicBezTo>
                  <a:cubicBezTo>
                    <a:pt x="487" y="2065"/>
                    <a:pt x="426" y="2156"/>
                    <a:pt x="365" y="2217"/>
                  </a:cubicBezTo>
                  <a:cubicBezTo>
                    <a:pt x="512" y="2315"/>
                    <a:pt x="620" y="2571"/>
                    <a:pt x="784" y="2571"/>
                  </a:cubicBezTo>
                  <a:cubicBezTo>
                    <a:pt x="823" y="2571"/>
                    <a:pt x="865" y="2556"/>
                    <a:pt x="913" y="2521"/>
                  </a:cubicBezTo>
                  <a:cubicBezTo>
                    <a:pt x="1156" y="2369"/>
                    <a:pt x="730" y="2217"/>
                    <a:pt x="761" y="2065"/>
                  </a:cubicBezTo>
                  <a:cubicBezTo>
                    <a:pt x="821" y="1852"/>
                    <a:pt x="548" y="1457"/>
                    <a:pt x="943" y="1427"/>
                  </a:cubicBezTo>
                  <a:cubicBezTo>
                    <a:pt x="1277" y="1427"/>
                    <a:pt x="1581" y="1214"/>
                    <a:pt x="1703" y="910"/>
                  </a:cubicBezTo>
                  <a:cubicBezTo>
                    <a:pt x="1824" y="636"/>
                    <a:pt x="1429" y="515"/>
                    <a:pt x="1277" y="302"/>
                  </a:cubicBezTo>
                  <a:cubicBezTo>
                    <a:pt x="1247" y="272"/>
                    <a:pt x="1217" y="241"/>
                    <a:pt x="1156" y="211"/>
                  </a:cubicBezTo>
                  <a:cubicBezTo>
                    <a:pt x="1084" y="115"/>
                    <a:pt x="1012" y="1"/>
                    <a:pt x="89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626232" y="3409600"/>
              <a:ext cx="68148" cy="55769"/>
            </a:xfrm>
            <a:custGeom>
              <a:avLst/>
              <a:gdLst/>
              <a:ahLst/>
              <a:cxnLst/>
              <a:rect l="l" t="t" r="r" b="b"/>
              <a:pathLst>
                <a:path w="2037" h="1667" extrusionOk="0">
                  <a:moveTo>
                    <a:pt x="478" y="1"/>
                  </a:moveTo>
                  <a:cubicBezTo>
                    <a:pt x="428" y="1"/>
                    <a:pt x="372" y="23"/>
                    <a:pt x="304" y="80"/>
                  </a:cubicBezTo>
                  <a:cubicBezTo>
                    <a:pt x="152" y="232"/>
                    <a:pt x="0" y="323"/>
                    <a:pt x="92" y="445"/>
                  </a:cubicBezTo>
                  <a:cubicBezTo>
                    <a:pt x="403" y="728"/>
                    <a:pt x="213" y="1460"/>
                    <a:pt x="875" y="1460"/>
                  </a:cubicBezTo>
                  <a:cubicBezTo>
                    <a:pt x="923" y="1460"/>
                    <a:pt x="976" y="1456"/>
                    <a:pt x="1034" y="1448"/>
                  </a:cubicBezTo>
                  <a:cubicBezTo>
                    <a:pt x="1151" y="1448"/>
                    <a:pt x="1251" y="1667"/>
                    <a:pt x="1417" y="1667"/>
                  </a:cubicBezTo>
                  <a:cubicBezTo>
                    <a:pt x="1465" y="1667"/>
                    <a:pt x="1519" y="1648"/>
                    <a:pt x="1581" y="1600"/>
                  </a:cubicBezTo>
                  <a:cubicBezTo>
                    <a:pt x="1733" y="1448"/>
                    <a:pt x="1946" y="1326"/>
                    <a:pt x="2006" y="1144"/>
                  </a:cubicBezTo>
                  <a:cubicBezTo>
                    <a:pt x="2037" y="931"/>
                    <a:pt x="2037" y="688"/>
                    <a:pt x="2006" y="445"/>
                  </a:cubicBezTo>
                  <a:cubicBezTo>
                    <a:pt x="1581" y="445"/>
                    <a:pt x="1490" y="870"/>
                    <a:pt x="1095" y="931"/>
                  </a:cubicBezTo>
                  <a:cubicBezTo>
                    <a:pt x="1155" y="627"/>
                    <a:pt x="1003" y="293"/>
                    <a:pt x="730" y="141"/>
                  </a:cubicBezTo>
                  <a:cubicBezTo>
                    <a:pt x="635" y="65"/>
                    <a:pt x="563" y="1"/>
                    <a:pt x="47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041519" y="4661884"/>
              <a:ext cx="59015" cy="51019"/>
            </a:xfrm>
            <a:custGeom>
              <a:avLst/>
              <a:gdLst/>
              <a:ahLst/>
              <a:cxnLst/>
              <a:rect l="l" t="t" r="r" b="b"/>
              <a:pathLst>
                <a:path w="1764" h="1525" extrusionOk="0">
                  <a:moveTo>
                    <a:pt x="1415" y="1"/>
                  </a:moveTo>
                  <a:cubicBezTo>
                    <a:pt x="1400" y="1"/>
                    <a:pt x="1384" y="2"/>
                    <a:pt x="1369" y="4"/>
                  </a:cubicBezTo>
                  <a:cubicBezTo>
                    <a:pt x="1166" y="4"/>
                    <a:pt x="963" y="18"/>
                    <a:pt x="761" y="18"/>
                  </a:cubicBezTo>
                  <a:cubicBezTo>
                    <a:pt x="659" y="18"/>
                    <a:pt x="558" y="14"/>
                    <a:pt x="457" y="4"/>
                  </a:cubicBezTo>
                  <a:cubicBezTo>
                    <a:pt x="244" y="4"/>
                    <a:pt x="92" y="126"/>
                    <a:pt x="31" y="308"/>
                  </a:cubicBezTo>
                  <a:cubicBezTo>
                    <a:pt x="1" y="491"/>
                    <a:pt x="153" y="673"/>
                    <a:pt x="335" y="703"/>
                  </a:cubicBezTo>
                  <a:cubicBezTo>
                    <a:pt x="670" y="703"/>
                    <a:pt x="821" y="734"/>
                    <a:pt x="761" y="1099"/>
                  </a:cubicBezTo>
                  <a:cubicBezTo>
                    <a:pt x="730" y="1190"/>
                    <a:pt x="913" y="1311"/>
                    <a:pt x="913" y="1311"/>
                  </a:cubicBezTo>
                  <a:lnTo>
                    <a:pt x="1125" y="1524"/>
                  </a:lnTo>
                  <a:cubicBezTo>
                    <a:pt x="1247" y="1494"/>
                    <a:pt x="1338" y="1463"/>
                    <a:pt x="1399" y="1402"/>
                  </a:cubicBezTo>
                  <a:cubicBezTo>
                    <a:pt x="1429" y="1372"/>
                    <a:pt x="1429" y="1372"/>
                    <a:pt x="1460" y="1372"/>
                  </a:cubicBezTo>
                  <a:cubicBezTo>
                    <a:pt x="1156" y="1190"/>
                    <a:pt x="1308" y="886"/>
                    <a:pt x="1247" y="673"/>
                  </a:cubicBezTo>
                  <a:cubicBezTo>
                    <a:pt x="1194" y="567"/>
                    <a:pt x="1256" y="485"/>
                    <a:pt x="1353" y="485"/>
                  </a:cubicBezTo>
                  <a:cubicBezTo>
                    <a:pt x="1368" y="485"/>
                    <a:pt x="1383" y="487"/>
                    <a:pt x="1399" y="491"/>
                  </a:cubicBezTo>
                  <a:cubicBezTo>
                    <a:pt x="1469" y="491"/>
                    <a:pt x="1552" y="510"/>
                    <a:pt x="1621" y="510"/>
                  </a:cubicBezTo>
                  <a:cubicBezTo>
                    <a:pt x="1702" y="510"/>
                    <a:pt x="1764" y="484"/>
                    <a:pt x="1764" y="369"/>
                  </a:cubicBezTo>
                  <a:cubicBezTo>
                    <a:pt x="1764" y="172"/>
                    <a:pt x="1607" y="1"/>
                    <a:pt x="14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8189989" y="3950198"/>
              <a:ext cx="54933" cy="62695"/>
            </a:xfrm>
            <a:custGeom>
              <a:avLst/>
              <a:gdLst/>
              <a:ahLst/>
              <a:cxnLst/>
              <a:rect l="l" t="t" r="r" b="b"/>
              <a:pathLst>
                <a:path w="1642" h="1874" extrusionOk="0">
                  <a:moveTo>
                    <a:pt x="1004" y="0"/>
                  </a:moveTo>
                  <a:cubicBezTo>
                    <a:pt x="943" y="0"/>
                    <a:pt x="821" y="122"/>
                    <a:pt x="852" y="152"/>
                  </a:cubicBezTo>
                  <a:cubicBezTo>
                    <a:pt x="1034" y="578"/>
                    <a:pt x="608" y="699"/>
                    <a:pt x="396" y="912"/>
                  </a:cubicBezTo>
                  <a:cubicBezTo>
                    <a:pt x="183" y="1125"/>
                    <a:pt x="1" y="1368"/>
                    <a:pt x="335" y="1551"/>
                  </a:cubicBezTo>
                  <a:cubicBezTo>
                    <a:pt x="552" y="1767"/>
                    <a:pt x="658" y="1874"/>
                    <a:pt x="766" y="1874"/>
                  </a:cubicBezTo>
                  <a:cubicBezTo>
                    <a:pt x="871" y="1874"/>
                    <a:pt x="977" y="1775"/>
                    <a:pt x="1186" y="1581"/>
                  </a:cubicBezTo>
                  <a:cubicBezTo>
                    <a:pt x="1460" y="1307"/>
                    <a:pt x="1277" y="851"/>
                    <a:pt x="1642" y="608"/>
                  </a:cubicBezTo>
                  <a:cubicBezTo>
                    <a:pt x="1581" y="578"/>
                    <a:pt x="1520" y="456"/>
                    <a:pt x="1490" y="456"/>
                  </a:cubicBezTo>
                  <a:cubicBezTo>
                    <a:pt x="1396" y="488"/>
                    <a:pt x="1322" y="503"/>
                    <a:pt x="1266" y="503"/>
                  </a:cubicBezTo>
                  <a:cubicBezTo>
                    <a:pt x="1104" y="503"/>
                    <a:pt x="1088" y="378"/>
                    <a:pt x="1156" y="152"/>
                  </a:cubicBezTo>
                  <a:cubicBezTo>
                    <a:pt x="1156" y="122"/>
                    <a:pt x="1064" y="0"/>
                    <a:pt x="100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7165085" y="3247277"/>
              <a:ext cx="53428" cy="47439"/>
            </a:xfrm>
            <a:custGeom>
              <a:avLst/>
              <a:gdLst/>
              <a:ahLst/>
              <a:cxnLst/>
              <a:rect l="l" t="t" r="r" b="b"/>
              <a:pathLst>
                <a:path w="1597" h="1418" extrusionOk="0">
                  <a:moveTo>
                    <a:pt x="968" y="0"/>
                  </a:moveTo>
                  <a:cubicBezTo>
                    <a:pt x="811" y="0"/>
                    <a:pt x="646" y="64"/>
                    <a:pt x="545" y="190"/>
                  </a:cubicBezTo>
                  <a:cubicBezTo>
                    <a:pt x="499" y="236"/>
                    <a:pt x="453" y="252"/>
                    <a:pt x="407" y="252"/>
                  </a:cubicBezTo>
                  <a:cubicBezTo>
                    <a:pt x="313" y="252"/>
                    <a:pt x="219" y="187"/>
                    <a:pt x="125" y="187"/>
                  </a:cubicBezTo>
                  <a:cubicBezTo>
                    <a:pt x="113" y="187"/>
                    <a:pt x="101" y="188"/>
                    <a:pt x="89" y="190"/>
                  </a:cubicBezTo>
                  <a:cubicBezTo>
                    <a:pt x="58" y="190"/>
                    <a:pt x="28" y="282"/>
                    <a:pt x="28" y="342"/>
                  </a:cubicBezTo>
                  <a:cubicBezTo>
                    <a:pt x="0" y="370"/>
                    <a:pt x="48" y="498"/>
                    <a:pt x="103" y="498"/>
                  </a:cubicBezTo>
                  <a:cubicBezTo>
                    <a:pt x="108" y="498"/>
                    <a:pt x="114" y="497"/>
                    <a:pt x="119" y="494"/>
                  </a:cubicBezTo>
                  <a:cubicBezTo>
                    <a:pt x="218" y="462"/>
                    <a:pt x="291" y="447"/>
                    <a:pt x="345" y="447"/>
                  </a:cubicBezTo>
                  <a:cubicBezTo>
                    <a:pt x="590" y="447"/>
                    <a:pt x="440" y="740"/>
                    <a:pt x="514" y="890"/>
                  </a:cubicBezTo>
                  <a:cubicBezTo>
                    <a:pt x="575" y="1102"/>
                    <a:pt x="332" y="1285"/>
                    <a:pt x="545" y="1376"/>
                  </a:cubicBezTo>
                  <a:cubicBezTo>
                    <a:pt x="599" y="1408"/>
                    <a:pt x="660" y="1418"/>
                    <a:pt x="724" y="1418"/>
                  </a:cubicBezTo>
                  <a:cubicBezTo>
                    <a:pt x="812" y="1418"/>
                    <a:pt x="905" y="1400"/>
                    <a:pt x="987" y="1400"/>
                  </a:cubicBezTo>
                  <a:cubicBezTo>
                    <a:pt x="1013" y="1400"/>
                    <a:pt x="1038" y="1402"/>
                    <a:pt x="1062" y="1406"/>
                  </a:cubicBezTo>
                  <a:cubicBezTo>
                    <a:pt x="1080" y="1408"/>
                    <a:pt x="1097" y="1408"/>
                    <a:pt x="1114" y="1408"/>
                  </a:cubicBezTo>
                  <a:cubicBezTo>
                    <a:pt x="1497" y="1408"/>
                    <a:pt x="1597" y="1091"/>
                    <a:pt x="1335" y="829"/>
                  </a:cubicBezTo>
                  <a:cubicBezTo>
                    <a:pt x="1092" y="586"/>
                    <a:pt x="910" y="373"/>
                    <a:pt x="1062" y="8"/>
                  </a:cubicBezTo>
                  <a:cubicBezTo>
                    <a:pt x="1031" y="3"/>
                    <a:pt x="1000" y="0"/>
                    <a:pt x="96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8519212" y="3742142"/>
              <a:ext cx="61290" cy="55569"/>
            </a:xfrm>
            <a:custGeom>
              <a:avLst/>
              <a:gdLst/>
              <a:ahLst/>
              <a:cxnLst/>
              <a:rect l="l" t="t" r="r" b="b"/>
              <a:pathLst>
                <a:path w="1832" h="1661" extrusionOk="0">
                  <a:moveTo>
                    <a:pt x="683" y="1"/>
                  </a:moveTo>
                  <a:cubicBezTo>
                    <a:pt x="652" y="1"/>
                    <a:pt x="619" y="6"/>
                    <a:pt x="585" y="19"/>
                  </a:cubicBezTo>
                  <a:cubicBezTo>
                    <a:pt x="525" y="201"/>
                    <a:pt x="525" y="414"/>
                    <a:pt x="555" y="596"/>
                  </a:cubicBezTo>
                  <a:cubicBezTo>
                    <a:pt x="601" y="826"/>
                    <a:pt x="629" y="934"/>
                    <a:pt x="484" y="934"/>
                  </a:cubicBezTo>
                  <a:cubicBezTo>
                    <a:pt x="436" y="934"/>
                    <a:pt x="371" y="923"/>
                    <a:pt x="281" y="900"/>
                  </a:cubicBezTo>
                  <a:cubicBezTo>
                    <a:pt x="248" y="891"/>
                    <a:pt x="218" y="886"/>
                    <a:pt x="192" y="886"/>
                  </a:cubicBezTo>
                  <a:cubicBezTo>
                    <a:pt x="46" y="886"/>
                    <a:pt x="1" y="1015"/>
                    <a:pt x="129" y="1143"/>
                  </a:cubicBezTo>
                  <a:cubicBezTo>
                    <a:pt x="251" y="1326"/>
                    <a:pt x="464" y="1599"/>
                    <a:pt x="828" y="1660"/>
                  </a:cubicBezTo>
                  <a:cubicBezTo>
                    <a:pt x="798" y="1356"/>
                    <a:pt x="828" y="1022"/>
                    <a:pt x="889" y="718"/>
                  </a:cubicBezTo>
                  <a:cubicBezTo>
                    <a:pt x="913" y="706"/>
                    <a:pt x="934" y="701"/>
                    <a:pt x="954" y="701"/>
                  </a:cubicBezTo>
                  <a:cubicBezTo>
                    <a:pt x="1036" y="701"/>
                    <a:pt x="1089" y="785"/>
                    <a:pt x="1163" y="809"/>
                  </a:cubicBezTo>
                  <a:cubicBezTo>
                    <a:pt x="1273" y="870"/>
                    <a:pt x="1383" y="902"/>
                    <a:pt x="1480" y="902"/>
                  </a:cubicBezTo>
                  <a:cubicBezTo>
                    <a:pt x="1622" y="902"/>
                    <a:pt x="1734" y="833"/>
                    <a:pt x="1771" y="687"/>
                  </a:cubicBezTo>
                  <a:cubicBezTo>
                    <a:pt x="1832" y="475"/>
                    <a:pt x="1680" y="292"/>
                    <a:pt x="1497" y="231"/>
                  </a:cubicBezTo>
                  <a:cubicBezTo>
                    <a:pt x="1432" y="267"/>
                    <a:pt x="1372" y="281"/>
                    <a:pt x="1316" y="281"/>
                  </a:cubicBezTo>
                  <a:cubicBezTo>
                    <a:pt x="1071" y="281"/>
                    <a:pt x="908" y="1"/>
                    <a:pt x="68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712644" y="3439977"/>
              <a:ext cx="27500" cy="48309"/>
            </a:xfrm>
            <a:custGeom>
              <a:avLst/>
              <a:gdLst/>
              <a:ahLst/>
              <a:cxnLst/>
              <a:rect l="l" t="t" r="r" b="b"/>
              <a:pathLst>
                <a:path w="822" h="1444" extrusionOk="0">
                  <a:moveTo>
                    <a:pt x="738" y="0"/>
                  </a:moveTo>
                  <a:cubicBezTo>
                    <a:pt x="641" y="0"/>
                    <a:pt x="510" y="137"/>
                    <a:pt x="396" y="206"/>
                  </a:cubicBezTo>
                  <a:cubicBezTo>
                    <a:pt x="214" y="388"/>
                    <a:pt x="457" y="631"/>
                    <a:pt x="275" y="783"/>
                  </a:cubicBezTo>
                  <a:cubicBezTo>
                    <a:pt x="92" y="935"/>
                    <a:pt x="1" y="1178"/>
                    <a:pt x="275" y="1361"/>
                  </a:cubicBezTo>
                  <a:cubicBezTo>
                    <a:pt x="364" y="1420"/>
                    <a:pt x="437" y="1444"/>
                    <a:pt x="500" y="1444"/>
                  </a:cubicBezTo>
                  <a:cubicBezTo>
                    <a:pt x="631" y="1444"/>
                    <a:pt x="719" y="1341"/>
                    <a:pt x="822" y="1239"/>
                  </a:cubicBezTo>
                  <a:lnTo>
                    <a:pt x="822" y="54"/>
                  </a:lnTo>
                  <a:cubicBezTo>
                    <a:pt x="799" y="16"/>
                    <a:pt x="770" y="0"/>
                    <a:pt x="73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883333" y="3615347"/>
              <a:ext cx="59015" cy="32853"/>
            </a:xfrm>
            <a:custGeom>
              <a:avLst/>
              <a:gdLst/>
              <a:ahLst/>
              <a:cxnLst/>
              <a:rect l="l" t="t" r="r" b="b"/>
              <a:pathLst>
                <a:path w="1764" h="982" extrusionOk="0">
                  <a:moveTo>
                    <a:pt x="1171" y="0"/>
                  </a:moveTo>
                  <a:cubicBezTo>
                    <a:pt x="863" y="0"/>
                    <a:pt x="639" y="225"/>
                    <a:pt x="365" y="252"/>
                  </a:cubicBezTo>
                  <a:cubicBezTo>
                    <a:pt x="299" y="252"/>
                    <a:pt x="232" y="225"/>
                    <a:pt x="171" y="225"/>
                  </a:cubicBezTo>
                  <a:cubicBezTo>
                    <a:pt x="120" y="225"/>
                    <a:pt x="72" y="244"/>
                    <a:pt x="30" y="313"/>
                  </a:cubicBezTo>
                  <a:cubicBezTo>
                    <a:pt x="0" y="435"/>
                    <a:pt x="61" y="587"/>
                    <a:pt x="213" y="617"/>
                  </a:cubicBezTo>
                  <a:cubicBezTo>
                    <a:pt x="638" y="739"/>
                    <a:pt x="1034" y="982"/>
                    <a:pt x="1520" y="982"/>
                  </a:cubicBezTo>
                  <a:cubicBezTo>
                    <a:pt x="1581" y="982"/>
                    <a:pt x="1641" y="982"/>
                    <a:pt x="1702" y="952"/>
                  </a:cubicBezTo>
                  <a:cubicBezTo>
                    <a:pt x="1733" y="769"/>
                    <a:pt x="1763" y="556"/>
                    <a:pt x="1733" y="344"/>
                  </a:cubicBezTo>
                  <a:cubicBezTo>
                    <a:pt x="1672" y="131"/>
                    <a:pt x="1489" y="9"/>
                    <a:pt x="1277" y="9"/>
                  </a:cubicBezTo>
                  <a:cubicBezTo>
                    <a:pt x="1240" y="3"/>
                    <a:pt x="1205" y="0"/>
                    <a:pt x="117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7933729" y="4586410"/>
              <a:ext cx="48844" cy="30310"/>
            </a:xfrm>
            <a:custGeom>
              <a:avLst/>
              <a:gdLst/>
              <a:ahLst/>
              <a:cxnLst/>
              <a:rect l="l" t="t" r="r" b="b"/>
              <a:pathLst>
                <a:path w="1460" h="906" extrusionOk="0">
                  <a:moveTo>
                    <a:pt x="1184" y="0"/>
                  </a:moveTo>
                  <a:cubicBezTo>
                    <a:pt x="538" y="0"/>
                    <a:pt x="269" y="218"/>
                    <a:pt x="1" y="862"/>
                  </a:cubicBezTo>
                  <a:cubicBezTo>
                    <a:pt x="237" y="884"/>
                    <a:pt x="459" y="905"/>
                    <a:pt x="686" y="905"/>
                  </a:cubicBezTo>
                  <a:cubicBezTo>
                    <a:pt x="780" y="905"/>
                    <a:pt x="876" y="901"/>
                    <a:pt x="974" y="892"/>
                  </a:cubicBezTo>
                  <a:cubicBezTo>
                    <a:pt x="994" y="895"/>
                    <a:pt x="1012" y="896"/>
                    <a:pt x="1029" y="896"/>
                  </a:cubicBezTo>
                  <a:cubicBezTo>
                    <a:pt x="1419" y="896"/>
                    <a:pt x="963" y="252"/>
                    <a:pt x="1429" y="193"/>
                  </a:cubicBezTo>
                  <a:cubicBezTo>
                    <a:pt x="1429" y="193"/>
                    <a:pt x="1460" y="102"/>
                    <a:pt x="1460" y="11"/>
                  </a:cubicBezTo>
                  <a:cubicBezTo>
                    <a:pt x="1361" y="4"/>
                    <a:pt x="1269" y="0"/>
                    <a:pt x="118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097454" y="3256677"/>
              <a:ext cx="40715" cy="57242"/>
            </a:xfrm>
            <a:custGeom>
              <a:avLst/>
              <a:gdLst/>
              <a:ahLst/>
              <a:cxnLst/>
              <a:rect l="l" t="t" r="r" b="b"/>
              <a:pathLst>
                <a:path w="1217" h="1711" extrusionOk="0">
                  <a:moveTo>
                    <a:pt x="1004" y="1"/>
                  </a:moveTo>
                  <a:cubicBezTo>
                    <a:pt x="639" y="244"/>
                    <a:pt x="305" y="548"/>
                    <a:pt x="1" y="912"/>
                  </a:cubicBezTo>
                  <a:cubicBezTo>
                    <a:pt x="578" y="1034"/>
                    <a:pt x="578" y="1034"/>
                    <a:pt x="791" y="1612"/>
                  </a:cubicBezTo>
                  <a:cubicBezTo>
                    <a:pt x="816" y="1661"/>
                    <a:pt x="861" y="1711"/>
                    <a:pt x="926" y="1711"/>
                  </a:cubicBezTo>
                  <a:cubicBezTo>
                    <a:pt x="941" y="1711"/>
                    <a:pt x="956" y="1708"/>
                    <a:pt x="973" y="1703"/>
                  </a:cubicBezTo>
                  <a:cubicBezTo>
                    <a:pt x="1004" y="1703"/>
                    <a:pt x="1095" y="1642"/>
                    <a:pt x="1095" y="1612"/>
                  </a:cubicBezTo>
                  <a:cubicBezTo>
                    <a:pt x="1034" y="1095"/>
                    <a:pt x="1216" y="578"/>
                    <a:pt x="100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622571" y="4458511"/>
              <a:ext cx="40715" cy="48108"/>
            </a:xfrm>
            <a:custGeom>
              <a:avLst/>
              <a:gdLst/>
              <a:ahLst/>
              <a:cxnLst/>
              <a:rect l="l" t="t" r="r" b="b"/>
              <a:pathLst>
                <a:path w="1217" h="1438" extrusionOk="0">
                  <a:moveTo>
                    <a:pt x="654" y="0"/>
                  </a:moveTo>
                  <a:cubicBezTo>
                    <a:pt x="512" y="0"/>
                    <a:pt x="479" y="131"/>
                    <a:pt x="396" y="187"/>
                  </a:cubicBezTo>
                  <a:cubicBezTo>
                    <a:pt x="153" y="369"/>
                    <a:pt x="457" y="612"/>
                    <a:pt x="274" y="764"/>
                  </a:cubicBezTo>
                  <a:cubicBezTo>
                    <a:pt x="1" y="977"/>
                    <a:pt x="31" y="1190"/>
                    <a:pt x="305" y="1372"/>
                  </a:cubicBezTo>
                  <a:cubicBezTo>
                    <a:pt x="375" y="1419"/>
                    <a:pt x="435" y="1438"/>
                    <a:pt x="488" y="1438"/>
                  </a:cubicBezTo>
                  <a:cubicBezTo>
                    <a:pt x="641" y="1438"/>
                    <a:pt x="731" y="1280"/>
                    <a:pt x="821" y="1190"/>
                  </a:cubicBezTo>
                  <a:cubicBezTo>
                    <a:pt x="1095" y="1007"/>
                    <a:pt x="1217" y="825"/>
                    <a:pt x="913" y="582"/>
                  </a:cubicBezTo>
                  <a:cubicBezTo>
                    <a:pt x="821" y="521"/>
                    <a:pt x="791" y="399"/>
                    <a:pt x="852" y="308"/>
                  </a:cubicBezTo>
                  <a:cubicBezTo>
                    <a:pt x="882" y="187"/>
                    <a:pt x="882" y="35"/>
                    <a:pt x="700" y="4"/>
                  </a:cubicBezTo>
                  <a:cubicBezTo>
                    <a:pt x="684" y="1"/>
                    <a:pt x="669" y="0"/>
                    <a:pt x="65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566215" y="3430676"/>
              <a:ext cx="34626" cy="40681"/>
            </a:xfrm>
            <a:custGeom>
              <a:avLst/>
              <a:gdLst/>
              <a:ahLst/>
              <a:cxnLst/>
              <a:rect l="l" t="t" r="r" b="b"/>
              <a:pathLst>
                <a:path w="1035" h="1216" extrusionOk="0">
                  <a:moveTo>
                    <a:pt x="288" y="1"/>
                  </a:moveTo>
                  <a:cubicBezTo>
                    <a:pt x="194" y="1"/>
                    <a:pt x="98" y="19"/>
                    <a:pt x="1" y="88"/>
                  </a:cubicBezTo>
                  <a:cubicBezTo>
                    <a:pt x="1" y="362"/>
                    <a:pt x="366" y="544"/>
                    <a:pt x="244" y="879"/>
                  </a:cubicBezTo>
                  <a:cubicBezTo>
                    <a:pt x="187" y="1021"/>
                    <a:pt x="396" y="1216"/>
                    <a:pt x="597" y="1216"/>
                  </a:cubicBezTo>
                  <a:cubicBezTo>
                    <a:pt x="611" y="1216"/>
                    <a:pt x="625" y="1215"/>
                    <a:pt x="639" y="1213"/>
                  </a:cubicBezTo>
                  <a:cubicBezTo>
                    <a:pt x="822" y="1213"/>
                    <a:pt x="761" y="1031"/>
                    <a:pt x="730" y="879"/>
                  </a:cubicBezTo>
                  <a:cubicBezTo>
                    <a:pt x="730" y="788"/>
                    <a:pt x="852" y="696"/>
                    <a:pt x="882" y="636"/>
                  </a:cubicBezTo>
                  <a:cubicBezTo>
                    <a:pt x="1034" y="362"/>
                    <a:pt x="913" y="28"/>
                    <a:pt x="609" y="28"/>
                  </a:cubicBezTo>
                  <a:cubicBezTo>
                    <a:pt x="509" y="28"/>
                    <a:pt x="401" y="1"/>
                    <a:pt x="28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777130" y="4338643"/>
              <a:ext cx="39711" cy="33422"/>
            </a:xfrm>
            <a:custGeom>
              <a:avLst/>
              <a:gdLst/>
              <a:ahLst/>
              <a:cxnLst/>
              <a:rect l="l" t="t" r="r" b="b"/>
              <a:pathLst>
                <a:path w="1187" h="999" extrusionOk="0">
                  <a:moveTo>
                    <a:pt x="913" y="0"/>
                  </a:moveTo>
                  <a:cubicBezTo>
                    <a:pt x="697" y="49"/>
                    <a:pt x="500" y="267"/>
                    <a:pt x="232" y="267"/>
                  </a:cubicBezTo>
                  <a:cubicBezTo>
                    <a:pt x="160" y="267"/>
                    <a:pt x="84" y="252"/>
                    <a:pt x="1" y="213"/>
                  </a:cubicBezTo>
                  <a:lnTo>
                    <a:pt x="1" y="213"/>
                  </a:lnTo>
                  <a:cubicBezTo>
                    <a:pt x="31" y="456"/>
                    <a:pt x="153" y="669"/>
                    <a:pt x="335" y="791"/>
                  </a:cubicBezTo>
                  <a:cubicBezTo>
                    <a:pt x="409" y="865"/>
                    <a:pt x="503" y="998"/>
                    <a:pt x="632" y="998"/>
                  </a:cubicBezTo>
                  <a:cubicBezTo>
                    <a:pt x="663" y="998"/>
                    <a:pt x="696" y="991"/>
                    <a:pt x="730" y="973"/>
                  </a:cubicBezTo>
                  <a:cubicBezTo>
                    <a:pt x="882" y="912"/>
                    <a:pt x="1126" y="760"/>
                    <a:pt x="1004" y="517"/>
                  </a:cubicBezTo>
                  <a:cubicBezTo>
                    <a:pt x="913" y="365"/>
                    <a:pt x="1186" y="183"/>
                    <a:pt x="9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477762" y="3459983"/>
              <a:ext cx="44562" cy="41785"/>
            </a:xfrm>
            <a:custGeom>
              <a:avLst/>
              <a:gdLst/>
              <a:ahLst/>
              <a:cxnLst/>
              <a:rect l="l" t="t" r="r" b="b"/>
              <a:pathLst>
                <a:path w="1332" h="1249" extrusionOk="0">
                  <a:moveTo>
                    <a:pt x="410" y="1"/>
                  </a:moveTo>
                  <a:cubicBezTo>
                    <a:pt x="369" y="1"/>
                    <a:pt x="325" y="19"/>
                    <a:pt x="274" y="64"/>
                  </a:cubicBezTo>
                  <a:cubicBezTo>
                    <a:pt x="1" y="337"/>
                    <a:pt x="608" y="428"/>
                    <a:pt x="517" y="702"/>
                  </a:cubicBezTo>
                  <a:cubicBezTo>
                    <a:pt x="396" y="1036"/>
                    <a:pt x="639" y="1127"/>
                    <a:pt x="882" y="1249"/>
                  </a:cubicBezTo>
                  <a:cubicBezTo>
                    <a:pt x="1125" y="1067"/>
                    <a:pt x="882" y="793"/>
                    <a:pt x="1125" y="611"/>
                  </a:cubicBezTo>
                  <a:cubicBezTo>
                    <a:pt x="1332" y="456"/>
                    <a:pt x="1319" y="256"/>
                    <a:pt x="1086" y="256"/>
                  </a:cubicBezTo>
                  <a:cubicBezTo>
                    <a:pt x="1045" y="256"/>
                    <a:pt x="997" y="263"/>
                    <a:pt x="943" y="276"/>
                  </a:cubicBezTo>
                  <a:cubicBezTo>
                    <a:pt x="919" y="283"/>
                    <a:pt x="897" y="287"/>
                    <a:pt x="875" y="287"/>
                  </a:cubicBezTo>
                  <a:cubicBezTo>
                    <a:pt x="674" y="287"/>
                    <a:pt x="571" y="1"/>
                    <a:pt x="41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343543" y="4337639"/>
              <a:ext cx="40447" cy="41718"/>
            </a:xfrm>
            <a:custGeom>
              <a:avLst/>
              <a:gdLst/>
              <a:ahLst/>
              <a:cxnLst/>
              <a:rect l="l" t="t" r="r" b="b"/>
              <a:pathLst>
                <a:path w="1209" h="1247" extrusionOk="0">
                  <a:moveTo>
                    <a:pt x="213" y="0"/>
                  </a:moveTo>
                  <a:lnTo>
                    <a:pt x="213" y="0"/>
                  </a:lnTo>
                  <a:cubicBezTo>
                    <a:pt x="0" y="456"/>
                    <a:pt x="183" y="973"/>
                    <a:pt x="639" y="1186"/>
                  </a:cubicBezTo>
                  <a:cubicBezTo>
                    <a:pt x="703" y="1228"/>
                    <a:pt x="759" y="1246"/>
                    <a:pt x="808" y="1246"/>
                  </a:cubicBezTo>
                  <a:cubicBezTo>
                    <a:pt x="968" y="1246"/>
                    <a:pt x="1055" y="1059"/>
                    <a:pt x="1125" y="942"/>
                  </a:cubicBezTo>
                  <a:cubicBezTo>
                    <a:pt x="1208" y="859"/>
                    <a:pt x="1190" y="726"/>
                    <a:pt x="1071" y="726"/>
                  </a:cubicBezTo>
                  <a:cubicBezTo>
                    <a:pt x="1060" y="726"/>
                    <a:pt x="1047" y="727"/>
                    <a:pt x="1034" y="730"/>
                  </a:cubicBezTo>
                  <a:cubicBezTo>
                    <a:pt x="958" y="747"/>
                    <a:pt x="895" y="756"/>
                    <a:pt x="844" y="756"/>
                  </a:cubicBezTo>
                  <a:cubicBezTo>
                    <a:pt x="629" y="756"/>
                    <a:pt x="614" y="605"/>
                    <a:pt x="639" y="334"/>
                  </a:cubicBezTo>
                  <a:cubicBezTo>
                    <a:pt x="639" y="182"/>
                    <a:pt x="456" y="61"/>
                    <a:pt x="2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533697" y="3618693"/>
              <a:ext cx="40715" cy="33656"/>
            </a:xfrm>
            <a:custGeom>
              <a:avLst/>
              <a:gdLst/>
              <a:ahLst/>
              <a:cxnLst/>
              <a:rect l="l" t="t" r="r" b="b"/>
              <a:pathLst>
                <a:path w="1217" h="100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274" y="396"/>
                    <a:pt x="0" y="852"/>
                    <a:pt x="456" y="973"/>
                  </a:cubicBezTo>
                  <a:cubicBezTo>
                    <a:pt x="514" y="995"/>
                    <a:pt x="566" y="1005"/>
                    <a:pt x="614" y="1005"/>
                  </a:cubicBezTo>
                  <a:cubicBezTo>
                    <a:pt x="897" y="1005"/>
                    <a:pt x="1034" y="664"/>
                    <a:pt x="1216" y="456"/>
                  </a:cubicBezTo>
                  <a:cubicBezTo>
                    <a:pt x="1216" y="456"/>
                    <a:pt x="1216" y="396"/>
                    <a:pt x="1186" y="244"/>
                  </a:cubicBezTo>
                  <a:cubicBezTo>
                    <a:pt x="1099" y="308"/>
                    <a:pt x="1021" y="334"/>
                    <a:pt x="947" y="334"/>
                  </a:cubicBezTo>
                  <a:cubicBezTo>
                    <a:pt x="708" y="334"/>
                    <a:pt x="507" y="7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275818" y="3315658"/>
              <a:ext cx="58011" cy="26128"/>
            </a:xfrm>
            <a:custGeom>
              <a:avLst/>
              <a:gdLst/>
              <a:ahLst/>
              <a:cxnLst/>
              <a:rect l="l" t="t" r="r" b="b"/>
              <a:pathLst>
                <a:path w="1734" h="781" extrusionOk="0">
                  <a:moveTo>
                    <a:pt x="513" y="0"/>
                  </a:moveTo>
                  <a:cubicBezTo>
                    <a:pt x="383" y="0"/>
                    <a:pt x="257" y="35"/>
                    <a:pt x="132" y="35"/>
                  </a:cubicBezTo>
                  <a:cubicBezTo>
                    <a:pt x="109" y="35"/>
                    <a:pt x="85" y="34"/>
                    <a:pt x="62" y="31"/>
                  </a:cubicBezTo>
                  <a:cubicBezTo>
                    <a:pt x="62" y="31"/>
                    <a:pt x="1" y="122"/>
                    <a:pt x="31" y="183"/>
                  </a:cubicBezTo>
                  <a:cubicBezTo>
                    <a:pt x="31" y="213"/>
                    <a:pt x="31" y="274"/>
                    <a:pt x="62" y="305"/>
                  </a:cubicBezTo>
                  <a:cubicBezTo>
                    <a:pt x="133" y="282"/>
                    <a:pt x="198" y="272"/>
                    <a:pt x="257" y="272"/>
                  </a:cubicBezTo>
                  <a:cubicBezTo>
                    <a:pt x="596" y="272"/>
                    <a:pt x="745" y="601"/>
                    <a:pt x="1004" y="730"/>
                  </a:cubicBezTo>
                  <a:cubicBezTo>
                    <a:pt x="1129" y="766"/>
                    <a:pt x="1264" y="780"/>
                    <a:pt x="1403" y="780"/>
                  </a:cubicBezTo>
                  <a:cubicBezTo>
                    <a:pt x="1502" y="780"/>
                    <a:pt x="1602" y="773"/>
                    <a:pt x="1703" y="760"/>
                  </a:cubicBezTo>
                  <a:cubicBezTo>
                    <a:pt x="1730" y="624"/>
                    <a:pt x="1733" y="513"/>
                    <a:pt x="1690" y="513"/>
                  </a:cubicBezTo>
                  <a:cubicBezTo>
                    <a:pt x="1685" y="513"/>
                    <a:pt x="1679" y="514"/>
                    <a:pt x="1673" y="517"/>
                  </a:cubicBezTo>
                  <a:cubicBezTo>
                    <a:pt x="1614" y="534"/>
                    <a:pt x="1560" y="542"/>
                    <a:pt x="1509" y="542"/>
                  </a:cubicBezTo>
                  <a:cubicBezTo>
                    <a:pt x="1196" y="542"/>
                    <a:pt x="1031" y="249"/>
                    <a:pt x="822" y="92"/>
                  </a:cubicBezTo>
                  <a:cubicBezTo>
                    <a:pt x="715" y="20"/>
                    <a:pt x="612" y="0"/>
                    <a:pt x="5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7566669" y="3099941"/>
              <a:ext cx="35596" cy="33723"/>
            </a:xfrm>
            <a:custGeom>
              <a:avLst/>
              <a:gdLst/>
              <a:ahLst/>
              <a:cxnLst/>
              <a:rect l="l" t="t" r="r" b="b"/>
              <a:pathLst>
                <a:path w="1064" h="1008" extrusionOk="0">
                  <a:moveTo>
                    <a:pt x="419" y="0"/>
                  </a:moveTo>
                  <a:cubicBezTo>
                    <a:pt x="340" y="0"/>
                    <a:pt x="261" y="13"/>
                    <a:pt x="182" y="65"/>
                  </a:cubicBezTo>
                  <a:cubicBezTo>
                    <a:pt x="213" y="400"/>
                    <a:pt x="0" y="886"/>
                    <a:pt x="638" y="1008"/>
                  </a:cubicBezTo>
                  <a:cubicBezTo>
                    <a:pt x="760" y="795"/>
                    <a:pt x="608" y="491"/>
                    <a:pt x="881" y="278"/>
                  </a:cubicBezTo>
                  <a:cubicBezTo>
                    <a:pt x="1064" y="187"/>
                    <a:pt x="912" y="5"/>
                    <a:pt x="730" y="5"/>
                  </a:cubicBezTo>
                  <a:cubicBezTo>
                    <a:pt x="700" y="10"/>
                    <a:pt x="671" y="11"/>
                    <a:pt x="642" y="11"/>
                  </a:cubicBezTo>
                  <a:cubicBezTo>
                    <a:pt x="568" y="11"/>
                    <a:pt x="493" y="0"/>
                    <a:pt x="41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7702928" y="4589454"/>
              <a:ext cx="57978" cy="25024"/>
            </a:xfrm>
            <a:custGeom>
              <a:avLst/>
              <a:gdLst/>
              <a:ahLst/>
              <a:cxnLst/>
              <a:rect l="l" t="t" r="r" b="b"/>
              <a:pathLst>
                <a:path w="1733" h="748" extrusionOk="0">
                  <a:moveTo>
                    <a:pt x="296" y="1"/>
                  </a:moveTo>
                  <a:cubicBezTo>
                    <a:pt x="189" y="1"/>
                    <a:pt x="0" y="185"/>
                    <a:pt x="0" y="346"/>
                  </a:cubicBezTo>
                  <a:cubicBezTo>
                    <a:pt x="0" y="459"/>
                    <a:pt x="71" y="490"/>
                    <a:pt x="153" y="490"/>
                  </a:cubicBezTo>
                  <a:cubicBezTo>
                    <a:pt x="203" y="490"/>
                    <a:pt x="258" y="479"/>
                    <a:pt x="304" y="467"/>
                  </a:cubicBezTo>
                  <a:cubicBezTo>
                    <a:pt x="325" y="462"/>
                    <a:pt x="347" y="459"/>
                    <a:pt x="369" y="459"/>
                  </a:cubicBezTo>
                  <a:cubicBezTo>
                    <a:pt x="475" y="459"/>
                    <a:pt x="588" y="518"/>
                    <a:pt x="638" y="619"/>
                  </a:cubicBezTo>
                  <a:cubicBezTo>
                    <a:pt x="718" y="713"/>
                    <a:pt x="790" y="747"/>
                    <a:pt x="856" y="747"/>
                  </a:cubicBezTo>
                  <a:cubicBezTo>
                    <a:pt x="1049" y="747"/>
                    <a:pt x="1197" y="450"/>
                    <a:pt x="1389" y="450"/>
                  </a:cubicBezTo>
                  <a:cubicBezTo>
                    <a:pt x="1430" y="450"/>
                    <a:pt x="1474" y="464"/>
                    <a:pt x="1520" y="498"/>
                  </a:cubicBezTo>
                  <a:cubicBezTo>
                    <a:pt x="1538" y="515"/>
                    <a:pt x="1555" y="523"/>
                    <a:pt x="1574" y="523"/>
                  </a:cubicBezTo>
                  <a:cubicBezTo>
                    <a:pt x="1619" y="523"/>
                    <a:pt x="1668" y="480"/>
                    <a:pt x="1733" y="437"/>
                  </a:cubicBezTo>
                  <a:cubicBezTo>
                    <a:pt x="1733" y="376"/>
                    <a:pt x="1672" y="254"/>
                    <a:pt x="1641" y="254"/>
                  </a:cubicBezTo>
                  <a:cubicBezTo>
                    <a:pt x="1548" y="267"/>
                    <a:pt x="1455" y="273"/>
                    <a:pt x="1363" y="273"/>
                  </a:cubicBezTo>
                  <a:cubicBezTo>
                    <a:pt x="1002" y="273"/>
                    <a:pt x="649" y="181"/>
                    <a:pt x="334" y="11"/>
                  </a:cubicBezTo>
                  <a:cubicBezTo>
                    <a:pt x="324" y="4"/>
                    <a:pt x="311" y="1"/>
                    <a:pt x="29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8345584" y="3754453"/>
              <a:ext cx="44763" cy="39678"/>
            </a:xfrm>
            <a:custGeom>
              <a:avLst/>
              <a:gdLst/>
              <a:ahLst/>
              <a:cxnLst/>
              <a:rect l="l" t="t" r="r" b="b"/>
              <a:pathLst>
                <a:path w="1338" h="1186" extrusionOk="0">
                  <a:moveTo>
                    <a:pt x="1140" y="0"/>
                  </a:moveTo>
                  <a:cubicBezTo>
                    <a:pt x="1102" y="0"/>
                    <a:pt x="1064" y="15"/>
                    <a:pt x="1034" y="46"/>
                  </a:cubicBezTo>
                  <a:cubicBezTo>
                    <a:pt x="942" y="107"/>
                    <a:pt x="851" y="198"/>
                    <a:pt x="760" y="289"/>
                  </a:cubicBezTo>
                  <a:cubicBezTo>
                    <a:pt x="699" y="350"/>
                    <a:pt x="486" y="502"/>
                    <a:pt x="517" y="593"/>
                  </a:cubicBezTo>
                  <a:cubicBezTo>
                    <a:pt x="635" y="868"/>
                    <a:pt x="575" y="940"/>
                    <a:pt x="436" y="940"/>
                  </a:cubicBezTo>
                  <a:cubicBezTo>
                    <a:pt x="359" y="940"/>
                    <a:pt x="260" y="918"/>
                    <a:pt x="152" y="897"/>
                  </a:cubicBezTo>
                  <a:cubicBezTo>
                    <a:pt x="61" y="897"/>
                    <a:pt x="0" y="1018"/>
                    <a:pt x="61" y="1140"/>
                  </a:cubicBezTo>
                  <a:cubicBezTo>
                    <a:pt x="182" y="1170"/>
                    <a:pt x="312" y="1186"/>
                    <a:pt x="441" y="1186"/>
                  </a:cubicBezTo>
                  <a:cubicBezTo>
                    <a:pt x="570" y="1186"/>
                    <a:pt x="699" y="1170"/>
                    <a:pt x="821" y="1140"/>
                  </a:cubicBezTo>
                  <a:cubicBezTo>
                    <a:pt x="669" y="684"/>
                    <a:pt x="1125" y="532"/>
                    <a:pt x="1277" y="259"/>
                  </a:cubicBezTo>
                  <a:cubicBezTo>
                    <a:pt x="1338" y="198"/>
                    <a:pt x="1338" y="107"/>
                    <a:pt x="1246" y="46"/>
                  </a:cubicBezTo>
                  <a:cubicBezTo>
                    <a:pt x="1216" y="15"/>
                    <a:pt x="1178" y="0"/>
                    <a:pt x="114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8688256" y="3357477"/>
              <a:ext cx="44763" cy="31648"/>
            </a:xfrm>
            <a:custGeom>
              <a:avLst/>
              <a:gdLst/>
              <a:ahLst/>
              <a:cxnLst/>
              <a:rect l="l" t="t" r="r" b="b"/>
              <a:pathLst>
                <a:path w="1338" h="946" extrusionOk="0">
                  <a:moveTo>
                    <a:pt x="795" y="1"/>
                  </a:moveTo>
                  <a:cubicBezTo>
                    <a:pt x="648" y="1"/>
                    <a:pt x="551" y="156"/>
                    <a:pt x="426" y="240"/>
                  </a:cubicBezTo>
                  <a:cubicBezTo>
                    <a:pt x="244" y="362"/>
                    <a:pt x="0" y="513"/>
                    <a:pt x="274" y="787"/>
                  </a:cubicBezTo>
                  <a:cubicBezTo>
                    <a:pt x="387" y="900"/>
                    <a:pt x="478" y="945"/>
                    <a:pt x="562" y="945"/>
                  </a:cubicBezTo>
                  <a:cubicBezTo>
                    <a:pt x="683" y="945"/>
                    <a:pt x="787" y="852"/>
                    <a:pt x="912" y="726"/>
                  </a:cubicBezTo>
                  <a:cubicBezTo>
                    <a:pt x="1064" y="544"/>
                    <a:pt x="1338" y="422"/>
                    <a:pt x="1034" y="118"/>
                  </a:cubicBezTo>
                  <a:cubicBezTo>
                    <a:pt x="939" y="33"/>
                    <a:pt x="862" y="1"/>
                    <a:pt x="79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279899" y="2998406"/>
              <a:ext cx="27500" cy="32719"/>
            </a:xfrm>
            <a:custGeom>
              <a:avLst/>
              <a:gdLst/>
              <a:ahLst/>
              <a:cxnLst/>
              <a:rect l="l" t="t" r="r" b="b"/>
              <a:pathLst>
                <a:path w="822" h="978" extrusionOk="0">
                  <a:moveTo>
                    <a:pt x="0" y="0"/>
                  </a:moveTo>
                  <a:cubicBezTo>
                    <a:pt x="0" y="213"/>
                    <a:pt x="0" y="456"/>
                    <a:pt x="31" y="669"/>
                  </a:cubicBezTo>
                  <a:cubicBezTo>
                    <a:pt x="61" y="821"/>
                    <a:pt x="183" y="942"/>
                    <a:pt x="365" y="973"/>
                  </a:cubicBezTo>
                  <a:cubicBezTo>
                    <a:pt x="381" y="976"/>
                    <a:pt x="397" y="978"/>
                    <a:pt x="412" y="978"/>
                  </a:cubicBezTo>
                  <a:cubicBezTo>
                    <a:pt x="542" y="978"/>
                    <a:pt x="648" y="869"/>
                    <a:pt x="730" y="760"/>
                  </a:cubicBezTo>
                  <a:cubicBezTo>
                    <a:pt x="821" y="638"/>
                    <a:pt x="760" y="486"/>
                    <a:pt x="639" y="365"/>
                  </a:cubicBezTo>
                  <a:cubicBezTo>
                    <a:pt x="548" y="274"/>
                    <a:pt x="396" y="0"/>
                    <a:pt x="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8225584" y="3822065"/>
              <a:ext cx="53929" cy="25392"/>
            </a:xfrm>
            <a:custGeom>
              <a:avLst/>
              <a:gdLst/>
              <a:ahLst/>
              <a:cxnLst/>
              <a:rect l="l" t="t" r="r" b="b"/>
              <a:pathLst>
                <a:path w="1612" h="759" extrusionOk="0">
                  <a:moveTo>
                    <a:pt x="713" y="0"/>
                  </a:moveTo>
                  <a:cubicBezTo>
                    <a:pt x="583" y="0"/>
                    <a:pt x="469" y="92"/>
                    <a:pt x="365" y="213"/>
                  </a:cubicBezTo>
                  <a:cubicBezTo>
                    <a:pt x="274" y="305"/>
                    <a:pt x="213" y="365"/>
                    <a:pt x="152" y="396"/>
                  </a:cubicBezTo>
                  <a:cubicBezTo>
                    <a:pt x="92" y="456"/>
                    <a:pt x="0" y="548"/>
                    <a:pt x="122" y="669"/>
                  </a:cubicBezTo>
                  <a:cubicBezTo>
                    <a:pt x="152" y="715"/>
                    <a:pt x="198" y="738"/>
                    <a:pt x="247" y="738"/>
                  </a:cubicBezTo>
                  <a:cubicBezTo>
                    <a:pt x="297" y="738"/>
                    <a:pt x="350" y="715"/>
                    <a:pt x="396" y="669"/>
                  </a:cubicBezTo>
                  <a:cubicBezTo>
                    <a:pt x="490" y="534"/>
                    <a:pt x="585" y="477"/>
                    <a:pt x="680" y="477"/>
                  </a:cubicBezTo>
                  <a:cubicBezTo>
                    <a:pt x="798" y="477"/>
                    <a:pt x="916" y="565"/>
                    <a:pt x="1034" y="700"/>
                  </a:cubicBezTo>
                  <a:cubicBezTo>
                    <a:pt x="1076" y="742"/>
                    <a:pt x="1118" y="758"/>
                    <a:pt x="1159" y="758"/>
                  </a:cubicBezTo>
                  <a:cubicBezTo>
                    <a:pt x="1236" y="758"/>
                    <a:pt x="1309" y="699"/>
                    <a:pt x="1368" y="639"/>
                  </a:cubicBezTo>
                  <a:cubicBezTo>
                    <a:pt x="1459" y="548"/>
                    <a:pt x="1611" y="487"/>
                    <a:pt x="1551" y="335"/>
                  </a:cubicBezTo>
                  <a:cubicBezTo>
                    <a:pt x="1516" y="232"/>
                    <a:pt x="1462" y="197"/>
                    <a:pt x="1400" y="197"/>
                  </a:cubicBezTo>
                  <a:cubicBezTo>
                    <a:pt x="1352" y="197"/>
                    <a:pt x="1299" y="217"/>
                    <a:pt x="1247" y="244"/>
                  </a:cubicBezTo>
                  <a:cubicBezTo>
                    <a:pt x="1213" y="255"/>
                    <a:pt x="1180" y="262"/>
                    <a:pt x="1150" y="262"/>
                  </a:cubicBezTo>
                  <a:cubicBezTo>
                    <a:pt x="1097" y="262"/>
                    <a:pt x="1053" y="241"/>
                    <a:pt x="1034" y="183"/>
                  </a:cubicBezTo>
                  <a:cubicBezTo>
                    <a:pt x="916" y="52"/>
                    <a:pt x="810" y="0"/>
                    <a:pt x="7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7564628" y="3028883"/>
              <a:ext cx="19337" cy="46837"/>
            </a:xfrm>
            <a:custGeom>
              <a:avLst/>
              <a:gdLst/>
              <a:ahLst/>
              <a:cxnLst/>
              <a:rect l="l" t="t" r="r" b="b"/>
              <a:pathLst>
                <a:path w="578" h="1400" extrusionOk="0">
                  <a:moveTo>
                    <a:pt x="0" y="1"/>
                  </a:moveTo>
                  <a:cubicBezTo>
                    <a:pt x="0" y="518"/>
                    <a:pt x="31" y="882"/>
                    <a:pt x="31" y="1399"/>
                  </a:cubicBezTo>
                  <a:cubicBezTo>
                    <a:pt x="335" y="1156"/>
                    <a:pt x="578" y="1095"/>
                    <a:pt x="547" y="670"/>
                  </a:cubicBezTo>
                  <a:cubicBezTo>
                    <a:pt x="547" y="275"/>
                    <a:pt x="395" y="183"/>
                    <a:pt x="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6789761" y="3751141"/>
              <a:ext cx="39711" cy="31113"/>
            </a:xfrm>
            <a:custGeom>
              <a:avLst/>
              <a:gdLst/>
              <a:ahLst/>
              <a:cxnLst/>
              <a:rect l="l" t="t" r="r" b="b"/>
              <a:pathLst>
                <a:path w="1187" h="930" extrusionOk="0">
                  <a:moveTo>
                    <a:pt x="837" y="0"/>
                  </a:moveTo>
                  <a:cubicBezTo>
                    <a:pt x="730" y="0"/>
                    <a:pt x="609" y="69"/>
                    <a:pt x="457" y="206"/>
                  </a:cubicBezTo>
                  <a:lnTo>
                    <a:pt x="274" y="358"/>
                  </a:lnTo>
                  <a:cubicBezTo>
                    <a:pt x="1" y="601"/>
                    <a:pt x="213" y="814"/>
                    <a:pt x="396" y="905"/>
                  </a:cubicBezTo>
                  <a:cubicBezTo>
                    <a:pt x="436" y="922"/>
                    <a:pt x="471" y="930"/>
                    <a:pt x="500" y="930"/>
                  </a:cubicBezTo>
                  <a:cubicBezTo>
                    <a:pt x="740" y="930"/>
                    <a:pt x="664" y="426"/>
                    <a:pt x="922" y="426"/>
                  </a:cubicBezTo>
                  <a:cubicBezTo>
                    <a:pt x="968" y="426"/>
                    <a:pt x="1025" y="442"/>
                    <a:pt x="1095" y="479"/>
                  </a:cubicBezTo>
                  <a:cubicBezTo>
                    <a:pt x="1125" y="418"/>
                    <a:pt x="1156" y="327"/>
                    <a:pt x="1186" y="266"/>
                  </a:cubicBezTo>
                  <a:cubicBezTo>
                    <a:pt x="1186" y="206"/>
                    <a:pt x="1156" y="236"/>
                    <a:pt x="1125" y="206"/>
                  </a:cubicBezTo>
                  <a:cubicBezTo>
                    <a:pt x="1034" y="69"/>
                    <a:pt x="943" y="0"/>
                    <a:pt x="83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104580" y="4092548"/>
              <a:ext cx="35630" cy="32987"/>
            </a:xfrm>
            <a:custGeom>
              <a:avLst/>
              <a:gdLst/>
              <a:ahLst/>
              <a:cxnLst/>
              <a:rect l="l" t="t" r="r" b="b"/>
              <a:pathLst>
                <a:path w="1065" h="986" extrusionOk="0">
                  <a:moveTo>
                    <a:pt x="456" y="1"/>
                  </a:moveTo>
                  <a:cubicBezTo>
                    <a:pt x="365" y="1"/>
                    <a:pt x="244" y="62"/>
                    <a:pt x="274" y="122"/>
                  </a:cubicBezTo>
                  <a:cubicBezTo>
                    <a:pt x="517" y="457"/>
                    <a:pt x="0" y="609"/>
                    <a:pt x="31" y="943"/>
                  </a:cubicBezTo>
                  <a:cubicBezTo>
                    <a:pt x="197" y="955"/>
                    <a:pt x="364" y="985"/>
                    <a:pt x="515" y="985"/>
                  </a:cubicBezTo>
                  <a:cubicBezTo>
                    <a:pt x="752" y="985"/>
                    <a:pt x="953" y="911"/>
                    <a:pt x="1064" y="578"/>
                  </a:cubicBezTo>
                  <a:cubicBezTo>
                    <a:pt x="1034" y="578"/>
                    <a:pt x="608" y="122"/>
                    <a:pt x="578" y="62"/>
                  </a:cubicBezTo>
                  <a:cubicBezTo>
                    <a:pt x="547" y="31"/>
                    <a:pt x="487" y="1"/>
                    <a:pt x="45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316078" y="3518663"/>
              <a:ext cx="40715" cy="40213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942" y="1"/>
                  </a:moveTo>
                  <a:cubicBezTo>
                    <a:pt x="844" y="1"/>
                    <a:pt x="756" y="129"/>
                    <a:pt x="669" y="194"/>
                  </a:cubicBezTo>
                  <a:cubicBezTo>
                    <a:pt x="609" y="255"/>
                    <a:pt x="517" y="316"/>
                    <a:pt x="457" y="407"/>
                  </a:cubicBezTo>
                  <a:cubicBezTo>
                    <a:pt x="396" y="437"/>
                    <a:pt x="335" y="498"/>
                    <a:pt x="274" y="559"/>
                  </a:cubicBezTo>
                  <a:cubicBezTo>
                    <a:pt x="213" y="620"/>
                    <a:pt x="1" y="772"/>
                    <a:pt x="122" y="954"/>
                  </a:cubicBezTo>
                  <a:cubicBezTo>
                    <a:pt x="205" y="1065"/>
                    <a:pt x="314" y="1201"/>
                    <a:pt x="448" y="1201"/>
                  </a:cubicBezTo>
                  <a:cubicBezTo>
                    <a:pt x="461" y="1201"/>
                    <a:pt x="474" y="1200"/>
                    <a:pt x="487" y="1197"/>
                  </a:cubicBezTo>
                  <a:cubicBezTo>
                    <a:pt x="730" y="1167"/>
                    <a:pt x="578" y="984"/>
                    <a:pt x="578" y="863"/>
                  </a:cubicBezTo>
                  <a:cubicBezTo>
                    <a:pt x="609" y="680"/>
                    <a:pt x="821" y="589"/>
                    <a:pt x="913" y="437"/>
                  </a:cubicBezTo>
                  <a:cubicBezTo>
                    <a:pt x="1034" y="316"/>
                    <a:pt x="1216" y="224"/>
                    <a:pt x="1064" y="72"/>
                  </a:cubicBezTo>
                  <a:cubicBezTo>
                    <a:pt x="1021" y="21"/>
                    <a:pt x="981" y="1"/>
                    <a:pt x="94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987624" y="4303548"/>
              <a:ext cx="41752" cy="33555"/>
            </a:xfrm>
            <a:custGeom>
              <a:avLst/>
              <a:gdLst/>
              <a:ahLst/>
              <a:cxnLst/>
              <a:rect l="l" t="t" r="r" b="b"/>
              <a:pathLst>
                <a:path w="1248" h="1003" extrusionOk="0">
                  <a:moveTo>
                    <a:pt x="513" y="1"/>
                  </a:moveTo>
                  <a:cubicBezTo>
                    <a:pt x="439" y="1"/>
                    <a:pt x="352" y="39"/>
                    <a:pt x="244" y="138"/>
                  </a:cubicBezTo>
                  <a:cubicBezTo>
                    <a:pt x="1" y="381"/>
                    <a:pt x="183" y="533"/>
                    <a:pt x="366" y="715"/>
                  </a:cubicBezTo>
                  <a:cubicBezTo>
                    <a:pt x="476" y="803"/>
                    <a:pt x="570" y="1002"/>
                    <a:pt x="740" y="1002"/>
                  </a:cubicBezTo>
                  <a:cubicBezTo>
                    <a:pt x="805" y="1002"/>
                    <a:pt x="881" y="973"/>
                    <a:pt x="973" y="898"/>
                  </a:cubicBezTo>
                  <a:cubicBezTo>
                    <a:pt x="1247" y="685"/>
                    <a:pt x="1156" y="502"/>
                    <a:pt x="943" y="320"/>
                  </a:cubicBezTo>
                  <a:cubicBezTo>
                    <a:pt x="793" y="213"/>
                    <a:pt x="689" y="1"/>
                    <a:pt x="5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195074" y="3153302"/>
              <a:ext cx="35630" cy="26195"/>
            </a:xfrm>
            <a:custGeom>
              <a:avLst/>
              <a:gdLst/>
              <a:ahLst/>
              <a:cxnLst/>
              <a:rect l="l" t="t" r="r" b="b"/>
              <a:pathLst>
                <a:path w="1065" h="783" extrusionOk="0">
                  <a:moveTo>
                    <a:pt x="425" y="1"/>
                  </a:moveTo>
                  <a:cubicBezTo>
                    <a:pt x="388" y="1"/>
                    <a:pt x="349" y="15"/>
                    <a:pt x="305" y="51"/>
                  </a:cubicBezTo>
                  <a:cubicBezTo>
                    <a:pt x="183" y="142"/>
                    <a:pt x="1" y="233"/>
                    <a:pt x="61" y="446"/>
                  </a:cubicBezTo>
                  <a:cubicBezTo>
                    <a:pt x="92" y="629"/>
                    <a:pt x="213" y="750"/>
                    <a:pt x="365" y="750"/>
                  </a:cubicBezTo>
                  <a:cubicBezTo>
                    <a:pt x="493" y="750"/>
                    <a:pt x="632" y="783"/>
                    <a:pt x="775" y="783"/>
                  </a:cubicBezTo>
                  <a:cubicBezTo>
                    <a:pt x="870" y="783"/>
                    <a:pt x="967" y="768"/>
                    <a:pt x="1064" y="720"/>
                  </a:cubicBezTo>
                  <a:cubicBezTo>
                    <a:pt x="1034" y="416"/>
                    <a:pt x="821" y="325"/>
                    <a:pt x="669" y="173"/>
                  </a:cubicBezTo>
                  <a:cubicBezTo>
                    <a:pt x="583" y="87"/>
                    <a:pt x="513" y="1"/>
                    <a:pt x="42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7789341" y="4046782"/>
              <a:ext cx="34626" cy="36667"/>
            </a:xfrm>
            <a:custGeom>
              <a:avLst/>
              <a:gdLst/>
              <a:ahLst/>
              <a:cxnLst/>
              <a:rect l="l" t="t" r="r" b="b"/>
              <a:pathLst>
                <a:path w="1035" h="1096" extrusionOk="0">
                  <a:moveTo>
                    <a:pt x="1" y="123"/>
                  </a:moveTo>
                  <a:cubicBezTo>
                    <a:pt x="1" y="427"/>
                    <a:pt x="1" y="639"/>
                    <a:pt x="31" y="1095"/>
                  </a:cubicBezTo>
                  <a:cubicBezTo>
                    <a:pt x="190" y="804"/>
                    <a:pt x="511" y="628"/>
                    <a:pt x="872" y="628"/>
                  </a:cubicBezTo>
                  <a:cubicBezTo>
                    <a:pt x="926" y="628"/>
                    <a:pt x="980" y="631"/>
                    <a:pt x="1034" y="639"/>
                  </a:cubicBezTo>
                  <a:cubicBezTo>
                    <a:pt x="852" y="1"/>
                    <a:pt x="396" y="214"/>
                    <a:pt x="1" y="123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321163" y="4073245"/>
              <a:ext cx="40715" cy="39711"/>
            </a:xfrm>
            <a:custGeom>
              <a:avLst/>
              <a:gdLst/>
              <a:ahLst/>
              <a:cxnLst/>
              <a:rect l="l" t="t" r="r" b="b"/>
              <a:pathLst>
                <a:path w="1217" h="1187" extrusionOk="0">
                  <a:moveTo>
                    <a:pt x="335" y="0"/>
                  </a:moveTo>
                  <a:cubicBezTo>
                    <a:pt x="1" y="61"/>
                    <a:pt x="305" y="395"/>
                    <a:pt x="183" y="578"/>
                  </a:cubicBezTo>
                  <a:cubicBezTo>
                    <a:pt x="122" y="699"/>
                    <a:pt x="335" y="821"/>
                    <a:pt x="365" y="851"/>
                  </a:cubicBezTo>
                  <a:cubicBezTo>
                    <a:pt x="517" y="1003"/>
                    <a:pt x="578" y="1064"/>
                    <a:pt x="669" y="1155"/>
                  </a:cubicBezTo>
                  <a:cubicBezTo>
                    <a:pt x="691" y="1177"/>
                    <a:pt x="728" y="1187"/>
                    <a:pt x="770" y="1187"/>
                  </a:cubicBezTo>
                  <a:cubicBezTo>
                    <a:pt x="848" y="1187"/>
                    <a:pt x="945" y="1153"/>
                    <a:pt x="1004" y="1094"/>
                  </a:cubicBezTo>
                  <a:cubicBezTo>
                    <a:pt x="1095" y="1003"/>
                    <a:pt x="1216" y="943"/>
                    <a:pt x="1186" y="791"/>
                  </a:cubicBezTo>
                  <a:cubicBezTo>
                    <a:pt x="1161" y="716"/>
                    <a:pt x="1074" y="661"/>
                    <a:pt x="994" y="661"/>
                  </a:cubicBezTo>
                  <a:cubicBezTo>
                    <a:pt x="976" y="661"/>
                    <a:pt x="959" y="664"/>
                    <a:pt x="943" y="669"/>
                  </a:cubicBezTo>
                  <a:cubicBezTo>
                    <a:pt x="887" y="693"/>
                    <a:pt x="842" y="704"/>
                    <a:pt x="807" y="704"/>
                  </a:cubicBezTo>
                  <a:cubicBezTo>
                    <a:pt x="707" y="704"/>
                    <a:pt x="685" y="613"/>
                    <a:pt x="730" y="456"/>
                  </a:cubicBezTo>
                  <a:cubicBezTo>
                    <a:pt x="761" y="213"/>
                    <a:pt x="578" y="0"/>
                    <a:pt x="33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468595" y="3748699"/>
              <a:ext cx="36667" cy="32819"/>
            </a:xfrm>
            <a:custGeom>
              <a:avLst/>
              <a:gdLst/>
              <a:ahLst/>
              <a:cxnLst/>
              <a:rect l="l" t="t" r="r" b="b"/>
              <a:pathLst>
                <a:path w="1096" h="981" extrusionOk="0">
                  <a:moveTo>
                    <a:pt x="554" y="0"/>
                  </a:moveTo>
                  <a:cubicBezTo>
                    <a:pt x="413" y="0"/>
                    <a:pt x="356" y="106"/>
                    <a:pt x="275" y="187"/>
                  </a:cubicBezTo>
                  <a:cubicBezTo>
                    <a:pt x="1" y="431"/>
                    <a:pt x="275" y="552"/>
                    <a:pt x="457" y="765"/>
                  </a:cubicBezTo>
                  <a:cubicBezTo>
                    <a:pt x="555" y="814"/>
                    <a:pt x="633" y="981"/>
                    <a:pt x="771" y="981"/>
                  </a:cubicBezTo>
                  <a:cubicBezTo>
                    <a:pt x="804" y="981"/>
                    <a:pt x="841" y="971"/>
                    <a:pt x="882" y="947"/>
                  </a:cubicBezTo>
                  <a:cubicBezTo>
                    <a:pt x="1095" y="765"/>
                    <a:pt x="852" y="643"/>
                    <a:pt x="761" y="522"/>
                  </a:cubicBezTo>
                  <a:cubicBezTo>
                    <a:pt x="730" y="461"/>
                    <a:pt x="700" y="370"/>
                    <a:pt x="700" y="309"/>
                  </a:cubicBezTo>
                  <a:cubicBezTo>
                    <a:pt x="730" y="187"/>
                    <a:pt x="791" y="35"/>
                    <a:pt x="609" y="5"/>
                  </a:cubicBezTo>
                  <a:cubicBezTo>
                    <a:pt x="589" y="2"/>
                    <a:pt x="571" y="0"/>
                    <a:pt x="55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7435462" y="3121419"/>
              <a:ext cx="36667" cy="40715"/>
            </a:xfrm>
            <a:custGeom>
              <a:avLst/>
              <a:gdLst/>
              <a:ahLst/>
              <a:cxnLst/>
              <a:rect l="l" t="t" r="r" b="b"/>
              <a:pathLst>
                <a:path w="1096" h="1217" extrusionOk="0">
                  <a:moveTo>
                    <a:pt x="700" y="1"/>
                  </a:moveTo>
                  <a:cubicBezTo>
                    <a:pt x="639" y="1"/>
                    <a:pt x="518" y="62"/>
                    <a:pt x="548" y="123"/>
                  </a:cubicBezTo>
                  <a:cubicBezTo>
                    <a:pt x="670" y="548"/>
                    <a:pt x="275" y="670"/>
                    <a:pt x="92" y="913"/>
                  </a:cubicBezTo>
                  <a:cubicBezTo>
                    <a:pt x="31" y="1004"/>
                    <a:pt x="1" y="1095"/>
                    <a:pt x="92" y="1186"/>
                  </a:cubicBezTo>
                  <a:cubicBezTo>
                    <a:pt x="92" y="1186"/>
                    <a:pt x="123" y="1186"/>
                    <a:pt x="153" y="1217"/>
                  </a:cubicBezTo>
                  <a:cubicBezTo>
                    <a:pt x="335" y="1217"/>
                    <a:pt x="1095" y="487"/>
                    <a:pt x="1065" y="335"/>
                  </a:cubicBezTo>
                  <a:cubicBezTo>
                    <a:pt x="1004" y="153"/>
                    <a:pt x="882" y="31"/>
                    <a:pt x="70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508272" y="4116970"/>
              <a:ext cx="36633" cy="22381"/>
            </a:xfrm>
            <a:custGeom>
              <a:avLst/>
              <a:gdLst/>
              <a:ahLst/>
              <a:cxnLst/>
              <a:rect l="l" t="t" r="r" b="b"/>
              <a:pathLst>
                <a:path w="1095" h="669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956" y="105"/>
                    <a:pt x="817" y="120"/>
                    <a:pt x="683" y="120"/>
                  </a:cubicBezTo>
                  <a:cubicBezTo>
                    <a:pt x="624" y="120"/>
                    <a:pt x="566" y="117"/>
                    <a:pt x="509" y="117"/>
                  </a:cubicBezTo>
                  <a:cubicBezTo>
                    <a:pt x="357" y="117"/>
                    <a:pt x="215" y="140"/>
                    <a:pt x="92" y="304"/>
                  </a:cubicBezTo>
                  <a:cubicBezTo>
                    <a:pt x="61" y="365"/>
                    <a:pt x="0" y="456"/>
                    <a:pt x="0" y="517"/>
                  </a:cubicBezTo>
                  <a:cubicBezTo>
                    <a:pt x="31" y="547"/>
                    <a:pt x="122" y="639"/>
                    <a:pt x="244" y="639"/>
                  </a:cubicBezTo>
                  <a:cubicBezTo>
                    <a:pt x="608" y="608"/>
                    <a:pt x="973" y="669"/>
                    <a:pt x="109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7784256" y="4384208"/>
              <a:ext cx="36633" cy="18768"/>
            </a:xfrm>
            <a:custGeom>
              <a:avLst/>
              <a:gdLst/>
              <a:ahLst/>
              <a:cxnLst/>
              <a:rect l="l" t="t" r="r" b="b"/>
              <a:pathLst>
                <a:path w="1095" h="561" extrusionOk="0">
                  <a:moveTo>
                    <a:pt x="616" y="0"/>
                  </a:moveTo>
                  <a:cubicBezTo>
                    <a:pt x="530" y="0"/>
                    <a:pt x="444" y="43"/>
                    <a:pt x="358" y="43"/>
                  </a:cubicBezTo>
                  <a:cubicBezTo>
                    <a:pt x="340" y="43"/>
                    <a:pt x="322" y="41"/>
                    <a:pt x="305" y="37"/>
                  </a:cubicBezTo>
                  <a:cubicBezTo>
                    <a:pt x="271" y="20"/>
                    <a:pt x="237" y="12"/>
                    <a:pt x="205" y="12"/>
                  </a:cubicBezTo>
                  <a:cubicBezTo>
                    <a:pt x="122" y="12"/>
                    <a:pt x="53" y="62"/>
                    <a:pt x="31" y="128"/>
                  </a:cubicBezTo>
                  <a:cubicBezTo>
                    <a:pt x="1" y="249"/>
                    <a:pt x="61" y="341"/>
                    <a:pt x="153" y="401"/>
                  </a:cubicBezTo>
                  <a:cubicBezTo>
                    <a:pt x="228" y="515"/>
                    <a:pt x="316" y="546"/>
                    <a:pt x="422" y="546"/>
                  </a:cubicBezTo>
                  <a:cubicBezTo>
                    <a:pt x="487" y="546"/>
                    <a:pt x="559" y="535"/>
                    <a:pt x="639" y="523"/>
                  </a:cubicBezTo>
                  <a:cubicBezTo>
                    <a:pt x="649" y="521"/>
                    <a:pt x="659" y="519"/>
                    <a:pt x="670" y="519"/>
                  </a:cubicBezTo>
                  <a:cubicBezTo>
                    <a:pt x="738" y="519"/>
                    <a:pt x="824" y="560"/>
                    <a:pt x="897" y="560"/>
                  </a:cubicBezTo>
                  <a:cubicBezTo>
                    <a:pt x="958" y="560"/>
                    <a:pt x="1009" y="533"/>
                    <a:pt x="1034" y="432"/>
                  </a:cubicBezTo>
                  <a:cubicBezTo>
                    <a:pt x="1095" y="219"/>
                    <a:pt x="882" y="67"/>
                    <a:pt x="669" y="6"/>
                  </a:cubicBezTo>
                  <a:cubicBezTo>
                    <a:pt x="652" y="2"/>
                    <a:pt x="634" y="0"/>
                    <a:pt x="61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798507" y="3701862"/>
              <a:ext cx="31548" cy="26128"/>
            </a:xfrm>
            <a:custGeom>
              <a:avLst/>
              <a:gdLst/>
              <a:ahLst/>
              <a:cxnLst/>
              <a:rect l="l" t="t" r="r" b="b"/>
              <a:pathLst>
                <a:path w="943" h="781" extrusionOk="0">
                  <a:moveTo>
                    <a:pt x="464" y="1"/>
                  </a:moveTo>
                  <a:cubicBezTo>
                    <a:pt x="409" y="1"/>
                    <a:pt x="353" y="32"/>
                    <a:pt x="274" y="98"/>
                  </a:cubicBezTo>
                  <a:cubicBezTo>
                    <a:pt x="91" y="280"/>
                    <a:pt x="0" y="402"/>
                    <a:pt x="213" y="615"/>
                  </a:cubicBezTo>
                  <a:cubicBezTo>
                    <a:pt x="298" y="716"/>
                    <a:pt x="382" y="780"/>
                    <a:pt x="472" y="780"/>
                  </a:cubicBezTo>
                  <a:cubicBezTo>
                    <a:pt x="544" y="780"/>
                    <a:pt x="618" y="740"/>
                    <a:pt x="699" y="645"/>
                  </a:cubicBezTo>
                  <a:cubicBezTo>
                    <a:pt x="912" y="493"/>
                    <a:pt x="942" y="341"/>
                    <a:pt x="730" y="159"/>
                  </a:cubicBezTo>
                  <a:cubicBezTo>
                    <a:pt x="609" y="55"/>
                    <a:pt x="537" y="1"/>
                    <a:pt x="46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379139" y="3587178"/>
              <a:ext cx="28504" cy="26463"/>
            </a:xfrm>
            <a:custGeom>
              <a:avLst/>
              <a:gdLst/>
              <a:ahLst/>
              <a:cxnLst/>
              <a:rect l="l" t="t" r="r" b="b"/>
              <a:pathLst>
                <a:path w="852" h="791" extrusionOk="0">
                  <a:moveTo>
                    <a:pt x="821" y="0"/>
                  </a:moveTo>
                  <a:cubicBezTo>
                    <a:pt x="456" y="122"/>
                    <a:pt x="152" y="365"/>
                    <a:pt x="0" y="730"/>
                  </a:cubicBezTo>
                  <a:lnTo>
                    <a:pt x="851" y="790"/>
                  </a:lnTo>
                  <a:cubicBezTo>
                    <a:pt x="851" y="517"/>
                    <a:pt x="821" y="274"/>
                    <a:pt x="82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441163" y="3058424"/>
              <a:ext cx="31548" cy="24523"/>
            </a:xfrm>
            <a:custGeom>
              <a:avLst/>
              <a:gdLst/>
              <a:ahLst/>
              <a:cxnLst/>
              <a:rect l="l" t="t" r="r" b="b"/>
              <a:pathLst>
                <a:path w="943" h="733" extrusionOk="0">
                  <a:moveTo>
                    <a:pt x="465" y="1"/>
                  </a:moveTo>
                  <a:cubicBezTo>
                    <a:pt x="402" y="1"/>
                    <a:pt x="338" y="27"/>
                    <a:pt x="274" y="91"/>
                  </a:cubicBezTo>
                  <a:cubicBezTo>
                    <a:pt x="92" y="273"/>
                    <a:pt x="0" y="425"/>
                    <a:pt x="243" y="607"/>
                  </a:cubicBezTo>
                  <a:cubicBezTo>
                    <a:pt x="320" y="697"/>
                    <a:pt x="392" y="733"/>
                    <a:pt x="462" y="733"/>
                  </a:cubicBezTo>
                  <a:cubicBezTo>
                    <a:pt x="559" y="733"/>
                    <a:pt x="655" y="665"/>
                    <a:pt x="760" y="577"/>
                  </a:cubicBezTo>
                  <a:cubicBezTo>
                    <a:pt x="943" y="425"/>
                    <a:pt x="851" y="273"/>
                    <a:pt x="730" y="121"/>
                  </a:cubicBezTo>
                  <a:cubicBezTo>
                    <a:pt x="642" y="51"/>
                    <a:pt x="554" y="1"/>
                    <a:pt x="46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519446" y="3065984"/>
              <a:ext cx="23418" cy="25995"/>
            </a:xfrm>
            <a:custGeom>
              <a:avLst/>
              <a:gdLst/>
              <a:ahLst/>
              <a:cxnLst/>
              <a:rect l="l" t="t" r="r" b="b"/>
              <a:pathLst>
                <a:path w="700" h="777" extrusionOk="0">
                  <a:moveTo>
                    <a:pt x="309" y="0"/>
                  </a:moveTo>
                  <a:cubicBezTo>
                    <a:pt x="288" y="0"/>
                    <a:pt x="267" y="5"/>
                    <a:pt x="244" y="17"/>
                  </a:cubicBezTo>
                  <a:cubicBezTo>
                    <a:pt x="92" y="47"/>
                    <a:pt x="92" y="199"/>
                    <a:pt x="153" y="321"/>
                  </a:cubicBezTo>
                  <a:cubicBezTo>
                    <a:pt x="183" y="442"/>
                    <a:pt x="1" y="594"/>
                    <a:pt x="183" y="777"/>
                  </a:cubicBezTo>
                  <a:cubicBezTo>
                    <a:pt x="366" y="746"/>
                    <a:pt x="518" y="655"/>
                    <a:pt x="609" y="473"/>
                  </a:cubicBezTo>
                  <a:cubicBezTo>
                    <a:pt x="700" y="351"/>
                    <a:pt x="669" y="260"/>
                    <a:pt x="548" y="169"/>
                  </a:cubicBezTo>
                  <a:cubicBezTo>
                    <a:pt x="474" y="94"/>
                    <a:pt x="400" y="0"/>
                    <a:pt x="30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675462" y="4263503"/>
              <a:ext cx="38674" cy="24422"/>
            </a:xfrm>
            <a:custGeom>
              <a:avLst/>
              <a:gdLst/>
              <a:ahLst/>
              <a:cxnLst/>
              <a:rect l="l" t="t" r="r" b="b"/>
              <a:pathLst>
                <a:path w="1156" h="730" extrusionOk="0">
                  <a:moveTo>
                    <a:pt x="553" y="1"/>
                  </a:moveTo>
                  <a:cubicBezTo>
                    <a:pt x="354" y="1"/>
                    <a:pt x="222" y="204"/>
                    <a:pt x="0" y="666"/>
                  </a:cubicBezTo>
                  <a:cubicBezTo>
                    <a:pt x="120" y="709"/>
                    <a:pt x="243" y="730"/>
                    <a:pt x="363" y="730"/>
                  </a:cubicBezTo>
                  <a:cubicBezTo>
                    <a:pt x="669" y="730"/>
                    <a:pt x="959" y="593"/>
                    <a:pt x="1155" y="332"/>
                  </a:cubicBezTo>
                  <a:lnTo>
                    <a:pt x="1064" y="240"/>
                  </a:lnTo>
                  <a:cubicBezTo>
                    <a:pt x="838" y="85"/>
                    <a:pt x="681" y="1"/>
                    <a:pt x="55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716725" y="3827150"/>
              <a:ext cx="23418" cy="18266"/>
            </a:xfrm>
            <a:custGeom>
              <a:avLst/>
              <a:gdLst/>
              <a:ahLst/>
              <a:cxnLst/>
              <a:rect l="l" t="t" r="r" b="b"/>
              <a:pathLst>
                <a:path w="700" h="546" extrusionOk="0">
                  <a:moveTo>
                    <a:pt x="700" y="1"/>
                  </a:moveTo>
                  <a:cubicBezTo>
                    <a:pt x="608" y="1"/>
                    <a:pt x="517" y="31"/>
                    <a:pt x="456" y="31"/>
                  </a:cubicBezTo>
                  <a:cubicBezTo>
                    <a:pt x="390" y="31"/>
                    <a:pt x="315" y="4"/>
                    <a:pt x="245" y="4"/>
                  </a:cubicBezTo>
                  <a:cubicBezTo>
                    <a:pt x="187" y="4"/>
                    <a:pt x="133" y="23"/>
                    <a:pt x="92" y="92"/>
                  </a:cubicBezTo>
                  <a:cubicBezTo>
                    <a:pt x="1" y="244"/>
                    <a:pt x="122" y="335"/>
                    <a:pt x="213" y="426"/>
                  </a:cubicBezTo>
                  <a:cubicBezTo>
                    <a:pt x="273" y="486"/>
                    <a:pt x="372" y="545"/>
                    <a:pt x="476" y="545"/>
                  </a:cubicBezTo>
                  <a:cubicBezTo>
                    <a:pt x="530" y="545"/>
                    <a:pt x="586" y="529"/>
                    <a:pt x="639" y="487"/>
                  </a:cubicBezTo>
                  <a:lnTo>
                    <a:pt x="700" y="426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993130" y="3054811"/>
              <a:ext cx="32585" cy="26429"/>
            </a:xfrm>
            <a:custGeom>
              <a:avLst/>
              <a:gdLst/>
              <a:ahLst/>
              <a:cxnLst/>
              <a:rect l="l" t="t" r="r" b="b"/>
              <a:pathLst>
                <a:path w="974" h="790" extrusionOk="0">
                  <a:moveTo>
                    <a:pt x="214" y="0"/>
                  </a:moveTo>
                  <a:cubicBezTo>
                    <a:pt x="177" y="0"/>
                    <a:pt x="137" y="13"/>
                    <a:pt x="92" y="47"/>
                  </a:cubicBezTo>
                  <a:cubicBezTo>
                    <a:pt x="1" y="107"/>
                    <a:pt x="31" y="259"/>
                    <a:pt x="92" y="351"/>
                  </a:cubicBezTo>
                  <a:cubicBezTo>
                    <a:pt x="153" y="442"/>
                    <a:pt x="214" y="442"/>
                    <a:pt x="305" y="533"/>
                  </a:cubicBezTo>
                  <a:cubicBezTo>
                    <a:pt x="350" y="601"/>
                    <a:pt x="481" y="789"/>
                    <a:pt x="621" y="789"/>
                  </a:cubicBezTo>
                  <a:cubicBezTo>
                    <a:pt x="668" y="789"/>
                    <a:pt x="715" y="769"/>
                    <a:pt x="761" y="715"/>
                  </a:cubicBezTo>
                  <a:cubicBezTo>
                    <a:pt x="973" y="533"/>
                    <a:pt x="670" y="381"/>
                    <a:pt x="548" y="229"/>
                  </a:cubicBezTo>
                  <a:cubicBezTo>
                    <a:pt x="487" y="168"/>
                    <a:pt x="426" y="138"/>
                    <a:pt x="366" y="77"/>
                  </a:cubicBezTo>
                  <a:cubicBezTo>
                    <a:pt x="327" y="39"/>
                    <a:pt x="277" y="0"/>
                    <a:pt x="21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318118" y="3413514"/>
              <a:ext cx="23418" cy="32150"/>
            </a:xfrm>
            <a:custGeom>
              <a:avLst/>
              <a:gdLst/>
              <a:ahLst/>
              <a:cxnLst/>
              <a:rect l="l" t="t" r="r" b="b"/>
              <a:pathLst>
                <a:path w="700" h="961" extrusionOk="0">
                  <a:moveTo>
                    <a:pt x="377" y="1"/>
                  </a:moveTo>
                  <a:cubicBezTo>
                    <a:pt x="202" y="1"/>
                    <a:pt x="444" y="313"/>
                    <a:pt x="365" y="419"/>
                  </a:cubicBezTo>
                  <a:cubicBezTo>
                    <a:pt x="274" y="510"/>
                    <a:pt x="183" y="601"/>
                    <a:pt x="92" y="693"/>
                  </a:cubicBezTo>
                  <a:cubicBezTo>
                    <a:pt x="0" y="784"/>
                    <a:pt x="0" y="875"/>
                    <a:pt x="122" y="936"/>
                  </a:cubicBezTo>
                  <a:cubicBezTo>
                    <a:pt x="158" y="954"/>
                    <a:pt x="185" y="961"/>
                    <a:pt x="208" y="961"/>
                  </a:cubicBezTo>
                  <a:cubicBezTo>
                    <a:pt x="264" y="961"/>
                    <a:pt x="292" y="918"/>
                    <a:pt x="335" y="875"/>
                  </a:cubicBezTo>
                  <a:cubicBezTo>
                    <a:pt x="365" y="784"/>
                    <a:pt x="456" y="693"/>
                    <a:pt x="487" y="632"/>
                  </a:cubicBezTo>
                  <a:cubicBezTo>
                    <a:pt x="639" y="419"/>
                    <a:pt x="700" y="54"/>
                    <a:pt x="487" y="24"/>
                  </a:cubicBezTo>
                  <a:cubicBezTo>
                    <a:pt x="439" y="8"/>
                    <a:pt x="403" y="1"/>
                    <a:pt x="37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268305" y="4226769"/>
              <a:ext cx="37637" cy="22415"/>
            </a:xfrm>
            <a:custGeom>
              <a:avLst/>
              <a:gdLst/>
              <a:ahLst/>
              <a:cxnLst/>
              <a:rect l="l" t="t" r="r" b="b"/>
              <a:pathLst>
                <a:path w="1125" h="670" extrusionOk="0">
                  <a:moveTo>
                    <a:pt x="0" y="123"/>
                  </a:moveTo>
                  <a:cubicBezTo>
                    <a:pt x="163" y="635"/>
                    <a:pt x="468" y="665"/>
                    <a:pt x="807" y="665"/>
                  </a:cubicBezTo>
                  <a:cubicBezTo>
                    <a:pt x="854" y="665"/>
                    <a:pt x="901" y="665"/>
                    <a:pt x="948" y="665"/>
                  </a:cubicBezTo>
                  <a:cubicBezTo>
                    <a:pt x="1007" y="665"/>
                    <a:pt x="1066" y="666"/>
                    <a:pt x="1125" y="670"/>
                  </a:cubicBezTo>
                  <a:cubicBezTo>
                    <a:pt x="942" y="1"/>
                    <a:pt x="456" y="214"/>
                    <a:pt x="0" y="123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008385" y="3109242"/>
              <a:ext cx="29541" cy="16293"/>
            </a:xfrm>
            <a:custGeom>
              <a:avLst/>
              <a:gdLst/>
              <a:ahLst/>
              <a:cxnLst/>
              <a:rect l="l" t="t" r="r" b="b"/>
              <a:pathLst>
                <a:path w="883" h="487" extrusionOk="0">
                  <a:moveTo>
                    <a:pt x="426" y="0"/>
                  </a:moveTo>
                  <a:cubicBezTo>
                    <a:pt x="183" y="0"/>
                    <a:pt x="1" y="243"/>
                    <a:pt x="62" y="487"/>
                  </a:cubicBezTo>
                  <a:lnTo>
                    <a:pt x="821" y="487"/>
                  </a:lnTo>
                  <a:cubicBezTo>
                    <a:pt x="882" y="243"/>
                    <a:pt x="669" y="0"/>
                    <a:pt x="42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527575" y="3954246"/>
              <a:ext cx="34626" cy="25493"/>
            </a:xfrm>
            <a:custGeom>
              <a:avLst/>
              <a:gdLst/>
              <a:ahLst/>
              <a:cxnLst/>
              <a:rect l="l" t="t" r="r" b="b"/>
              <a:pathLst>
                <a:path w="1035" h="762" extrusionOk="0">
                  <a:moveTo>
                    <a:pt x="791" y="1"/>
                  </a:moveTo>
                  <a:cubicBezTo>
                    <a:pt x="670" y="62"/>
                    <a:pt x="578" y="153"/>
                    <a:pt x="426" y="275"/>
                  </a:cubicBezTo>
                  <a:cubicBezTo>
                    <a:pt x="426" y="427"/>
                    <a:pt x="1" y="487"/>
                    <a:pt x="275" y="700"/>
                  </a:cubicBezTo>
                  <a:cubicBezTo>
                    <a:pt x="326" y="744"/>
                    <a:pt x="370" y="761"/>
                    <a:pt x="409" y="761"/>
                  </a:cubicBezTo>
                  <a:cubicBezTo>
                    <a:pt x="535" y="761"/>
                    <a:pt x="615" y="587"/>
                    <a:pt x="730" y="518"/>
                  </a:cubicBezTo>
                  <a:cubicBezTo>
                    <a:pt x="822" y="427"/>
                    <a:pt x="913" y="335"/>
                    <a:pt x="974" y="214"/>
                  </a:cubicBezTo>
                  <a:cubicBezTo>
                    <a:pt x="1034" y="123"/>
                    <a:pt x="1004" y="62"/>
                    <a:pt x="9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609973" y="4129282"/>
              <a:ext cx="30511" cy="18467"/>
            </a:xfrm>
            <a:custGeom>
              <a:avLst/>
              <a:gdLst/>
              <a:ahLst/>
              <a:cxnLst/>
              <a:rect l="l" t="t" r="r" b="b"/>
              <a:pathLst>
                <a:path w="912" h="552" extrusionOk="0">
                  <a:moveTo>
                    <a:pt x="455" y="0"/>
                  </a:moveTo>
                  <a:cubicBezTo>
                    <a:pt x="415" y="0"/>
                    <a:pt x="375" y="17"/>
                    <a:pt x="334" y="58"/>
                  </a:cubicBezTo>
                  <a:cubicBezTo>
                    <a:pt x="182" y="149"/>
                    <a:pt x="0" y="240"/>
                    <a:pt x="61" y="453"/>
                  </a:cubicBezTo>
                  <a:cubicBezTo>
                    <a:pt x="113" y="526"/>
                    <a:pt x="165" y="549"/>
                    <a:pt x="215" y="549"/>
                  </a:cubicBezTo>
                  <a:cubicBezTo>
                    <a:pt x="303" y="549"/>
                    <a:pt x="387" y="480"/>
                    <a:pt x="461" y="480"/>
                  </a:cubicBezTo>
                  <a:cubicBezTo>
                    <a:pt x="469" y="480"/>
                    <a:pt x="478" y="481"/>
                    <a:pt x="486" y="483"/>
                  </a:cubicBezTo>
                  <a:cubicBezTo>
                    <a:pt x="576" y="501"/>
                    <a:pt x="656" y="551"/>
                    <a:pt x="718" y="551"/>
                  </a:cubicBezTo>
                  <a:cubicBezTo>
                    <a:pt x="761" y="551"/>
                    <a:pt x="796" y="527"/>
                    <a:pt x="821" y="453"/>
                  </a:cubicBezTo>
                  <a:cubicBezTo>
                    <a:pt x="912" y="301"/>
                    <a:pt x="760" y="210"/>
                    <a:pt x="669" y="149"/>
                  </a:cubicBezTo>
                  <a:cubicBezTo>
                    <a:pt x="608" y="68"/>
                    <a:pt x="534" y="0"/>
                    <a:pt x="45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345584" y="3002454"/>
              <a:ext cx="32552" cy="40514"/>
            </a:xfrm>
            <a:custGeom>
              <a:avLst/>
              <a:gdLst/>
              <a:ahLst/>
              <a:cxnLst/>
              <a:rect l="l" t="t" r="r" b="b"/>
              <a:pathLst>
                <a:path w="973" h="1211" extrusionOk="0">
                  <a:moveTo>
                    <a:pt x="730" y="1"/>
                  </a:moveTo>
                  <a:cubicBezTo>
                    <a:pt x="547" y="153"/>
                    <a:pt x="274" y="305"/>
                    <a:pt x="182" y="487"/>
                  </a:cubicBezTo>
                  <a:cubicBezTo>
                    <a:pt x="91" y="700"/>
                    <a:pt x="0" y="1125"/>
                    <a:pt x="213" y="1186"/>
                  </a:cubicBezTo>
                  <a:cubicBezTo>
                    <a:pt x="268" y="1203"/>
                    <a:pt x="310" y="1211"/>
                    <a:pt x="340" y="1211"/>
                  </a:cubicBezTo>
                  <a:cubicBezTo>
                    <a:pt x="531" y="1211"/>
                    <a:pt x="317" y="926"/>
                    <a:pt x="395" y="821"/>
                  </a:cubicBezTo>
                  <a:cubicBezTo>
                    <a:pt x="517" y="639"/>
                    <a:pt x="638" y="487"/>
                    <a:pt x="821" y="365"/>
                  </a:cubicBezTo>
                  <a:cubicBezTo>
                    <a:pt x="973" y="183"/>
                    <a:pt x="912" y="62"/>
                    <a:pt x="73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458459" y="3931128"/>
              <a:ext cx="32552" cy="25493"/>
            </a:xfrm>
            <a:custGeom>
              <a:avLst/>
              <a:gdLst/>
              <a:ahLst/>
              <a:cxnLst/>
              <a:rect l="l" t="t" r="r" b="b"/>
              <a:pathLst>
                <a:path w="973" h="762" extrusionOk="0">
                  <a:moveTo>
                    <a:pt x="809" y="0"/>
                  </a:moveTo>
                  <a:cubicBezTo>
                    <a:pt x="768" y="0"/>
                    <a:pt x="730" y="8"/>
                    <a:pt x="699" y="23"/>
                  </a:cubicBezTo>
                  <a:cubicBezTo>
                    <a:pt x="608" y="84"/>
                    <a:pt x="517" y="145"/>
                    <a:pt x="456" y="206"/>
                  </a:cubicBezTo>
                  <a:cubicBezTo>
                    <a:pt x="365" y="358"/>
                    <a:pt x="0" y="479"/>
                    <a:pt x="213" y="692"/>
                  </a:cubicBezTo>
                  <a:cubicBezTo>
                    <a:pt x="262" y="741"/>
                    <a:pt x="307" y="761"/>
                    <a:pt x="348" y="761"/>
                  </a:cubicBezTo>
                  <a:cubicBezTo>
                    <a:pt x="484" y="761"/>
                    <a:pt x="582" y="542"/>
                    <a:pt x="699" y="449"/>
                  </a:cubicBezTo>
                  <a:cubicBezTo>
                    <a:pt x="790" y="388"/>
                    <a:pt x="882" y="327"/>
                    <a:pt x="942" y="236"/>
                  </a:cubicBezTo>
                  <a:cubicBezTo>
                    <a:pt x="973" y="175"/>
                    <a:pt x="973" y="84"/>
                    <a:pt x="942" y="23"/>
                  </a:cubicBezTo>
                  <a:cubicBezTo>
                    <a:pt x="897" y="8"/>
                    <a:pt x="851" y="0"/>
                    <a:pt x="80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363884" y="3474302"/>
              <a:ext cx="24422" cy="25861"/>
            </a:xfrm>
            <a:custGeom>
              <a:avLst/>
              <a:gdLst/>
              <a:ahLst/>
              <a:cxnLst/>
              <a:rect l="l" t="t" r="r" b="b"/>
              <a:pathLst>
                <a:path w="730" h="773" extrusionOk="0">
                  <a:moveTo>
                    <a:pt x="547" y="0"/>
                  </a:moveTo>
                  <a:cubicBezTo>
                    <a:pt x="426" y="0"/>
                    <a:pt x="335" y="61"/>
                    <a:pt x="243" y="152"/>
                  </a:cubicBezTo>
                  <a:cubicBezTo>
                    <a:pt x="152" y="274"/>
                    <a:pt x="0" y="365"/>
                    <a:pt x="152" y="547"/>
                  </a:cubicBezTo>
                  <a:cubicBezTo>
                    <a:pt x="231" y="626"/>
                    <a:pt x="309" y="772"/>
                    <a:pt x="446" y="772"/>
                  </a:cubicBezTo>
                  <a:cubicBezTo>
                    <a:pt x="468" y="772"/>
                    <a:pt x="492" y="769"/>
                    <a:pt x="517" y="760"/>
                  </a:cubicBezTo>
                  <a:cubicBezTo>
                    <a:pt x="699" y="699"/>
                    <a:pt x="578" y="487"/>
                    <a:pt x="608" y="365"/>
                  </a:cubicBezTo>
                  <a:cubicBezTo>
                    <a:pt x="639" y="243"/>
                    <a:pt x="730" y="152"/>
                    <a:pt x="54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7238215" y="3611835"/>
              <a:ext cx="32552" cy="18802"/>
            </a:xfrm>
            <a:custGeom>
              <a:avLst/>
              <a:gdLst/>
              <a:ahLst/>
              <a:cxnLst/>
              <a:rect l="l" t="t" r="r" b="b"/>
              <a:pathLst>
                <a:path w="973" h="562" extrusionOk="0">
                  <a:moveTo>
                    <a:pt x="473" y="1"/>
                  </a:moveTo>
                  <a:cubicBezTo>
                    <a:pt x="420" y="1"/>
                    <a:pt x="364" y="24"/>
                    <a:pt x="304" y="84"/>
                  </a:cubicBezTo>
                  <a:cubicBezTo>
                    <a:pt x="183" y="175"/>
                    <a:pt x="0" y="266"/>
                    <a:pt x="91" y="479"/>
                  </a:cubicBezTo>
                  <a:cubicBezTo>
                    <a:pt x="123" y="542"/>
                    <a:pt x="165" y="561"/>
                    <a:pt x="213" y="561"/>
                  </a:cubicBezTo>
                  <a:cubicBezTo>
                    <a:pt x="293" y="561"/>
                    <a:pt x="390" y="506"/>
                    <a:pt x="480" y="506"/>
                  </a:cubicBezTo>
                  <a:cubicBezTo>
                    <a:pt x="492" y="506"/>
                    <a:pt x="505" y="507"/>
                    <a:pt x="517" y="509"/>
                  </a:cubicBezTo>
                  <a:cubicBezTo>
                    <a:pt x="604" y="509"/>
                    <a:pt x="671" y="549"/>
                    <a:pt x="729" y="549"/>
                  </a:cubicBezTo>
                  <a:cubicBezTo>
                    <a:pt x="773" y="549"/>
                    <a:pt x="812" y="527"/>
                    <a:pt x="851" y="449"/>
                  </a:cubicBezTo>
                  <a:cubicBezTo>
                    <a:pt x="973" y="297"/>
                    <a:pt x="821" y="266"/>
                    <a:pt x="760" y="205"/>
                  </a:cubicBezTo>
                  <a:cubicBezTo>
                    <a:pt x="678" y="103"/>
                    <a:pt x="582" y="1"/>
                    <a:pt x="47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073066" y="4130419"/>
              <a:ext cx="26463" cy="17898"/>
            </a:xfrm>
            <a:custGeom>
              <a:avLst/>
              <a:gdLst/>
              <a:ahLst/>
              <a:cxnLst/>
              <a:rect l="l" t="t" r="r" b="b"/>
              <a:pathLst>
                <a:path w="791" h="535" extrusionOk="0">
                  <a:moveTo>
                    <a:pt x="169" y="1"/>
                  </a:moveTo>
                  <a:cubicBezTo>
                    <a:pt x="99" y="1"/>
                    <a:pt x="38" y="32"/>
                    <a:pt x="0" y="145"/>
                  </a:cubicBezTo>
                  <a:cubicBezTo>
                    <a:pt x="0" y="206"/>
                    <a:pt x="30" y="267"/>
                    <a:pt x="91" y="328"/>
                  </a:cubicBezTo>
                  <a:cubicBezTo>
                    <a:pt x="165" y="402"/>
                    <a:pt x="239" y="535"/>
                    <a:pt x="361" y="535"/>
                  </a:cubicBezTo>
                  <a:cubicBezTo>
                    <a:pt x="390" y="535"/>
                    <a:pt x="421" y="528"/>
                    <a:pt x="456" y="510"/>
                  </a:cubicBezTo>
                  <a:cubicBezTo>
                    <a:pt x="638" y="449"/>
                    <a:pt x="760" y="297"/>
                    <a:pt x="790" y="115"/>
                  </a:cubicBezTo>
                  <a:cubicBezTo>
                    <a:pt x="723" y="48"/>
                    <a:pt x="660" y="30"/>
                    <a:pt x="599" y="30"/>
                  </a:cubicBezTo>
                  <a:cubicBezTo>
                    <a:pt x="533" y="30"/>
                    <a:pt x="470" y="51"/>
                    <a:pt x="408" y="51"/>
                  </a:cubicBezTo>
                  <a:cubicBezTo>
                    <a:pt x="373" y="51"/>
                    <a:pt x="338" y="44"/>
                    <a:pt x="304" y="24"/>
                  </a:cubicBezTo>
                  <a:cubicBezTo>
                    <a:pt x="258" y="12"/>
                    <a:pt x="212" y="1"/>
                    <a:pt x="16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7163981" y="3043135"/>
              <a:ext cx="27467" cy="25459"/>
            </a:xfrm>
            <a:custGeom>
              <a:avLst/>
              <a:gdLst/>
              <a:ahLst/>
              <a:cxnLst/>
              <a:rect l="l" t="t" r="r" b="b"/>
              <a:pathLst>
                <a:path w="821" h="761" extrusionOk="0">
                  <a:moveTo>
                    <a:pt x="183" y="1"/>
                  </a:moveTo>
                  <a:lnTo>
                    <a:pt x="183" y="1"/>
                  </a:lnTo>
                  <a:cubicBezTo>
                    <a:pt x="304" y="244"/>
                    <a:pt x="0" y="517"/>
                    <a:pt x="243" y="760"/>
                  </a:cubicBezTo>
                  <a:cubicBezTo>
                    <a:pt x="821" y="335"/>
                    <a:pt x="821" y="335"/>
                    <a:pt x="18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7029762" y="3222420"/>
              <a:ext cx="29507" cy="18768"/>
            </a:xfrm>
            <a:custGeom>
              <a:avLst/>
              <a:gdLst/>
              <a:ahLst/>
              <a:cxnLst/>
              <a:rect l="l" t="t" r="r" b="b"/>
              <a:pathLst>
                <a:path w="882" h="561" extrusionOk="0">
                  <a:moveTo>
                    <a:pt x="416" y="1"/>
                  </a:moveTo>
                  <a:cubicBezTo>
                    <a:pt x="368" y="1"/>
                    <a:pt x="319" y="15"/>
                    <a:pt x="274" y="52"/>
                  </a:cubicBezTo>
                  <a:cubicBezTo>
                    <a:pt x="182" y="174"/>
                    <a:pt x="0" y="234"/>
                    <a:pt x="61" y="447"/>
                  </a:cubicBezTo>
                  <a:cubicBezTo>
                    <a:pt x="98" y="535"/>
                    <a:pt x="151" y="560"/>
                    <a:pt x="211" y="560"/>
                  </a:cubicBezTo>
                  <a:cubicBezTo>
                    <a:pt x="297" y="560"/>
                    <a:pt x="397" y="508"/>
                    <a:pt x="486" y="508"/>
                  </a:cubicBezTo>
                  <a:cubicBezTo>
                    <a:pt x="562" y="508"/>
                    <a:pt x="623" y="531"/>
                    <a:pt x="684" y="531"/>
                  </a:cubicBezTo>
                  <a:cubicBezTo>
                    <a:pt x="745" y="531"/>
                    <a:pt x="806" y="508"/>
                    <a:pt x="882" y="417"/>
                  </a:cubicBezTo>
                  <a:cubicBezTo>
                    <a:pt x="882" y="326"/>
                    <a:pt x="790" y="234"/>
                    <a:pt x="699" y="143"/>
                  </a:cubicBezTo>
                  <a:cubicBezTo>
                    <a:pt x="635" y="79"/>
                    <a:pt x="527" y="1"/>
                    <a:pt x="41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89633" y="3674161"/>
              <a:ext cx="26463" cy="25459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23" y="0"/>
                  </a:moveTo>
                  <a:cubicBezTo>
                    <a:pt x="298" y="0"/>
                    <a:pt x="272" y="5"/>
                    <a:pt x="243" y="14"/>
                  </a:cubicBezTo>
                  <a:cubicBezTo>
                    <a:pt x="0" y="105"/>
                    <a:pt x="243" y="288"/>
                    <a:pt x="182" y="409"/>
                  </a:cubicBezTo>
                  <a:cubicBezTo>
                    <a:pt x="91" y="531"/>
                    <a:pt x="30" y="652"/>
                    <a:pt x="213" y="744"/>
                  </a:cubicBezTo>
                  <a:cubicBezTo>
                    <a:pt x="241" y="755"/>
                    <a:pt x="268" y="760"/>
                    <a:pt x="292" y="760"/>
                  </a:cubicBezTo>
                  <a:cubicBezTo>
                    <a:pt x="398" y="760"/>
                    <a:pt x="467" y="666"/>
                    <a:pt x="517" y="592"/>
                  </a:cubicBezTo>
                  <a:cubicBezTo>
                    <a:pt x="608" y="501"/>
                    <a:pt x="790" y="379"/>
                    <a:pt x="608" y="227"/>
                  </a:cubicBezTo>
                  <a:cubicBezTo>
                    <a:pt x="531" y="124"/>
                    <a:pt x="454" y="0"/>
                    <a:pt x="32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8339462" y="3055580"/>
              <a:ext cx="32585" cy="25627"/>
            </a:xfrm>
            <a:custGeom>
              <a:avLst/>
              <a:gdLst/>
              <a:ahLst/>
              <a:cxnLst/>
              <a:rect l="l" t="t" r="r" b="b"/>
              <a:pathLst>
                <a:path w="974" h="766" extrusionOk="0">
                  <a:moveTo>
                    <a:pt x="653" y="0"/>
                  </a:moveTo>
                  <a:cubicBezTo>
                    <a:pt x="526" y="0"/>
                    <a:pt x="425" y="219"/>
                    <a:pt x="305" y="267"/>
                  </a:cubicBezTo>
                  <a:lnTo>
                    <a:pt x="92" y="449"/>
                  </a:lnTo>
                  <a:cubicBezTo>
                    <a:pt x="1" y="510"/>
                    <a:pt x="1" y="662"/>
                    <a:pt x="92" y="723"/>
                  </a:cubicBezTo>
                  <a:cubicBezTo>
                    <a:pt x="119" y="750"/>
                    <a:pt x="165" y="765"/>
                    <a:pt x="213" y="765"/>
                  </a:cubicBezTo>
                  <a:cubicBezTo>
                    <a:pt x="271" y="765"/>
                    <a:pt x="332" y="743"/>
                    <a:pt x="365" y="692"/>
                  </a:cubicBezTo>
                  <a:cubicBezTo>
                    <a:pt x="426" y="662"/>
                    <a:pt x="487" y="601"/>
                    <a:pt x="548" y="540"/>
                  </a:cubicBezTo>
                  <a:cubicBezTo>
                    <a:pt x="639" y="388"/>
                    <a:pt x="973" y="267"/>
                    <a:pt x="761" y="54"/>
                  </a:cubicBezTo>
                  <a:cubicBezTo>
                    <a:pt x="722" y="16"/>
                    <a:pt x="687" y="0"/>
                    <a:pt x="65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273390" y="4345099"/>
              <a:ext cx="28504" cy="17932"/>
            </a:xfrm>
            <a:custGeom>
              <a:avLst/>
              <a:gdLst/>
              <a:ahLst/>
              <a:cxnLst/>
              <a:rect l="l" t="t" r="r" b="b"/>
              <a:pathLst>
                <a:path w="852" h="536" extrusionOk="0">
                  <a:moveTo>
                    <a:pt x="219" y="1"/>
                  </a:moveTo>
                  <a:cubicBezTo>
                    <a:pt x="152" y="1"/>
                    <a:pt x="93" y="30"/>
                    <a:pt x="61" y="111"/>
                  </a:cubicBezTo>
                  <a:cubicBezTo>
                    <a:pt x="0" y="263"/>
                    <a:pt x="122" y="294"/>
                    <a:pt x="213" y="385"/>
                  </a:cubicBezTo>
                  <a:cubicBezTo>
                    <a:pt x="256" y="429"/>
                    <a:pt x="332" y="535"/>
                    <a:pt x="438" y="535"/>
                  </a:cubicBezTo>
                  <a:cubicBezTo>
                    <a:pt x="480" y="535"/>
                    <a:pt x="526" y="519"/>
                    <a:pt x="578" y="476"/>
                  </a:cubicBezTo>
                  <a:cubicBezTo>
                    <a:pt x="699" y="385"/>
                    <a:pt x="851" y="324"/>
                    <a:pt x="851" y="142"/>
                  </a:cubicBezTo>
                  <a:cubicBezTo>
                    <a:pt x="792" y="48"/>
                    <a:pt x="734" y="22"/>
                    <a:pt x="675" y="22"/>
                  </a:cubicBezTo>
                  <a:cubicBezTo>
                    <a:pt x="603" y="22"/>
                    <a:pt x="530" y="62"/>
                    <a:pt x="457" y="62"/>
                  </a:cubicBezTo>
                  <a:cubicBezTo>
                    <a:pt x="436" y="62"/>
                    <a:pt x="416" y="59"/>
                    <a:pt x="395" y="51"/>
                  </a:cubicBezTo>
                  <a:cubicBezTo>
                    <a:pt x="339" y="22"/>
                    <a:pt x="276" y="1"/>
                    <a:pt x="21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714871" y="4254403"/>
              <a:ext cx="23653" cy="33422"/>
            </a:xfrm>
            <a:custGeom>
              <a:avLst/>
              <a:gdLst/>
              <a:ahLst/>
              <a:cxnLst/>
              <a:rect l="l" t="t" r="r" b="b"/>
              <a:pathLst>
                <a:path w="707" h="999" extrusionOk="0">
                  <a:moveTo>
                    <a:pt x="118" y="1"/>
                  </a:moveTo>
                  <a:cubicBezTo>
                    <a:pt x="0" y="1"/>
                    <a:pt x="1" y="149"/>
                    <a:pt x="69" y="330"/>
                  </a:cubicBezTo>
                  <a:cubicBezTo>
                    <a:pt x="221" y="452"/>
                    <a:pt x="38" y="512"/>
                    <a:pt x="8" y="604"/>
                  </a:cubicBezTo>
                  <a:cubicBezTo>
                    <a:pt x="69" y="847"/>
                    <a:pt x="281" y="999"/>
                    <a:pt x="555" y="999"/>
                  </a:cubicBezTo>
                  <a:cubicBezTo>
                    <a:pt x="494" y="634"/>
                    <a:pt x="707" y="239"/>
                    <a:pt x="281" y="56"/>
                  </a:cubicBezTo>
                  <a:cubicBezTo>
                    <a:pt x="212" y="18"/>
                    <a:pt x="158" y="1"/>
                    <a:pt x="11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715106" y="427558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098458" y="3970538"/>
              <a:ext cx="26496" cy="26463"/>
            </a:xfrm>
            <a:custGeom>
              <a:avLst/>
              <a:gdLst/>
              <a:ahLst/>
              <a:cxnLst/>
              <a:rect l="l" t="t" r="r" b="b"/>
              <a:pathLst>
                <a:path w="792" h="7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456"/>
                    <a:pt x="335" y="608"/>
                    <a:pt x="609" y="791"/>
                  </a:cubicBezTo>
                  <a:cubicBezTo>
                    <a:pt x="639" y="791"/>
                    <a:pt x="730" y="730"/>
                    <a:pt x="730" y="699"/>
                  </a:cubicBezTo>
                  <a:cubicBezTo>
                    <a:pt x="791" y="365"/>
                    <a:pt x="457" y="274"/>
                    <a:pt x="275" y="61"/>
                  </a:cubicBezTo>
                  <a:cubicBezTo>
                    <a:pt x="244" y="31"/>
                    <a:pt x="183" y="61"/>
                    <a:pt x="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863996" y="3031927"/>
              <a:ext cx="31548" cy="16326"/>
            </a:xfrm>
            <a:custGeom>
              <a:avLst/>
              <a:gdLst/>
              <a:ahLst/>
              <a:cxnLst/>
              <a:rect l="l" t="t" r="r" b="b"/>
              <a:pathLst>
                <a:path w="943" h="488" extrusionOk="0">
                  <a:moveTo>
                    <a:pt x="538" y="1"/>
                  </a:moveTo>
                  <a:cubicBezTo>
                    <a:pt x="418" y="1"/>
                    <a:pt x="281" y="160"/>
                    <a:pt x="1" y="488"/>
                  </a:cubicBezTo>
                  <a:cubicBezTo>
                    <a:pt x="97" y="474"/>
                    <a:pt x="184" y="469"/>
                    <a:pt x="264" y="469"/>
                  </a:cubicBezTo>
                  <a:cubicBezTo>
                    <a:pt x="407" y="469"/>
                    <a:pt x="528" y="483"/>
                    <a:pt x="641" y="483"/>
                  </a:cubicBezTo>
                  <a:cubicBezTo>
                    <a:pt x="745" y="483"/>
                    <a:pt x="842" y="472"/>
                    <a:pt x="943" y="427"/>
                  </a:cubicBezTo>
                  <a:cubicBezTo>
                    <a:pt x="750" y="145"/>
                    <a:pt x="651" y="1"/>
                    <a:pt x="53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167025" y="4430376"/>
              <a:ext cx="37670" cy="17096"/>
            </a:xfrm>
            <a:custGeom>
              <a:avLst/>
              <a:gdLst/>
              <a:ahLst/>
              <a:cxnLst/>
              <a:rect l="l" t="t" r="r" b="b"/>
              <a:pathLst>
                <a:path w="1126" h="511" extrusionOk="0">
                  <a:moveTo>
                    <a:pt x="810" y="1"/>
                  </a:moveTo>
                  <a:cubicBezTo>
                    <a:pt x="713" y="1"/>
                    <a:pt x="639" y="95"/>
                    <a:pt x="578" y="176"/>
                  </a:cubicBezTo>
                  <a:cubicBezTo>
                    <a:pt x="526" y="249"/>
                    <a:pt x="471" y="272"/>
                    <a:pt x="414" y="272"/>
                  </a:cubicBezTo>
                  <a:cubicBezTo>
                    <a:pt x="316" y="272"/>
                    <a:pt x="215" y="204"/>
                    <a:pt x="124" y="204"/>
                  </a:cubicBezTo>
                  <a:cubicBezTo>
                    <a:pt x="113" y="204"/>
                    <a:pt x="102" y="205"/>
                    <a:pt x="92" y="207"/>
                  </a:cubicBezTo>
                  <a:cubicBezTo>
                    <a:pt x="31" y="237"/>
                    <a:pt x="0" y="268"/>
                    <a:pt x="0" y="328"/>
                  </a:cubicBezTo>
                  <a:cubicBezTo>
                    <a:pt x="0" y="359"/>
                    <a:pt x="0" y="420"/>
                    <a:pt x="31" y="511"/>
                  </a:cubicBezTo>
                  <a:cubicBezTo>
                    <a:pt x="274" y="511"/>
                    <a:pt x="517" y="511"/>
                    <a:pt x="730" y="450"/>
                  </a:cubicBezTo>
                  <a:cubicBezTo>
                    <a:pt x="882" y="420"/>
                    <a:pt x="1125" y="268"/>
                    <a:pt x="973" y="85"/>
                  </a:cubicBezTo>
                  <a:cubicBezTo>
                    <a:pt x="912" y="24"/>
                    <a:pt x="858" y="1"/>
                    <a:pt x="81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769000" y="4400166"/>
              <a:ext cx="9200" cy="24957"/>
            </a:xfrm>
            <a:custGeom>
              <a:avLst/>
              <a:gdLst/>
              <a:ahLst/>
              <a:cxnLst/>
              <a:rect l="l" t="t" r="r" b="b"/>
              <a:pathLst>
                <a:path w="275" h="746" extrusionOk="0">
                  <a:moveTo>
                    <a:pt x="172" y="0"/>
                  </a:moveTo>
                  <a:cubicBezTo>
                    <a:pt x="122" y="0"/>
                    <a:pt x="62" y="16"/>
                    <a:pt x="1" y="46"/>
                  </a:cubicBezTo>
                  <a:lnTo>
                    <a:pt x="1" y="715"/>
                  </a:lnTo>
                  <a:cubicBezTo>
                    <a:pt x="1" y="715"/>
                    <a:pt x="92" y="745"/>
                    <a:pt x="153" y="745"/>
                  </a:cubicBezTo>
                  <a:cubicBezTo>
                    <a:pt x="183" y="745"/>
                    <a:pt x="274" y="715"/>
                    <a:pt x="274" y="684"/>
                  </a:cubicBezTo>
                  <a:cubicBezTo>
                    <a:pt x="274" y="472"/>
                    <a:pt x="274" y="259"/>
                    <a:pt x="274" y="46"/>
                  </a:cubicBezTo>
                  <a:cubicBezTo>
                    <a:pt x="259" y="16"/>
                    <a:pt x="221" y="0"/>
                    <a:pt x="17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832062" y="3240285"/>
              <a:ext cx="18333" cy="25593"/>
            </a:xfrm>
            <a:custGeom>
              <a:avLst/>
              <a:gdLst/>
              <a:ahLst/>
              <a:cxnLst/>
              <a:rect l="l" t="t" r="r" b="b"/>
              <a:pathLst>
                <a:path w="548" h="765" extrusionOk="0">
                  <a:moveTo>
                    <a:pt x="476" y="1"/>
                  </a:moveTo>
                  <a:cubicBezTo>
                    <a:pt x="187" y="1"/>
                    <a:pt x="28" y="172"/>
                    <a:pt x="0" y="369"/>
                  </a:cubicBezTo>
                  <a:cubicBezTo>
                    <a:pt x="0" y="582"/>
                    <a:pt x="213" y="703"/>
                    <a:pt x="487" y="764"/>
                  </a:cubicBezTo>
                  <a:cubicBezTo>
                    <a:pt x="487" y="521"/>
                    <a:pt x="517" y="278"/>
                    <a:pt x="547" y="4"/>
                  </a:cubicBezTo>
                  <a:cubicBezTo>
                    <a:pt x="523" y="2"/>
                    <a:pt x="499" y="1"/>
                    <a:pt x="47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8658850" y="4129951"/>
              <a:ext cx="34526" cy="18266"/>
            </a:xfrm>
            <a:custGeom>
              <a:avLst/>
              <a:gdLst/>
              <a:ahLst/>
              <a:cxnLst/>
              <a:rect l="l" t="t" r="r" b="b"/>
              <a:pathLst>
                <a:path w="1032" h="546" extrusionOk="0">
                  <a:moveTo>
                    <a:pt x="900" y="1"/>
                  </a:moveTo>
                  <a:cubicBezTo>
                    <a:pt x="873" y="1"/>
                    <a:pt x="845" y="12"/>
                    <a:pt x="819" y="38"/>
                  </a:cubicBezTo>
                  <a:cubicBezTo>
                    <a:pt x="666" y="191"/>
                    <a:pt x="449" y="258"/>
                    <a:pt x="240" y="258"/>
                  </a:cubicBezTo>
                  <a:cubicBezTo>
                    <a:pt x="199" y="258"/>
                    <a:pt x="159" y="256"/>
                    <a:pt x="120" y="251"/>
                  </a:cubicBezTo>
                  <a:cubicBezTo>
                    <a:pt x="112" y="248"/>
                    <a:pt x="104" y="247"/>
                    <a:pt x="97" y="247"/>
                  </a:cubicBezTo>
                  <a:cubicBezTo>
                    <a:pt x="24" y="247"/>
                    <a:pt x="1" y="383"/>
                    <a:pt x="28" y="494"/>
                  </a:cubicBezTo>
                  <a:cubicBezTo>
                    <a:pt x="82" y="532"/>
                    <a:pt x="135" y="545"/>
                    <a:pt x="188" y="545"/>
                  </a:cubicBezTo>
                  <a:cubicBezTo>
                    <a:pt x="314" y="545"/>
                    <a:pt x="441" y="473"/>
                    <a:pt x="578" y="473"/>
                  </a:cubicBezTo>
                  <a:cubicBezTo>
                    <a:pt x="617" y="473"/>
                    <a:pt x="657" y="479"/>
                    <a:pt x="697" y="494"/>
                  </a:cubicBezTo>
                  <a:cubicBezTo>
                    <a:pt x="708" y="501"/>
                    <a:pt x="721" y="504"/>
                    <a:pt x="734" y="504"/>
                  </a:cubicBezTo>
                  <a:cubicBezTo>
                    <a:pt x="836" y="504"/>
                    <a:pt x="1005" y="320"/>
                    <a:pt x="1031" y="159"/>
                  </a:cubicBezTo>
                  <a:cubicBezTo>
                    <a:pt x="1031" y="72"/>
                    <a:pt x="969" y="1"/>
                    <a:pt x="90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617486" y="4525756"/>
              <a:ext cx="11241" cy="26195"/>
            </a:xfrm>
            <a:custGeom>
              <a:avLst/>
              <a:gdLst/>
              <a:ahLst/>
              <a:cxnLst/>
              <a:rect l="l" t="t" r="r" b="b"/>
              <a:pathLst>
                <a:path w="336" h="783" extrusionOk="0">
                  <a:moveTo>
                    <a:pt x="214" y="0"/>
                  </a:moveTo>
                  <a:cubicBezTo>
                    <a:pt x="183" y="0"/>
                    <a:pt x="122" y="31"/>
                    <a:pt x="92" y="31"/>
                  </a:cubicBezTo>
                  <a:cubicBezTo>
                    <a:pt x="1" y="274"/>
                    <a:pt x="1" y="517"/>
                    <a:pt x="92" y="760"/>
                  </a:cubicBezTo>
                  <a:cubicBezTo>
                    <a:pt x="107" y="775"/>
                    <a:pt x="130" y="783"/>
                    <a:pt x="153" y="783"/>
                  </a:cubicBezTo>
                  <a:cubicBezTo>
                    <a:pt x="176" y="783"/>
                    <a:pt x="198" y="775"/>
                    <a:pt x="214" y="760"/>
                  </a:cubicBezTo>
                  <a:cubicBezTo>
                    <a:pt x="335" y="517"/>
                    <a:pt x="335" y="243"/>
                    <a:pt x="21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8296908" y="3352057"/>
              <a:ext cx="27333" cy="9401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122" y="1"/>
                  </a:moveTo>
                  <a:cubicBezTo>
                    <a:pt x="65" y="1"/>
                    <a:pt x="0" y="80"/>
                    <a:pt x="27" y="159"/>
                  </a:cubicBezTo>
                  <a:cubicBezTo>
                    <a:pt x="27" y="220"/>
                    <a:pt x="87" y="280"/>
                    <a:pt x="118" y="280"/>
                  </a:cubicBezTo>
                  <a:lnTo>
                    <a:pt x="756" y="280"/>
                  </a:lnTo>
                  <a:cubicBezTo>
                    <a:pt x="756" y="220"/>
                    <a:pt x="817" y="189"/>
                    <a:pt x="817" y="159"/>
                  </a:cubicBezTo>
                  <a:cubicBezTo>
                    <a:pt x="786" y="98"/>
                    <a:pt x="756" y="37"/>
                    <a:pt x="726" y="37"/>
                  </a:cubicBezTo>
                  <a:cubicBezTo>
                    <a:pt x="650" y="50"/>
                    <a:pt x="569" y="57"/>
                    <a:pt x="488" y="57"/>
                  </a:cubicBezTo>
                  <a:cubicBezTo>
                    <a:pt x="372" y="57"/>
                    <a:pt x="255" y="42"/>
                    <a:pt x="148" y="7"/>
                  </a:cubicBezTo>
                  <a:cubicBezTo>
                    <a:pt x="140" y="3"/>
                    <a:pt x="131" y="1"/>
                    <a:pt x="12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8522490" y="4212417"/>
              <a:ext cx="22415" cy="17664"/>
            </a:xfrm>
            <a:custGeom>
              <a:avLst/>
              <a:gdLst/>
              <a:ahLst/>
              <a:cxnLst/>
              <a:rect l="l" t="t" r="r" b="b"/>
              <a:pathLst>
                <a:path w="670" h="528" extrusionOk="0">
                  <a:moveTo>
                    <a:pt x="418" y="1"/>
                  </a:moveTo>
                  <a:cubicBezTo>
                    <a:pt x="284" y="1"/>
                    <a:pt x="175" y="137"/>
                    <a:pt x="92" y="248"/>
                  </a:cubicBezTo>
                  <a:cubicBezTo>
                    <a:pt x="1" y="339"/>
                    <a:pt x="1" y="460"/>
                    <a:pt x="92" y="491"/>
                  </a:cubicBezTo>
                  <a:cubicBezTo>
                    <a:pt x="143" y="516"/>
                    <a:pt x="188" y="527"/>
                    <a:pt x="227" y="527"/>
                  </a:cubicBezTo>
                  <a:cubicBezTo>
                    <a:pt x="375" y="527"/>
                    <a:pt x="452" y="374"/>
                    <a:pt x="548" y="278"/>
                  </a:cubicBezTo>
                  <a:cubicBezTo>
                    <a:pt x="670" y="156"/>
                    <a:pt x="609" y="96"/>
                    <a:pt x="457" y="4"/>
                  </a:cubicBezTo>
                  <a:cubicBezTo>
                    <a:pt x="444" y="2"/>
                    <a:pt x="430" y="1"/>
                    <a:pt x="41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8431996" y="3026809"/>
              <a:ext cx="25459" cy="18902"/>
            </a:xfrm>
            <a:custGeom>
              <a:avLst/>
              <a:gdLst/>
              <a:ahLst/>
              <a:cxnLst/>
              <a:rect l="l" t="t" r="r" b="b"/>
              <a:pathLst>
                <a:path w="761" h="565" extrusionOk="0">
                  <a:moveTo>
                    <a:pt x="308" y="0"/>
                  </a:moveTo>
                  <a:cubicBezTo>
                    <a:pt x="260" y="0"/>
                    <a:pt x="209" y="26"/>
                    <a:pt x="153" y="93"/>
                  </a:cubicBezTo>
                  <a:cubicBezTo>
                    <a:pt x="1" y="245"/>
                    <a:pt x="183" y="306"/>
                    <a:pt x="274" y="397"/>
                  </a:cubicBezTo>
                  <a:cubicBezTo>
                    <a:pt x="341" y="464"/>
                    <a:pt x="408" y="564"/>
                    <a:pt x="524" y="564"/>
                  </a:cubicBezTo>
                  <a:cubicBezTo>
                    <a:pt x="565" y="564"/>
                    <a:pt x="613" y="551"/>
                    <a:pt x="669" y="519"/>
                  </a:cubicBezTo>
                  <a:cubicBezTo>
                    <a:pt x="761" y="367"/>
                    <a:pt x="639" y="245"/>
                    <a:pt x="517" y="154"/>
                  </a:cubicBezTo>
                  <a:cubicBezTo>
                    <a:pt x="460" y="77"/>
                    <a:pt x="390" y="0"/>
                    <a:pt x="30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8482847" y="4257046"/>
              <a:ext cx="26463" cy="10438"/>
            </a:xfrm>
            <a:custGeom>
              <a:avLst/>
              <a:gdLst/>
              <a:ahLst/>
              <a:cxnLst/>
              <a:rect l="l" t="t" r="r" b="b"/>
              <a:pathLst>
                <a:path w="791" h="312" extrusionOk="0">
                  <a:moveTo>
                    <a:pt x="217" y="0"/>
                  </a:moveTo>
                  <a:cubicBezTo>
                    <a:pt x="168" y="0"/>
                    <a:pt x="122" y="23"/>
                    <a:pt x="92" y="69"/>
                  </a:cubicBezTo>
                  <a:cubicBezTo>
                    <a:pt x="1" y="129"/>
                    <a:pt x="1" y="190"/>
                    <a:pt x="92" y="312"/>
                  </a:cubicBezTo>
                  <a:cubicBezTo>
                    <a:pt x="274" y="312"/>
                    <a:pt x="517" y="312"/>
                    <a:pt x="730" y="281"/>
                  </a:cubicBezTo>
                  <a:cubicBezTo>
                    <a:pt x="760" y="281"/>
                    <a:pt x="791" y="190"/>
                    <a:pt x="791" y="160"/>
                  </a:cubicBezTo>
                  <a:cubicBezTo>
                    <a:pt x="770" y="43"/>
                    <a:pt x="730" y="8"/>
                    <a:pt x="680" y="8"/>
                  </a:cubicBezTo>
                  <a:cubicBezTo>
                    <a:pt x="606" y="8"/>
                    <a:pt x="512" y="85"/>
                    <a:pt x="426" y="85"/>
                  </a:cubicBezTo>
                  <a:cubicBezTo>
                    <a:pt x="405" y="85"/>
                    <a:pt x="385" y="80"/>
                    <a:pt x="365" y="69"/>
                  </a:cubicBezTo>
                  <a:cubicBezTo>
                    <a:pt x="320" y="23"/>
                    <a:pt x="267" y="0"/>
                    <a:pt x="21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7147688" y="3314956"/>
              <a:ext cx="22415" cy="18936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232" y="1"/>
                  </a:moveTo>
                  <a:cubicBezTo>
                    <a:pt x="196" y="1"/>
                    <a:pt x="159" y="15"/>
                    <a:pt x="123" y="52"/>
                  </a:cubicBezTo>
                  <a:cubicBezTo>
                    <a:pt x="1" y="143"/>
                    <a:pt x="123" y="295"/>
                    <a:pt x="244" y="417"/>
                  </a:cubicBezTo>
                  <a:cubicBezTo>
                    <a:pt x="305" y="498"/>
                    <a:pt x="366" y="565"/>
                    <a:pt x="436" y="565"/>
                  </a:cubicBezTo>
                  <a:cubicBezTo>
                    <a:pt x="470" y="565"/>
                    <a:pt x="508" y="548"/>
                    <a:pt x="548" y="508"/>
                  </a:cubicBezTo>
                  <a:cubicBezTo>
                    <a:pt x="670" y="417"/>
                    <a:pt x="548" y="234"/>
                    <a:pt x="457" y="143"/>
                  </a:cubicBezTo>
                  <a:cubicBezTo>
                    <a:pt x="393" y="79"/>
                    <a:pt x="315" y="1"/>
                    <a:pt x="23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8165600" y="4161566"/>
              <a:ext cx="26463" cy="18802"/>
            </a:xfrm>
            <a:custGeom>
              <a:avLst/>
              <a:gdLst/>
              <a:ahLst/>
              <a:cxnLst/>
              <a:rect l="l" t="t" r="r" b="b"/>
              <a:pathLst>
                <a:path w="791" h="562" extrusionOk="0">
                  <a:moveTo>
                    <a:pt x="260" y="1"/>
                  </a:moveTo>
                  <a:cubicBezTo>
                    <a:pt x="215" y="1"/>
                    <a:pt x="168" y="19"/>
                    <a:pt x="122" y="65"/>
                  </a:cubicBezTo>
                  <a:cubicBezTo>
                    <a:pt x="0" y="157"/>
                    <a:pt x="122" y="278"/>
                    <a:pt x="213" y="400"/>
                  </a:cubicBezTo>
                  <a:cubicBezTo>
                    <a:pt x="294" y="481"/>
                    <a:pt x="361" y="562"/>
                    <a:pt x="452" y="562"/>
                  </a:cubicBezTo>
                  <a:cubicBezTo>
                    <a:pt x="497" y="562"/>
                    <a:pt x="547" y="542"/>
                    <a:pt x="608" y="491"/>
                  </a:cubicBezTo>
                  <a:cubicBezTo>
                    <a:pt x="790" y="339"/>
                    <a:pt x="608" y="248"/>
                    <a:pt x="517" y="157"/>
                  </a:cubicBezTo>
                  <a:cubicBezTo>
                    <a:pt x="454" y="93"/>
                    <a:pt x="361" y="1"/>
                    <a:pt x="26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8516402" y="3598319"/>
              <a:ext cx="26463" cy="8130"/>
            </a:xfrm>
            <a:custGeom>
              <a:avLst/>
              <a:gdLst/>
              <a:ahLst/>
              <a:cxnLst/>
              <a:rect l="l" t="t" r="r" b="b"/>
              <a:pathLst>
                <a:path w="791" h="243" extrusionOk="0">
                  <a:moveTo>
                    <a:pt x="493" y="0"/>
                  </a:moveTo>
                  <a:cubicBezTo>
                    <a:pt x="327" y="0"/>
                    <a:pt x="158" y="34"/>
                    <a:pt x="1" y="93"/>
                  </a:cubicBezTo>
                  <a:cubicBezTo>
                    <a:pt x="13" y="91"/>
                    <a:pt x="25" y="91"/>
                    <a:pt x="37" y="91"/>
                  </a:cubicBezTo>
                  <a:cubicBezTo>
                    <a:pt x="221" y="91"/>
                    <a:pt x="379" y="243"/>
                    <a:pt x="550" y="243"/>
                  </a:cubicBezTo>
                  <a:cubicBezTo>
                    <a:pt x="617" y="243"/>
                    <a:pt x="687" y="219"/>
                    <a:pt x="760" y="153"/>
                  </a:cubicBezTo>
                  <a:cubicBezTo>
                    <a:pt x="791" y="153"/>
                    <a:pt x="760" y="32"/>
                    <a:pt x="760" y="32"/>
                  </a:cubicBezTo>
                  <a:cubicBezTo>
                    <a:pt x="674" y="10"/>
                    <a:pt x="584" y="0"/>
                    <a:pt x="49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130005" y="3114093"/>
              <a:ext cx="26463" cy="19404"/>
            </a:xfrm>
            <a:custGeom>
              <a:avLst/>
              <a:gdLst/>
              <a:ahLst/>
              <a:cxnLst/>
              <a:rect l="l" t="t" r="r" b="b"/>
              <a:pathLst>
                <a:path w="791" h="580" extrusionOk="0">
                  <a:moveTo>
                    <a:pt x="310" y="1"/>
                  </a:moveTo>
                  <a:cubicBezTo>
                    <a:pt x="279" y="1"/>
                    <a:pt x="247" y="12"/>
                    <a:pt x="213" y="38"/>
                  </a:cubicBezTo>
                  <a:cubicBezTo>
                    <a:pt x="0" y="190"/>
                    <a:pt x="213" y="281"/>
                    <a:pt x="304" y="402"/>
                  </a:cubicBezTo>
                  <a:cubicBezTo>
                    <a:pt x="353" y="451"/>
                    <a:pt x="422" y="579"/>
                    <a:pt x="526" y="579"/>
                  </a:cubicBezTo>
                  <a:cubicBezTo>
                    <a:pt x="552" y="579"/>
                    <a:pt x="579" y="572"/>
                    <a:pt x="608" y="554"/>
                  </a:cubicBezTo>
                  <a:cubicBezTo>
                    <a:pt x="791" y="402"/>
                    <a:pt x="639" y="281"/>
                    <a:pt x="517" y="159"/>
                  </a:cubicBezTo>
                  <a:cubicBezTo>
                    <a:pt x="452" y="72"/>
                    <a:pt x="386" y="1"/>
                    <a:pt x="31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559543" y="3313116"/>
              <a:ext cx="23418" cy="17363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476" y="1"/>
                  </a:moveTo>
                  <a:cubicBezTo>
                    <a:pt x="378" y="1"/>
                    <a:pt x="272" y="101"/>
                    <a:pt x="183" y="168"/>
                  </a:cubicBezTo>
                  <a:cubicBezTo>
                    <a:pt x="91" y="259"/>
                    <a:pt x="0" y="350"/>
                    <a:pt x="152" y="502"/>
                  </a:cubicBezTo>
                  <a:cubicBezTo>
                    <a:pt x="181" y="513"/>
                    <a:pt x="207" y="518"/>
                    <a:pt x="232" y="518"/>
                  </a:cubicBezTo>
                  <a:cubicBezTo>
                    <a:pt x="339" y="518"/>
                    <a:pt x="418" y="424"/>
                    <a:pt x="517" y="350"/>
                  </a:cubicBezTo>
                  <a:cubicBezTo>
                    <a:pt x="639" y="259"/>
                    <a:pt x="699" y="137"/>
                    <a:pt x="578" y="46"/>
                  </a:cubicBezTo>
                  <a:cubicBezTo>
                    <a:pt x="546" y="14"/>
                    <a:pt x="511" y="1"/>
                    <a:pt x="47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7879834" y="4111986"/>
              <a:ext cx="25459" cy="19304"/>
            </a:xfrm>
            <a:custGeom>
              <a:avLst/>
              <a:gdLst/>
              <a:ahLst/>
              <a:cxnLst/>
              <a:rect l="l" t="t" r="r" b="b"/>
              <a:pathLst>
                <a:path w="761" h="577" extrusionOk="0">
                  <a:moveTo>
                    <a:pt x="304" y="1"/>
                  </a:moveTo>
                  <a:cubicBezTo>
                    <a:pt x="264" y="1"/>
                    <a:pt x="224" y="18"/>
                    <a:pt x="183" y="58"/>
                  </a:cubicBezTo>
                  <a:cubicBezTo>
                    <a:pt x="1" y="180"/>
                    <a:pt x="153" y="301"/>
                    <a:pt x="244" y="423"/>
                  </a:cubicBezTo>
                  <a:cubicBezTo>
                    <a:pt x="312" y="491"/>
                    <a:pt x="381" y="577"/>
                    <a:pt x="475" y="577"/>
                  </a:cubicBezTo>
                  <a:cubicBezTo>
                    <a:pt x="506" y="577"/>
                    <a:pt x="540" y="567"/>
                    <a:pt x="578" y="544"/>
                  </a:cubicBezTo>
                  <a:cubicBezTo>
                    <a:pt x="761" y="392"/>
                    <a:pt x="609" y="271"/>
                    <a:pt x="518" y="149"/>
                  </a:cubicBezTo>
                  <a:cubicBezTo>
                    <a:pt x="457" y="68"/>
                    <a:pt x="383" y="1"/>
                    <a:pt x="30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7968321" y="4136207"/>
              <a:ext cx="29507" cy="8230"/>
            </a:xfrm>
            <a:custGeom>
              <a:avLst/>
              <a:gdLst/>
              <a:ahLst/>
              <a:cxnLst/>
              <a:rect l="l" t="t" r="r" b="b"/>
              <a:pathLst>
                <a:path w="882" h="246" extrusionOk="0">
                  <a:moveTo>
                    <a:pt x="355" y="0"/>
                  </a:moveTo>
                  <a:cubicBezTo>
                    <a:pt x="263" y="0"/>
                    <a:pt x="173" y="10"/>
                    <a:pt x="92" y="33"/>
                  </a:cubicBezTo>
                  <a:cubicBezTo>
                    <a:pt x="0" y="64"/>
                    <a:pt x="31" y="155"/>
                    <a:pt x="31" y="185"/>
                  </a:cubicBezTo>
                  <a:cubicBezTo>
                    <a:pt x="304" y="216"/>
                    <a:pt x="547" y="246"/>
                    <a:pt x="791" y="246"/>
                  </a:cubicBezTo>
                  <a:cubicBezTo>
                    <a:pt x="851" y="246"/>
                    <a:pt x="882" y="94"/>
                    <a:pt x="791" y="64"/>
                  </a:cubicBezTo>
                  <a:cubicBezTo>
                    <a:pt x="659" y="26"/>
                    <a:pt x="504" y="0"/>
                    <a:pt x="35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393357" y="4368819"/>
              <a:ext cx="21411" cy="18333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240" y="1"/>
                  </a:moveTo>
                  <a:cubicBezTo>
                    <a:pt x="222" y="1"/>
                    <a:pt x="203" y="4"/>
                    <a:pt x="183" y="10"/>
                  </a:cubicBezTo>
                  <a:cubicBezTo>
                    <a:pt x="1" y="132"/>
                    <a:pt x="31" y="223"/>
                    <a:pt x="122" y="314"/>
                  </a:cubicBezTo>
                  <a:cubicBezTo>
                    <a:pt x="174" y="366"/>
                    <a:pt x="268" y="547"/>
                    <a:pt x="443" y="547"/>
                  </a:cubicBezTo>
                  <a:cubicBezTo>
                    <a:pt x="475" y="547"/>
                    <a:pt x="510" y="541"/>
                    <a:pt x="548" y="527"/>
                  </a:cubicBezTo>
                  <a:cubicBezTo>
                    <a:pt x="639" y="466"/>
                    <a:pt x="639" y="345"/>
                    <a:pt x="548" y="254"/>
                  </a:cubicBezTo>
                  <a:cubicBezTo>
                    <a:pt x="467" y="199"/>
                    <a:pt x="385" y="1"/>
                    <a:pt x="24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20483" y="3020084"/>
              <a:ext cx="25459" cy="19136"/>
            </a:xfrm>
            <a:custGeom>
              <a:avLst/>
              <a:gdLst/>
              <a:ahLst/>
              <a:cxnLst/>
              <a:rect l="l" t="t" r="r" b="b"/>
              <a:pathLst>
                <a:path w="761" h="572" extrusionOk="0">
                  <a:moveTo>
                    <a:pt x="296" y="1"/>
                  </a:moveTo>
                  <a:cubicBezTo>
                    <a:pt x="264" y="1"/>
                    <a:pt x="227" y="16"/>
                    <a:pt x="183" y="51"/>
                  </a:cubicBezTo>
                  <a:cubicBezTo>
                    <a:pt x="0" y="203"/>
                    <a:pt x="183" y="294"/>
                    <a:pt x="243" y="416"/>
                  </a:cubicBezTo>
                  <a:cubicBezTo>
                    <a:pt x="301" y="512"/>
                    <a:pt x="371" y="572"/>
                    <a:pt x="445" y="572"/>
                  </a:cubicBezTo>
                  <a:cubicBezTo>
                    <a:pt x="488" y="572"/>
                    <a:pt x="533" y="552"/>
                    <a:pt x="578" y="507"/>
                  </a:cubicBezTo>
                  <a:cubicBezTo>
                    <a:pt x="760" y="386"/>
                    <a:pt x="608" y="264"/>
                    <a:pt x="517" y="173"/>
                  </a:cubicBezTo>
                  <a:cubicBezTo>
                    <a:pt x="431" y="87"/>
                    <a:pt x="375" y="1"/>
                    <a:pt x="29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559123" y="3825143"/>
              <a:ext cx="21378" cy="17999"/>
            </a:xfrm>
            <a:custGeom>
              <a:avLst/>
              <a:gdLst/>
              <a:ahLst/>
              <a:cxnLst/>
              <a:rect l="l" t="t" r="r" b="b"/>
              <a:pathLst>
                <a:path w="639" h="538" extrusionOk="0">
                  <a:moveTo>
                    <a:pt x="233" y="1"/>
                  </a:moveTo>
                  <a:cubicBezTo>
                    <a:pt x="188" y="1"/>
                    <a:pt x="142" y="27"/>
                    <a:pt x="91" y="91"/>
                  </a:cubicBezTo>
                  <a:cubicBezTo>
                    <a:pt x="0" y="213"/>
                    <a:pt x="152" y="304"/>
                    <a:pt x="213" y="395"/>
                  </a:cubicBezTo>
                  <a:cubicBezTo>
                    <a:pt x="255" y="459"/>
                    <a:pt x="343" y="537"/>
                    <a:pt x="433" y="537"/>
                  </a:cubicBezTo>
                  <a:cubicBezTo>
                    <a:pt x="471" y="537"/>
                    <a:pt x="511" y="523"/>
                    <a:pt x="547" y="486"/>
                  </a:cubicBezTo>
                  <a:cubicBezTo>
                    <a:pt x="639" y="364"/>
                    <a:pt x="517" y="213"/>
                    <a:pt x="426" y="121"/>
                  </a:cubicBezTo>
                  <a:cubicBezTo>
                    <a:pt x="355" y="51"/>
                    <a:pt x="295" y="1"/>
                    <a:pt x="23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7663252" y="4435762"/>
              <a:ext cx="23418" cy="17932"/>
            </a:xfrm>
            <a:custGeom>
              <a:avLst/>
              <a:gdLst/>
              <a:ahLst/>
              <a:cxnLst/>
              <a:rect l="l" t="t" r="r" b="b"/>
              <a:pathLst>
                <a:path w="700" h="536" extrusionOk="0">
                  <a:moveTo>
                    <a:pt x="207" y="1"/>
                  </a:moveTo>
                  <a:cubicBezTo>
                    <a:pt x="170" y="1"/>
                    <a:pt x="132" y="14"/>
                    <a:pt x="92" y="46"/>
                  </a:cubicBezTo>
                  <a:cubicBezTo>
                    <a:pt x="1" y="167"/>
                    <a:pt x="92" y="289"/>
                    <a:pt x="183" y="380"/>
                  </a:cubicBezTo>
                  <a:cubicBezTo>
                    <a:pt x="246" y="443"/>
                    <a:pt x="324" y="536"/>
                    <a:pt x="417" y="536"/>
                  </a:cubicBezTo>
                  <a:cubicBezTo>
                    <a:pt x="457" y="536"/>
                    <a:pt x="501" y="518"/>
                    <a:pt x="548" y="471"/>
                  </a:cubicBezTo>
                  <a:cubicBezTo>
                    <a:pt x="700" y="350"/>
                    <a:pt x="578" y="259"/>
                    <a:pt x="487" y="167"/>
                  </a:cubicBezTo>
                  <a:cubicBezTo>
                    <a:pt x="398" y="100"/>
                    <a:pt x="308" y="1"/>
                    <a:pt x="20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404985" y="3075185"/>
              <a:ext cx="23418" cy="17898"/>
            </a:xfrm>
            <a:custGeom>
              <a:avLst/>
              <a:gdLst/>
              <a:ahLst/>
              <a:cxnLst/>
              <a:rect l="l" t="t" r="r" b="b"/>
              <a:pathLst>
                <a:path w="700" h="535" extrusionOk="0">
                  <a:moveTo>
                    <a:pt x="211" y="0"/>
                  </a:moveTo>
                  <a:cubicBezTo>
                    <a:pt x="172" y="0"/>
                    <a:pt x="132" y="13"/>
                    <a:pt x="91" y="46"/>
                  </a:cubicBezTo>
                  <a:cubicBezTo>
                    <a:pt x="0" y="137"/>
                    <a:pt x="30" y="289"/>
                    <a:pt x="152" y="350"/>
                  </a:cubicBezTo>
                  <a:cubicBezTo>
                    <a:pt x="237" y="435"/>
                    <a:pt x="322" y="535"/>
                    <a:pt x="418" y="535"/>
                  </a:cubicBezTo>
                  <a:cubicBezTo>
                    <a:pt x="459" y="535"/>
                    <a:pt x="502" y="517"/>
                    <a:pt x="547" y="471"/>
                  </a:cubicBezTo>
                  <a:cubicBezTo>
                    <a:pt x="699" y="350"/>
                    <a:pt x="578" y="258"/>
                    <a:pt x="486" y="167"/>
                  </a:cubicBezTo>
                  <a:cubicBezTo>
                    <a:pt x="419" y="100"/>
                    <a:pt x="320" y="0"/>
                    <a:pt x="21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392774" y="4016037"/>
              <a:ext cx="19337" cy="17397"/>
            </a:xfrm>
            <a:custGeom>
              <a:avLst/>
              <a:gdLst/>
              <a:ahLst/>
              <a:cxnLst/>
              <a:rect l="l" t="t" r="r" b="b"/>
              <a:pathLst>
                <a:path w="578" h="520" extrusionOk="0">
                  <a:moveTo>
                    <a:pt x="175" y="1"/>
                  </a:moveTo>
                  <a:cubicBezTo>
                    <a:pt x="114" y="1"/>
                    <a:pt x="49" y="37"/>
                    <a:pt x="31" y="130"/>
                  </a:cubicBezTo>
                  <a:cubicBezTo>
                    <a:pt x="0" y="342"/>
                    <a:pt x="183" y="403"/>
                    <a:pt x="335" y="494"/>
                  </a:cubicBezTo>
                  <a:cubicBezTo>
                    <a:pt x="361" y="512"/>
                    <a:pt x="386" y="520"/>
                    <a:pt x="408" y="520"/>
                  </a:cubicBezTo>
                  <a:cubicBezTo>
                    <a:pt x="461" y="520"/>
                    <a:pt x="504" y="477"/>
                    <a:pt x="547" y="434"/>
                  </a:cubicBezTo>
                  <a:cubicBezTo>
                    <a:pt x="578" y="251"/>
                    <a:pt x="426" y="160"/>
                    <a:pt x="274" y="38"/>
                  </a:cubicBezTo>
                  <a:cubicBezTo>
                    <a:pt x="250" y="15"/>
                    <a:pt x="213" y="1"/>
                    <a:pt x="17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7731398" y="4634250"/>
              <a:ext cx="24422" cy="17865"/>
            </a:xfrm>
            <a:custGeom>
              <a:avLst/>
              <a:gdLst/>
              <a:ahLst/>
              <a:cxnLst/>
              <a:rect l="l" t="t" r="r" b="b"/>
              <a:pathLst>
                <a:path w="730" h="534" extrusionOk="0">
                  <a:moveTo>
                    <a:pt x="477" y="0"/>
                  </a:moveTo>
                  <a:cubicBezTo>
                    <a:pt x="425" y="0"/>
                    <a:pt x="370" y="35"/>
                    <a:pt x="334" y="70"/>
                  </a:cubicBezTo>
                  <a:cubicBezTo>
                    <a:pt x="213" y="192"/>
                    <a:pt x="0" y="253"/>
                    <a:pt x="91" y="466"/>
                  </a:cubicBezTo>
                  <a:cubicBezTo>
                    <a:pt x="137" y="511"/>
                    <a:pt x="190" y="534"/>
                    <a:pt x="239" y="534"/>
                  </a:cubicBezTo>
                  <a:cubicBezTo>
                    <a:pt x="289" y="534"/>
                    <a:pt x="334" y="511"/>
                    <a:pt x="365" y="466"/>
                  </a:cubicBezTo>
                  <a:cubicBezTo>
                    <a:pt x="486" y="344"/>
                    <a:pt x="730" y="283"/>
                    <a:pt x="578" y="70"/>
                  </a:cubicBezTo>
                  <a:cubicBezTo>
                    <a:pt x="552" y="19"/>
                    <a:pt x="515" y="0"/>
                    <a:pt x="47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59462" y="3983050"/>
              <a:ext cx="25459" cy="19605"/>
            </a:xfrm>
            <a:custGeom>
              <a:avLst/>
              <a:gdLst/>
              <a:ahLst/>
              <a:cxnLst/>
              <a:rect l="l" t="t" r="r" b="b"/>
              <a:pathLst>
                <a:path w="761" h="586" extrusionOk="0">
                  <a:moveTo>
                    <a:pt x="486" y="1"/>
                  </a:moveTo>
                  <a:cubicBezTo>
                    <a:pt x="401" y="1"/>
                    <a:pt x="338" y="79"/>
                    <a:pt x="274" y="143"/>
                  </a:cubicBezTo>
                  <a:cubicBezTo>
                    <a:pt x="183" y="234"/>
                    <a:pt x="0" y="356"/>
                    <a:pt x="152" y="508"/>
                  </a:cubicBezTo>
                  <a:cubicBezTo>
                    <a:pt x="200" y="564"/>
                    <a:pt x="241" y="586"/>
                    <a:pt x="278" y="586"/>
                  </a:cubicBezTo>
                  <a:cubicBezTo>
                    <a:pt x="361" y="586"/>
                    <a:pt x="424" y="479"/>
                    <a:pt x="487" y="417"/>
                  </a:cubicBezTo>
                  <a:cubicBezTo>
                    <a:pt x="578" y="325"/>
                    <a:pt x="760" y="204"/>
                    <a:pt x="608" y="52"/>
                  </a:cubicBezTo>
                  <a:cubicBezTo>
                    <a:pt x="563" y="15"/>
                    <a:pt x="522" y="1"/>
                    <a:pt x="48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407608" y="4339412"/>
              <a:ext cx="24422" cy="18768"/>
            </a:xfrm>
            <a:custGeom>
              <a:avLst/>
              <a:gdLst/>
              <a:ahLst/>
              <a:cxnLst/>
              <a:rect l="l" t="t" r="r" b="b"/>
              <a:pathLst>
                <a:path w="730" h="561" extrusionOk="0">
                  <a:moveTo>
                    <a:pt x="259" y="0"/>
                  </a:moveTo>
                  <a:cubicBezTo>
                    <a:pt x="205" y="0"/>
                    <a:pt x="152" y="23"/>
                    <a:pt x="122" y="69"/>
                  </a:cubicBezTo>
                  <a:cubicBezTo>
                    <a:pt x="0" y="251"/>
                    <a:pt x="183" y="312"/>
                    <a:pt x="274" y="433"/>
                  </a:cubicBezTo>
                  <a:cubicBezTo>
                    <a:pt x="330" y="509"/>
                    <a:pt x="387" y="560"/>
                    <a:pt x="457" y="560"/>
                  </a:cubicBezTo>
                  <a:cubicBezTo>
                    <a:pt x="501" y="560"/>
                    <a:pt x="550" y="541"/>
                    <a:pt x="608" y="494"/>
                  </a:cubicBezTo>
                  <a:cubicBezTo>
                    <a:pt x="730" y="251"/>
                    <a:pt x="517" y="190"/>
                    <a:pt x="395" y="69"/>
                  </a:cubicBezTo>
                  <a:cubicBezTo>
                    <a:pt x="365" y="23"/>
                    <a:pt x="312" y="0"/>
                    <a:pt x="25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7347009" y="3095626"/>
              <a:ext cx="23418" cy="19237"/>
            </a:xfrm>
            <a:custGeom>
              <a:avLst/>
              <a:gdLst/>
              <a:ahLst/>
              <a:cxnLst/>
              <a:rect l="l" t="t" r="r" b="b"/>
              <a:pathLst>
                <a:path w="700" h="575" extrusionOk="0">
                  <a:moveTo>
                    <a:pt x="241" y="0"/>
                  </a:moveTo>
                  <a:cubicBezTo>
                    <a:pt x="202" y="0"/>
                    <a:pt x="165" y="31"/>
                    <a:pt x="122" y="103"/>
                  </a:cubicBezTo>
                  <a:cubicBezTo>
                    <a:pt x="1" y="316"/>
                    <a:pt x="213" y="407"/>
                    <a:pt x="335" y="529"/>
                  </a:cubicBezTo>
                  <a:cubicBezTo>
                    <a:pt x="380" y="559"/>
                    <a:pt x="434" y="574"/>
                    <a:pt x="483" y="574"/>
                  </a:cubicBezTo>
                  <a:cubicBezTo>
                    <a:pt x="532" y="574"/>
                    <a:pt x="578" y="559"/>
                    <a:pt x="608" y="529"/>
                  </a:cubicBezTo>
                  <a:cubicBezTo>
                    <a:pt x="700" y="316"/>
                    <a:pt x="517" y="225"/>
                    <a:pt x="396" y="103"/>
                  </a:cubicBezTo>
                  <a:cubicBezTo>
                    <a:pt x="332" y="39"/>
                    <a:pt x="284" y="0"/>
                    <a:pt x="24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696806" y="4337907"/>
              <a:ext cx="21378" cy="17798"/>
            </a:xfrm>
            <a:custGeom>
              <a:avLst/>
              <a:gdLst/>
              <a:ahLst/>
              <a:cxnLst/>
              <a:rect l="l" t="t" r="r" b="b"/>
              <a:pathLst>
                <a:path w="639" h="532" extrusionOk="0">
                  <a:moveTo>
                    <a:pt x="409" y="0"/>
                  </a:moveTo>
                  <a:cubicBezTo>
                    <a:pt x="252" y="0"/>
                    <a:pt x="193" y="165"/>
                    <a:pt x="92" y="266"/>
                  </a:cubicBezTo>
                  <a:cubicBezTo>
                    <a:pt x="1" y="326"/>
                    <a:pt x="1" y="448"/>
                    <a:pt x="92" y="509"/>
                  </a:cubicBezTo>
                  <a:cubicBezTo>
                    <a:pt x="128" y="524"/>
                    <a:pt x="161" y="531"/>
                    <a:pt x="191" y="531"/>
                  </a:cubicBezTo>
                  <a:cubicBezTo>
                    <a:pt x="337" y="531"/>
                    <a:pt x="417" y="372"/>
                    <a:pt x="517" y="296"/>
                  </a:cubicBezTo>
                  <a:cubicBezTo>
                    <a:pt x="639" y="174"/>
                    <a:pt x="639" y="83"/>
                    <a:pt x="517" y="22"/>
                  </a:cubicBezTo>
                  <a:cubicBezTo>
                    <a:pt x="476" y="7"/>
                    <a:pt x="441" y="0"/>
                    <a:pt x="40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759867" y="4285516"/>
              <a:ext cx="23418" cy="17832"/>
            </a:xfrm>
            <a:custGeom>
              <a:avLst/>
              <a:gdLst/>
              <a:ahLst/>
              <a:cxnLst/>
              <a:rect l="l" t="t" r="r" b="b"/>
              <a:pathLst>
                <a:path w="700" h="533" extrusionOk="0">
                  <a:moveTo>
                    <a:pt x="217" y="0"/>
                  </a:moveTo>
                  <a:cubicBezTo>
                    <a:pt x="167" y="0"/>
                    <a:pt x="122" y="23"/>
                    <a:pt x="91" y="69"/>
                  </a:cubicBezTo>
                  <a:cubicBezTo>
                    <a:pt x="0" y="281"/>
                    <a:pt x="213" y="342"/>
                    <a:pt x="335" y="464"/>
                  </a:cubicBezTo>
                  <a:cubicBezTo>
                    <a:pt x="365" y="509"/>
                    <a:pt x="411" y="532"/>
                    <a:pt x="456" y="532"/>
                  </a:cubicBezTo>
                  <a:cubicBezTo>
                    <a:pt x="502" y="532"/>
                    <a:pt x="547" y="509"/>
                    <a:pt x="578" y="464"/>
                  </a:cubicBezTo>
                  <a:cubicBezTo>
                    <a:pt x="699" y="251"/>
                    <a:pt x="456" y="190"/>
                    <a:pt x="365" y="69"/>
                  </a:cubicBezTo>
                  <a:cubicBezTo>
                    <a:pt x="319" y="23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2758" y="4375677"/>
              <a:ext cx="25426" cy="18032"/>
            </a:xfrm>
            <a:custGeom>
              <a:avLst/>
              <a:gdLst/>
              <a:ahLst/>
              <a:cxnLst/>
              <a:rect l="l" t="t" r="r" b="b"/>
              <a:pathLst>
                <a:path w="760" h="539" extrusionOk="0">
                  <a:moveTo>
                    <a:pt x="315" y="1"/>
                  </a:moveTo>
                  <a:cubicBezTo>
                    <a:pt x="274" y="1"/>
                    <a:pt x="230" y="22"/>
                    <a:pt x="182" y="79"/>
                  </a:cubicBezTo>
                  <a:cubicBezTo>
                    <a:pt x="0" y="231"/>
                    <a:pt x="182" y="292"/>
                    <a:pt x="274" y="383"/>
                  </a:cubicBezTo>
                  <a:cubicBezTo>
                    <a:pt x="316" y="446"/>
                    <a:pt x="402" y="539"/>
                    <a:pt x="512" y="539"/>
                  </a:cubicBezTo>
                  <a:cubicBezTo>
                    <a:pt x="560" y="539"/>
                    <a:pt x="613" y="521"/>
                    <a:pt x="669" y="474"/>
                  </a:cubicBezTo>
                  <a:cubicBezTo>
                    <a:pt x="760" y="352"/>
                    <a:pt x="638" y="231"/>
                    <a:pt x="547" y="170"/>
                  </a:cubicBezTo>
                  <a:cubicBezTo>
                    <a:pt x="484" y="107"/>
                    <a:pt x="407" y="1"/>
                    <a:pt x="3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750701" y="3799182"/>
              <a:ext cx="14285" cy="12245"/>
            </a:xfrm>
            <a:custGeom>
              <a:avLst/>
              <a:gdLst/>
              <a:ahLst/>
              <a:cxnLst/>
              <a:rect l="l" t="t" r="r" b="b"/>
              <a:pathLst>
                <a:path w="427" h="366" extrusionOk="0">
                  <a:moveTo>
                    <a:pt x="217" y="1"/>
                  </a:moveTo>
                  <a:cubicBezTo>
                    <a:pt x="175" y="1"/>
                    <a:pt x="137" y="16"/>
                    <a:pt x="122" y="46"/>
                  </a:cubicBezTo>
                  <a:cubicBezTo>
                    <a:pt x="31" y="107"/>
                    <a:pt x="1" y="229"/>
                    <a:pt x="92" y="320"/>
                  </a:cubicBezTo>
                  <a:cubicBezTo>
                    <a:pt x="122" y="350"/>
                    <a:pt x="160" y="365"/>
                    <a:pt x="198" y="365"/>
                  </a:cubicBezTo>
                  <a:cubicBezTo>
                    <a:pt x="236" y="365"/>
                    <a:pt x="274" y="350"/>
                    <a:pt x="305" y="320"/>
                  </a:cubicBezTo>
                  <a:cubicBezTo>
                    <a:pt x="396" y="259"/>
                    <a:pt x="426" y="107"/>
                    <a:pt x="335" y="46"/>
                  </a:cubicBezTo>
                  <a:cubicBezTo>
                    <a:pt x="305" y="16"/>
                    <a:pt x="259" y="1"/>
                    <a:pt x="21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790378" y="4543788"/>
              <a:ext cx="12211" cy="10639"/>
            </a:xfrm>
            <a:custGeom>
              <a:avLst/>
              <a:gdLst/>
              <a:ahLst/>
              <a:cxnLst/>
              <a:rect l="l" t="t" r="r" b="b"/>
              <a:pathLst>
                <a:path w="365" h="318" extrusionOk="0">
                  <a:moveTo>
                    <a:pt x="167" y="1"/>
                  </a:moveTo>
                  <a:cubicBezTo>
                    <a:pt x="114" y="1"/>
                    <a:pt x="61" y="24"/>
                    <a:pt x="30" y="69"/>
                  </a:cubicBezTo>
                  <a:cubicBezTo>
                    <a:pt x="0" y="130"/>
                    <a:pt x="0" y="221"/>
                    <a:pt x="61" y="282"/>
                  </a:cubicBezTo>
                  <a:cubicBezTo>
                    <a:pt x="114" y="300"/>
                    <a:pt x="156" y="317"/>
                    <a:pt x="194" y="317"/>
                  </a:cubicBezTo>
                  <a:cubicBezTo>
                    <a:pt x="222" y="317"/>
                    <a:pt x="248" y="308"/>
                    <a:pt x="274" y="282"/>
                  </a:cubicBezTo>
                  <a:cubicBezTo>
                    <a:pt x="334" y="221"/>
                    <a:pt x="365" y="130"/>
                    <a:pt x="304" y="69"/>
                  </a:cubicBezTo>
                  <a:cubicBezTo>
                    <a:pt x="274" y="24"/>
                    <a:pt x="220" y="1"/>
                    <a:pt x="16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26313" y="4663791"/>
              <a:ext cx="26463" cy="11375"/>
            </a:xfrm>
            <a:custGeom>
              <a:avLst/>
              <a:gdLst/>
              <a:ahLst/>
              <a:cxnLst/>
              <a:rect l="l" t="t" r="r" b="b"/>
              <a:pathLst>
                <a:path w="791" h="340" extrusionOk="0">
                  <a:moveTo>
                    <a:pt x="615" y="1"/>
                  </a:moveTo>
                  <a:cubicBezTo>
                    <a:pt x="585" y="1"/>
                    <a:pt x="552" y="12"/>
                    <a:pt x="517" y="38"/>
                  </a:cubicBezTo>
                  <a:cubicBezTo>
                    <a:pt x="476" y="69"/>
                    <a:pt x="436" y="79"/>
                    <a:pt x="390" y="79"/>
                  </a:cubicBezTo>
                  <a:cubicBezTo>
                    <a:pt x="297" y="79"/>
                    <a:pt x="183" y="38"/>
                    <a:pt x="0" y="38"/>
                  </a:cubicBezTo>
                  <a:cubicBezTo>
                    <a:pt x="213" y="160"/>
                    <a:pt x="334" y="221"/>
                    <a:pt x="456" y="282"/>
                  </a:cubicBezTo>
                  <a:cubicBezTo>
                    <a:pt x="506" y="315"/>
                    <a:pt x="556" y="339"/>
                    <a:pt x="606" y="339"/>
                  </a:cubicBezTo>
                  <a:cubicBezTo>
                    <a:pt x="647" y="339"/>
                    <a:pt x="688" y="323"/>
                    <a:pt x="730" y="282"/>
                  </a:cubicBezTo>
                  <a:cubicBezTo>
                    <a:pt x="760" y="251"/>
                    <a:pt x="790" y="160"/>
                    <a:pt x="760" y="130"/>
                  </a:cubicBezTo>
                  <a:cubicBezTo>
                    <a:pt x="739" y="65"/>
                    <a:pt x="687" y="1"/>
                    <a:pt x="6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31317" y="3157551"/>
              <a:ext cx="12245" cy="11107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98" y="0"/>
                  </a:moveTo>
                  <a:cubicBezTo>
                    <a:pt x="160" y="0"/>
                    <a:pt x="122" y="15"/>
                    <a:pt x="91" y="46"/>
                  </a:cubicBezTo>
                  <a:cubicBezTo>
                    <a:pt x="0" y="137"/>
                    <a:pt x="31" y="228"/>
                    <a:pt x="122" y="319"/>
                  </a:cubicBezTo>
                  <a:cubicBezTo>
                    <a:pt x="138" y="327"/>
                    <a:pt x="157" y="331"/>
                    <a:pt x="176" y="331"/>
                  </a:cubicBezTo>
                  <a:cubicBezTo>
                    <a:pt x="229" y="331"/>
                    <a:pt x="290" y="303"/>
                    <a:pt x="335" y="258"/>
                  </a:cubicBezTo>
                  <a:cubicBezTo>
                    <a:pt x="365" y="198"/>
                    <a:pt x="365" y="106"/>
                    <a:pt x="304" y="46"/>
                  </a:cubicBezTo>
                  <a:cubicBezTo>
                    <a:pt x="274" y="15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402523" y="4270194"/>
              <a:ext cx="12245" cy="10405"/>
            </a:xfrm>
            <a:custGeom>
              <a:avLst/>
              <a:gdLst/>
              <a:ahLst/>
              <a:cxnLst/>
              <a:rect l="l" t="t" r="r" b="b"/>
              <a:pathLst>
                <a:path w="366" h="311" extrusionOk="0">
                  <a:moveTo>
                    <a:pt x="182" y="0"/>
                  </a:moveTo>
                  <a:cubicBezTo>
                    <a:pt x="123" y="0"/>
                    <a:pt x="66" y="30"/>
                    <a:pt x="31" y="101"/>
                  </a:cubicBezTo>
                  <a:cubicBezTo>
                    <a:pt x="0" y="132"/>
                    <a:pt x="0" y="192"/>
                    <a:pt x="31" y="253"/>
                  </a:cubicBezTo>
                  <a:cubicBezTo>
                    <a:pt x="99" y="294"/>
                    <a:pt x="149" y="311"/>
                    <a:pt x="189" y="311"/>
                  </a:cubicBezTo>
                  <a:cubicBezTo>
                    <a:pt x="238" y="311"/>
                    <a:pt x="271" y="287"/>
                    <a:pt x="304" y="253"/>
                  </a:cubicBezTo>
                  <a:cubicBezTo>
                    <a:pt x="365" y="192"/>
                    <a:pt x="365" y="101"/>
                    <a:pt x="304" y="40"/>
                  </a:cubicBezTo>
                  <a:cubicBezTo>
                    <a:pt x="266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06895" y="4471090"/>
              <a:ext cx="11241" cy="9936"/>
            </a:xfrm>
            <a:custGeom>
              <a:avLst/>
              <a:gdLst/>
              <a:ahLst/>
              <a:cxnLst/>
              <a:rect l="l" t="t" r="r" b="b"/>
              <a:pathLst>
                <a:path w="336" h="297" extrusionOk="0">
                  <a:moveTo>
                    <a:pt x="153" y="1"/>
                  </a:moveTo>
                  <a:cubicBezTo>
                    <a:pt x="107" y="1"/>
                    <a:pt x="62" y="23"/>
                    <a:pt x="31" y="84"/>
                  </a:cubicBezTo>
                  <a:cubicBezTo>
                    <a:pt x="1" y="145"/>
                    <a:pt x="1" y="236"/>
                    <a:pt x="92" y="297"/>
                  </a:cubicBezTo>
                  <a:cubicBezTo>
                    <a:pt x="153" y="297"/>
                    <a:pt x="214" y="297"/>
                    <a:pt x="274" y="236"/>
                  </a:cubicBezTo>
                  <a:cubicBezTo>
                    <a:pt x="335" y="175"/>
                    <a:pt x="335" y="84"/>
                    <a:pt x="274" y="54"/>
                  </a:cubicBezTo>
                  <a:cubicBezTo>
                    <a:pt x="244" y="23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146264" y="3971308"/>
              <a:ext cx="11207" cy="10204"/>
            </a:xfrm>
            <a:custGeom>
              <a:avLst/>
              <a:gdLst/>
              <a:ahLst/>
              <a:cxnLst/>
              <a:rect l="l" t="t" r="r" b="b"/>
              <a:pathLst>
                <a:path w="335" h="305" extrusionOk="0">
                  <a:moveTo>
                    <a:pt x="153" y="0"/>
                  </a:moveTo>
                  <a:cubicBezTo>
                    <a:pt x="107" y="0"/>
                    <a:pt x="61" y="23"/>
                    <a:pt x="31" y="68"/>
                  </a:cubicBezTo>
                  <a:cubicBezTo>
                    <a:pt x="1" y="129"/>
                    <a:pt x="1" y="190"/>
                    <a:pt x="31" y="220"/>
                  </a:cubicBezTo>
                  <a:cubicBezTo>
                    <a:pt x="92" y="281"/>
                    <a:pt x="137" y="304"/>
                    <a:pt x="175" y="304"/>
                  </a:cubicBezTo>
                  <a:cubicBezTo>
                    <a:pt x="213" y="304"/>
                    <a:pt x="244" y="281"/>
                    <a:pt x="274" y="251"/>
                  </a:cubicBezTo>
                  <a:cubicBezTo>
                    <a:pt x="335" y="220"/>
                    <a:pt x="335" y="99"/>
                    <a:pt x="274" y="68"/>
                  </a:cubicBezTo>
                  <a:cubicBezTo>
                    <a:pt x="244" y="23"/>
                    <a:pt x="198" y="0"/>
                    <a:pt x="15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943899" y="4204154"/>
              <a:ext cx="13248" cy="10973"/>
            </a:xfrm>
            <a:custGeom>
              <a:avLst/>
              <a:gdLst/>
              <a:ahLst/>
              <a:cxnLst/>
              <a:rect l="l" t="t" r="r" b="b"/>
              <a:pathLst>
                <a:path w="396" h="328" extrusionOk="0">
                  <a:moveTo>
                    <a:pt x="198" y="1"/>
                  </a:moveTo>
                  <a:cubicBezTo>
                    <a:pt x="145" y="1"/>
                    <a:pt x="92" y="23"/>
                    <a:pt x="62" y="69"/>
                  </a:cubicBezTo>
                  <a:cubicBezTo>
                    <a:pt x="1" y="130"/>
                    <a:pt x="1" y="221"/>
                    <a:pt x="62" y="282"/>
                  </a:cubicBezTo>
                  <a:cubicBezTo>
                    <a:pt x="107" y="312"/>
                    <a:pt x="153" y="327"/>
                    <a:pt x="198" y="327"/>
                  </a:cubicBezTo>
                  <a:cubicBezTo>
                    <a:pt x="244" y="327"/>
                    <a:pt x="290" y="312"/>
                    <a:pt x="335" y="282"/>
                  </a:cubicBezTo>
                  <a:cubicBezTo>
                    <a:pt x="396" y="221"/>
                    <a:pt x="396" y="130"/>
                    <a:pt x="335" y="69"/>
                  </a:cubicBezTo>
                  <a:cubicBezTo>
                    <a:pt x="305" y="23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6906717" y="3721734"/>
              <a:ext cx="10204" cy="9367"/>
            </a:xfrm>
            <a:custGeom>
              <a:avLst/>
              <a:gdLst/>
              <a:ahLst/>
              <a:cxnLst/>
              <a:rect l="l" t="t" r="r" b="b"/>
              <a:pathLst>
                <a:path w="305" h="280" extrusionOk="0">
                  <a:moveTo>
                    <a:pt x="113" y="1"/>
                  </a:moveTo>
                  <a:cubicBezTo>
                    <a:pt x="71" y="1"/>
                    <a:pt x="36" y="16"/>
                    <a:pt x="0" y="51"/>
                  </a:cubicBezTo>
                  <a:lnTo>
                    <a:pt x="0" y="234"/>
                  </a:lnTo>
                  <a:cubicBezTo>
                    <a:pt x="31" y="264"/>
                    <a:pt x="69" y="279"/>
                    <a:pt x="107" y="279"/>
                  </a:cubicBezTo>
                  <a:cubicBezTo>
                    <a:pt x="145" y="279"/>
                    <a:pt x="183" y="264"/>
                    <a:pt x="213" y="234"/>
                  </a:cubicBezTo>
                  <a:cubicBezTo>
                    <a:pt x="304" y="203"/>
                    <a:pt x="304" y="51"/>
                    <a:pt x="213" y="21"/>
                  </a:cubicBezTo>
                  <a:cubicBezTo>
                    <a:pt x="175" y="8"/>
                    <a:pt x="143" y="1"/>
                    <a:pt x="1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645554" y="3328271"/>
              <a:ext cx="14687" cy="11107"/>
            </a:xfrm>
            <a:custGeom>
              <a:avLst/>
              <a:gdLst/>
              <a:ahLst/>
              <a:cxnLst/>
              <a:rect l="l" t="t" r="r" b="b"/>
              <a:pathLst>
                <a:path w="439" h="332" extrusionOk="0">
                  <a:moveTo>
                    <a:pt x="241" y="1"/>
                  </a:moveTo>
                  <a:cubicBezTo>
                    <a:pt x="213" y="1"/>
                    <a:pt x="187" y="8"/>
                    <a:pt x="165" y="19"/>
                  </a:cubicBezTo>
                  <a:cubicBezTo>
                    <a:pt x="0" y="101"/>
                    <a:pt x="83" y="331"/>
                    <a:pt x="235" y="331"/>
                  </a:cubicBezTo>
                  <a:cubicBezTo>
                    <a:pt x="251" y="331"/>
                    <a:pt x="268" y="329"/>
                    <a:pt x="286" y="323"/>
                  </a:cubicBezTo>
                  <a:cubicBezTo>
                    <a:pt x="408" y="262"/>
                    <a:pt x="438" y="171"/>
                    <a:pt x="378" y="79"/>
                  </a:cubicBezTo>
                  <a:cubicBezTo>
                    <a:pt x="339" y="22"/>
                    <a:pt x="288" y="1"/>
                    <a:pt x="241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6856703" y="3780113"/>
              <a:ext cx="13415" cy="11676"/>
            </a:xfrm>
            <a:custGeom>
              <a:avLst/>
              <a:gdLst/>
              <a:ahLst/>
              <a:cxnLst/>
              <a:rect l="l" t="t" r="r" b="b"/>
              <a:pathLst>
                <a:path w="401" h="349" extrusionOk="0">
                  <a:moveTo>
                    <a:pt x="203" y="1"/>
                  </a:moveTo>
                  <a:cubicBezTo>
                    <a:pt x="165" y="1"/>
                    <a:pt x="127" y="24"/>
                    <a:pt x="97" y="69"/>
                  </a:cubicBezTo>
                  <a:cubicBezTo>
                    <a:pt x="1" y="190"/>
                    <a:pt x="95" y="348"/>
                    <a:pt x="214" y="348"/>
                  </a:cubicBezTo>
                  <a:cubicBezTo>
                    <a:pt x="245" y="348"/>
                    <a:pt x="278" y="337"/>
                    <a:pt x="310" y="312"/>
                  </a:cubicBezTo>
                  <a:cubicBezTo>
                    <a:pt x="401" y="251"/>
                    <a:pt x="401" y="130"/>
                    <a:pt x="310" y="69"/>
                  </a:cubicBezTo>
                  <a:cubicBezTo>
                    <a:pt x="279" y="24"/>
                    <a:pt x="241" y="1"/>
                    <a:pt x="20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7380563" y="3113056"/>
              <a:ext cx="13248" cy="10706"/>
            </a:xfrm>
            <a:custGeom>
              <a:avLst/>
              <a:gdLst/>
              <a:ahLst/>
              <a:cxnLst/>
              <a:rect l="l" t="t" r="r" b="b"/>
              <a:pathLst>
                <a:path w="396" h="320" extrusionOk="0">
                  <a:moveTo>
                    <a:pt x="187" y="0"/>
                  </a:moveTo>
                  <a:cubicBezTo>
                    <a:pt x="137" y="0"/>
                    <a:pt x="92" y="23"/>
                    <a:pt x="61" y="69"/>
                  </a:cubicBezTo>
                  <a:cubicBezTo>
                    <a:pt x="1" y="99"/>
                    <a:pt x="1" y="190"/>
                    <a:pt x="61" y="251"/>
                  </a:cubicBezTo>
                  <a:cubicBezTo>
                    <a:pt x="92" y="297"/>
                    <a:pt x="137" y="319"/>
                    <a:pt x="187" y="319"/>
                  </a:cubicBezTo>
                  <a:cubicBezTo>
                    <a:pt x="236" y="319"/>
                    <a:pt x="289" y="297"/>
                    <a:pt x="335" y="251"/>
                  </a:cubicBezTo>
                  <a:cubicBezTo>
                    <a:pt x="396" y="221"/>
                    <a:pt x="396" y="99"/>
                    <a:pt x="335" y="69"/>
                  </a:cubicBezTo>
                  <a:cubicBezTo>
                    <a:pt x="289" y="23"/>
                    <a:pt x="236" y="0"/>
                    <a:pt x="18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024677" y="3039589"/>
              <a:ext cx="14252" cy="11207"/>
            </a:xfrm>
            <a:custGeom>
              <a:avLst/>
              <a:gdLst/>
              <a:ahLst/>
              <a:cxnLst/>
              <a:rect l="l" t="t" r="r" b="b"/>
              <a:pathLst>
                <a:path w="426" h="335" extrusionOk="0">
                  <a:moveTo>
                    <a:pt x="228" y="0"/>
                  </a:moveTo>
                  <a:cubicBezTo>
                    <a:pt x="190" y="0"/>
                    <a:pt x="152" y="15"/>
                    <a:pt x="122" y="46"/>
                  </a:cubicBezTo>
                  <a:cubicBezTo>
                    <a:pt x="0" y="76"/>
                    <a:pt x="0" y="228"/>
                    <a:pt x="91" y="289"/>
                  </a:cubicBezTo>
                  <a:cubicBezTo>
                    <a:pt x="122" y="319"/>
                    <a:pt x="160" y="335"/>
                    <a:pt x="198" y="335"/>
                  </a:cubicBezTo>
                  <a:cubicBezTo>
                    <a:pt x="236" y="335"/>
                    <a:pt x="274" y="319"/>
                    <a:pt x="304" y="289"/>
                  </a:cubicBezTo>
                  <a:cubicBezTo>
                    <a:pt x="365" y="228"/>
                    <a:pt x="426" y="137"/>
                    <a:pt x="334" y="46"/>
                  </a:cubicBezTo>
                  <a:cubicBezTo>
                    <a:pt x="304" y="15"/>
                    <a:pt x="266" y="0"/>
                    <a:pt x="22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8672098" y="4750974"/>
              <a:ext cx="14151" cy="11308"/>
            </a:xfrm>
            <a:custGeom>
              <a:avLst/>
              <a:gdLst/>
              <a:ahLst/>
              <a:cxnLst/>
              <a:rect l="l" t="t" r="r" b="b"/>
              <a:pathLst>
                <a:path w="423" h="338" extrusionOk="0">
                  <a:moveTo>
                    <a:pt x="225" y="1"/>
                  </a:moveTo>
                  <a:cubicBezTo>
                    <a:pt x="187" y="1"/>
                    <a:pt x="149" y="16"/>
                    <a:pt x="119" y="46"/>
                  </a:cubicBezTo>
                  <a:cubicBezTo>
                    <a:pt x="1" y="165"/>
                    <a:pt x="103" y="338"/>
                    <a:pt x="226" y="338"/>
                  </a:cubicBezTo>
                  <a:cubicBezTo>
                    <a:pt x="261" y="338"/>
                    <a:pt x="298" y="324"/>
                    <a:pt x="331" y="290"/>
                  </a:cubicBezTo>
                  <a:cubicBezTo>
                    <a:pt x="423" y="229"/>
                    <a:pt x="423" y="107"/>
                    <a:pt x="331" y="46"/>
                  </a:cubicBezTo>
                  <a:cubicBezTo>
                    <a:pt x="301" y="16"/>
                    <a:pt x="263" y="1"/>
                    <a:pt x="22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8713681" y="4646628"/>
              <a:ext cx="23418" cy="17397"/>
            </a:xfrm>
            <a:custGeom>
              <a:avLst/>
              <a:gdLst/>
              <a:ahLst/>
              <a:cxnLst/>
              <a:rect l="l" t="t" r="r" b="b"/>
              <a:pathLst>
                <a:path w="700" h="520" extrusionOk="0">
                  <a:moveTo>
                    <a:pt x="446" y="1"/>
                  </a:moveTo>
                  <a:cubicBezTo>
                    <a:pt x="351" y="1"/>
                    <a:pt x="267" y="93"/>
                    <a:pt x="183" y="156"/>
                  </a:cubicBezTo>
                  <a:cubicBezTo>
                    <a:pt x="92" y="278"/>
                    <a:pt x="0" y="339"/>
                    <a:pt x="92" y="460"/>
                  </a:cubicBezTo>
                  <a:cubicBezTo>
                    <a:pt x="143" y="503"/>
                    <a:pt x="187" y="519"/>
                    <a:pt x="226" y="519"/>
                  </a:cubicBezTo>
                  <a:cubicBezTo>
                    <a:pt x="328" y="519"/>
                    <a:pt x="399" y="413"/>
                    <a:pt x="487" y="369"/>
                  </a:cubicBezTo>
                  <a:cubicBezTo>
                    <a:pt x="608" y="278"/>
                    <a:pt x="699" y="187"/>
                    <a:pt x="578" y="65"/>
                  </a:cubicBezTo>
                  <a:cubicBezTo>
                    <a:pt x="531" y="19"/>
                    <a:pt x="488" y="1"/>
                    <a:pt x="446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8509276" y="4621671"/>
              <a:ext cx="20374" cy="17096"/>
            </a:xfrm>
            <a:custGeom>
              <a:avLst/>
              <a:gdLst/>
              <a:ahLst/>
              <a:cxnLst/>
              <a:rect l="l" t="t" r="r" b="b"/>
              <a:pathLst>
                <a:path w="609" h="511" extrusionOk="0">
                  <a:moveTo>
                    <a:pt x="215" y="1"/>
                  </a:moveTo>
                  <a:cubicBezTo>
                    <a:pt x="186" y="1"/>
                    <a:pt x="155" y="7"/>
                    <a:pt x="122" y="21"/>
                  </a:cubicBezTo>
                  <a:cubicBezTo>
                    <a:pt x="31" y="82"/>
                    <a:pt x="1" y="173"/>
                    <a:pt x="92" y="264"/>
                  </a:cubicBezTo>
                  <a:cubicBezTo>
                    <a:pt x="141" y="338"/>
                    <a:pt x="230" y="510"/>
                    <a:pt x="390" y="510"/>
                  </a:cubicBezTo>
                  <a:cubicBezTo>
                    <a:pt x="428" y="510"/>
                    <a:pt x="471" y="500"/>
                    <a:pt x="518" y="477"/>
                  </a:cubicBezTo>
                  <a:cubicBezTo>
                    <a:pt x="609" y="446"/>
                    <a:pt x="609" y="325"/>
                    <a:pt x="518" y="234"/>
                  </a:cubicBezTo>
                  <a:cubicBezTo>
                    <a:pt x="466" y="182"/>
                    <a:pt x="371" y="1"/>
                    <a:pt x="21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8394394" y="4292776"/>
              <a:ext cx="13248" cy="11074"/>
            </a:xfrm>
            <a:custGeom>
              <a:avLst/>
              <a:gdLst/>
              <a:ahLst/>
              <a:cxnLst/>
              <a:rect l="l" t="t" r="r" b="b"/>
              <a:pathLst>
                <a:path w="396" h="331" extrusionOk="0">
                  <a:moveTo>
                    <a:pt x="171" y="1"/>
                  </a:moveTo>
                  <a:cubicBezTo>
                    <a:pt x="142" y="1"/>
                    <a:pt x="115" y="11"/>
                    <a:pt x="91" y="34"/>
                  </a:cubicBezTo>
                  <a:cubicBezTo>
                    <a:pt x="0" y="95"/>
                    <a:pt x="0" y="247"/>
                    <a:pt x="91" y="308"/>
                  </a:cubicBezTo>
                  <a:cubicBezTo>
                    <a:pt x="122" y="323"/>
                    <a:pt x="160" y="330"/>
                    <a:pt x="198" y="330"/>
                  </a:cubicBezTo>
                  <a:cubicBezTo>
                    <a:pt x="236" y="330"/>
                    <a:pt x="274" y="323"/>
                    <a:pt x="304" y="308"/>
                  </a:cubicBezTo>
                  <a:cubicBezTo>
                    <a:pt x="395" y="247"/>
                    <a:pt x="395" y="95"/>
                    <a:pt x="304" y="64"/>
                  </a:cubicBezTo>
                  <a:cubicBezTo>
                    <a:pt x="266" y="27"/>
                    <a:pt x="217" y="1"/>
                    <a:pt x="171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8026263" y="4591461"/>
              <a:ext cx="12245" cy="10973"/>
            </a:xfrm>
            <a:custGeom>
              <a:avLst/>
              <a:gdLst/>
              <a:ahLst/>
              <a:cxnLst/>
              <a:rect l="l" t="t" r="r" b="b"/>
              <a:pathLst>
                <a:path w="366" h="328" extrusionOk="0">
                  <a:moveTo>
                    <a:pt x="190" y="0"/>
                  </a:moveTo>
                  <a:cubicBezTo>
                    <a:pt x="153" y="0"/>
                    <a:pt x="119" y="15"/>
                    <a:pt x="92" y="42"/>
                  </a:cubicBezTo>
                  <a:cubicBezTo>
                    <a:pt x="1" y="134"/>
                    <a:pt x="31" y="225"/>
                    <a:pt x="122" y="316"/>
                  </a:cubicBezTo>
                  <a:cubicBezTo>
                    <a:pt x="139" y="324"/>
                    <a:pt x="157" y="328"/>
                    <a:pt x="177" y="328"/>
                  </a:cubicBezTo>
                  <a:cubicBezTo>
                    <a:pt x="230" y="328"/>
                    <a:pt x="291" y="300"/>
                    <a:pt x="335" y="255"/>
                  </a:cubicBezTo>
                  <a:cubicBezTo>
                    <a:pt x="366" y="194"/>
                    <a:pt x="366" y="103"/>
                    <a:pt x="335" y="73"/>
                  </a:cubicBezTo>
                  <a:cubicBezTo>
                    <a:pt x="285" y="23"/>
                    <a:pt x="235" y="0"/>
                    <a:pt x="19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939851" y="4455099"/>
              <a:ext cx="23418" cy="17296"/>
            </a:xfrm>
            <a:custGeom>
              <a:avLst/>
              <a:gdLst/>
              <a:ahLst/>
              <a:cxnLst/>
              <a:rect l="l" t="t" r="r" b="b"/>
              <a:pathLst>
                <a:path w="700" h="517" extrusionOk="0">
                  <a:moveTo>
                    <a:pt x="476" y="0"/>
                  </a:moveTo>
                  <a:cubicBezTo>
                    <a:pt x="378" y="0"/>
                    <a:pt x="272" y="100"/>
                    <a:pt x="183" y="167"/>
                  </a:cubicBezTo>
                  <a:cubicBezTo>
                    <a:pt x="91" y="258"/>
                    <a:pt x="0" y="380"/>
                    <a:pt x="152" y="471"/>
                  </a:cubicBezTo>
                  <a:cubicBezTo>
                    <a:pt x="193" y="504"/>
                    <a:pt x="228" y="517"/>
                    <a:pt x="259" y="517"/>
                  </a:cubicBezTo>
                  <a:cubicBezTo>
                    <a:pt x="342" y="517"/>
                    <a:pt x="398" y="424"/>
                    <a:pt x="487" y="380"/>
                  </a:cubicBezTo>
                  <a:cubicBezTo>
                    <a:pt x="578" y="289"/>
                    <a:pt x="699" y="167"/>
                    <a:pt x="578" y="45"/>
                  </a:cubicBezTo>
                  <a:cubicBezTo>
                    <a:pt x="546" y="13"/>
                    <a:pt x="511" y="0"/>
                    <a:pt x="47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893082" y="4476042"/>
              <a:ext cx="13248" cy="11341"/>
            </a:xfrm>
            <a:custGeom>
              <a:avLst/>
              <a:gdLst/>
              <a:ahLst/>
              <a:cxnLst/>
              <a:rect l="l" t="t" r="r" b="b"/>
              <a:pathLst>
                <a:path w="396" h="339" extrusionOk="0">
                  <a:moveTo>
                    <a:pt x="236" y="0"/>
                  </a:moveTo>
                  <a:cubicBezTo>
                    <a:pt x="191" y="0"/>
                    <a:pt x="141" y="24"/>
                    <a:pt x="91" y="58"/>
                  </a:cubicBezTo>
                  <a:cubicBezTo>
                    <a:pt x="30" y="149"/>
                    <a:pt x="0" y="210"/>
                    <a:pt x="91" y="270"/>
                  </a:cubicBezTo>
                  <a:cubicBezTo>
                    <a:pt x="122" y="316"/>
                    <a:pt x="167" y="339"/>
                    <a:pt x="213" y="339"/>
                  </a:cubicBezTo>
                  <a:cubicBezTo>
                    <a:pt x="258" y="339"/>
                    <a:pt x="304" y="316"/>
                    <a:pt x="334" y="270"/>
                  </a:cubicBezTo>
                  <a:cubicBezTo>
                    <a:pt x="395" y="210"/>
                    <a:pt x="395" y="118"/>
                    <a:pt x="334" y="58"/>
                  </a:cubicBezTo>
                  <a:cubicBezTo>
                    <a:pt x="307" y="17"/>
                    <a:pt x="273" y="0"/>
                    <a:pt x="23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830021" y="4430677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83" y="0"/>
                  </a:moveTo>
                  <a:cubicBezTo>
                    <a:pt x="137" y="0"/>
                    <a:pt x="92" y="15"/>
                    <a:pt x="61" y="46"/>
                  </a:cubicBezTo>
                  <a:cubicBezTo>
                    <a:pt x="0" y="137"/>
                    <a:pt x="0" y="198"/>
                    <a:pt x="31" y="259"/>
                  </a:cubicBezTo>
                  <a:cubicBezTo>
                    <a:pt x="73" y="301"/>
                    <a:pt x="122" y="324"/>
                    <a:pt x="168" y="324"/>
                  </a:cubicBezTo>
                  <a:cubicBezTo>
                    <a:pt x="222" y="324"/>
                    <a:pt x="272" y="293"/>
                    <a:pt x="304" y="228"/>
                  </a:cubicBezTo>
                  <a:cubicBezTo>
                    <a:pt x="365" y="198"/>
                    <a:pt x="365" y="107"/>
                    <a:pt x="304" y="46"/>
                  </a:cubicBezTo>
                  <a:cubicBezTo>
                    <a:pt x="274" y="15"/>
                    <a:pt x="228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8659786" y="3401704"/>
              <a:ext cx="13248" cy="10873"/>
            </a:xfrm>
            <a:custGeom>
              <a:avLst/>
              <a:gdLst/>
              <a:ahLst/>
              <a:cxnLst/>
              <a:rect l="l" t="t" r="r" b="b"/>
              <a:pathLst>
                <a:path w="396" h="325" extrusionOk="0">
                  <a:moveTo>
                    <a:pt x="206" y="0"/>
                  </a:moveTo>
                  <a:cubicBezTo>
                    <a:pt x="187" y="0"/>
                    <a:pt x="169" y="4"/>
                    <a:pt x="152" y="12"/>
                  </a:cubicBezTo>
                  <a:cubicBezTo>
                    <a:pt x="31" y="73"/>
                    <a:pt x="0" y="134"/>
                    <a:pt x="31" y="195"/>
                  </a:cubicBezTo>
                  <a:cubicBezTo>
                    <a:pt x="56" y="270"/>
                    <a:pt x="143" y="324"/>
                    <a:pt x="206" y="324"/>
                  </a:cubicBezTo>
                  <a:cubicBezTo>
                    <a:pt x="220" y="324"/>
                    <a:pt x="233" y="322"/>
                    <a:pt x="244" y="316"/>
                  </a:cubicBezTo>
                  <a:cubicBezTo>
                    <a:pt x="365" y="286"/>
                    <a:pt x="396" y="164"/>
                    <a:pt x="335" y="73"/>
                  </a:cubicBezTo>
                  <a:cubicBezTo>
                    <a:pt x="312" y="28"/>
                    <a:pt x="258" y="0"/>
                    <a:pt x="20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282944" y="4477547"/>
              <a:ext cx="13248" cy="10873"/>
            </a:xfrm>
            <a:custGeom>
              <a:avLst/>
              <a:gdLst/>
              <a:ahLst/>
              <a:cxnLst/>
              <a:rect l="l" t="t" r="r" b="b"/>
              <a:pathLst>
                <a:path w="396" h="325" extrusionOk="0">
                  <a:moveTo>
                    <a:pt x="182" y="1"/>
                  </a:moveTo>
                  <a:cubicBezTo>
                    <a:pt x="134" y="1"/>
                    <a:pt x="89" y="16"/>
                    <a:pt x="61" y="43"/>
                  </a:cubicBezTo>
                  <a:cubicBezTo>
                    <a:pt x="31" y="134"/>
                    <a:pt x="1" y="195"/>
                    <a:pt x="61" y="256"/>
                  </a:cubicBezTo>
                  <a:cubicBezTo>
                    <a:pt x="92" y="301"/>
                    <a:pt x="145" y="324"/>
                    <a:pt x="198" y="324"/>
                  </a:cubicBezTo>
                  <a:cubicBezTo>
                    <a:pt x="251" y="324"/>
                    <a:pt x="305" y="301"/>
                    <a:pt x="335" y="256"/>
                  </a:cubicBezTo>
                  <a:cubicBezTo>
                    <a:pt x="396" y="195"/>
                    <a:pt x="396" y="104"/>
                    <a:pt x="335" y="73"/>
                  </a:cubicBezTo>
                  <a:cubicBezTo>
                    <a:pt x="301" y="23"/>
                    <a:pt x="240" y="1"/>
                    <a:pt x="18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8117794" y="3637829"/>
              <a:ext cx="13415" cy="10906"/>
            </a:xfrm>
            <a:custGeom>
              <a:avLst/>
              <a:gdLst/>
              <a:ahLst/>
              <a:cxnLst/>
              <a:rect l="l" t="t" r="r" b="b"/>
              <a:pathLst>
                <a:path w="401" h="326" extrusionOk="0">
                  <a:moveTo>
                    <a:pt x="160" y="0"/>
                  </a:moveTo>
                  <a:cubicBezTo>
                    <a:pt x="127" y="0"/>
                    <a:pt x="93" y="11"/>
                    <a:pt x="61" y="36"/>
                  </a:cubicBezTo>
                  <a:cubicBezTo>
                    <a:pt x="0" y="128"/>
                    <a:pt x="0" y="188"/>
                    <a:pt x="92" y="280"/>
                  </a:cubicBezTo>
                  <a:cubicBezTo>
                    <a:pt x="122" y="310"/>
                    <a:pt x="160" y="325"/>
                    <a:pt x="198" y="325"/>
                  </a:cubicBezTo>
                  <a:cubicBezTo>
                    <a:pt x="236" y="325"/>
                    <a:pt x="274" y="310"/>
                    <a:pt x="304" y="280"/>
                  </a:cubicBezTo>
                  <a:cubicBezTo>
                    <a:pt x="401" y="159"/>
                    <a:pt x="287" y="0"/>
                    <a:pt x="16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8599803" y="3157785"/>
              <a:ext cx="12211" cy="10873"/>
            </a:xfrm>
            <a:custGeom>
              <a:avLst/>
              <a:gdLst/>
              <a:ahLst/>
              <a:cxnLst/>
              <a:rect l="l" t="t" r="r" b="b"/>
              <a:pathLst>
                <a:path w="365" h="325" extrusionOk="0">
                  <a:moveTo>
                    <a:pt x="182" y="1"/>
                  </a:moveTo>
                  <a:cubicBezTo>
                    <a:pt x="137" y="1"/>
                    <a:pt x="91" y="23"/>
                    <a:pt x="61" y="69"/>
                  </a:cubicBezTo>
                  <a:cubicBezTo>
                    <a:pt x="0" y="130"/>
                    <a:pt x="0" y="221"/>
                    <a:pt x="61" y="282"/>
                  </a:cubicBezTo>
                  <a:cubicBezTo>
                    <a:pt x="88" y="309"/>
                    <a:pt x="128" y="324"/>
                    <a:pt x="169" y="324"/>
                  </a:cubicBezTo>
                  <a:cubicBezTo>
                    <a:pt x="219" y="324"/>
                    <a:pt x="271" y="302"/>
                    <a:pt x="304" y="251"/>
                  </a:cubicBezTo>
                  <a:cubicBezTo>
                    <a:pt x="365" y="221"/>
                    <a:pt x="365" y="99"/>
                    <a:pt x="304" y="69"/>
                  </a:cubicBezTo>
                  <a:cubicBezTo>
                    <a:pt x="274" y="23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557503" y="4130954"/>
              <a:ext cx="12245" cy="10940"/>
            </a:xfrm>
            <a:custGeom>
              <a:avLst/>
              <a:gdLst/>
              <a:ahLst/>
              <a:cxnLst/>
              <a:rect l="l" t="t" r="r" b="b"/>
              <a:pathLst>
                <a:path w="366" h="327" extrusionOk="0">
                  <a:moveTo>
                    <a:pt x="183" y="0"/>
                  </a:moveTo>
                  <a:cubicBezTo>
                    <a:pt x="137" y="0"/>
                    <a:pt x="92" y="23"/>
                    <a:pt x="61" y="69"/>
                  </a:cubicBezTo>
                  <a:cubicBezTo>
                    <a:pt x="0" y="129"/>
                    <a:pt x="0" y="221"/>
                    <a:pt x="92" y="281"/>
                  </a:cubicBezTo>
                  <a:cubicBezTo>
                    <a:pt x="107" y="312"/>
                    <a:pt x="145" y="327"/>
                    <a:pt x="187" y="327"/>
                  </a:cubicBezTo>
                  <a:cubicBezTo>
                    <a:pt x="228" y="327"/>
                    <a:pt x="274" y="312"/>
                    <a:pt x="304" y="281"/>
                  </a:cubicBezTo>
                  <a:cubicBezTo>
                    <a:pt x="365" y="221"/>
                    <a:pt x="365" y="129"/>
                    <a:pt x="304" y="69"/>
                  </a:cubicBezTo>
                  <a:cubicBezTo>
                    <a:pt x="274" y="23"/>
                    <a:pt x="228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728320" y="3746323"/>
              <a:ext cx="13282" cy="11207"/>
            </a:xfrm>
            <a:custGeom>
              <a:avLst/>
              <a:gdLst/>
              <a:ahLst/>
              <a:cxnLst/>
              <a:rect l="l" t="t" r="r" b="b"/>
              <a:pathLst>
                <a:path w="397" h="335" extrusionOk="0">
                  <a:moveTo>
                    <a:pt x="198" y="0"/>
                  </a:moveTo>
                  <a:cubicBezTo>
                    <a:pt x="161" y="0"/>
                    <a:pt x="123" y="15"/>
                    <a:pt x="92" y="46"/>
                  </a:cubicBezTo>
                  <a:cubicBezTo>
                    <a:pt x="1" y="106"/>
                    <a:pt x="1" y="198"/>
                    <a:pt x="92" y="289"/>
                  </a:cubicBezTo>
                  <a:cubicBezTo>
                    <a:pt x="123" y="319"/>
                    <a:pt x="161" y="334"/>
                    <a:pt x="198" y="334"/>
                  </a:cubicBezTo>
                  <a:cubicBezTo>
                    <a:pt x="236" y="334"/>
                    <a:pt x="274" y="319"/>
                    <a:pt x="305" y="289"/>
                  </a:cubicBezTo>
                  <a:cubicBezTo>
                    <a:pt x="366" y="228"/>
                    <a:pt x="396" y="137"/>
                    <a:pt x="305" y="46"/>
                  </a:cubicBezTo>
                  <a:cubicBezTo>
                    <a:pt x="274" y="15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023640" y="3206361"/>
              <a:ext cx="12245" cy="10773"/>
            </a:xfrm>
            <a:custGeom>
              <a:avLst/>
              <a:gdLst/>
              <a:ahLst/>
              <a:cxnLst/>
              <a:rect l="l" t="t" r="r" b="b"/>
              <a:pathLst>
                <a:path w="366" h="322" extrusionOk="0">
                  <a:moveTo>
                    <a:pt x="145" y="0"/>
                  </a:moveTo>
                  <a:cubicBezTo>
                    <a:pt x="107" y="0"/>
                    <a:pt x="77" y="15"/>
                    <a:pt x="61" y="46"/>
                  </a:cubicBezTo>
                  <a:cubicBezTo>
                    <a:pt x="1" y="106"/>
                    <a:pt x="1" y="198"/>
                    <a:pt x="61" y="258"/>
                  </a:cubicBezTo>
                  <a:cubicBezTo>
                    <a:pt x="80" y="296"/>
                    <a:pt x="122" y="322"/>
                    <a:pt x="173" y="322"/>
                  </a:cubicBezTo>
                  <a:cubicBezTo>
                    <a:pt x="205" y="322"/>
                    <a:pt x="239" y="312"/>
                    <a:pt x="274" y="289"/>
                  </a:cubicBezTo>
                  <a:cubicBezTo>
                    <a:pt x="365" y="228"/>
                    <a:pt x="365" y="76"/>
                    <a:pt x="274" y="46"/>
                  </a:cubicBezTo>
                  <a:cubicBezTo>
                    <a:pt x="229" y="15"/>
                    <a:pt x="183" y="0"/>
                    <a:pt x="14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8568256" y="3157952"/>
              <a:ext cx="12245" cy="10806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95" y="0"/>
                  </a:moveTo>
                  <a:cubicBezTo>
                    <a:pt x="148" y="0"/>
                    <a:pt x="99" y="26"/>
                    <a:pt x="62" y="64"/>
                  </a:cubicBezTo>
                  <a:cubicBezTo>
                    <a:pt x="1" y="125"/>
                    <a:pt x="1" y="216"/>
                    <a:pt x="62" y="277"/>
                  </a:cubicBezTo>
                  <a:cubicBezTo>
                    <a:pt x="92" y="307"/>
                    <a:pt x="130" y="322"/>
                    <a:pt x="168" y="322"/>
                  </a:cubicBezTo>
                  <a:cubicBezTo>
                    <a:pt x="206" y="322"/>
                    <a:pt x="244" y="307"/>
                    <a:pt x="274" y="277"/>
                  </a:cubicBezTo>
                  <a:cubicBezTo>
                    <a:pt x="366" y="186"/>
                    <a:pt x="366" y="94"/>
                    <a:pt x="274" y="34"/>
                  </a:cubicBezTo>
                  <a:cubicBezTo>
                    <a:pt x="251" y="10"/>
                    <a:pt x="223" y="0"/>
                    <a:pt x="19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548336" y="4199704"/>
              <a:ext cx="12245" cy="10505"/>
            </a:xfrm>
            <a:custGeom>
              <a:avLst/>
              <a:gdLst/>
              <a:ahLst/>
              <a:cxnLst/>
              <a:rect l="l" t="t" r="r" b="b"/>
              <a:pathLst>
                <a:path w="366" h="314" extrusionOk="0">
                  <a:moveTo>
                    <a:pt x="174" y="0"/>
                  </a:moveTo>
                  <a:cubicBezTo>
                    <a:pt x="131" y="0"/>
                    <a:pt x="90" y="24"/>
                    <a:pt x="62" y="80"/>
                  </a:cubicBezTo>
                  <a:cubicBezTo>
                    <a:pt x="1" y="141"/>
                    <a:pt x="31" y="232"/>
                    <a:pt x="92" y="293"/>
                  </a:cubicBezTo>
                  <a:cubicBezTo>
                    <a:pt x="117" y="306"/>
                    <a:pt x="148" y="313"/>
                    <a:pt x="179" y="313"/>
                  </a:cubicBezTo>
                  <a:cubicBezTo>
                    <a:pt x="223" y="313"/>
                    <a:pt x="269" y="298"/>
                    <a:pt x="305" y="263"/>
                  </a:cubicBezTo>
                  <a:cubicBezTo>
                    <a:pt x="366" y="202"/>
                    <a:pt x="366" y="111"/>
                    <a:pt x="305" y="80"/>
                  </a:cubicBezTo>
                  <a:cubicBezTo>
                    <a:pt x="272" y="32"/>
                    <a:pt x="222" y="0"/>
                    <a:pt x="17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8399479" y="3406154"/>
              <a:ext cx="12211" cy="10605"/>
            </a:xfrm>
            <a:custGeom>
              <a:avLst/>
              <a:gdLst/>
              <a:ahLst/>
              <a:cxnLst/>
              <a:rect l="l" t="t" r="r" b="b"/>
              <a:pathLst>
                <a:path w="365" h="317" extrusionOk="0">
                  <a:moveTo>
                    <a:pt x="122" y="1"/>
                  </a:moveTo>
                  <a:cubicBezTo>
                    <a:pt x="0" y="62"/>
                    <a:pt x="0" y="153"/>
                    <a:pt x="30" y="214"/>
                  </a:cubicBezTo>
                  <a:cubicBezTo>
                    <a:pt x="53" y="282"/>
                    <a:pt x="110" y="316"/>
                    <a:pt x="163" y="316"/>
                  </a:cubicBezTo>
                  <a:cubicBezTo>
                    <a:pt x="181" y="316"/>
                    <a:pt x="198" y="312"/>
                    <a:pt x="213" y="305"/>
                  </a:cubicBezTo>
                  <a:cubicBezTo>
                    <a:pt x="334" y="274"/>
                    <a:pt x="365" y="122"/>
                    <a:pt x="274" y="62"/>
                  </a:cubicBezTo>
                  <a:cubicBezTo>
                    <a:pt x="243" y="1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199155" y="3639034"/>
              <a:ext cx="11207" cy="10237"/>
            </a:xfrm>
            <a:custGeom>
              <a:avLst/>
              <a:gdLst/>
              <a:ahLst/>
              <a:cxnLst/>
              <a:rect l="l" t="t" r="r" b="b"/>
              <a:pathLst>
                <a:path w="335" h="306" extrusionOk="0">
                  <a:moveTo>
                    <a:pt x="243" y="0"/>
                  </a:moveTo>
                  <a:cubicBezTo>
                    <a:pt x="183" y="0"/>
                    <a:pt x="91" y="0"/>
                    <a:pt x="61" y="31"/>
                  </a:cubicBezTo>
                  <a:cubicBezTo>
                    <a:pt x="0" y="92"/>
                    <a:pt x="0" y="152"/>
                    <a:pt x="0" y="213"/>
                  </a:cubicBezTo>
                  <a:cubicBezTo>
                    <a:pt x="39" y="272"/>
                    <a:pt x="104" y="306"/>
                    <a:pt x="169" y="306"/>
                  </a:cubicBezTo>
                  <a:cubicBezTo>
                    <a:pt x="205" y="306"/>
                    <a:pt x="241" y="295"/>
                    <a:pt x="274" y="274"/>
                  </a:cubicBezTo>
                  <a:cubicBezTo>
                    <a:pt x="334" y="183"/>
                    <a:pt x="334" y="61"/>
                    <a:pt x="24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199155" y="4701260"/>
              <a:ext cx="13248" cy="10036"/>
            </a:xfrm>
            <a:custGeom>
              <a:avLst/>
              <a:gdLst/>
              <a:ahLst/>
              <a:cxnLst/>
              <a:rect l="l" t="t" r="r" b="b"/>
              <a:pathLst>
                <a:path w="396" h="300" extrusionOk="0">
                  <a:moveTo>
                    <a:pt x="175" y="0"/>
                  </a:moveTo>
                  <a:cubicBezTo>
                    <a:pt x="157" y="0"/>
                    <a:pt x="140" y="4"/>
                    <a:pt x="122" y="13"/>
                  </a:cubicBezTo>
                  <a:cubicBezTo>
                    <a:pt x="0" y="74"/>
                    <a:pt x="31" y="165"/>
                    <a:pt x="91" y="286"/>
                  </a:cubicBezTo>
                  <a:cubicBezTo>
                    <a:pt x="132" y="286"/>
                    <a:pt x="186" y="300"/>
                    <a:pt x="226" y="300"/>
                  </a:cubicBezTo>
                  <a:cubicBezTo>
                    <a:pt x="247" y="300"/>
                    <a:pt x="264" y="296"/>
                    <a:pt x="274" y="286"/>
                  </a:cubicBezTo>
                  <a:cubicBezTo>
                    <a:pt x="365" y="225"/>
                    <a:pt x="395" y="104"/>
                    <a:pt x="304" y="43"/>
                  </a:cubicBezTo>
                  <a:cubicBezTo>
                    <a:pt x="261" y="22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7939851" y="3937752"/>
              <a:ext cx="12211" cy="11341"/>
            </a:xfrm>
            <a:custGeom>
              <a:avLst/>
              <a:gdLst/>
              <a:ahLst/>
              <a:cxnLst/>
              <a:rect l="l" t="t" r="r" b="b"/>
              <a:pathLst>
                <a:path w="365" h="339" extrusionOk="0">
                  <a:moveTo>
                    <a:pt x="186" y="0"/>
                  </a:moveTo>
                  <a:cubicBezTo>
                    <a:pt x="137" y="0"/>
                    <a:pt x="91" y="23"/>
                    <a:pt x="61" y="68"/>
                  </a:cubicBezTo>
                  <a:cubicBezTo>
                    <a:pt x="0" y="129"/>
                    <a:pt x="0" y="220"/>
                    <a:pt x="61" y="281"/>
                  </a:cubicBezTo>
                  <a:cubicBezTo>
                    <a:pt x="102" y="322"/>
                    <a:pt x="143" y="339"/>
                    <a:pt x="185" y="339"/>
                  </a:cubicBezTo>
                  <a:cubicBezTo>
                    <a:pt x="235" y="339"/>
                    <a:pt x="285" y="315"/>
                    <a:pt x="335" y="281"/>
                  </a:cubicBezTo>
                  <a:cubicBezTo>
                    <a:pt x="365" y="220"/>
                    <a:pt x="365" y="129"/>
                    <a:pt x="335" y="68"/>
                  </a:cubicBezTo>
                  <a:cubicBezTo>
                    <a:pt x="289" y="23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7915430" y="4021891"/>
              <a:ext cx="12245" cy="10304"/>
            </a:xfrm>
            <a:custGeom>
              <a:avLst/>
              <a:gdLst/>
              <a:ahLst/>
              <a:cxnLst/>
              <a:rect l="l" t="t" r="r" b="b"/>
              <a:pathLst>
                <a:path w="366" h="308" extrusionOk="0">
                  <a:moveTo>
                    <a:pt x="164" y="1"/>
                  </a:moveTo>
                  <a:cubicBezTo>
                    <a:pt x="129" y="1"/>
                    <a:pt x="93" y="14"/>
                    <a:pt x="62" y="46"/>
                  </a:cubicBezTo>
                  <a:cubicBezTo>
                    <a:pt x="1" y="76"/>
                    <a:pt x="1" y="167"/>
                    <a:pt x="31" y="228"/>
                  </a:cubicBezTo>
                  <a:cubicBezTo>
                    <a:pt x="70" y="286"/>
                    <a:pt x="120" y="307"/>
                    <a:pt x="168" y="307"/>
                  </a:cubicBezTo>
                  <a:cubicBezTo>
                    <a:pt x="195" y="307"/>
                    <a:pt x="222" y="300"/>
                    <a:pt x="244" y="289"/>
                  </a:cubicBezTo>
                  <a:cubicBezTo>
                    <a:pt x="335" y="289"/>
                    <a:pt x="365" y="198"/>
                    <a:pt x="335" y="107"/>
                  </a:cubicBezTo>
                  <a:cubicBezTo>
                    <a:pt x="295" y="47"/>
                    <a:pt x="230" y="1"/>
                    <a:pt x="16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930685" y="4038050"/>
              <a:ext cx="12245" cy="9836"/>
            </a:xfrm>
            <a:custGeom>
              <a:avLst/>
              <a:gdLst/>
              <a:ahLst/>
              <a:cxnLst/>
              <a:rect l="l" t="t" r="r" b="b"/>
              <a:pathLst>
                <a:path w="366" h="294" extrusionOk="0">
                  <a:moveTo>
                    <a:pt x="202" y="1"/>
                  </a:moveTo>
                  <a:cubicBezTo>
                    <a:pt x="145" y="1"/>
                    <a:pt x="70" y="22"/>
                    <a:pt x="31" y="80"/>
                  </a:cubicBezTo>
                  <a:cubicBezTo>
                    <a:pt x="1" y="171"/>
                    <a:pt x="61" y="262"/>
                    <a:pt x="122" y="262"/>
                  </a:cubicBezTo>
                  <a:cubicBezTo>
                    <a:pt x="155" y="284"/>
                    <a:pt x="187" y="294"/>
                    <a:pt x="218" y="294"/>
                  </a:cubicBezTo>
                  <a:cubicBezTo>
                    <a:pt x="274" y="294"/>
                    <a:pt x="326" y="260"/>
                    <a:pt x="365" y="201"/>
                  </a:cubicBezTo>
                  <a:cubicBezTo>
                    <a:pt x="335" y="140"/>
                    <a:pt x="335" y="80"/>
                    <a:pt x="274" y="19"/>
                  </a:cubicBezTo>
                  <a:cubicBezTo>
                    <a:pt x="263" y="8"/>
                    <a:pt x="236" y="1"/>
                    <a:pt x="20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8204240" y="3798881"/>
              <a:ext cx="11207" cy="10271"/>
            </a:xfrm>
            <a:custGeom>
              <a:avLst/>
              <a:gdLst/>
              <a:ahLst/>
              <a:cxnLst/>
              <a:rect l="l" t="t" r="r" b="b"/>
              <a:pathLst>
                <a:path w="335" h="307" extrusionOk="0">
                  <a:moveTo>
                    <a:pt x="199" y="1"/>
                  </a:moveTo>
                  <a:cubicBezTo>
                    <a:pt x="173" y="1"/>
                    <a:pt x="146" y="9"/>
                    <a:pt x="122" y="25"/>
                  </a:cubicBezTo>
                  <a:cubicBezTo>
                    <a:pt x="31" y="25"/>
                    <a:pt x="0" y="116"/>
                    <a:pt x="31" y="177"/>
                  </a:cubicBezTo>
                  <a:cubicBezTo>
                    <a:pt x="56" y="252"/>
                    <a:pt x="101" y="306"/>
                    <a:pt x="167" y="306"/>
                  </a:cubicBezTo>
                  <a:cubicBezTo>
                    <a:pt x="182" y="306"/>
                    <a:pt x="197" y="304"/>
                    <a:pt x="213" y="298"/>
                  </a:cubicBezTo>
                  <a:cubicBezTo>
                    <a:pt x="274" y="298"/>
                    <a:pt x="334" y="238"/>
                    <a:pt x="334" y="146"/>
                  </a:cubicBezTo>
                  <a:cubicBezTo>
                    <a:pt x="334" y="57"/>
                    <a:pt x="269" y="1"/>
                    <a:pt x="19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7810684" y="4179966"/>
              <a:ext cx="12245" cy="10639"/>
            </a:xfrm>
            <a:custGeom>
              <a:avLst/>
              <a:gdLst/>
              <a:ahLst/>
              <a:cxnLst/>
              <a:rect l="l" t="t" r="r" b="b"/>
              <a:pathLst>
                <a:path w="366" h="318" extrusionOk="0">
                  <a:moveTo>
                    <a:pt x="179" y="1"/>
                  </a:moveTo>
                  <a:cubicBezTo>
                    <a:pt x="123" y="1"/>
                    <a:pt x="71" y="34"/>
                    <a:pt x="31" y="93"/>
                  </a:cubicBezTo>
                  <a:cubicBezTo>
                    <a:pt x="1" y="154"/>
                    <a:pt x="1" y="245"/>
                    <a:pt x="123" y="306"/>
                  </a:cubicBezTo>
                  <a:cubicBezTo>
                    <a:pt x="138" y="313"/>
                    <a:pt x="157" y="317"/>
                    <a:pt x="177" y="317"/>
                  </a:cubicBezTo>
                  <a:cubicBezTo>
                    <a:pt x="238" y="317"/>
                    <a:pt x="313" y="283"/>
                    <a:pt x="335" y="215"/>
                  </a:cubicBezTo>
                  <a:cubicBezTo>
                    <a:pt x="366" y="154"/>
                    <a:pt x="335" y="63"/>
                    <a:pt x="275" y="32"/>
                  </a:cubicBezTo>
                  <a:cubicBezTo>
                    <a:pt x="242" y="11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817810" y="4202581"/>
              <a:ext cx="12245" cy="11107"/>
            </a:xfrm>
            <a:custGeom>
              <a:avLst/>
              <a:gdLst/>
              <a:ahLst/>
              <a:cxnLst/>
              <a:rect l="l" t="t" r="r" b="b"/>
              <a:pathLst>
                <a:path w="366" h="332" extrusionOk="0">
                  <a:moveTo>
                    <a:pt x="185" y="0"/>
                  </a:moveTo>
                  <a:cubicBezTo>
                    <a:pt x="143" y="0"/>
                    <a:pt x="100" y="17"/>
                    <a:pt x="62" y="55"/>
                  </a:cubicBezTo>
                  <a:cubicBezTo>
                    <a:pt x="1" y="116"/>
                    <a:pt x="31" y="207"/>
                    <a:pt x="62" y="268"/>
                  </a:cubicBezTo>
                  <a:cubicBezTo>
                    <a:pt x="99" y="306"/>
                    <a:pt x="148" y="332"/>
                    <a:pt x="202" y="332"/>
                  </a:cubicBezTo>
                  <a:cubicBezTo>
                    <a:pt x="235" y="332"/>
                    <a:pt x="270" y="322"/>
                    <a:pt x="305" y="298"/>
                  </a:cubicBezTo>
                  <a:cubicBezTo>
                    <a:pt x="365" y="238"/>
                    <a:pt x="365" y="146"/>
                    <a:pt x="335" y="86"/>
                  </a:cubicBezTo>
                  <a:cubicBezTo>
                    <a:pt x="300" y="33"/>
                    <a:pt x="244" y="0"/>
                    <a:pt x="18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065324" y="3033232"/>
              <a:ext cx="12245" cy="9936"/>
            </a:xfrm>
            <a:custGeom>
              <a:avLst/>
              <a:gdLst/>
              <a:ahLst/>
              <a:cxnLst/>
              <a:rect l="l" t="t" r="r" b="b"/>
              <a:pathLst>
                <a:path w="366" h="297" extrusionOk="0">
                  <a:moveTo>
                    <a:pt x="198" y="0"/>
                  </a:moveTo>
                  <a:cubicBezTo>
                    <a:pt x="161" y="0"/>
                    <a:pt x="123" y="8"/>
                    <a:pt x="92" y="23"/>
                  </a:cubicBezTo>
                  <a:cubicBezTo>
                    <a:pt x="1" y="84"/>
                    <a:pt x="1" y="175"/>
                    <a:pt x="62" y="266"/>
                  </a:cubicBezTo>
                  <a:cubicBezTo>
                    <a:pt x="123" y="266"/>
                    <a:pt x="214" y="297"/>
                    <a:pt x="244" y="297"/>
                  </a:cubicBezTo>
                  <a:cubicBezTo>
                    <a:pt x="335" y="236"/>
                    <a:pt x="366" y="114"/>
                    <a:pt x="305" y="23"/>
                  </a:cubicBezTo>
                  <a:cubicBezTo>
                    <a:pt x="274" y="8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432417" y="4577209"/>
              <a:ext cx="13248" cy="10338"/>
            </a:xfrm>
            <a:custGeom>
              <a:avLst/>
              <a:gdLst/>
              <a:ahLst/>
              <a:cxnLst/>
              <a:rect l="l" t="t" r="r" b="b"/>
              <a:pathLst>
                <a:path w="396" h="309" extrusionOk="0">
                  <a:moveTo>
                    <a:pt x="202" y="1"/>
                  </a:moveTo>
                  <a:cubicBezTo>
                    <a:pt x="139" y="1"/>
                    <a:pt x="84" y="29"/>
                    <a:pt x="62" y="73"/>
                  </a:cubicBezTo>
                  <a:cubicBezTo>
                    <a:pt x="1" y="134"/>
                    <a:pt x="31" y="225"/>
                    <a:pt x="92" y="286"/>
                  </a:cubicBezTo>
                  <a:cubicBezTo>
                    <a:pt x="122" y="301"/>
                    <a:pt x="160" y="309"/>
                    <a:pt x="198" y="309"/>
                  </a:cubicBezTo>
                  <a:cubicBezTo>
                    <a:pt x="236" y="309"/>
                    <a:pt x="274" y="301"/>
                    <a:pt x="305" y="286"/>
                  </a:cubicBezTo>
                  <a:cubicBezTo>
                    <a:pt x="396" y="195"/>
                    <a:pt x="366" y="43"/>
                    <a:pt x="274" y="12"/>
                  </a:cubicBezTo>
                  <a:cubicBezTo>
                    <a:pt x="250" y="4"/>
                    <a:pt x="225" y="1"/>
                    <a:pt x="20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559543" y="4472462"/>
              <a:ext cx="13248" cy="10471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99" y="1"/>
                  </a:moveTo>
                  <a:cubicBezTo>
                    <a:pt x="158" y="1"/>
                    <a:pt x="119" y="16"/>
                    <a:pt x="91" y="43"/>
                  </a:cubicBezTo>
                  <a:cubicBezTo>
                    <a:pt x="0" y="134"/>
                    <a:pt x="61" y="225"/>
                    <a:pt x="152" y="286"/>
                  </a:cubicBezTo>
                  <a:cubicBezTo>
                    <a:pt x="180" y="305"/>
                    <a:pt x="203" y="312"/>
                    <a:pt x="222" y="312"/>
                  </a:cubicBezTo>
                  <a:cubicBezTo>
                    <a:pt x="265" y="312"/>
                    <a:pt x="293" y="277"/>
                    <a:pt x="335" y="256"/>
                  </a:cubicBezTo>
                  <a:cubicBezTo>
                    <a:pt x="395" y="195"/>
                    <a:pt x="395" y="104"/>
                    <a:pt x="335" y="74"/>
                  </a:cubicBezTo>
                  <a:cubicBezTo>
                    <a:pt x="301" y="23"/>
                    <a:pt x="249" y="1"/>
                    <a:pt x="19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8710637" y="4418734"/>
              <a:ext cx="12211" cy="10873"/>
            </a:xfrm>
            <a:custGeom>
              <a:avLst/>
              <a:gdLst/>
              <a:ahLst/>
              <a:cxnLst/>
              <a:rect l="l" t="t" r="r" b="b"/>
              <a:pathLst>
                <a:path w="365" h="325" extrusionOk="0">
                  <a:moveTo>
                    <a:pt x="171" y="0"/>
                  </a:moveTo>
                  <a:cubicBezTo>
                    <a:pt x="137" y="0"/>
                    <a:pt x="107" y="23"/>
                    <a:pt x="91" y="69"/>
                  </a:cubicBezTo>
                  <a:cubicBezTo>
                    <a:pt x="0" y="160"/>
                    <a:pt x="0" y="251"/>
                    <a:pt x="122" y="312"/>
                  </a:cubicBezTo>
                  <a:cubicBezTo>
                    <a:pt x="140" y="321"/>
                    <a:pt x="157" y="324"/>
                    <a:pt x="175" y="324"/>
                  </a:cubicBezTo>
                  <a:cubicBezTo>
                    <a:pt x="218" y="324"/>
                    <a:pt x="261" y="303"/>
                    <a:pt x="304" y="281"/>
                  </a:cubicBezTo>
                  <a:cubicBezTo>
                    <a:pt x="365" y="190"/>
                    <a:pt x="365" y="99"/>
                    <a:pt x="274" y="69"/>
                  </a:cubicBezTo>
                  <a:cubicBezTo>
                    <a:pt x="243" y="23"/>
                    <a:pt x="205" y="0"/>
                    <a:pt x="171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945940" y="4127910"/>
              <a:ext cx="12245" cy="10739"/>
            </a:xfrm>
            <a:custGeom>
              <a:avLst/>
              <a:gdLst/>
              <a:ahLst/>
              <a:cxnLst/>
              <a:rect l="l" t="t" r="r" b="b"/>
              <a:pathLst>
                <a:path w="366" h="321" extrusionOk="0">
                  <a:moveTo>
                    <a:pt x="183" y="0"/>
                  </a:moveTo>
                  <a:cubicBezTo>
                    <a:pt x="137" y="0"/>
                    <a:pt x="92" y="23"/>
                    <a:pt x="61" y="68"/>
                  </a:cubicBezTo>
                  <a:cubicBezTo>
                    <a:pt x="1" y="99"/>
                    <a:pt x="1" y="190"/>
                    <a:pt x="61" y="251"/>
                  </a:cubicBezTo>
                  <a:cubicBezTo>
                    <a:pt x="87" y="302"/>
                    <a:pt x="118" y="321"/>
                    <a:pt x="152" y="321"/>
                  </a:cubicBezTo>
                  <a:cubicBezTo>
                    <a:pt x="199" y="321"/>
                    <a:pt x="252" y="286"/>
                    <a:pt x="305" y="251"/>
                  </a:cubicBezTo>
                  <a:cubicBezTo>
                    <a:pt x="365" y="220"/>
                    <a:pt x="365" y="99"/>
                    <a:pt x="305" y="68"/>
                  </a:cubicBezTo>
                  <a:cubicBezTo>
                    <a:pt x="274" y="23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713065" y="4406121"/>
              <a:ext cx="11241" cy="10505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157" y="0"/>
                  </a:moveTo>
                  <a:cubicBezTo>
                    <a:pt x="135" y="0"/>
                    <a:pt x="113" y="6"/>
                    <a:pt x="92" y="20"/>
                  </a:cubicBezTo>
                  <a:cubicBezTo>
                    <a:pt x="1" y="50"/>
                    <a:pt x="1" y="142"/>
                    <a:pt x="1" y="263"/>
                  </a:cubicBezTo>
                  <a:cubicBezTo>
                    <a:pt x="19" y="299"/>
                    <a:pt x="47" y="314"/>
                    <a:pt x="86" y="314"/>
                  </a:cubicBezTo>
                  <a:cubicBezTo>
                    <a:pt x="113" y="314"/>
                    <a:pt x="146" y="306"/>
                    <a:pt x="183" y="294"/>
                  </a:cubicBezTo>
                  <a:cubicBezTo>
                    <a:pt x="275" y="294"/>
                    <a:pt x="335" y="233"/>
                    <a:pt x="305" y="142"/>
                  </a:cubicBezTo>
                  <a:cubicBezTo>
                    <a:pt x="305" y="71"/>
                    <a:pt x="232" y="0"/>
                    <a:pt x="15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8433034" y="3778842"/>
              <a:ext cx="13248" cy="10103"/>
            </a:xfrm>
            <a:custGeom>
              <a:avLst/>
              <a:gdLst/>
              <a:ahLst/>
              <a:cxnLst/>
              <a:rect l="l" t="t" r="r" b="b"/>
              <a:pathLst>
                <a:path w="396" h="302" extrusionOk="0">
                  <a:moveTo>
                    <a:pt x="198" y="1"/>
                  </a:moveTo>
                  <a:cubicBezTo>
                    <a:pt x="160" y="1"/>
                    <a:pt x="122" y="16"/>
                    <a:pt x="91" y="46"/>
                  </a:cubicBezTo>
                  <a:cubicBezTo>
                    <a:pt x="31" y="77"/>
                    <a:pt x="0" y="168"/>
                    <a:pt x="61" y="229"/>
                  </a:cubicBezTo>
                  <a:cubicBezTo>
                    <a:pt x="105" y="273"/>
                    <a:pt x="150" y="301"/>
                    <a:pt x="206" y="301"/>
                  </a:cubicBezTo>
                  <a:cubicBezTo>
                    <a:pt x="227" y="301"/>
                    <a:pt x="249" y="298"/>
                    <a:pt x="274" y="289"/>
                  </a:cubicBezTo>
                  <a:cubicBezTo>
                    <a:pt x="365" y="259"/>
                    <a:pt x="395" y="107"/>
                    <a:pt x="304" y="46"/>
                  </a:cubicBezTo>
                  <a:cubicBezTo>
                    <a:pt x="274" y="16"/>
                    <a:pt x="236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998831" y="4212049"/>
              <a:ext cx="14252" cy="11207"/>
            </a:xfrm>
            <a:custGeom>
              <a:avLst/>
              <a:gdLst/>
              <a:ahLst/>
              <a:cxnLst/>
              <a:rect l="l" t="t" r="r" b="b"/>
              <a:pathLst>
                <a:path w="426" h="335" extrusionOk="0">
                  <a:moveTo>
                    <a:pt x="232" y="0"/>
                  </a:moveTo>
                  <a:cubicBezTo>
                    <a:pt x="198" y="0"/>
                    <a:pt x="167" y="15"/>
                    <a:pt x="152" y="46"/>
                  </a:cubicBezTo>
                  <a:cubicBezTo>
                    <a:pt x="61" y="137"/>
                    <a:pt x="0" y="198"/>
                    <a:pt x="122" y="289"/>
                  </a:cubicBezTo>
                  <a:cubicBezTo>
                    <a:pt x="152" y="319"/>
                    <a:pt x="183" y="335"/>
                    <a:pt x="213" y="335"/>
                  </a:cubicBezTo>
                  <a:cubicBezTo>
                    <a:pt x="243" y="335"/>
                    <a:pt x="274" y="319"/>
                    <a:pt x="304" y="289"/>
                  </a:cubicBezTo>
                  <a:cubicBezTo>
                    <a:pt x="395" y="228"/>
                    <a:pt x="426" y="137"/>
                    <a:pt x="335" y="46"/>
                  </a:cubicBezTo>
                  <a:cubicBezTo>
                    <a:pt x="304" y="15"/>
                    <a:pt x="266" y="0"/>
                    <a:pt x="23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8111706" y="4137746"/>
              <a:ext cx="13248" cy="10338"/>
            </a:xfrm>
            <a:custGeom>
              <a:avLst/>
              <a:gdLst/>
              <a:ahLst/>
              <a:cxnLst/>
              <a:rect l="l" t="t" r="r" b="b"/>
              <a:pathLst>
                <a:path w="396" h="309" extrusionOk="0">
                  <a:moveTo>
                    <a:pt x="184" y="1"/>
                  </a:moveTo>
                  <a:cubicBezTo>
                    <a:pt x="125" y="1"/>
                    <a:pt x="71" y="28"/>
                    <a:pt x="31" y="109"/>
                  </a:cubicBezTo>
                  <a:cubicBezTo>
                    <a:pt x="0" y="170"/>
                    <a:pt x="31" y="261"/>
                    <a:pt x="91" y="291"/>
                  </a:cubicBezTo>
                  <a:cubicBezTo>
                    <a:pt x="132" y="301"/>
                    <a:pt x="169" y="308"/>
                    <a:pt x="202" y="308"/>
                  </a:cubicBezTo>
                  <a:cubicBezTo>
                    <a:pt x="267" y="308"/>
                    <a:pt x="314" y="281"/>
                    <a:pt x="334" y="200"/>
                  </a:cubicBezTo>
                  <a:cubicBezTo>
                    <a:pt x="395" y="78"/>
                    <a:pt x="365" y="48"/>
                    <a:pt x="274" y="18"/>
                  </a:cubicBezTo>
                  <a:cubicBezTo>
                    <a:pt x="243" y="7"/>
                    <a:pt x="213" y="1"/>
                    <a:pt x="18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8577422" y="3704070"/>
              <a:ext cx="12245" cy="10338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64" y="0"/>
                  </a:moveTo>
                  <a:cubicBezTo>
                    <a:pt x="130" y="0"/>
                    <a:pt x="93" y="11"/>
                    <a:pt x="61" y="32"/>
                  </a:cubicBezTo>
                  <a:cubicBezTo>
                    <a:pt x="0" y="93"/>
                    <a:pt x="0" y="184"/>
                    <a:pt x="31" y="245"/>
                  </a:cubicBezTo>
                  <a:cubicBezTo>
                    <a:pt x="50" y="282"/>
                    <a:pt x="92" y="308"/>
                    <a:pt x="142" y="308"/>
                  </a:cubicBezTo>
                  <a:cubicBezTo>
                    <a:pt x="174" y="308"/>
                    <a:pt x="209" y="298"/>
                    <a:pt x="244" y="275"/>
                  </a:cubicBezTo>
                  <a:cubicBezTo>
                    <a:pt x="304" y="245"/>
                    <a:pt x="365" y="184"/>
                    <a:pt x="304" y="93"/>
                  </a:cubicBezTo>
                  <a:cubicBezTo>
                    <a:pt x="285" y="34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7782215" y="4474637"/>
              <a:ext cx="13282" cy="10973"/>
            </a:xfrm>
            <a:custGeom>
              <a:avLst/>
              <a:gdLst/>
              <a:ahLst/>
              <a:cxnLst/>
              <a:rect l="l" t="t" r="r" b="b"/>
              <a:pathLst>
                <a:path w="397" h="328" extrusionOk="0">
                  <a:moveTo>
                    <a:pt x="179" y="1"/>
                  </a:moveTo>
                  <a:cubicBezTo>
                    <a:pt x="130" y="1"/>
                    <a:pt x="77" y="24"/>
                    <a:pt x="31" y="69"/>
                  </a:cubicBezTo>
                  <a:cubicBezTo>
                    <a:pt x="1" y="160"/>
                    <a:pt x="31" y="221"/>
                    <a:pt x="92" y="282"/>
                  </a:cubicBezTo>
                  <a:cubicBezTo>
                    <a:pt x="107" y="312"/>
                    <a:pt x="145" y="328"/>
                    <a:pt x="183" y="328"/>
                  </a:cubicBezTo>
                  <a:cubicBezTo>
                    <a:pt x="221" y="328"/>
                    <a:pt x="259" y="312"/>
                    <a:pt x="274" y="282"/>
                  </a:cubicBezTo>
                  <a:cubicBezTo>
                    <a:pt x="335" y="221"/>
                    <a:pt x="396" y="160"/>
                    <a:pt x="305" y="69"/>
                  </a:cubicBezTo>
                  <a:cubicBezTo>
                    <a:pt x="274" y="24"/>
                    <a:pt x="229" y="1"/>
                    <a:pt x="17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7798507" y="4460786"/>
              <a:ext cx="12211" cy="10940"/>
            </a:xfrm>
            <a:custGeom>
              <a:avLst/>
              <a:gdLst/>
              <a:ahLst/>
              <a:cxnLst/>
              <a:rect l="l" t="t" r="r" b="b"/>
              <a:pathLst>
                <a:path w="365" h="327" extrusionOk="0">
                  <a:moveTo>
                    <a:pt x="154" y="0"/>
                  </a:moveTo>
                  <a:cubicBezTo>
                    <a:pt x="113" y="0"/>
                    <a:pt x="72" y="17"/>
                    <a:pt x="31" y="58"/>
                  </a:cubicBezTo>
                  <a:cubicBezTo>
                    <a:pt x="0" y="119"/>
                    <a:pt x="0" y="210"/>
                    <a:pt x="91" y="301"/>
                  </a:cubicBezTo>
                  <a:cubicBezTo>
                    <a:pt x="118" y="319"/>
                    <a:pt x="140" y="326"/>
                    <a:pt x="158" y="326"/>
                  </a:cubicBezTo>
                  <a:cubicBezTo>
                    <a:pt x="203" y="326"/>
                    <a:pt x="231" y="283"/>
                    <a:pt x="274" y="240"/>
                  </a:cubicBezTo>
                  <a:cubicBezTo>
                    <a:pt x="335" y="210"/>
                    <a:pt x="365" y="119"/>
                    <a:pt x="304" y="58"/>
                  </a:cubicBezTo>
                  <a:cubicBezTo>
                    <a:pt x="254" y="24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8351673" y="3943774"/>
              <a:ext cx="12245" cy="10170"/>
            </a:xfrm>
            <a:custGeom>
              <a:avLst/>
              <a:gdLst/>
              <a:ahLst/>
              <a:cxnLst/>
              <a:rect l="l" t="t" r="r" b="b"/>
              <a:pathLst>
                <a:path w="366" h="304" extrusionOk="0">
                  <a:moveTo>
                    <a:pt x="182" y="0"/>
                  </a:moveTo>
                  <a:cubicBezTo>
                    <a:pt x="123" y="0"/>
                    <a:pt x="66" y="30"/>
                    <a:pt x="31" y="101"/>
                  </a:cubicBezTo>
                  <a:cubicBezTo>
                    <a:pt x="0" y="162"/>
                    <a:pt x="31" y="223"/>
                    <a:pt x="122" y="284"/>
                  </a:cubicBezTo>
                  <a:cubicBezTo>
                    <a:pt x="147" y="296"/>
                    <a:pt x="178" y="304"/>
                    <a:pt x="207" y="304"/>
                  </a:cubicBezTo>
                  <a:cubicBezTo>
                    <a:pt x="248" y="304"/>
                    <a:pt x="287" y="289"/>
                    <a:pt x="304" y="253"/>
                  </a:cubicBezTo>
                  <a:cubicBezTo>
                    <a:pt x="365" y="192"/>
                    <a:pt x="365" y="101"/>
                    <a:pt x="304" y="40"/>
                  </a:cubicBezTo>
                  <a:cubicBezTo>
                    <a:pt x="267" y="15"/>
                    <a:pt x="224" y="0"/>
                    <a:pt x="1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8181859" y="4115632"/>
              <a:ext cx="13248" cy="10605"/>
            </a:xfrm>
            <a:custGeom>
              <a:avLst/>
              <a:gdLst/>
              <a:ahLst/>
              <a:cxnLst/>
              <a:rect l="l" t="t" r="r" b="b"/>
              <a:pathLst>
                <a:path w="396" h="317" extrusionOk="0">
                  <a:moveTo>
                    <a:pt x="207" y="0"/>
                  </a:moveTo>
                  <a:cubicBezTo>
                    <a:pt x="169" y="0"/>
                    <a:pt x="130" y="19"/>
                    <a:pt x="92" y="71"/>
                  </a:cubicBezTo>
                  <a:cubicBezTo>
                    <a:pt x="0" y="162"/>
                    <a:pt x="31" y="192"/>
                    <a:pt x="92" y="253"/>
                  </a:cubicBezTo>
                  <a:cubicBezTo>
                    <a:pt x="148" y="291"/>
                    <a:pt x="204" y="317"/>
                    <a:pt x="261" y="317"/>
                  </a:cubicBezTo>
                  <a:cubicBezTo>
                    <a:pt x="295" y="317"/>
                    <a:pt x="330" y="307"/>
                    <a:pt x="365" y="283"/>
                  </a:cubicBezTo>
                  <a:cubicBezTo>
                    <a:pt x="396" y="223"/>
                    <a:pt x="396" y="131"/>
                    <a:pt x="365" y="71"/>
                  </a:cubicBezTo>
                  <a:cubicBezTo>
                    <a:pt x="313" y="36"/>
                    <a:pt x="260" y="0"/>
                    <a:pt x="20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375057" y="3935444"/>
              <a:ext cx="14285" cy="11207"/>
            </a:xfrm>
            <a:custGeom>
              <a:avLst/>
              <a:gdLst/>
              <a:ahLst/>
              <a:cxnLst/>
              <a:rect l="l" t="t" r="r" b="b"/>
              <a:pathLst>
                <a:path w="427" h="335" extrusionOk="0">
                  <a:moveTo>
                    <a:pt x="198" y="1"/>
                  </a:moveTo>
                  <a:cubicBezTo>
                    <a:pt x="160" y="1"/>
                    <a:pt x="122" y="16"/>
                    <a:pt x="92" y="46"/>
                  </a:cubicBezTo>
                  <a:cubicBezTo>
                    <a:pt x="1" y="137"/>
                    <a:pt x="31" y="229"/>
                    <a:pt x="92" y="289"/>
                  </a:cubicBezTo>
                  <a:cubicBezTo>
                    <a:pt x="122" y="320"/>
                    <a:pt x="160" y="335"/>
                    <a:pt x="198" y="335"/>
                  </a:cubicBezTo>
                  <a:cubicBezTo>
                    <a:pt x="236" y="335"/>
                    <a:pt x="274" y="320"/>
                    <a:pt x="305" y="289"/>
                  </a:cubicBezTo>
                  <a:cubicBezTo>
                    <a:pt x="426" y="229"/>
                    <a:pt x="396" y="137"/>
                    <a:pt x="305" y="46"/>
                  </a:cubicBezTo>
                  <a:cubicBezTo>
                    <a:pt x="274" y="16"/>
                    <a:pt x="236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8376061" y="3967561"/>
              <a:ext cx="12445" cy="9401"/>
            </a:xfrm>
            <a:custGeom>
              <a:avLst/>
              <a:gdLst/>
              <a:ahLst/>
              <a:cxnLst/>
              <a:rect l="l" t="t" r="r" b="b"/>
              <a:pathLst>
                <a:path w="372" h="281" extrusionOk="0">
                  <a:moveTo>
                    <a:pt x="127" y="0"/>
                  </a:moveTo>
                  <a:cubicBezTo>
                    <a:pt x="104" y="0"/>
                    <a:pt x="82" y="9"/>
                    <a:pt x="62" y="29"/>
                  </a:cubicBezTo>
                  <a:cubicBezTo>
                    <a:pt x="1" y="89"/>
                    <a:pt x="1" y="150"/>
                    <a:pt x="62" y="241"/>
                  </a:cubicBezTo>
                  <a:cubicBezTo>
                    <a:pt x="86" y="241"/>
                    <a:pt x="149" y="280"/>
                    <a:pt x="205" y="280"/>
                  </a:cubicBezTo>
                  <a:cubicBezTo>
                    <a:pt x="219" y="280"/>
                    <a:pt x="232" y="278"/>
                    <a:pt x="244" y="272"/>
                  </a:cubicBezTo>
                  <a:cubicBezTo>
                    <a:pt x="371" y="221"/>
                    <a:pt x="243" y="0"/>
                    <a:pt x="12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8223543" y="4140121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69" y="0"/>
                  </a:moveTo>
                  <a:cubicBezTo>
                    <a:pt x="134" y="0"/>
                    <a:pt x="98" y="20"/>
                    <a:pt x="61" y="68"/>
                  </a:cubicBezTo>
                  <a:cubicBezTo>
                    <a:pt x="1" y="129"/>
                    <a:pt x="1" y="220"/>
                    <a:pt x="61" y="281"/>
                  </a:cubicBezTo>
                  <a:cubicBezTo>
                    <a:pt x="83" y="302"/>
                    <a:pt x="135" y="324"/>
                    <a:pt x="196" y="324"/>
                  </a:cubicBezTo>
                  <a:cubicBezTo>
                    <a:pt x="221" y="324"/>
                    <a:pt x="247" y="320"/>
                    <a:pt x="274" y="311"/>
                  </a:cubicBezTo>
                  <a:cubicBezTo>
                    <a:pt x="335" y="251"/>
                    <a:pt x="365" y="159"/>
                    <a:pt x="305" y="99"/>
                  </a:cubicBezTo>
                  <a:cubicBezTo>
                    <a:pt x="268" y="44"/>
                    <a:pt x="221" y="0"/>
                    <a:pt x="16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89989" y="4215094"/>
              <a:ext cx="13248" cy="10806"/>
            </a:xfrm>
            <a:custGeom>
              <a:avLst/>
              <a:gdLst/>
              <a:ahLst/>
              <a:cxnLst/>
              <a:rect l="l" t="t" r="r" b="b"/>
              <a:pathLst>
                <a:path w="396" h="323" extrusionOk="0">
                  <a:moveTo>
                    <a:pt x="198" y="0"/>
                  </a:moveTo>
                  <a:cubicBezTo>
                    <a:pt x="160" y="0"/>
                    <a:pt x="122" y="16"/>
                    <a:pt x="92" y="46"/>
                  </a:cubicBezTo>
                  <a:cubicBezTo>
                    <a:pt x="31" y="107"/>
                    <a:pt x="1" y="198"/>
                    <a:pt x="61" y="259"/>
                  </a:cubicBezTo>
                  <a:cubicBezTo>
                    <a:pt x="99" y="296"/>
                    <a:pt x="148" y="322"/>
                    <a:pt x="195" y="322"/>
                  </a:cubicBezTo>
                  <a:cubicBezTo>
                    <a:pt x="223" y="322"/>
                    <a:pt x="251" y="312"/>
                    <a:pt x="274" y="289"/>
                  </a:cubicBezTo>
                  <a:cubicBezTo>
                    <a:pt x="335" y="228"/>
                    <a:pt x="396" y="107"/>
                    <a:pt x="305" y="46"/>
                  </a:cubicBezTo>
                  <a:cubicBezTo>
                    <a:pt x="274" y="16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7923559" y="4568578"/>
              <a:ext cx="12245" cy="9836"/>
            </a:xfrm>
            <a:custGeom>
              <a:avLst/>
              <a:gdLst/>
              <a:ahLst/>
              <a:cxnLst/>
              <a:rect l="l" t="t" r="r" b="b"/>
              <a:pathLst>
                <a:path w="366" h="294" extrusionOk="0">
                  <a:moveTo>
                    <a:pt x="170" y="0"/>
                  </a:moveTo>
                  <a:cubicBezTo>
                    <a:pt x="129" y="0"/>
                    <a:pt x="89" y="17"/>
                    <a:pt x="62" y="58"/>
                  </a:cubicBezTo>
                  <a:cubicBezTo>
                    <a:pt x="31" y="118"/>
                    <a:pt x="1" y="149"/>
                    <a:pt x="31" y="210"/>
                  </a:cubicBezTo>
                  <a:cubicBezTo>
                    <a:pt x="92" y="270"/>
                    <a:pt x="145" y="293"/>
                    <a:pt x="191" y="293"/>
                  </a:cubicBezTo>
                  <a:cubicBezTo>
                    <a:pt x="236" y="293"/>
                    <a:pt x="274" y="270"/>
                    <a:pt x="305" y="240"/>
                  </a:cubicBezTo>
                  <a:cubicBezTo>
                    <a:pt x="335" y="210"/>
                    <a:pt x="366" y="118"/>
                    <a:pt x="305" y="58"/>
                  </a:cubicBezTo>
                  <a:cubicBezTo>
                    <a:pt x="272" y="24"/>
                    <a:pt x="220" y="0"/>
                    <a:pt x="17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475721" y="4173308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76" y="0"/>
                  </a:moveTo>
                  <a:cubicBezTo>
                    <a:pt x="120" y="0"/>
                    <a:pt x="70" y="21"/>
                    <a:pt x="31" y="79"/>
                  </a:cubicBezTo>
                  <a:cubicBezTo>
                    <a:pt x="1" y="140"/>
                    <a:pt x="1" y="231"/>
                    <a:pt x="62" y="292"/>
                  </a:cubicBezTo>
                  <a:cubicBezTo>
                    <a:pt x="94" y="314"/>
                    <a:pt x="130" y="324"/>
                    <a:pt x="165" y="324"/>
                  </a:cubicBezTo>
                  <a:cubicBezTo>
                    <a:pt x="227" y="324"/>
                    <a:pt x="285" y="290"/>
                    <a:pt x="305" y="231"/>
                  </a:cubicBezTo>
                  <a:cubicBezTo>
                    <a:pt x="366" y="140"/>
                    <a:pt x="366" y="79"/>
                    <a:pt x="274" y="18"/>
                  </a:cubicBezTo>
                  <a:cubicBezTo>
                    <a:pt x="241" y="7"/>
                    <a:pt x="208" y="0"/>
                    <a:pt x="17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977454" y="4652048"/>
              <a:ext cx="12245" cy="10605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96" y="0"/>
                  </a:moveTo>
                  <a:cubicBezTo>
                    <a:pt x="138" y="0"/>
                    <a:pt x="79" y="33"/>
                    <a:pt x="62" y="86"/>
                  </a:cubicBezTo>
                  <a:cubicBezTo>
                    <a:pt x="1" y="177"/>
                    <a:pt x="31" y="238"/>
                    <a:pt x="122" y="298"/>
                  </a:cubicBezTo>
                  <a:cubicBezTo>
                    <a:pt x="145" y="309"/>
                    <a:pt x="171" y="316"/>
                    <a:pt x="197" y="316"/>
                  </a:cubicBezTo>
                  <a:cubicBezTo>
                    <a:pt x="242" y="316"/>
                    <a:pt x="286" y="295"/>
                    <a:pt x="305" y="238"/>
                  </a:cubicBezTo>
                  <a:cubicBezTo>
                    <a:pt x="366" y="207"/>
                    <a:pt x="366" y="116"/>
                    <a:pt x="305" y="55"/>
                  </a:cubicBezTo>
                  <a:cubicBezTo>
                    <a:pt x="279" y="17"/>
                    <a:pt x="238" y="0"/>
                    <a:pt x="19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057811" y="4591595"/>
              <a:ext cx="13248" cy="10739"/>
            </a:xfrm>
            <a:custGeom>
              <a:avLst/>
              <a:gdLst/>
              <a:ahLst/>
              <a:cxnLst/>
              <a:rect l="l" t="t" r="r" b="b"/>
              <a:pathLst>
                <a:path w="396" h="321" extrusionOk="0">
                  <a:moveTo>
                    <a:pt x="183" y="0"/>
                  </a:moveTo>
                  <a:cubicBezTo>
                    <a:pt x="137" y="0"/>
                    <a:pt x="91" y="23"/>
                    <a:pt x="61" y="69"/>
                  </a:cubicBezTo>
                  <a:cubicBezTo>
                    <a:pt x="0" y="130"/>
                    <a:pt x="0" y="190"/>
                    <a:pt x="91" y="282"/>
                  </a:cubicBezTo>
                  <a:cubicBezTo>
                    <a:pt x="116" y="282"/>
                    <a:pt x="179" y="320"/>
                    <a:pt x="234" y="320"/>
                  </a:cubicBezTo>
                  <a:cubicBezTo>
                    <a:pt x="248" y="320"/>
                    <a:pt x="262" y="318"/>
                    <a:pt x="274" y="312"/>
                  </a:cubicBezTo>
                  <a:cubicBezTo>
                    <a:pt x="365" y="282"/>
                    <a:pt x="395" y="160"/>
                    <a:pt x="304" y="69"/>
                  </a:cubicBezTo>
                  <a:cubicBezTo>
                    <a:pt x="274" y="23"/>
                    <a:pt x="228" y="0"/>
                    <a:pt x="18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386231" y="4346973"/>
              <a:ext cx="13282" cy="10170"/>
            </a:xfrm>
            <a:custGeom>
              <a:avLst/>
              <a:gdLst/>
              <a:ahLst/>
              <a:cxnLst/>
              <a:rect l="l" t="t" r="r" b="b"/>
              <a:pathLst>
                <a:path w="397" h="304" extrusionOk="0">
                  <a:moveTo>
                    <a:pt x="196" y="0"/>
                  </a:moveTo>
                  <a:cubicBezTo>
                    <a:pt x="138" y="0"/>
                    <a:pt x="79" y="33"/>
                    <a:pt x="62" y="86"/>
                  </a:cubicBezTo>
                  <a:cubicBezTo>
                    <a:pt x="1" y="147"/>
                    <a:pt x="62" y="207"/>
                    <a:pt x="92" y="268"/>
                  </a:cubicBezTo>
                  <a:cubicBezTo>
                    <a:pt x="127" y="286"/>
                    <a:pt x="183" y="303"/>
                    <a:pt x="235" y="303"/>
                  </a:cubicBezTo>
                  <a:cubicBezTo>
                    <a:pt x="273" y="303"/>
                    <a:pt x="310" y="294"/>
                    <a:pt x="335" y="268"/>
                  </a:cubicBezTo>
                  <a:cubicBezTo>
                    <a:pt x="396" y="207"/>
                    <a:pt x="396" y="86"/>
                    <a:pt x="305" y="55"/>
                  </a:cubicBezTo>
                  <a:cubicBezTo>
                    <a:pt x="279" y="17"/>
                    <a:pt x="238" y="0"/>
                    <a:pt x="196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642491" y="4167253"/>
              <a:ext cx="12245" cy="10839"/>
            </a:xfrm>
            <a:custGeom>
              <a:avLst/>
              <a:gdLst/>
              <a:ahLst/>
              <a:cxnLst/>
              <a:rect l="l" t="t" r="r" b="b"/>
              <a:pathLst>
                <a:path w="366" h="324" extrusionOk="0">
                  <a:moveTo>
                    <a:pt x="179" y="0"/>
                  </a:moveTo>
                  <a:cubicBezTo>
                    <a:pt x="132" y="0"/>
                    <a:pt x="88" y="25"/>
                    <a:pt x="61" y="78"/>
                  </a:cubicBezTo>
                  <a:cubicBezTo>
                    <a:pt x="1" y="108"/>
                    <a:pt x="1" y="199"/>
                    <a:pt x="61" y="260"/>
                  </a:cubicBezTo>
                  <a:cubicBezTo>
                    <a:pt x="99" y="298"/>
                    <a:pt x="137" y="324"/>
                    <a:pt x="174" y="324"/>
                  </a:cubicBezTo>
                  <a:cubicBezTo>
                    <a:pt x="197" y="324"/>
                    <a:pt x="221" y="314"/>
                    <a:pt x="244" y="291"/>
                  </a:cubicBezTo>
                  <a:cubicBezTo>
                    <a:pt x="335" y="230"/>
                    <a:pt x="365" y="169"/>
                    <a:pt x="335" y="108"/>
                  </a:cubicBezTo>
                  <a:cubicBezTo>
                    <a:pt x="301" y="40"/>
                    <a:pt x="238" y="0"/>
                    <a:pt x="17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7247348" y="3011821"/>
              <a:ext cx="12245" cy="11007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73" y="0"/>
                  </a:moveTo>
                  <a:cubicBezTo>
                    <a:pt x="145" y="0"/>
                    <a:pt x="117" y="8"/>
                    <a:pt x="92" y="25"/>
                  </a:cubicBezTo>
                  <a:cubicBezTo>
                    <a:pt x="31" y="55"/>
                    <a:pt x="1" y="146"/>
                    <a:pt x="31" y="207"/>
                  </a:cubicBezTo>
                  <a:cubicBezTo>
                    <a:pt x="51" y="288"/>
                    <a:pt x="99" y="329"/>
                    <a:pt x="164" y="329"/>
                  </a:cubicBezTo>
                  <a:cubicBezTo>
                    <a:pt x="197" y="329"/>
                    <a:pt x="234" y="318"/>
                    <a:pt x="274" y="298"/>
                  </a:cubicBezTo>
                  <a:cubicBezTo>
                    <a:pt x="335" y="268"/>
                    <a:pt x="366" y="177"/>
                    <a:pt x="335" y="116"/>
                  </a:cubicBezTo>
                  <a:cubicBezTo>
                    <a:pt x="313" y="50"/>
                    <a:pt x="244" y="0"/>
                    <a:pt x="17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7348012" y="3127508"/>
              <a:ext cx="13282" cy="10405"/>
            </a:xfrm>
            <a:custGeom>
              <a:avLst/>
              <a:gdLst/>
              <a:ahLst/>
              <a:cxnLst/>
              <a:rect l="l" t="t" r="r" b="b"/>
              <a:pathLst>
                <a:path w="397" h="311" extrusionOk="0">
                  <a:moveTo>
                    <a:pt x="255" y="0"/>
                  </a:moveTo>
                  <a:cubicBezTo>
                    <a:pt x="230" y="0"/>
                    <a:pt x="205" y="10"/>
                    <a:pt x="183" y="32"/>
                  </a:cubicBezTo>
                  <a:cubicBezTo>
                    <a:pt x="62" y="62"/>
                    <a:pt x="1" y="153"/>
                    <a:pt x="92" y="245"/>
                  </a:cubicBezTo>
                  <a:cubicBezTo>
                    <a:pt x="129" y="299"/>
                    <a:pt x="165" y="310"/>
                    <a:pt x="202" y="310"/>
                  </a:cubicBezTo>
                  <a:cubicBezTo>
                    <a:pt x="226" y="310"/>
                    <a:pt x="250" y="305"/>
                    <a:pt x="274" y="305"/>
                  </a:cubicBezTo>
                  <a:cubicBezTo>
                    <a:pt x="366" y="275"/>
                    <a:pt x="396" y="184"/>
                    <a:pt x="366" y="93"/>
                  </a:cubicBezTo>
                  <a:cubicBezTo>
                    <a:pt x="346" y="34"/>
                    <a:pt x="301" y="0"/>
                    <a:pt x="25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7507689" y="3113825"/>
              <a:ext cx="12211" cy="10338"/>
            </a:xfrm>
            <a:custGeom>
              <a:avLst/>
              <a:gdLst/>
              <a:ahLst/>
              <a:cxnLst/>
              <a:rect l="l" t="t" r="r" b="b"/>
              <a:pathLst>
                <a:path w="365" h="309" extrusionOk="0">
                  <a:moveTo>
                    <a:pt x="167" y="0"/>
                  </a:moveTo>
                  <a:cubicBezTo>
                    <a:pt x="129" y="0"/>
                    <a:pt x="91" y="15"/>
                    <a:pt x="61" y="46"/>
                  </a:cubicBezTo>
                  <a:cubicBezTo>
                    <a:pt x="0" y="106"/>
                    <a:pt x="0" y="198"/>
                    <a:pt x="61" y="258"/>
                  </a:cubicBezTo>
                  <a:cubicBezTo>
                    <a:pt x="96" y="294"/>
                    <a:pt x="143" y="309"/>
                    <a:pt x="187" y="309"/>
                  </a:cubicBezTo>
                  <a:cubicBezTo>
                    <a:pt x="218" y="309"/>
                    <a:pt x="248" y="301"/>
                    <a:pt x="274" y="289"/>
                  </a:cubicBezTo>
                  <a:cubicBezTo>
                    <a:pt x="365" y="228"/>
                    <a:pt x="365" y="76"/>
                    <a:pt x="274" y="46"/>
                  </a:cubicBezTo>
                  <a:cubicBezTo>
                    <a:pt x="243" y="15"/>
                    <a:pt x="205" y="0"/>
                    <a:pt x="167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257519" y="3361023"/>
              <a:ext cx="13248" cy="11007"/>
            </a:xfrm>
            <a:custGeom>
              <a:avLst/>
              <a:gdLst/>
              <a:ahLst/>
              <a:cxnLst/>
              <a:rect l="l" t="t" r="r" b="b"/>
              <a:pathLst>
                <a:path w="396" h="329" extrusionOk="0">
                  <a:moveTo>
                    <a:pt x="179" y="0"/>
                  </a:moveTo>
                  <a:cubicBezTo>
                    <a:pt x="138" y="0"/>
                    <a:pt x="95" y="23"/>
                    <a:pt x="62" y="73"/>
                  </a:cubicBezTo>
                  <a:cubicBezTo>
                    <a:pt x="1" y="134"/>
                    <a:pt x="31" y="286"/>
                    <a:pt x="122" y="316"/>
                  </a:cubicBezTo>
                  <a:cubicBezTo>
                    <a:pt x="147" y="324"/>
                    <a:pt x="169" y="328"/>
                    <a:pt x="190" y="328"/>
                  </a:cubicBezTo>
                  <a:cubicBezTo>
                    <a:pt x="246" y="328"/>
                    <a:pt x="291" y="300"/>
                    <a:pt x="335" y="256"/>
                  </a:cubicBezTo>
                  <a:cubicBezTo>
                    <a:pt x="396" y="195"/>
                    <a:pt x="365" y="73"/>
                    <a:pt x="274" y="43"/>
                  </a:cubicBezTo>
                  <a:cubicBezTo>
                    <a:pt x="247" y="15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6880255" y="3774526"/>
              <a:ext cx="14285" cy="10471"/>
            </a:xfrm>
            <a:custGeom>
              <a:avLst/>
              <a:gdLst/>
              <a:ahLst/>
              <a:cxnLst/>
              <a:rect l="l" t="t" r="r" b="b"/>
              <a:pathLst>
                <a:path w="427" h="313" extrusionOk="0">
                  <a:moveTo>
                    <a:pt x="202" y="1"/>
                  </a:moveTo>
                  <a:cubicBezTo>
                    <a:pt x="168" y="1"/>
                    <a:pt x="138" y="8"/>
                    <a:pt x="122" y="23"/>
                  </a:cubicBezTo>
                  <a:cubicBezTo>
                    <a:pt x="1" y="115"/>
                    <a:pt x="31" y="206"/>
                    <a:pt x="122" y="267"/>
                  </a:cubicBezTo>
                  <a:cubicBezTo>
                    <a:pt x="138" y="297"/>
                    <a:pt x="168" y="312"/>
                    <a:pt x="202" y="312"/>
                  </a:cubicBezTo>
                  <a:cubicBezTo>
                    <a:pt x="236" y="312"/>
                    <a:pt x="274" y="297"/>
                    <a:pt x="305" y="267"/>
                  </a:cubicBezTo>
                  <a:cubicBezTo>
                    <a:pt x="426" y="175"/>
                    <a:pt x="396" y="84"/>
                    <a:pt x="305" y="23"/>
                  </a:cubicBezTo>
                  <a:cubicBezTo>
                    <a:pt x="274" y="8"/>
                    <a:pt x="236" y="1"/>
                    <a:pt x="20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6880255" y="3849197"/>
              <a:ext cx="12245" cy="10538"/>
            </a:xfrm>
            <a:custGeom>
              <a:avLst/>
              <a:gdLst/>
              <a:ahLst/>
              <a:cxnLst/>
              <a:rect l="l" t="t" r="r" b="b"/>
              <a:pathLst>
                <a:path w="366" h="315" extrusionOk="0">
                  <a:moveTo>
                    <a:pt x="154" y="1"/>
                  </a:moveTo>
                  <a:cubicBezTo>
                    <a:pt x="98" y="1"/>
                    <a:pt x="49" y="30"/>
                    <a:pt x="31" y="101"/>
                  </a:cubicBezTo>
                  <a:cubicBezTo>
                    <a:pt x="1" y="193"/>
                    <a:pt x="31" y="253"/>
                    <a:pt x="92" y="314"/>
                  </a:cubicBezTo>
                  <a:cubicBezTo>
                    <a:pt x="183" y="314"/>
                    <a:pt x="274" y="314"/>
                    <a:pt x="335" y="193"/>
                  </a:cubicBezTo>
                  <a:cubicBezTo>
                    <a:pt x="366" y="101"/>
                    <a:pt x="366" y="71"/>
                    <a:pt x="274" y="41"/>
                  </a:cubicBezTo>
                  <a:cubicBezTo>
                    <a:pt x="237" y="15"/>
                    <a:pt x="194" y="1"/>
                    <a:pt x="15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6957534" y="3881381"/>
              <a:ext cx="14285" cy="10538"/>
            </a:xfrm>
            <a:custGeom>
              <a:avLst/>
              <a:gdLst/>
              <a:ahLst/>
              <a:cxnLst/>
              <a:rect l="l" t="t" r="r" b="b"/>
              <a:pathLst>
                <a:path w="427" h="315" extrusionOk="0">
                  <a:moveTo>
                    <a:pt x="229" y="1"/>
                  </a:moveTo>
                  <a:cubicBezTo>
                    <a:pt x="203" y="1"/>
                    <a:pt x="178" y="8"/>
                    <a:pt x="153" y="21"/>
                  </a:cubicBezTo>
                  <a:cubicBezTo>
                    <a:pt x="1" y="112"/>
                    <a:pt x="62" y="203"/>
                    <a:pt x="153" y="264"/>
                  </a:cubicBezTo>
                  <a:cubicBezTo>
                    <a:pt x="171" y="300"/>
                    <a:pt x="209" y="314"/>
                    <a:pt x="251" y="314"/>
                  </a:cubicBezTo>
                  <a:cubicBezTo>
                    <a:pt x="280" y="314"/>
                    <a:pt x="310" y="307"/>
                    <a:pt x="335" y="294"/>
                  </a:cubicBezTo>
                  <a:cubicBezTo>
                    <a:pt x="427" y="234"/>
                    <a:pt x="427" y="112"/>
                    <a:pt x="335" y="51"/>
                  </a:cubicBezTo>
                  <a:cubicBezTo>
                    <a:pt x="300" y="16"/>
                    <a:pt x="264" y="1"/>
                    <a:pt x="22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7447672" y="3440579"/>
              <a:ext cx="13248" cy="10505"/>
            </a:xfrm>
            <a:custGeom>
              <a:avLst/>
              <a:gdLst/>
              <a:ahLst/>
              <a:cxnLst/>
              <a:rect l="l" t="t" r="r" b="b"/>
              <a:pathLst>
                <a:path w="396" h="314" extrusionOk="0">
                  <a:moveTo>
                    <a:pt x="198" y="1"/>
                  </a:moveTo>
                  <a:cubicBezTo>
                    <a:pt x="144" y="1"/>
                    <a:pt x="94" y="31"/>
                    <a:pt x="62" y="96"/>
                  </a:cubicBezTo>
                  <a:cubicBezTo>
                    <a:pt x="1" y="157"/>
                    <a:pt x="62" y="218"/>
                    <a:pt x="122" y="279"/>
                  </a:cubicBezTo>
                  <a:cubicBezTo>
                    <a:pt x="140" y="296"/>
                    <a:pt x="188" y="314"/>
                    <a:pt x="237" y="314"/>
                  </a:cubicBezTo>
                  <a:cubicBezTo>
                    <a:pt x="273" y="314"/>
                    <a:pt x="309" y="304"/>
                    <a:pt x="335" y="279"/>
                  </a:cubicBezTo>
                  <a:cubicBezTo>
                    <a:pt x="396" y="218"/>
                    <a:pt x="396" y="127"/>
                    <a:pt x="335" y="66"/>
                  </a:cubicBezTo>
                  <a:cubicBezTo>
                    <a:pt x="293" y="24"/>
                    <a:pt x="244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7807640" y="3193548"/>
              <a:ext cx="12245" cy="11308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73" y="0"/>
                  </a:moveTo>
                  <a:cubicBezTo>
                    <a:pt x="122" y="0"/>
                    <a:pt x="80" y="26"/>
                    <a:pt x="62" y="64"/>
                  </a:cubicBezTo>
                  <a:cubicBezTo>
                    <a:pt x="1" y="125"/>
                    <a:pt x="1" y="185"/>
                    <a:pt x="122" y="337"/>
                  </a:cubicBezTo>
                  <a:cubicBezTo>
                    <a:pt x="122" y="337"/>
                    <a:pt x="183" y="337"/>
                    <a:pt x="274" y="277"/>
                  </a:cubicBezTo>
                  <a:cubicBezTo>
                    <a:pt x="366" y="216"/>
                    <a:pt x="366" y="125"/>
                    <a:pt x="274" y="33"/>
                  </a:cubicBezTo>
                  <a:cubicBezTo>
                    <a:pt x="240" y="10"/>
                    <a:pt x="205" y="0"/>
                    <a:pt x="17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7357179" y="3659073"/>
              <a:ext cx="12245" cy="10003"/>
            </a:xfrm>
            <a:custGeom>
              <a:avLst/>
              <a:gdLst/>
              <a:ahLst/>
              <a:cxnLst/>
              <a:rect l="l" t="t" r="r" b="b"/>
              <a:pathLst>
                <a:path w="366" h="299" extrusionOk="0">
                  <a:moveTo>
                    <a:pt x="160" y="1"/>
                  </a:moveTo>
                  <a:cubicBezTo>
                    <a:pt x="146" y="1"/>
                    <a:pt x="134" y="3"/>
                    <a:pt x="122" y="9"/>
                  </a:cubicBezTo>
                  <a:cubicBezTo>
                    <a:pt x="31" y="40"/>
                    <a:pt x="0" y="192"/>
                    <a:pt x="92" y="252"/>
                  </a:cubicBezTo>
                  <a:cubicBezTo>
                    <a:pt x="122" y="283"/>
                    <a:pt x="160" y="298"/>
                    <a:pt x="198" y="298"/>
                  </a:cubicBezTo>
                  <a:cubicBezTo>
                    <a:pt x="236" y="298"/>
                    <a:pt x="274" y="283"/>
                    <a:pt x="304" y="252"/>
                  </a:cubicBezTo>
                  <a:cubicBezTo>
                    <a:pt x="365" y="192"/>
                    <a:pt x="365" y="131"/>
                    <a:pt x="335" y="70"/>
                  </a:cubicBezTo>
                  <a:cubicBezTo>
                    <a:pt x="286" y="45"/>
                    <a:pt x="217" y="1"/>
                    <a:pt x="16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373438" y="3674529"/>
              <a:ext cx="13248" cy="10672"/>
            </a:xfrm>
            <a:custGeom>
              <a:avLst/>
              <a:gdLst/>
              <a:ahLst/>
              <a:cxnLst/>
              <a:rect l="l" t="t" r="r" b="b"/>
              <a:pathLst>
                <a:path w="396" h="319" extrusionOk="0">
                  <a:moveTo>
                    <a:pt x="185" y="0"/>
                  </a:moveTo>
                  <a:cubicBezTo>
                    <a:pt x="157" y="0"/>
                    <a:pt x="127" y="10"/>
                    <a:pt x="92" y="34"/>
                  </a:cubicBezTo>
                  <a:cubicBezTo>
                    <a:pt x="31" y="64"/>
                    <a:pt x="1" y="155"/>
                    <a:pt x="62" y="216"/>
                  </a:cubicBezTo>
                  <a:cubicBezTo>
                    <a:pt x="84" y="284"/>
                    <a:pt x="141" y="319"/>
                    <a:pt x="194" y="319"/>
                  </a:cubicBezTo>
                  <a:cubicBezTo>
                    <a:pt x="212" y="319"/>
                    <a:pt x="229" y="315"/>
                    <a:pt x="244" y="307"/>
                  </a:cubicBezTo>
                  <a:cubicBezTo>
                    <a:pt x="366" y="246"/>
                    <a:pt x="396" y="155"/>
                    <a:pt x="305" y="64"/>
                  </a:cubicBezTo>
                  <a:cubicBezTo>
                    <a:pt x="267" y="26"/>
                    <a:pt x="230" y="0"/>
                    <a:pt x="18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7700888" y="3412510"/>
              <a:ext cx="13248" cy="11007"/>
            </a:xfrm>
            <a:custGeom>
              <a:avLst/>
              <a:gdLst/>
              <a:ahLst/>
              <a:cxnLst/>
              <a:rect l="l" t="t" r="r" b="b"/>
              <a:pathLst>
                <a:path w="396" h="329" extrusionOk="0">
                  <a:moveTo>
                    <a:pt x="190" y="1"/>
                  </a:moveTo>
                  <a:cubicBezTo>
                    <a:pt x="131" y="1"/>
                    <a:pt x="79" y="41"/>
                    <a:pt x="61" y="115"/>
                  </a:cubicBezTo>
                  <a:cubicBezTo>
                    <a:pt x="0" y="176"/>
                    <a:pt x="31" y="236"/>
                    <a:pt x="91" y="297"/>
                  </a:cubicBezTo>
                  <a:cubicBezTo>
                    <a:pt x="124" y="319"/>
                    <a:pt x="160" y="329"/>
                    <a:pt x="196" y="329"/>
                  </a:cubicBezTo>
                  <a:cubicBezTo>
                    <a:pt x="261" y="329"/>
                    <a:pt x="326" y="295"/>
                    <a:pt x="365" y="236"/>
                  </a:cubicBezTo>
                  <a:cubicBezTo>
                    <a:pt x="395" y="176"/>
                    <a:pt x="365" y="84"/>
                    <a:pt x="304" y="54"/>
                  </a:cubicBezTo>
                  <a:cubicBezTo>
                    <a:pt x="268" y="18"/>
                    <a:pt x="228" y="1"/>
                    <a:pt x="19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7074992" y="4011721"/>
              <a:ext cx="13783" cy="10036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223" y="1"/>
                  </a:moveTo>
                  <a:cubicBezTo>
                    <a:pt x="188" y="1"/>
                    <a:pt x="149" y="14"/>
                    <a:pt x="107" y="46"/>
                  </a:cubicBezTo>
                  <a:cubicBezTo>
                    <a:pt x="0" y="126"/>
                    <a:pt x="81" y="300"/>
                    <a:pt x="226" y="300"/>
                  </a:cubicBezTo>
                  <a:cubicBezTo>
                    <a:pt x="246" y="300"/>
                    <a:pt x="267" y="296"/>
                    <a:pt x="289" y="289"/>
                  </a:cubicBezTo>
                  <a:cubicBezTo>
                    <a:pt x="350" y="259"/>
                    <a:pt x="411" y="198"/>
                    <a:pt x="381" y="107"/>
                  </a:cubicBezTo>
                  <a:cubicBezTo>
                    <a:pt x="341" y="47"/>
                    <a:pt x="289" y="1"/>
                    <a:pt x="22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8221502" y="3047216"/>
              <a:ext cx="11241" cy="10605"/>
            </a:xfrm>
            <a:custGeom>
              <a:avLst/>
              <a:gdLst/>
              <a:ahLst/>
              <a:cxnLst/>
              <a:rect l="l" t="t" r="r" b="b"/>
              <a:pathLst>
                <a:path w="336" h="317" extrusionOk="0">
                  <a:moveTo>
                    <a:pt x="122" y="0"/>
                  </a:moveTo>
                  <a:cubicBezTo>
                    <a:pt x="31" y="61"/>
                    <a:pt x="1" y="182"/>
                    <a:pt x="62" y="274"/>
                  </a:cubicBezTo>
                  <a:cubicBezTo>
                    <a:pt x="112" y="290"/>
                    <a:pt x="170" y="316"/>
                    <a:pt x="219" y="316"/>
                  </a:cubicBezTo>
                  <a:cubicBezTo>
                    <a:pt x="259" y="316"/>
                    <a:pt x="291" y="298"/>
                    <a:pt x="305" y="243"/>
                  </a:cubicBezTo>
                  <a:cubicBezTo>
                    <a:pt x="335" y="182"/>
                    <a:pt x="335" y="122"/>
                    <a:pt x="305" y="61"/>
                  </a:cubicBezTo>
                  <a:cubicBezTo>
                    <a:pt x="274" y="31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221502" y="3078062"/>
              <a:ext cx="12245" cy="10237"/>
            </a:xfrm>
            <a:custGeom>
              <a:avLst/>
              <a:gdLst/>
              <a:ahLst/>
              <a:cxnLst/>
              <a:rect l="l" t="t" r="r" b="b"/>
              <a:pathLst>
                <a:path w="366" h="306" extrusionOk="0">
                  <a:moveTo>
                    <a:pt x="188" y="0"/>
                  </a:moveTo>
                  <a:cubicBezTo>
                    <a:pt x="143" y="0"/>
                    <a:pt x="97" y="15"/>
                    <a:pt x="62" y="51"/>
                  </a:cubicBezTo>
                  <a:cubicBezTo>
                    <a:pt x="1" y="112"/>
                    <a:pt x="1" y="203"/>
                    <a:pt x="62" y="233"/>
                  </a:cubicBezTo>
                  <a:cubicBezTo>
                    <a:pt x="106" y="278"/>
                    <a:pt x="151" y="306"/>
                    <a:pt x="207" y="306"/>
                  </a:cubicBezTo>
                  <a:cubicBezTo>
                    <a:pt x="228" y="306"/>
                    <a:pt x="250" y="302"/>
                    <a:pt x="274" y="294"/>
                  </a:cubicBezTo>
                  <a:cubicBezTo>
                    <a:pt x="366" y="203"/>
                    <a:pt x="366" y="112"/>
                    <a:pt x="274" y="20"/>
                  </a:cubicBezTo>
                  <a:cubicBezTo>
                    <a:pt x="249" y="8"/>
                    <a:pt x="219" y="0"/>
                    <a:pt x="18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011008" y="3332553"/>
              <a:ext cx="13282" cy="10672"/>
            </a:xfrm>
            <a:custGeom>
              <a:avLst/>
              <a:gdLst/>
              <a:ahLst/>
              <a:cxnLst/>
              <a:rect l="l" t="t" r="r" b="b"/>
              <a:pathLst>
                <a:path w="397" h="319" extrusionOk="0">
                  <a:moveTo>
                    <a:pt x="220" y="0"/>
                  </a:moveTo>
                  <a:cubicBezTo>
                    <a:pt x="167" y="0"/>
                    <a:pt x="106" y="29"/>
                    <a:pt x="62" y="73"/>
                  </a:cubicBezTo>
                  <a:cubicBezTo>
                    <a:pt x="1" y="103"/>
                    <a:pt x="1" y="195"/>
                    <a:pt x="62" y="255"/>
                  </a:cubicBezTo>
                  <a:cubicBezTo>
                    <a:pt x="99" y="293"/>
                    <a:pt x="148" y="319"/>
                    <a:pt x="202" y="319"/>
                  </a:cubicBezTo>
                  <a:cubicBezTo>
                    <a:pt x="235" y="319"/>
                    <a:pt x="270" y="309"/>
                    <a:pt x="305" y="286"/>
                  </a:cubicBezTo>
                  <a:cubicBezTo>
                    <a:pt x="396" y="225"/>
                    <a:pt x="366" y="73"/>
                    <a:pt x="274" y="12"/>
                  </a:cubicBezTo>
                  <a:cubicBezTo>
                    <a:pt x="258" y="4"/>
                    <a:pt x="240" y="0"/>
                    <a:pt x="220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7817810" y="3618191"/>
              <a:ext cx="13248" cy="11207"/>
            </a:xfrm>
            <a:custGeom>
              <a:avLst/>
              <a:gdLst/>
              <a:ahLst/>
              <a:cxnLst/>
              <a:rect l="l" t="t" r="r" b="b"/>
              <a:pathLst>
                <a:path w="396" h="335" extrusionOk="0">
                  <a:moveTo>
                    <a:pt x="198" y="0"/>
                  </a:moveTo>
                  <a:cubicBezTo>
                    <a:pt x="160" y="0"/>
                    <a:pt x="122" y="15"/>
                    <a:pt x="92" y="46"/>
                  </a:cubicBezTo>
                  <a:cubicBezTo>
                    <a:pt x="1" y="137"/>
                    <a:pt x="31" y="228"/>
                    <a:pt x="122" y="289"/>
                  </a:cubicBezTo>
                  <a:cubicBezTo>
                    <a:pt x="138" y="319"/>
                    <a:pt x="168" y="335"/>
                    <a:pt x="202" y="335"/>
                  </a:cubicBezTo>
                  <a:cubicBezTo>
                    <a:pt x="236" y="335"/>
                    <a:pt x="274" y="319"/>
                    <a:pt x="305" y="289"/>
                  </a:cubicBezTo>
                  <a:cubicBezTo>
                    <a:pt x="396" y="228"/>
                    <a:pt x="396" y="107"/>
                    <a:pt x="305" y="46"/>
                  </a:cubicBezTo>
                  <a:cubicBezTo>
                    <a:pt x="274" y="15"/>
                    <a:pt x="236" y="0"/>
                    <a:pt x="19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7833065" y="3603772"/>
              <a:ext cx="14285" cy="10639"/>
            </a:xfrm>
            <a:custGeom>
              <a:avLst/>
              <a:gdLst/>
              <a:ahLst/>
              <a:cxnLst/>
              <a:rect l="l" t="t" r="r" b="b"/>
              <a:pathLst>
                <a:path w="427" h="318" extrusionOk="0">
                  <a:moveTo>
                    <a:pt x="220" y="1"/>
                  </a:moveTo>
                  <a:cubicBezTo>
                    <a:pt x="179" y="1"/>
                    <a:pt x="140" y="16"/>
                    <a:pt x="122" y="51"/>
                  </a:cubicBezTo>
                  <a:cubicBezTo>
                    <a:pt x="1" y="142"/>
                    <a:pt x="31" y="203"/>
                    <a:pt x="122" y="294"/>
                  </a:cubicBezTo>
                  <a:cubicBezTo>
                    <a:pt x="137" y="310"/>
                    <a:pt x="168" y="317"/>
                    <a:pt x="202" y="317"/>
                  </a:cubicBezTo>
                  <a:cubicBezTo>
                    <a:pt x="236" y="317"/>
                    <a:pt x="274" y="310"/>
                    <a:pt x="305" y="294"/>
                  </a:cubicBezTo>
                  <a:cubicBezTo>
                    <a:pt x="426" y="203"/>
                    <a:pt x="396" y="112"/>
                    <a:pt x="305" y="21"/>
                  </a:cubicBezTo>
                  <a:cubicBezTo>
                    <a:pt x="279" y="8"/>
                    <a:pt x="249" y="1"/>
                    <a:pt x="22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296774" y="3275479"/>
              <a:ext cx="13248" cy="10806"/>
            </a:xfrm>
            <a:custGeom>
              <a:avLst/>
              <a:gdLst/>
              <a:ahLst/>
              <a:cxnLst/>
              <a:rect l="l" t="t" r="r" b="b"/>
              <a:pathLst>
                <a:path w="396" h="323" extrusionOk="0">
                  <a:moveTo>
                    <a:pt x="198" y="1"/>
                  </a:moveTo>
                  <a:cubicBezTo>
                    <a:pt x="160" y="1"/>
                    <a:pt x="122" y="16"/>
                    <a:pt x="91" y="47"/>
                  </a:cubicBezTo>
                  <a:cubicBezTo>
                    <a:pt x="31" y="107"/>
                    <a:pt x="0" y="168"/>
                    <a:pt x="61" y="259"/>
                  </a:cubicBezTo>
                  <a:cubicBezTo>
                    <a:pt x="80" y="297"/>
                    <a:pt x="122" y="323"/>
                    <a:pt x="173" y="323"/>
                  </a:cubicBezTo>
                  <a:cubicBezTo>
                    <a:pt x="204" y="323"/>
                    <a:pt x="239" y="313"/>
                    <a:pt x="274" y="290"/>
                  </a:cubicBezTo>
                  <a:cubicBezTo>
                    <a:pt x="365" y="259"/>
                    <a:pt x="395" y="138"/>
                    <a:pt x="304" y="47"/>
                  </a:cubicBezTo>
                  <a:cubicBezTo>
                    <a:pt x="274" y="16"/>
                    <a:pt x="236" y="1"/>
                    <a:pt x="19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545292" y="4442286"/>
              <a:ext cx="11241" cy="10371"/>
            </a:xfrm>
            <a:custGeom>
              <a:avLst/>
              <a:gdLst/>
              <a:ahLst/>
              <a:cxnLst/>
              <a:rect l="l" t="t" r="r" b="b"/>
              <a:pathLst>
                <a:path w="336" h="310" extrusionOk="0">
                  <a:moveTo>
                    <a:pt x="195" y="0"/>
                  </a:moveTo>
                  <a:cubicBezTo>
                    <a:pt x="148" y="0"/>
                    <a:pt x="99" y="26"/>
                    <a:pt x="61" y="64"/>
                  </a:cubicBezTo>
                  <a:cubicBezTo>
                    <a:pt x="31" y="124"/>
                    <a:pt x="1" y="185"/>
                    <a:pt x="61" y="246"/>
                  </a:cubicBezTo>
                  <a:cubicBezTo>
                    <a:pt x="99" y="284"/>
                    <a:pt x="137" y="310"/>
                    <a:pt x="181" y="310"/>
                  </a:cubicBezTo>
                  <a:cubicBezTo>
                    <a:pt x="209" y="310"/>
                    <a:pt x="239" y="300"/>
                    <a:pt x="274" y="276"/>
                  </a:cubicBezTo>
                  <a:cubicBezTo>
                    <a:pt x="335" y="216"/>
                    <a:pt x="335" y="94"/>
                    <a:pt x="274" y="33"/>
                  </a:cubicBezTo>
                  <a:cubicBezTo>
                    <a:pt x="251" y="10"/>
                    <a:pt x="223" y="0"/>
                    <a:pt x="195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866620" y="4158287"/>
              <a:ext cx="11241" cy="10572"/>
            </a:xfrm>
            <a:custGeom>
              <a:avLst/>
              <a:gdLst/>
              <a:ahLst/>
              <a:cxnLst/>
              <a:rect l="l" t="t" r="r" b="b"/>
              <a:pathLst>
                <a:path w="336" h="316" extrusionOk="0">
                  <a:moveTo>
                    <a:pt x="164" y="0"/>
                  </a:moveTo>
                  <a:cubicBezTo>
                    <a:pt x="111" y="0"/>
                    <a:pt x="54" y="34"/>
                    <a:pt x="31" y="103"/>
                  </a:cubicBezTo>
                  <a:cubicBezTo>
                    <a:pt x="1" y="163"/>
                    <a:pt x="1" y="255"/>
                    <a:pt x="92" y="285"/>
                  </a:cubicBezTo>
                  <a:cubicBezTo>
                    <a:pt x="122" y="300"/>
                    <a:pt x="153" y="315"/>
                    <a:pt x="183" y="315"/>
                  </a:cubicBezTo>
                  <a:cubicBezTo>
                    <a:pt x="214" y="315"/>
                    <a:pt x="244" y="300"/>
                    <a:pt x="274" y="255"/>
                  </a:cubicBezTo>
                  <a:cubicBezTo>
                    <a:pt x="335" y="163"/>
                    <a:pt x="274" y="72"/>
                    <a:pt x="214" y="11"/>
                  </a:cubicBezTo>
                  <a:cubicBezTo>
                    <a:pt x="198" y="4"/>
                    <a:pt x="181" y="0"/>
                    <a:pt x="16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680547" y="4359853"/>
              <a:ext cx="12245" cy="11007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82" y="1"/>
                  </a:moveTo>
                  <a:cubicBezTo>
                    <a:pt x="129" y="1"/>
                    <a:pt x="77" y="31"/>
                    <a:pt x="61" y="96"/>
                  </a:cubicBezTo>
                  <a:cubicBezTo>
                    <a:pt x="0" y="157"/>
                    <a:pt x="31" y="248"/>
                    <a:pt x="122" y="309"/>
                  </a:cubicBezTo>
                  <a:cubicBezTo>
                    <a:pt x="147" y="321"/>
                    <a:pt x="177" y="329"/>
                    <a:pt x="207" y="329"/>
                  </a:cubicBezTo>
                  <a:cubicBezTo>
                    <a:pt x="248" y="329"/>
                    <a:pt x="286" y="314"/>
                    <a:pt x="304" y="278"/>
                  </a:cubicBezTo>
                  <a:cubicBezTo>
                    <a:pt x="365" y="218"/>
                    <a:pt x="365" y="126"/>
                    <a:pt x="304" y="66"/>
                  </a:cubicBezTo>
                  <a:cubicBezTo>
                    <a:pt x="276" y="23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130005" y="4002488"/>
              <a:ext cx="11207" cy="9267"/>
            </a:xfrm>
            <a:custGeom>
              <a:avLst/>
              <a:gdLst/>
              <a:ahLst/>
              <a:cxnLst/>
              <a:rect l="l" t="t" r="r" b="b"/>
              <a:pathLst>
                <a:path w="335" h="277" extrusionOk="0">
                  <a:moveTo>
                    <a:pt x="113" y="0"/>
                  </a:moveTo>
                  <a:cubicBezTo>
                    <a:pt x="83" y="0"/>
                    <a:pt x="54" y="13"/>
                    <a:pt x="31" y="48"/>
                  </a:cubicBezTo>
                  <a:cubicBezTo>
                    <a:pt x="0" y="109"/>
                    <a:pt x="0" y="170"/>
                    <a:pt x="61" y="231"/>
                  </a:cubicBezTo>
                  <a:cubicBezTo>
                    <a:pt x="91" y="261"/>
                    <a:pt x="129" y="276"/>
                    <a:pt x="167" y="276"/>
                  </a:cubicBezTo>
                  <a:cubicBezTo>
                    <a:pt x="205" y="276"/>
                    <a:pt x="243" y="261"/>
                    <a:pt x="274" y="231"/>
                  </a:cubicBezTo>
                  <a:cubicBezTo>
                    <a:pt x="335" y="170"/>
                    <a:pt x="335" y="79"/>
                    <a:pt x="243" y="48"/>
                  </a:cubicBezTo>
                  <a:cubicBezTo>
                    <a:pt x="206" y="30"/>
                    <a:pt x="158" y="0"/>
                    <a:pt x="113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210750" y="3331282"/>
              <a:ext cx="14285" cy="9535"/>
            </a:xfrm>
            <a:custGeom>
              <a:avLst/>
              <a:gdLst/>
              <a:ahLst/>
              <a:cxnLst/>
              <a:rect l="l" t="t" r="r" b="b"/>
              <a:pathLst>
                <a:path w="427" h="285" extrusionOk="0">
                  <a:moveTo>
                    <a:pt x="240" y="1"/>
                  </a:moveTo>
                  <a:cubicBezTo>
                    <a:pt x="215" y="1"/>
                    <a:pt x="186" y="7"/>
                    <a:pt x="152" y="20"/>
                  </a:cubicBezTo>
                  <a:cubicBezTo>
                    <a:pt x="31" y="20"/>
                    <a:pt x="1" y="172"/>
                    <a:pt x="92" y="233"/>
                  </a:cubicBezTo>
                  <a:cubicBezTo>
                    <a:pt x="139" y="270"/>
                    <a:pt x="180" y="285"/>
                    <a:pt x="217" y="285"/>
                  </a:cubicBezTo>
                  <a:cubicBezTo>
                    <a:pt x="300" y="285"/>
                    <a:pt x="363" y="214"/>
                    <a:pt x="426" y="172"/>
                  </a:cubicBezTo>
                  <a:cubicBezTo>
                    <a:pt x="379" y="77"/>
                    <a:pt x="331" y="1"/>
                    <a:pt x="240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8322200" y="3913263"/>
              <a:ext cx="11207" cy="10538"/>
            </a:xfrm>
            <a:custGeom>
              <a:avLst/>
              <a:gdLst/>
              <a:ahLst/>
              <a:cxnLst/>
              <a:rect l="l" t="t" r="r" b="b"/>
              <a:pathLst>
                <a:path w="335" h="315" extrusionOk="0">
                  <a:moveTo>
                    <a:pt x="179" y="1"/>
                  </a:moveTo>
                  <a:cubicBezTo>
                    <a:pt x="121" y="1"/>
                    <a:pt x="66" y="36"/>
                    <a:pt x="30" y="71"/>
                  </a:cubicBezTo>
                  <a:cubicBezTo>
                    <a:pt x="0" y="132"/>
                    <a:pt x="0" y="223"/>
                    <a:pt x="91" y="284"/>
                  </a:cubicBezTo>
                  <a:cubicBezTo>
                    <a:pt x="106" y="299"/>
                    <a:pt x="129" y="314"/>
                    <a:pt x="163" y="314"/>
                  </a:cubicBezTo>
                  <a:cubicBezTo>
                    <a:pt x="198" y="314"/>
                    <a:pt x="243" y="299"/>
                    <a:pt x="304" y="253"/>
                  </a:cubicBezTo>
                  <a:cubicBezTo>
                    <a:pt x="334" y="193"/>
                    <a:pt x="334" y="101"/>
                    <a:pt x="304" y="71"/>
                  </a:cubicBezTo>
                  <a:cubicBezTo>
                    <a:pt x="265" y="20"/>
                    <a:pt x="221" y="1"/>
                    <a:pt x="179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520483" y="3726150"/>
              <a:ext cx="12211" cy="10706"/>
            </a:xfrm>
            <a:custGeom>
              <a:avLst/>
              <a:gdLst/>
              <a:ahLst/>
              <a:cxnLst/>
              <a:rect l="l" t="t" r="r" b="b"/>
              <a:pathLst>
                <a:path w="365" h="320" extrusionOk="0">
                  <a:moveTo>
                    <a:pt x="213" y="1"/>
                  </a:moveTo>
                  <a:cubicBezTo>
                    <a:pt x="166" y="1"/>
                    <a:pt x="114" y="36"/>
                    <a:pt x="61" y="71"/>
                  </a:cubicBezTo>
                  <a:cubicBezTo>
                    <a:pt x="0" y="132"/>
                    <a:pt x="31" y="254"/>
                    <a:pt x="122" y="284"/>
                  </a:cubicBezTo>
                  <a:cubicBezTo>
                    <a:pt x="157" y="301"/>
                    <a:pt x="192" y="319"/>
                    <a:pt x="227" y="319"/>
                  </a:cubicBezTo>
                  <a:cubicBezTo>
                    <a:pt x="253" y="319"/>
                    <a:pt x="278" y="310"/>
                    <a:pt x="304" y="284"/>
                  </a:cubicBezTo>
                  <a:cubicBezTo>
                    <a:pt x="365" y="223"/>
                    <a:pt x="365" y="132"/>
                    <a:pt x="304" y="71"/>
                  </a:cubicBezTo>
                  <a:cubicBezTo>
                    <a:pt x="278" y="20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061792" y="4182977"/>
              <a:ext cx="15356" cy="10940"/>
            </a:xfrm>
            <a:custGeom>
              <a:avLst/>
              <a:gdLst/>
              <a:ahLst/>
              <a:cxnLst/>
              <a:rect l="l" t="t" r="r" b="b"/>
              <a:pathLst>
                <a:path w="459" h="327" extrusionOk="0">
                  <a:moveTo>
                    <a:pt x="224" y="0"/>
                  </a:moveTo>
                  <a:cubicBezTo>
                    <a:pt x="201" y="0"/>
                    <a:pt x="178" y="10"/>
                    <a:pt x="155" y="33"/>
                  </a:cubicBezTo>
                  <a:cubicBezTo>
                    <a:pt x="0" y="136"/>
                    <a:pt x="86" y="327"/>
                    <a:pt x="227" y="327"/>
                  </a:cubicBezTo>
                  <a:cubicBezTo>
                    <a:pt x="252" y="327"/>
                    <a:pt x="279" y="321"/>
                    <a:pt x="307" y="307"/>
                  </a:cubicBezTo>
                  <a:cubicBezTo>
                    <a:pt x="398" y="246"/>
                    <a:pt x="459" y="155"/>
                    <a:pt x="337" y="64"/>
                  </a:cubicBezTo>
                  <a:cubicBezTo>
                    <a:pt x="299" y="26"/>
                    <a:pt x="262" y="0"/>
                    <a:pt x="224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246928" y="4162469"/>
              <a:ext cx="11241" cy="11040"/>
            </a:xfrm>
            <a:custGeom>
              <a:avLst/>
              <a:gdLst/>
              <a:ahLst/>
              <a:cxnLst/>
              <a:rect l="l" t="t" r="r" b="b"/>
              <a:pathLst>
                <a:path w="336" h="330" extrusionOk="0">
                  <a:moveTo>
                    <a:pt x="178" y="1"/>
                  </a:moveTo>
                  <a:cubicBezTo>
                    <a:pt x="139" y="1"/>
                    <a:pt x="98" y="20"/>
                    <a:pt x="62" y="69"/>
                  </a:cubicBezTo>
                  <a:cubicBezTo>
                    <a:pt x="1" y="130"/>
                    <a:pt x="1" y="190"/>
                    <a:pt x="62" y="282"/>
                  </a:cubicBezTo>
                  <a:cubicBezTo>
                    <a:pt x="85" y="317"/>
                    <a:pt x="105" y="330"/>
                    <a:pt x="125" y="330"/>
                  </a:cubicBezTo>
                  <a:cubicBezTo>
                    <a:pt x="156" y="330"/>
                    <a:pt x="188" y="300"/>
                    <a:pt x="244" y="282"/>
                  </a:cubicBezTo>
                  <a:cubicBezTo>
                    <a:pt x="305" y="251"/>
                    <a:pt x="335" y="160"/>
                    <a:pt x="305" y="99"/>
                  </a:cubicBezTo>
                  <a:cubicBezTo>
                    <a:pt x="286" y="45"/>
                    <a:pt x="235" y="1"/>
                    <a:pt x="178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240839" y="4526927"/>
              <a:ext cx="12245" cy="10036"/>
            </a:xfrm>
            <a:custGeom>
              <a:avLst/>
              <a:gdLst/>
              <a:ahLst/>
              <a:cxnLst/>
              <a:rect l="l" t="t" r="r" b="b"/>
              <a:pathLst>
                <a:path w="366" h="300" extrusionOk="0">
                  <a:moveTo>
                    <a:pt x="185" y="1"/>
                  </a:moveTo>
                  <a:cubicBezTo>
                    <a:pt x="135" y="1"/>
                    <a:pt x="83" y="44"/>
                    <a:pt x="61" y="87"/>
                  </a:cubicBezTo>
                  <a:cubicBezTo>
                    <a:pt x="0" y="148"/>
                    <a:pt x="31" y="239"/>
                    <a:pt x="122" y="269"/>
                  </a:cubicBezTo>
                  <a:cubicBezTo>
                    <a:pt x="152" y="284"/>
                    <a:pt x="183" y="300"/>
                    <a:pt x="213" y="300"/>
                  </a:cubicBezTo>
                  <a:cubicBezTo>
                    <a:pt x="244" y="300"/>
                    <a:pt x="274" y="284"/>
                    <a:pt x="304" y="239"/>
                  </a:cubicBezTo>
                  <a:cubicBezTo>
                    <a:pt x="365" y="178"/>
                    <a:pt x="335" y="56"/>
                    <a:pt x="244" y="26"/>
                  </a:cubicBezTo>
                  <a:cubicBezTo>
                    <a:pt x="226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514361" y="4287490"/>
              <a:ext cx="11241" cy="9903"/>
            </a:xfrm>
            <a:custGeom>
              <a:avLst/>
              <a:gdLst/>
              <a:ahLst/>
              <a:cxnLst/>
              <a:rect l="l" t="t" r="r" b="b"/>
              <a:pathLst>
                <a:path w="336" h="296" extrusionOk="0">
                  <a:moveTo>
                    <a:pt x="182" y="0"/>
                  </a:moveTo>
                  <a:cubicBezTo>
                    <a:pt x="142" y="0"/>
                    <a:pt x="99" y="15"/>
                    <a:pt x="62" y="40"/>
                  </a:cubicBezTo>
                  <a:cubicBezTo>
                    <a:pt x="1" y="101"/>
                    <a:pt x="31" y="162"/>
                    <a:pt x="62" y="222"/>
                  </a:cubicBezTo>
                  <a:cubicBezTo>
                    <a:pt x="84" y="267"/>
                    <a:pt x="139" y="295"/>
                    <a:pt x="190" y="295"/>
                  </a:cubicBezTo>
                  <a:cubicBezTo>
                    <a:pt x="209" y="295"/>
                    <a:pt x="228" y="291"/>
                    <a:pt x="244" y="283"/>
                  </a:cubicBezTo>
                  <a:cubicBezTo>
                    <a:pt x="305" y="253"/>
                    <a:pt x="335" y="131"/>
                    <a:pt x="305" y="101"/>
                  </a:cubicBezTo>
                  <a:cubicBezTo>
                    <a:pt x="287" y="30"/>
                    <a:pt x="238" y="0"/>
                    <a:pt x="182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6929065" y="3054309"/>
              <a:ext cx="13282" cy="10204"/>
            </a:xfrm>
            <a:custGeom>
              <a:avLst/>
              <a:gdLst/>
              <a:ahLst/>
              <a:cxnLst/>
              <a:rect l="l" t="t" r="r" b="b"/>
              <a:pathLst>
                <a:path w="397" h="305" extrusionOk="0">
                  <a:moveTo>
                    <a:pt x="153" y="1"/>
                  </a:moveTo>
                  <a:cubicBezTo>
                    <a:pt x="122" y="31"/>
                    <a:pt x="1" y="153"/>
                    <a:pt x="122" y="244"/>
                  </a:cubicBezTo>
                  <a:cubicBezTo>
                    <a:pt x="153" y="290"/>
                    <a:pt x="183" y="305"/>
                    <a:pt x="214" y="305"/>
                  </a:cubicBezTo>
                  <a:cubicBezTo>
                    <a:pt x="244" y="305"/>
                    <a:pt x="274" y="290"/>
                    <a:pt x="305" y="274"/>
                  </a:cubicBezTo>
                  <a:cubicBezTo>
                    <a:pt x="396" y="244"/>
                    <a:pt x="396" y="153"/>
                    <a:pt x="366" y="92"/>
                  </a:cubicBezTo>
                  <a:cubicBezTo>
                    <a:pt x="305" y="31"/>
                    <a:pt x="214" y="1"/>
                    <a:pt x="15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063899" y="3015267"/>
              <a:ext cx="12245" cy="10003"/>
            </a:xfrm>
            <a:custGeom>
              <a:avLst/>
              <a:gdLst/>
              <a:ahLst/>
              <a:cxnLst/>
              <a:rect l="l" t="t" r="r" b="b"/>
              <a:pathLst>
                <a:path w="366" h="299" extrusionOk="0">
                  <a:moveTo>
                    <a:pt x="145" y="1"/>
                  </a:moveTo>
                  <a:cubicBezTo>
                    <a:pt x="126" y="1"/>
                    <a:pt x="108" y="5"/>
                    <a:pt x="92" y="13"/>
                  </a:cubicBezTo>
                  <a:cubicBezTo>
                    <a:pt x="1" y="74"/>
                    <a:pt x="1" y="165"/>
                    <a:pt x="61" y="226"/>
                  </a:cubicBezTo>
                  <a:cubicBezTo>
                    <a:pt x="78" y="276"/>
                    <a:pt x="113" y="298"/>
                    <a:pt x="152" y="298"/>
                  </a:cubicBezTo>
                  <a:cubicBezTo>
                    <a:pt x="183" y="298"/>
                    <a:pt x="216" y="283"/>
                    <a:pt x="244" y="256"/>
                  </a:cubicBezTo>
                  <a:cubicBezTo>
                    <a:pt x="365" y="226"/>
                    <a:pt x="304" y="134"/>
                    <a:pt x="274" y="74"/>
                  </a:cubicBezTo>
                  <a:cubicBezTo>
                    <a:pt x="252" y="29"/>
                    <a:pt x="197" y="1"/>
                    <a:pt x="145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365308" y="3711932"/>
              <a:ext cx="11241" cy="10405"/>
            </a:xfrm>
            <a:custGeom>
              <a:avLst/>
              <a:gdLst/>
              <a:ahLst/>
              <a:cxnLst/>
              <a:rect l="l" t="t" r="r" b="b"/>
              <a:pathLst>
                <a:path w="336" h="311" extrusionOk="0">
                  <a:moveTo>
                    <a:pt x="189" y="0"/>
                  </a:moveTo>
                  <a:cubicBezTo>
                    <a:pt x="136" y="0"/>
                    <a:pt x="84" y="36"/>
                    <a:pt x="31" y="71"/>
                  </a:cubicBezTo>
                  <a:cubicBezTo>
                    <a:pt x="1" y="131"/>
                    <a:pt x="1" y="253"/>
                    <a:pt x="92" y="253"/>
                  </a:cubicBezTo>
                  <a:cubicBezTo>
                    <a:pt x="125" y="286"/>
                    <a:pt x="168" y="311"/>
                    <a:pt x="209" y="311"/>
                  </a:cubicBezTo>
                  <a:cubicBezTo>
                    <a:pt x="244" y="311"/>
                    <a:pt x="277" y="294"/>
                    <a:pt x="305" y="253"/>
                  </a:cubicBezTo>
                  <a:cubicBezTo>
                    <a:pt x="335" y="223"/>
                    <a:pt x="335" y="131"/>
                    <a:pt x="305" y="71"/>
                  </a:cubicBezTo>
                  <a:cubicBezTo>
                    <a:pt x="266" y="19"/>
                    <a:pt x="228" y="0"/>
                    <a:pt x="189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062896" y="3091276"/>
              <a:ext cx="12211" cy="10371"/>
            </a:xfrm>
            <a:custGeom>
              <a:avLst/>
              <a:gdLst/>
              <a:ahLst/>
              <a:cxnLst/>
              <a:rect l="l" t="t" r="r" b="b"/>
              <a:pathLst>
                <a:path w="365" h="310" extrusionOk="0">
                  <a:moveTo>
                    <a:pt x="174" y="1"/>
                  </a:moveTo>
                  <a:cubicBezTo>
                    <a:pt x="132" y="1"/>
                    <a:pt x="97" y="15"/>
                    <a:pt x="61" y="51"/>
                  </a:cubicBezTo>
                  <a:cubicBezTo>
                    <a:pt x="31" y="142"/>
                    <a:pt x="0" y="203"/>
                    <a:pt x="61" y="264"/>
                  </a:cubicBezTo>
                  <a:cubicBezTo>
                    <a:pt x="91" y="294"/>
                    <a:pt x="129" y="309"/>
                    <a:pt x="167" y="309"/>
                  </a:cubicBezTo>
                  <a:cubicBezTo>
                    <a:pt x="205" y="309"/>
                    <a:pt x="243" y="294"/>
                    <a:pt x="274" y="264"/>
                  </a:cubicBezTo>
                  <a:cubicBezTo>
                    <a:pt x="365" y="203"/>
                    <a:pt x="365" y="81"/>
                    <a:pt x="274" y="21"/>
                  </a:cubicBezTo>
                  <a:cubicBezTo>
                    <a:pt x="236" y="8"/>
                    <a:pt x="203" y="1"/>
                    <a:pt x="174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335414" y="3374740"/>
              <a:ext cx="12211" cy="10204"/>
            </a:xfrm>
            <a:custGeom>
              <a:avLst/>
              <a:gdLst/>
              <a:ahLst/>
              <a:cxnLst/>
              <a:rect l="l" t="t" r="r" b="b"/>
              <a:pathLst>
                <a:path w="365" h="305" extrusionOk="0">
                  <a:moveTo>
                    <a:pt x="183" y="1"/>
                  </a:moveTo>
                  <a:cubicBezTo>
                    <a:pt x="137" y="1"/>
                    <a:pt x="94" y="25"/>
                    <a:pt x="61" y="58"/>
                  </a:cubicBezTo>
                  <a:cubicBezTo>
                    <a:pt x="0" y="119"/>
                    <a:pt x="31" y="210"/>
                    <a:pt x="91" y="241"/>
                  </a:cubicBezTo>
                  <a:cubicBezTo>
                    <a:pt x="148" y="278"/>
                    <a:pt x="192" y="304"/>
                    <a:pt x="233" y="304"/>
                  </a:cubicBezTo>
                  <a:cubicBezTo>
                    <a:pt x="258" y="304"/>
                    <a:pt x="281" y="294"/>
                    <a:pt x="304" y="271"/>
                  </a:cubicBezTo>
                  <a:cubicBezTo>
                    <a:pt x="365" y="210"/>
                    <a:pt x="365" y="119"/>
                    <a:pt x="304" y="58"/>
                  </a:cubicBezTo>
                  <a:cubicBezTo>
                    <a:pt x="263" y="17"/>
                    <a:pt x="222" y="1"/>
                    <a:pt x="183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7883916" y="3991615"/>
              <a:ext cx="12245" cy="10036"/>
            </a:xfrm>
            <a:custGeom>
              <a:avLst/>
              <a:gdLst/>
              <a:ahLst/>
              <a:cxnLst/>
              <a:rect l="l" t="t" r="r" b="b"/>
              <a:pathLst>
                <a:path w="366" h="300" extrusionOk="0">
                  <a:moveTo>
                    <a:pt x="148" y="0"/>
                  </a:moveTo>
                  <a:cubicBezTo>
                    <a:pt x="137" y="0"/>
                    <a:pt x="128" y="3"/>
                    <a:pt x="122" y="9"/>
                  </a:cubicBezTo>
                  <a:cubicBezTo>
                    <a:pt x="31" y="39"/>
                    <a:pt x="0" y="161"/>
                    <a:pt x="61" y="252"/>
                  </a:cubicBezTo>
                  <a:cubicBezTo>
                    <a:pt x="85" y="288"/>
                    <a:pt x="114" y="300"/>
                    <a:pt x="143" y="300"/>
                  </a:cubicBezTo>
                  <a:cubicBezTo>
                    <a:pt x="189" y="300"/>
                    <a:pt x="237" y="270"/>
                    <a:pt x="274" y="252"/>
                  </a:cubicBezTo>
                  <a:cubicBezTo>
                    <a:pt x="335" y="221"/>
                    <a:pt x="365" y="130"/>
                    <a:pt x="304" y="69"/>
                  </a:cubicBezTo>
                  <a:cubicBezTo>
                    <a:pt x="280" y="45"/>
                    <a:pt x="196" y="0"/>
                    <a:pt x="148" y="0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7771041" y="4156715"/>
              <a:ext cx="12245" cy="9702"/>
            </a:xfrm>
            <a:custGeom>
              <a:avLst/>
              <a:gdLst/>
              <a:ahLst/>
              <a:cxnLst/>
              <a:rect l="l" t="t" r="r" b="b"/>
              <a:pathLst>
                <a:path w="366" h="290" extrusionOk="0">
                  <a:moveTo>
                    <a:pt x="157" y="1"/>
                  </a:moveTo>
                  <a:cubicBezTo>
                    <a:pt x="122" y="1"/>
                    <a:pt x="89" y="17"/>
                    <a:pt x="61" y="58"/>
                  </a:cubicBezTo>
                  <a:cubicBezTo>
                    <a:pt x="1" y="89"/>
                    <a:pt x="31" y="210"/>
                    <a:pt x="92" y="241"/>
                  </a:cubicBezTo>
                  <a:cubicBezTo>
                    <a:pt x="129" y="259"/>
                    <a:pt x="177" y="289"/>
                    <a:pt x="223" y="289"/>
                  </a:cubicBezTo>
                  <a:cubicBezTo>
                    <a:pt x="252" y="289"/>
                    <a:pt x="281" y="277"/>
                    <a:pt x="305" y="241"/>
                  </a:cubicBezTo>
                  <a:cubicBezTo>
                    <a:pt x="335" y="180"/>
                    <a:pt x="365" y="89"/>
                    <a:pt x="274" y="58"/>
                  </a:cubicBezTo>
                  <a:cubicBezTo>
                    <a:pt x="241" y="25"/>
                    <a:pt x="198" y="1"/>
                    <a:pt x="157" y="1"/>
                  </a:cubicBez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8357762" y="3271933"/>
              <a:ext cx="3111" cy="4115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1" y="1"/>
                  </a:moveTo>
                  <a:lnTo>
                    <a:pt x="1" y="92"/>
                  </a:lnTo>
                  <a:cubicBezTo>
                    <a:pt x="31" y="92"/>
                    <a:pt x="62" y="122"/>
                    <a:pt x="92" y="122"/>
                  </a:cubicBezTo>
                  <a:lnTo>
                    <a:pt x="92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F6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33" name="Google Shape;2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4"/>
          <p:cNvGrpSpPr/>
          <p:nvPr/>
        </p:nvGrpSpPr>
        <p:grpSpPr>
          <a:xfrm>
            <a:off x="15592020" y="9060439"/>
            <a:ext cx="2532176" cy="1021162"/>
            <a:chOff x="2987872" y="4369144"/>
            <a:chExt cx="1266088" cy="510581"/>
          </a:xfrm>
        </p:grpSpPr>
        <p:sp>
          <p:nvSpPr>
            <p:cNvPr id="235" name="Google Shape;235;p4"/>
            <p:cNvSpPr/>
            <p:nvPr/>
          </p:nvSpPr>
          <p:spPr>
            <a:xfrm>
              <a:off x="3915155" y="4533842"/>
              <a:ext cx="338805" cy="175481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3856703" y="4381093"/>
              <a:ext cx="132933" cy="241968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995131" y="4456073"/>
              <a:ext cx="132225" cy="24142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3852540" y="4601786"/>
              <a:ext cx="199003" cy="67861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4031310" y="4693961"/>
              <a:ext cx="201793" cy="48044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75887" y="4465815"/>
              <a:ext cx="969704" cy="310287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132587" y="4408903"/>
              <a:ext cx="226106" cy="9171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3262647" y="4534134"/>
              <a:ext cx="235182" cy="62490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3412192" y="4615983"/>
              <a:ext cx="230311" cy="8497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3596541" y="4743545"/>
              <a:ext cx="236556" cy="57578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3810782" y="4774395"/>
              <a:ext cx="230311" cy="79601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4026439" y="4724228"/>
              <a:ext cx="180227" cy="15549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3268892" y="4369144"/>
              <a:ext cx="177438" cy="156538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487339" y="4446830"/>
              <a:ext cx="109244" cy="20683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613235" y="4558530"/>
              <a:ext cx="149627" cy="179311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3808034" y="4665817"/>
              <a:ext cx="122441" cy="102624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039372" y="4641629"/>
              <a:ext cx="656003" cy="94797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051195" y="4586133"/>
              <a:ext cx="78644" cy="60575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052569" y="4653161"/>
              <a:ext cx="131517" cy="37386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3177800" y="4666109"/>
              <a:ext cx="81433" cy="48086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181256" y="4593543"/>
              <a:ext cx="44588" cy="68485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314147" y="4642087"/>
              <a:ext cx="64697" cy="65155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202821" y="4567356"/>
              <a:ext cx="10491" cy="62657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246660" y="4688757"/>
              <a:ext cx="74481" cy="27519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3373265" y="4724561"/>
              <a:ext cx="116904" cy="44588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3394831" y="4668190"/>
              <a:ext cx="37594" cy="49459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2987872" y="4559030"/>
              <a:ext cx="95671" cy="62365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014309" y="4638298"/>
              <a:ext cx="52415" cy="33431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046324" y="4672562"/>
              <a:ext cx="51874" cy="3393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174137" y="4521394"/>
              <a:ext cx="65613" cy="54164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147866" y="4687591"/>
              <a:ext cx="72482" cy="46254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223679" y="4701163"/>
              <a:ext cx="42257" cy="27394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298118" y="4625226"/>
              <a:ext cx="34139" cy="31641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376971" y="4651995"/>
              <a:ext cx="34597" cy="31349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352366" y="4758116"/>
              <a:ext cx="41341" cy="27269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146867" y="4557489"/>
              <a:ext cx="45588" cy="4000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1" name="Google Shape;271;p4"/>
          <p:cNvGrpSpPr/>
          <p:nvPr/>
        </p:nvGrpSpPr>
        <p:grpSpPr>
          <a:xfrm>
            <a:off x="636607" y="249150"/>
            <a:ext cx="2387374" cy="523820"/>
            <a:chOff x="4416703" y="3001225"/>
            <a:chExt cx="1193687" cy="261910"/>
          </a:xfrm>
        </p:grpSpPr>
        <p:sp>
          <p:nvSpPr>
            <p:cNvPr id="272" name="Google Shape;272;p4"/>
            <p:cNvSpPr/>
            <p:nvPr/>
          </p:nvSpPr>
          <p:spPr>
            <a:xfrm>
              <a:off x="4416703" y="3147272"/>
              <a:ext cx="1193687" cy="14988"/>
            </a:xfrm>
            <a:custGeom>
              <a:avLst/>
              <a:gdLst/>
              <a:ahLst/>
              <a:cxnLst/>
              <a:rect l="l" t="t" r="r" b="b"/>
              <a:pathLst>
                <a:path w="28672" h="360" extrusionOk="0">
                  <a:moveTo>
                    <a:pt x="1842" y="0"/>
                  </a:moveTo>
                  <a:cubicBezTo>
                    <a:pt x="1650" y="0"/>
                    <a:pt x="1462" y="9"/>
                    <a:pt x="1270" y="25"/>
                  </a:cubicBezTo>
                  <a:cubicBezTo>
                    <a:pt x="1069" y="34"/>
                    <a:pt x="877" y="38"/>
                    <a:pt x="685" y="38"/>
                  </a:cubicBezTo>
                  <a:cubicBezTo>
                    <a:pt x="493" y="38"/>
                    <a:pt x="301" y="34"/>
                    <a:pt x="100" y="25"/>
                  </a:cubicBezTo>
                  <a:cubicBezTo>
                    <a:pt x="67" y="25"/>
                    <a:pt x="0" y="59"/>
                    <a:pt x="0" y="126"/>
                  </a:cubicBezTo>
                  <a:cubicBezTo>
                    <a:pt x="0" y="159"/>
                    <a:pt x="34" y="226"/>
                    <a:pt x="100" y="226"/>
                  </a:cubicBezTo>
                  <a:cubicBezTo>
                    <a:pt x="289" y="248"/>
                    <a:pt x="474" y="258"/>
                    <a:pt x="654" y="258"/>
                  </a:cubicBezTo>
                  <a:cubicBezTo>
                    <a:pt x="873" y="258"/>
                    <a:pt x="1085" y="244"/>
                    <a:pt x="1287" y="226"/>
                  </a:cubicBezTo>
                  <a:cubicBezTo>
                    <a:pt x="1543" y="226"/>
                    <a:pt x="1792" y="218"/>
                    <a:pt x="2048" y="218"/>
                  </a:cubicBezTo>
                  <a:cubicBezTo>
                    <a:pt x="2176" y="218"/>
                    <a:pt x="2306" y="220"/>
                    <a:pt x="2440" y="226"/>
                  </a:cubicBezTo>
                  <a:cubicBezTo>
                    <a:pt x="3475" y="293"/>
                    <a:pt x="4578" y="309"/>
                    <a:pt x="5932" y="309"/>
                  </a:cubicBezTo>
                  <a:lnTo>
                    <a:pt x="14720" y="309"/>
                  </a:lnTo>
                  <a:cubicBezTo>
                    <a:pt x="16024" y="309"/>
                    <a:pt x="17360" y="309"/>
                    <a:pt x="18630" y="326"/>
                  </a:cubicBezTo>
                  <a:cubicBezTo>
                    <a:pt x="19933" y="326"/>
                    <a:pt x="21220" y="360"/>
                    <a:pt x="22540" y="360"/>
                  </a:cubicBezTo>
                  <a:cubicBezTo>
                    <a:pt x="24562" y="360"/>
                    <a:pt x="26617" y="343"/>
                    <a:pt x="28572" y="226"/>
                  </a:cubicBezTo>
                  <a:cubicBezTo>
                    <a:pt x="28639" y="226"/>
                    <a:pt x="28672" y="192"/>
                    <a:pt x="28672" y="126"/>
                  </a:cubicBezTo>
                  <a:cubicBezTo>
                    <a:pt x="28672" y="59"/>
                    <a:pt x="28639" y="25"/>
                    <a:pt x="28572" y="25"/>
                  </a:cubicBezTo>
                  <a:cubicBezTo>
                    <a:pt x="26676" y="122"/>
                    <a:pt x="24746" y="146"/>
                    <a:pt x="22825" y="146"/>
                  </a:cubicBezTo>
                  <a:cubicBezTo>
                    <a:pt x="21411" y="146"/>
                    <a:pt x="20002" y="133"/>
                    <a:pt x="18613" y="126"/>
                  </a:cubicBezTo>
                  <a:cubicBezTo>
                    <a:pt x="17344" y="126"/>
                    <a:pt x="16007" y="109"/>
                    <a:pt x="14704" y="109"/>
                  </a:cubicBezTo>
                  <a:lnTo>
                    <a:pt x="5915" y="109"/>
                  </a:lnTo>
                  <a:cubicBezTo>
                    <a:pt x="4578" y="109"/>
                    <a:pt x="3442" y="75"/>
                    <a:pt x="2440" y="25"/>
                  </a:cubicBezTo>
                  <a:cubicBezTo>
                    <a:pt x="2231" y="9"/>
                    <a:pt x="2034" y="0"/>
                    <a:pt x="1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4801346" y="3001933"/>
              <a:ext cx="168403" cy="261202"/>
            </a:xfrm>
            <a:custGeom>
              <a:avLst/>
              <a:gdLst/>
              <a:ahLst/>
              <a:cxnLst/>
              <a:rect l="l" t="t" r="r" b="b"/>
              <a:pathLst>
                <a:path w="4045" h="6274" extrusionOk="0">
                  <a:moveTo>
                    <a:pt x="3186" y="234"/>
                  </a:moveTo>
                  <a:cubicBezTo>
                    <a:pt x="3218" y="234"/>
                    <a:pt x="3248" y="236"/>
                    <a:pt x="3276" y="241"/>
                  </a:cubicBezTo>
                  <a:cubicBezTo>
                    <a:pt x="3359" y="258"/>
                    <a:pt x="3393" y="275"/>
                    <a:pt x="3409" y="325"/>
                  </a:cubicBezTo>
                  <a:cubicBezTo>
                    <a:pt x="3660" y="709"/>
                    <a:pt x="3042" y="1545"/>
                    <a:pt x="1722" y="2581"/>
                  </a:cubicBezTo>
                  <a:cubicBezTo>
                    <a:pt x="1555" y="2698"/>
                    <a:pt x="1388" y="2831"/>
                    <a:pt x="1221" y="2932"/>
                  </a:cubicBezTo>
                  <a:cubicBezTo>
                    <a:pt x="1020" y="3082"/>
                    <a:pt x="803" y="3216"/>
                    <a:pt x="602" y="3383"/>
                  </a:cubicBezTo>
                  <a:cubicBezTo>
                    <a:pt x="552" y="3416"/>
                    <a:pt x="536" y="3450"/>
                    <a:pt x="485" y="3500"/>
                  </a:cubicBezTo>
                  <a:cubicBezTo>
                    <a:pt x="435" y="3550"/>
                    <a:pt x="385" y="3600"/>
                    <a:pt x="318" y="3617"/>
                  </a:cubicBezTo>
                  <a:cubicBezTo>
                    <a:pt x="285" y="3617"/>
                    <a:pt x="252" y="3667"/>
                    <a:pt x="252" y="3700"/>
                  </a:cubicBezTo>
                  <a:cubicBezTo>
                    <a:pt x="218" y="3750"/>
                    <a:pt x="252" y="3784"/>
                    <a:pt x="285" y="3800"/>
                  </a:cubicBezTo>
                  <a:cubicBezTo>
                    <a:pt x="502" y="3934"/>
                    <a:pt x="703" y="3984"/>
                    <a:pt x="920" y="4051"/>
                  </a:cubicBezTo>
                  <a:cubicBezTo>
                    <a:pt x="1137" y="4118"/>
                    <a:pt x="1338" y="4168"/>
                    <a:pt x="1521" y="4285"/>
                  </a:cubicBezTo>
                  <a:cubicBezTo>
                    <a:pt x="1672" y="4385"/>
                    <a:pt x="1839" y="4469"/>
                    <a:pt x="1973" y="4552"/>
                  </a:cubicBezTo>
                  <a:cubicBezTo>
                    <a:pt x="2340" y="4770"/>
                    <a:pt x="2708" y="4970"/>
                    <a:pt x="2975" y="5271"/>
                  </a:cubicBezTo>
                  <a:cubicBezTo>
                    <a:pt x="3092" y="5388"/>
                    <a:pt x="3226" y="5588"/>
                    <a:pt x="3209" y="5755"/>
                  </a:cubicBezTo>
                  <a:cubicBezTo>
                    <a:pt x="3209" y="5839"/>
                    <a:pt x="3176" y="5922"/>
                    <a:pt x="3059" y="6006"/>
                  </a:cubicBezTo>
                  <a:cubicBezTo>
                    <a:pt x="2990" y="6058"/>
                    <a:pt x="2908" y="6081"/>
                    <a:pt x="2818" y="6081"/>
                  </a:cubicBezTo>
                  <a:cubicBezTo>
                    <a:pt x="2360" y="6081"/>
                    <a:pt x="1681" y="5497"/>
                    <a:pt x="1304" y="5204"/>
                  </a:cubicBezTo>
                  <a:cubicBezTo>
                    <a:pt x="1254" y="5137"/>
                    <a:pt x="1187" y="5104"/>
                    <a:pt x="1137" y="5054"/>
                  </a:cubicBezTo>
                  <a:cubicBezTo>
                    <a:pt x="853" y="4820"/>
                    <a:pt x="586" y="4552"/>
                    <a:pt x="369" y="4268"/>
                  </a:cubicBezTo>
                  <a:cubicBezTo>
                    <a:pt x="268" y="4118"/>
                    <a:pt x="252" y="3967"/>
                    <a:pt x="185" y="3550"/>
                  </a:cubicBezTo>
                  <a:cubicBezTo>
                    <a:pt x="185" y="3282"/>
                    <a:pt x="352" y="2965"/>
                    <a:pt x="452" y="2748"/>
                  </a:cubicBezTo>
                  <a:cubicBezTo>
                    <a:pt x="485" y="2664"/>
                    <a:pt x="519" y="2581"/>
                    <a:pt x="552" y="2514"/>
                  </a:cubicBezTo>
                  <a:cubicBezTo>
                    <a:pt x="903" y="1795"/>
                    <a:pt x="1404" y="1194"/>
                    <a:pt x="2023" y="693"/>
                  </a:cubicBezTo>
                  <a:cubicBezTo>
                    <a:pt x="2177" y="585"/>
                    <a:pt x="2802" y="234"/>
                    <a:pt x="3186" y="234"/>
                  </a:cubicBezTo>
                  <a:close/>
                  <a:moveTo>
                    <a:pt x="3262" y="1"/>
                  </a:moveTo>
                  <a:cubicBezTo>
                    <a:pt x="2813" y="1"/>
                    <a:pt x="2094" y="386"/>
                    <a:pt x="1939" y="526"/>
                  </a:cubicBezTo>
                  <a:cubicBezTo>
                    <a:pt x="1287" y="1044"/>
                    <a:pt x="786" y="1678"/>
                    <a:pt x="419" y="2397"/>
                  </a:cubicBezTo>
                  <a:cubicBezTo>
                    <a:pt x="385" y="2497"/>
                    <a:pt x="352" y="2547"/>
                    <a:pt x="302" y="2631"/>
                  </a:cubicBezTo>
                  <a:cubicBezTo>
                    <a:pt x="168" y="2932"/>
                    <a:pt x="1" y="3266"/>
                    <a:pt x="1" y="3566"/>
                  </a:cubicBezTo>
                  <a:lnTo>
                    <a:pt x="1" y="3600"/>
                  </a:lnTo>
                  <a:cubicBezTo>
                    <a:pt x="34" y="4018"/>
                    <a:pt x="84" y="4201"/>
                    <a:pt x="201" y="4385"/>
                  </a:cubicBezTo>
                  <a:cubicBezTo>
                    <a:pt x="435" y="4703"/>
                    <a:pt x="703" y="5003"/>
                    <a:pt x="1020" y="5221"/>
                  </a:cubicBezTo>
                  <a:cubicBezTo>
                    <a:pt x="1054" y="5254"/>
                    <a:pt x="1120" y="5304"/>
                    <a:pt x="1187" y="5354"/>
                  </a:cubicBezTo>
                  <a:cubicBezTo>
                    <a:pt x="1588" y="5688"/>
                    <a:pt x="2273" y="6273"/>
                    <a:pt x="2808" y="6273"/>
                  </a:cubicBezTo>
                  <a:cubicBezTo>
                    <a:pt x="2958" y="6273"/>
                    <a:pt x="3092" y="6223"/>
                    <a:pt x="3259" y="6123"/>
                  </a:cubicBezTo>
                  <a:cubicBezTo>
                    <a:pt x="3393" y="6023"/>
                    <a:pt x="3460" y="5872"/>
                    <a:pt x="3476" y="5722"/>
                  </a:cubicBezTo>
                  <a:cubicBezTo>
                    <a:pt x="3510" y="5521"/>
                    <a:pt x="3426" y="5304"/>
                    <a:pt x="3209" y="5070"/>
                  </a:cubicBezTo>
                  <a:cubicBezTo>
                    <a:pt x="2925" y="4770"/>
                    <a:pt x="2524" y="4536"/>
                    <a:pt x="2140" y="4318"/>
                  </a:cubicBezTo>
                  <a:lnTo>
                    <a:pt x="1705" y="4068"/>
                  </a:lnTo>
                  <a:cubicBezTo>
                    <a:pt x="1505" y="3951"/>
                    <a:pt x="1287" y="3884"/>
                    <a:pt x="1054" y="3817"/>
                  </a:cubicBezTo>
                  <a:cubicBezTo>
                    <a:pt x="920" y="3784"/>
                    <a:pt x="770" y="3734"/>
                    <a:pt x="636" y="3683"/>
                  </a:cubicBezTo>
                  <a:lnTo>
                    <a:pt x="719" y="3600"/>
                  </a:lnTo>
                  <a:cubicBezTo>
                    <a:pt x="753" y="3566"/>
                    <a:pt x="770" y="3533"/>
                    <a:pt x="803" y="3516"/>
                  </a:cubicBezTo>
                  <a:cubicBezTo>
                    <a:pt x="1003" y="3349"/>
                    <a:pt x="1204" y="3199"/>
                    <a:pt x="1421" y="3049"/>
                  </a:cubicBezTo>
                  <a:cubicBezTo>
                    <a:pt x="1588" y="2948"/>
                    <a:pt x="1755" y="2831"/>
                    <a:pt x="1922" y="2698"/>
                  </a:cubicBezTo>
                  <a:cubicBezTo>
                    <a:pt x="2925" y="1896"/>
                    <a:pt x="4044" y="843"/>
                    <a:pt x="3643" y="175"/>
                  </a:cubicBezTo>
                  <a:cubicBezTo>
                    <a:pt x="3610" y="108"/>
                    <a:pt x="3526" y="24"/>
                    <a:pt x="3359" y="8"/>
                  </a:cubicBezTo>
                  <a:cubicBezTo>
                    <a:pt x="3329" y="3"/>
                    <a:pt x="3296" y="1"/>
                    <a:pt x="3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4959967" y="3001933"/>
              <a:ext cx="164906" cy="261202"/>
            </a:xfrm>
            <a:custGeom>
              <a:avLst/>
              <a:gdLst/>
              <a:ahLst/>
              <a:cxnLst/>
              <a:rect l="l" t="t" r="r" b="b"/>
              <a:pathLst>
                <a:path w="3961" h="6274" extrusionOk="0">
                  <a:moveTo>
                    <a:pt x="3219" y="234"/>
                  </a:moveTo>
                  <a:cubicBezTo>
                    <a:pt x="3251" y="234"/>
                    <a:pt x="3281" y="236"/>
                    <a:pt x="3309" y="241"/>
                  </a:cubicBezTo>
                  <a:cubicBezTo>
                    <a:pt x="3376" y="258"/>
                    <a:pt x="3409" y="275"/>
                    <a:pt x="3426" y="325"/>
                  </a:cubicBezTo>
                  <a:cubicBezTo>
                    <a:pt x="3543" y="509"/>
                    <a:pt x="3593" y="1110"/>
                    <a:pt x="1738" y="2581"/>
                  </a:cubicBezTo>
                  <a:cubicBezTo>
                    <a:pt x="1571" y="2698"/>
                    <a:pt x="1404" y="2831"/>
                    <a:pt x="1237" y="2932"/>
                  </a:cubicBezTo>
                  <a:cubicBezTo>
                    <a:pt x="1003" y="3082"/>
                    <a:pt x="819" y="3216"/>
                    <a:pt x="619" y="3383"/>
                  </a:cubicBezTo>
                  <a:cubicBezTo>
                    <a:pt x="569" y="3416"/>
                    <a:pt x="552" y="3450"/>
                    <a:pt x="502" y="3500"/>
                  </a:cubicBezTo>
                  <a:cubicBezTo>
                    <a:pt x="452" y="3550"/>
                    <a:pt x="401" y="3600"/>
                    <a:pt x="335" y="3617"/>
                  </a:cubicBezTo>
                  <a:cubicBezTo>
                    <a:pt x="301" y="3617"/>
                    <a:pt x="251" y="3667"/>
                    <a:pt x="251" y="3700"/>
                  </a:cubicBezTo>
                  <a:cubicBezTo>
                    <a:pt x="234" y="3750"/>
                    <a:pt x="251" y="3784"/>
                    <a:pt x="301" y="3800"/>
                  </a:cubicBezTo>
                  <a:cubicBezTo>
                    <a:pt x="502" y="3934"/>
                    <a:pt x="719" y="3984"/>
                    <a:pt x="919" y="4051"/>
                  </a:cubicBezTo>
                  <a:cubicBezTo>
                    <a:pt x="1153" y="4118"/>
                    <a:pt x="1337" y="4168"/>
                    <a:pt x="1538" y="4285"/>
                  </a:cubicBezTo>
                  <a:cubicBezTo>
                    <a:pt x="1671" y="4385"/>
                    <a:pt x="1838" y="4469"/>
                    <a:pt x="1989" y="4552"/>
                  </a:cubicBezTo>
                  <a:cubicBezTo>
                    <a:pt x="2340" y="4770"/>
                    <a:pt x="2724" y="4970"/>
                    <a:pt x="2991" y="5271"/>
                  </a:cubicBezTo>
                  <a:cubicBezTo>
                    <a:pt x="3158" y="5438"/>
                    <a:pt x="3242" y="5605"/>
                    <a:pt x="3225" y="5755"/>
                  </a:cubicBezTo>
                  <a:cubicBezTo>
                    <a:pt x="3225" y="5839"/>
                    <a:pt x="3175" y="5922"/>
                    <a:pt x="3075" y="6006"/>
                  </a:cubicBezTo>
                  <a:cubicBezTo>
                    <a:pt x="3006" y="6058"/>
                    <a:pt x="2924" y="6081"/>
                    <a:pt x="2833" y="6081"/>
                  </a:cubicBezTo>
                  <a:cubicBezTo>
                    <a:pt x="2372" y="6081"/>
                    <a:pt x="1683" y="5497"/>
                    <a:pt x="1320" y="5204"/>
                  </a:cubicBezTo>
                  <a:cubicBezTo>
                    <a:pt x="1254" y="5137"/>
                    <a:pt x="1204" y="5104"/>
                    <a:pt x="1153" y="5054"/>
                  </a:cubicBezTo>
                  <a:cubicBezTo>
                    <a:pt x="869" y="4820"/>
                    <a:pt x="585" y="4552"/>
                    <a:pt x="385" y="4268"/>
                  </a:cubicBezTo>
                  <a:cubicBezTo>
                    <a:pt x="285" y="4118"/>
                    <a:pt x="251" y="3951"/>
                    <a:pt x="201" y="3550"/>
                  </a:cubicBezTo>
                  <a:cubicBezTo>
                    <a:pt x="201" y="3282"/>
                    <a:pt x="335" y="2965"/>
                    <a:pt x="485" y="2748"/>
                  </a:cubicBezTo>
                  <a:cubicBezTo>
                    <a:pt x="535" y="2664"/>
                    <a:pt x="552" y="2581"/>
                    <a:pt x="585" y="2514"/>
                  </a:cubicBezTo>
                  <a:cubicBezTo>
                    <a:pt x="953" y="1795"/>
                    <a:pt x="1454" y="1194"/>
                    <a:pt x="2056" y="693"/>
                  </a:cubicBezTo>
                  <a:cubicBezTo>
                    <a:pt x="2210" y="585"/>
                    <a:pt x="2835" y="234"/>
                    <a:pt x="3219" y="234"/>
                  </a:cubicBezTo>
                  <a:close/>
                  <a:moveTo>
                    <a:pt x="3272" y="1"/>
                  </a:moveTo>
                  <a:cubicBezTo>
                    <a:pt x="2800" y="1"/>
                    <a:pt x="2111" y="386"/>
                    <a:pt x="1955" y="526"/>
                  </a:cubicBezTo>
                  <a:cubicBezTo>
                    <a:pt x="1304" y="1044"/>
                    <a:pt x="803" y="1678"/>
                    <a:pt x="418" y="2397"/>
                  </a:cubicBezTo>
                  <a:cubicBezTo>
                    <a:pt x="401" y="2497"/>
                    <a:pt x="368" y="2547"/>
                    <a:pt x="318" y="2631"/>
                  </a:cubicBezTo>
                  <a:cubicBezTo>
                    <a:pt x="168" y="2932"/>
                    <a:pt x="0" y="3266"/>
                    <a:pt x="0" y="3566"/>
                  </a:cubicBezTo>
                  <a:lnTo>
                    <a:pt x="0" y="3600"/>
                  </a:lnTo>
                  <a:cubicBezTo>
                    <a:pt x="67" y="4018"/>
                    <a:pt x="84" y="4218"/>
                    <a:pt x="218" y="4385"/>
                  </a:cubicBezTo>
                  <a:cubicBezTo>
                    <a:pt x="452" y="4703"/>
                    <a:pt x="719" y="5003"/>
                    <a:pt x="1036" y="5221"/>
                  </a:cubicBezTo>
                  <a:cubicBezTo>
                    <a:pt x="1070" y="5254"/>
                    <a:pt x="1137" y="5304"/>
                    <a:pt x="1204" y="5354"/>
                  </a:cubicBezTo>
                  <a:cubicBezTo>
                    <a:pt x="1588" y="5688"/>
                    <a:pt x="2290" y="6273"/>
                    <a:pt x="2824" y="6273"/>
                  </a:cubicBezTo>
                  <a:cubicBezTo>
                    <a:pt x="2958" y="6273"/>
                    <a:pt x="3092" y="6223"/>
                    <a:pt x="3225" y="6140"/>
                  </a:cubicBezTo>
                  <a:cubicBezTo>
                    <a:pt x="3376" y="6039"/>
                    <a:pt x="3426" y="5889"/>
                    <a:pt x="3459" y="5739"/>
                  </a:cubicBezTo>
                  <a:cubicBezTo>
                    <a:pt x="3476" y="5538"/>
                    <a:pt x="3392" y="5321"/>
                    <a:pt x="3175" y="5104"/>
                  </a:cubicBezTo>
                  <a:cubicBezTo>
                    <a:pt x="2891" y="4786"/>
                    <a:pt x="2490" y="4552"/>
                    <a:pt x="2122" y="4352"/>
                  </a:cubicBezTo>
                  <a:lnTo>
                    <a:pt x="1671" y="4101"/>
                  </a:lnTo>
                  <a:cubicBezTo>
                    <a:pt x="1471" y="3967"/>
                    <a:pt x="1254" y="3901"/>
                    <a:pt x="1036" y="3851"/>
                  </a:cubicBezTo>
                  <a:cubicBezTo>
                    <a:pt x="886" y="3800"/>
                    <a:pt x="736" y="3767"/>
                    <a:pt x="619" y="3700"/>
                  </a:cubicBezTo>
                  <a:lnTo>
                    <a:pt x="702" y="3617"/>
                  </a:lnTo>
                  <a:cubicBezTo>
                    <a:pt x="719" y="3600"/>
                    <a:pt x="736" y="3550"/>
                    <a:pt x="786" y="3533"/>
                  </a:cubicBezTo>
                  <a:cubicBezTo>
                    <a:pt x="970" y="3366"/>
                    <a:pt x="1170" y="3216"/>
                    <a:pt x="1387" y="3082"/>
                  </a:cubicBezTo>
                  <a:cubicBezTo>
                    <a:pt x="1554" y="2948"/>
                    <a:pt x="1721" y="2848"/>
                    <a:pt x="1905" y="2698"/>
                  </a:cubicBezTo>
                  <a:cubicBezTo>
                    <a:pt x="3376" y="1545"/>
                    <a:pt x="3960" y="693"/>
                    <a:pt x="3643" y="175"/>
                  </a:cubicBezTo>
                  <a:cubicBezTo>
                    <a:pt x="3626" y="108"/>
                    <a:pt x="3543" y="24"/>
                    <a:pt x="3376" y="8"/>
                  </a:cubicBezTo>
                  <a:cubicBezTo>
                    <a:pt x="3343" y="3"/>
                    <a:pt x="3308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122750" y="3001225"/>
              <a:ext cx="164199" cy="261910"/>
            </a:xfrm>
            <a:custGeom>
              <a:avLst/>
              <a:gdLst/>
              <a:ahLst/>
              <a:cxnLst/>
              <a:rect l="l" t="t" r="r" b="b"/>
              <a:pathLst>
                <a:path w="3944" h="6291" extrusionOk="0">
                  <a:moveTo>
                    <a:pt x="3255" y="221"/>
                  </a:moveTo>
                  <a:cubicBezTo>
                    <a:pt x="3279" y="221"/>
                    <a:pt x="3303" y="222"/>
                    <a:pt x="3325" y="225"/>
                  </a:cubicBezTo>
                  <a:cubicBezTo>
                    <a:pt x="3392" y="258"/>
                    <a:pt x="3426" y="275"/>
                    <a:pt x="3442" y="309"/>
                  </a:cubicBezTo>
                  <a:cubicBezTo>
                    <a:pt x="3543" y="509"/>
                    <a:pt x="3609" y="1111"/>
                    <a:pt x="1755" y="2564"/>
                  </a:cubicBezTo>
                  <a:cubicBezTo>
                    <a:pt x="1588" y="2698"/>
                    <a:pt x="1421" y="2815"/>
                    <a:pt x="1253" y="2932"/>
                  </a:cubicBezTo>
                  <a:cubicBezTo>
                    <a:pt x="1020" y="3066"/>
                    <a:pt x="836" y="3216"/>
                    <a:pt x="619" y="3383"/>
                  </a:cubicBezTo>
                  <a:cubicBezTo>
                    <a:pt x="585" y="3400"/>
                    <a:pt x="568" y="3450"/>
                    <a:pt x="518" y="3483"/>
                  </a:cubicBezTo>
                  <a:cubicBezTo>
                    <a:pt x="468" y="3567"/>
                    <a:pt x="418" y="3617"/>
                    <a:pt x="351" y="3634"/>
                  </a:cubicBezTo>
                  <a:cubicBezTo>
                    <a:pt x="318" y="3634"/>
                    <a:pt x="268" y="3684"/>
                    <a:pt x="268" y="3717"/>
                  </a:cubicBezTo>
                  <a:cubicBezTo>
                    <a:pt x="251" y="3767"/>
                    <a:pt x="268" y="3801"/>
                    <a:pt x="318" y="3817"/>
                  </a:cubicBezTo>
                  <a:cubicBezTo>
                    <a:pt x="518" y="3951"/>
                    <a:pt x="735" y="4001"/>
                    <a:pt x="936" y="4068"/>
                  </a:cubicBezTo>
                  <a:cubicBezTo>
                    <a:pt x="1153" y="4135"/>
                    <a:pt x="1354" y="4185"/>
                    <a:pt x="1554" y="4302"/>
                  </a:cubicBezTo>
                  <a:cubicBezTo>
                    <a:pt x="1671" y="4402"/>
                    <a:pt x="1838" y="4486"/>
                    <a:pt x="1989" y="4569"/>
                  </a:cubicBezTo>
                  <a:cubicBezTo>
                    <a:pt x="2340" y="4787"/>
                    <a:pt x="2724" y="4987"/>
                    <a:pt x="2991" y="5288"/>
                  </a:cubicBezTo>
                  <a:cubicBezTo>
                    <a:pt x="3091" y="5405"/>
                    <a:pt x="3242" y="5605"/>
                    <a:pt x="3225" y="5772"/>
                  </a:cubicBezTo>
                  <a:cubicBezTo>
                    <a:pt x="3225" y="5856"/>
                    <a:pt x="3175" y="5939"/>
                    <a:pt x="3075" y="6023"/>
                  </a:cubicBezTo>
                  <a:cubicBezTo>
                    <a:pt x="3006" y="6075"/>
                    <a:pt x="2924" y="6098"/>
                    <a:pt x="2833" y="6098"/>
                  </a:cubicBezTo>
                  <a:cubicBezTo>
                    <a:pt x="2372" y="6098"/>
                    <a:pt x="1683" y="5514"/>
                    <a:pt x="1320" y="5221"/>
                  </a:cubicBezTo>
                  <a:cubicBezTo>
                    <a:pt x="1253" y="5154"/>
                    <a:pt x="1187" y="5121"/>
                    <a:pt x="1153" y="5071"/>
                  </a:cubicBezTo>
                  <a:cubicBezTo>
                    <a:pt x="852" y="4837"/>
                    <a:pt x="585" y="4569"/>
                    <a:pt x="385" y="4285"/>
                  </a:cubicBezTo>
                  <a:cubicBezTo>
                    <a:pt x="268" y="4135"/>
                    <a:pt x="251" y="3984"/>
                    <a:pt x="184" y="3567"/>
                  </a:cubicBezTo>
                  <a:cubicBezTo>
                    <a:pt x="184" y="3299"/>
                    <a:pt x="334" y="2982"/>
                    <a:pt x="502" y="2731"/>
                  </a:cubicBezTo>
                  <a:cubicBezTo>
                    <a:pt x="535" y="2648"/>
                    <a:pt x="568" y="2564"/>
                    <a:pt x="602" y="2514"/>
                  </a:cubicBezTo>
                  <a:cubicBezTo>
                    <a:pt x="953" y="1796"/>
                    <a:pt x="1454" y="1194"/>
                    <a:pt x="2072" y="693"/>
                  </a:cubicBezTo>
                  <a:cubicBezTo>
                    <a:pt x="2229" y="567"/>
                    <a:pt x="2873" y="221"/>
                    <a:pt x="3255" y="221"/>
                  </a:cubicBezTo>
                  <a:close/>
                  <a:moveTo>
                    <a:pt x="3261" y="1"/>
                  </a:moveTo>
                  <a:cubicBezTo>
                    <a:pt x="2812" y="1"/>
                    <a:pt x="2094" y="386"/>
                    <a:pt x="1938" y="526"/>
                  </a:cubicBezTo>
                  <a:cubicBezTo>
                    <a:pt x="1304" y="1044"/>
                    <a:pt x="802" y="1679"/>
                    <a:pt x="418" y="2397"/>
                  </a:cubicBezTo>
                  <a:cubicBezTo>
                    <a:pt x="401" y="2481"/>
                    <a:pt x="351" y="2548"/>
                    <a:pt x="318" y="2631"/>
                  </a:cubicBezTo>
                  <a:cubicBezTo>
                    <a:pt x="167" y="2932"/>
                    <a:pt x="0" y="3266"/>
                    <a:pt x="0" y="3567"/>
                  </a:cubicBezTo>
                  <a:lnTo>
                    <a:pt x="0" y="3600"/>
                  </a:lnTo>
                  <a:cubicBezTo>
                    <a:pt x="50" y="4018"/>
                    <a:pt x="84" y="4202"/>
                    <a:pt x="218" y="4386"/>
                  </a:cubicBezTo>
                  <a:cubicBezTo>
                    <a:pt x="435" y="4703"/>
                    <a:pt x="719" y="4987"/>
                    <a:pt x="1020" y="5221"/>
                  </a:cubicBezTo>
                  <a:cubicBezTo>
                    <a:pt x="1070" y="5271"/>
                    <a:pt x="1136" y="5304"/>
                    <a:pt x="1187" y="5371"/>
                  </a:cubicBezTo>
                  <a:cubicBezTo>
                    <a:pt x="1588" y="5705"/>
                    <a:pt x="2273" y="6290"/>
                    <a:pt x="2824" y="6290"/>
                  </a:cubicBezTo>
                  <a:cubicBezTo>
                    <a:pt x="2941" y="6290"/>
                    <a:pt x="3075" y="6240"/>
                    <a:pt x="3225" y="6123"/>
                  </a:cubicBezTo>
                  <a:cubicBezTo>
                    <a:pt x="3359" y="6023"/>
                    <a:pt x="3426" y="5873"/>
                    <a:pt x="3442" y="5722"/>
                  </a:cubicBezTo>
                  <a:cubicBezTo>
                    <a:pt x="3476" y="5522"/>
                    <a:pt x="3392" y="5304"/>
                    <a:pt x="3175" y="5071"/>
                  </a:cubicBezTo>
                  <a:cubicBezTo>
                    <a:pt x="2891" y="4770"/>
                    <a:pt x="2490" y="4536"/>
                    <a:pt x="2106" y="4319"/>
                  </a:cubicBezTo>
                  <a:lnTo>
                    <a:pt x="1671" y="4068"/>
                  </a:lnTo>
                  <a:cubicBezTo>
                    <a:pt x="1471" y="3951"/>
                    <a:pt x="1253" y="3884"/>
                    <a:pt x="1020" y="3817"/>
                  </a:cubicBezTo>
                  <a:cubicBezTo>
                    <a:pt x="886" y="3784"/>
                    <a:pt x="735" y="3734"/>
                    <a:pt x="602" y="3684"/>
                  </a:cubicBezTo>
                  <a:lnTo>
                    <a:pt x="685" y="3600"/>
                  </a:lnTo>
                  <a:lnTo>
                    <a:pt x="769" y="3517"/>
                  </a:lnTo>
                  <a:cubicBezTo>
                    <a:pt x="969" y="3366"/>
                    <a:pt x="1170" y="3216"/>
                    <a:pt x="1387" y="3066"/>
                  </a:cubicBezTo>
                  <a:cubicBezTo>
                    <a:pt x="1554" y="2949"/>
                    <a:pt x="1721" y="2848"/>
                    <a:pt x="1905" y="2698"/>
                  </a:cubicBezTo>
                  <a:cubicBezTo>
                    <a:pt x="3359" y="1545"/>
                    <a:pt x="3944" y="693"/>
                    <a:pt x="3643" y="175"/>
                  </a:cubicBezTo>
                  <a:cubicBezTo>
                    <a:pt x="3609" y="108"/>
                    <a:pt x="3526" y="25"/>
                    <a:pt x="3359" y="8"/>
                  </a:cubicBezTo>
                  <a:cubicBezTo>
                    <a:pt x="3328" y="3"/>
                    <a:pt x="3295" y="1"/>
                    <a:pt x="3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281329" y="3001933"/>
              <a:ext cx="164906" cy="261202"/>
            </a:xfrm>
            <a:custGeom>
              <a:avLst/>
              <a:gdLst/>
              <a:ahLst/>
              <a:cxnLst/>
              <a:rect l="l" t="t" r="r" b="b"/>
              <a:pathLst>
                <a:path w="3961" h="6274" extrusionOk="0">
                  <a:moveTo>
                    <a:pt x="3205" y="204"/>
                  </a:moveTo>
                  <a:cubicBezTo>
                    <a:pt x="3230" y="204"/>
                    <a:pt x="3253" y="205"/>
                    <a:pt x="3276" y="208"/>
                  </a:cubicBezTo>
                  <a:cubicBezTo>
                    <a:pt x="3359" y="241"/>
                    <a:pt x="3393" y="258"/>
                    <a:pt x="3409" y="292"/>
                  </a:cubicBezTo>
                  <a:cubicBezTo>
                    <a:pt x="3643" y="693"/>
                    <a:pt x="3042" y="1528"/>
                    <a:pt x="1722" y="2547"/>
                  </a:cubicBezTo>
                  <a:cubicBezTo>
                    <a:pt x="1555" y="2681"/>
                    <a:pt x="1388" y="2798"/>
                    <a:pt x="1221" y="2915"/>
                  </a:cubicBezTo>
                  <a:cubicBezTo>
                    <a:pt x="987" y="3049"/>
                    <a:pt x="803" y="3199"/>
                    <a:pt x="602" y="3366"/>
                  </a:cubicBezTo>
                  <a:cubicBezTo>
                    <a:pt x="552" y="3383"/>
                    <a:pt x="536" y="3433"/>
                    <a:pt x="485" y="3466"/>
                  </a:cubicBezTo>
                  <a:cubicBezTo>
                    <a:pt x="435" y="3550"/>
                    <a:pt x="385" y="3600"/>
                    <a:pt x="335" y="3617"/>
                  </a:cubicBezTo>
                  <a:cubicBezTo>
                    <a:pt x="285" y="3617"/>
                    <a:pt x="251" y="3667"/>
                    <a:pt x="251" y="3700"/>
                  </a:cubicBezTo>
                  <a:cubicBezTo>
                    <a:pt x="218" y="3750"/>
                    <a:pt x="251" y="3784"/>
                    <a:pt x="285" y="3800"/>
                  </a:cubicBezTo>
                  <a:cubicBezTo>
                    <a:pt x="502" y="3934"/>
                    <a:pt x="703" y="3984"/>
                    <a:pt x="920" y="4051"/>
                  </a:cubicBezTo>
                  <a:cubicBezTo>
                    <a:pt x="1120" y="4118"/>
                    <a:pt x="1338" y="4168"/>
                    <a:pt x="1521" y="4285"/>
                  </a:cubicBezTo>
                  <a:cubicBezTo>
                    <a:pt x="1672" y="4385"/>
                    <a:pt x="1839" y="4469"/>
                    <a:pt x="1972" y="4552"/>
                  </a:cubicBezTo>
                  <a:cubicBezTo>
                    <a:pt x="2340" y="4770"/>
                    <a:pt x="2708" y="4970"/>
                    <a:pt x="2975" y="5271"/>
                  </a:cubicBezTo>
                  <a:cubicBezTo>
                    <a:pt x="3142" y="5438"/>
                    <a:pt x="3226" y="5605"/>
                    <a:pt x="3209" y="5755"/>
                  </a:cubicBezTo>
                  <a:cubicBezTo>
                    <a:pt x="3209" y="5839"/>
                    <a:pt x="3175" y="5922"/>
                    <a:pt x="3059" y="6006"/>
                  </a:cubicBezTo>
                  <a:cubicBezTo>
                    <a:pt x="2990" y="6058"/>
                    <a:pt x="2908" y="6081"/>
                    <a:pt x="2818" y="6081"/>
                  </a:cubicBezTo>
                  <a:cubicBezTo>
                    <a:pt x="2360" y="6081"/>
                    <a:pt x="1681" y="5497"/>
                    <a:pt x="1304" y="5204"/>
                  </a:cubicBezTo>
                  <a:cubicBezTo>
                    <a:pt x="1254" y="5137"/>
                    <a:pt x="1187" y="5104"/>
                    <a:pt x="1137" y="5054"/>
                  </a:cubicBezTo>
                  <a:cubicBezTo>
                    <a:pt x="853" y="4820"/>
                    <a:pt x="586" y="4552"/>
                    <a:pt x="368" y="4268"/>
                  </a:cubicBezTo>
                  <a:cubicBezTo>
                    <a:pt x="268" y="4118"/>
                    <a:pt x="251" y="3967"/>
                    <a:pt x="185" y="3550"/>
                  </a:cubicBezTo>
                  <a:cubicBezTo>
                    <a:pt x="201" y="3282"/>
                    <a:pt x="352" y="2965"/>
                    <a:pt x="452" y="2714"/>
                  </a:cubicBezTo>
                  <a:cubicBezTo>
                    <a:pt x="485" y="2631"/>
                    <a:pt x="519" y="2547"/>
                    <a:pt x="552" y="2497"/>
                  </a:cubicBezTo>
                  <a:cubicBezTo>
                    <a:pt x="903" y="1779"/>
                    <a:pt x="1404" y="1177"/>
                    <a:pt x="2023" y="676"/>
                  </a:cubicBezTo>
                  <a:cubicBezTo>
                    <a:pt x="2180" y="550"/>
                    <a:pt x="2823" y="204"/>
                    <a:pt x="3205" y="204"/>
                  </a:cubicBezTo>
                  <a:close/>
                  <a:moveTo>
                    <a:pt x="3256" y="1"/>
                  </a:moveTo>
                  <a:cubicBezTo>
                    <a:pt x="2784" y="1"/>
                    <a:pt x="2094" y="386"/>
                    <a:pt x="1939" y="526"/>
                  </a:cubicBezTo>
                  <a:cubicBezTo>
                    <a:pt x="1287" y="1044"/>
                    <a:pt x="786" y="1678"/>
                    <a:pt x="419" y="2397"/>
                  </a:cubicBezTo>
                  <a:cubicBezTo>
                    <a:pt x="385" y="2497"/>
                    <a:pt x="352" y="2547"/>
                    <a:pt x="302" y="2631"/>
                  </a:cubicBezTo>
                  <a:cubicBezTo>
                    <a:pt x="168" y="2932"/>
                    <a:pt x="1" y="3266"/>
                    <a:pt x="1" y="3566"/>
                  </a:cubicBezTo>
                  <a:lnTo>
                    <a:pt x="1" y="3600"/>
                  </a:lnTo>
                  <a:cubicBezTo>
                    <a:pt x="34" y="4018"/>
                    <a:pt x="84" y="4201"/>
                    <a:pt x="201" y="4385"/>
                  </a:cubicBezTo>
                  <a:cubicBezTo>
                    <a:pt x="435" y="4703"/>
                    <a:pt x="703" y="5003"/>
                    <a:pt x="1020" y="5221"/>
                  </a:cubicBezTo>
                  <a:cubicBezTo>
                    <a:pt x="1053" y="5254"/>
                    <a:pt x="1120" y="5304"/>
                    <a:pt x="1187" y="5354"/>
                  </a:cubicBezTo>
                  <a:cubicBezTo>
                    <a:pt x="1588" y="5688"/>
                    <a:pt x="2273" y="6273"/>
                    <a:pt x="2808" y="6273"/>
                  </a:cubicBezTo>
                  <a:cubicBezTo>
                    <a:pt x="2958" y="6273"/>
                    <a:pt x="3092" y="6223"/>
                    <a:pt x="3209" y="6123"/>
                  </a:cubicBezTo>
                  <a:cubicBezTo>
                    <a:pt x="3359" y="6023"/>
                    <a:pt x="3426" y="5872"/>
                    <a:pt x="3443" y="5722"/>
                  </a:cubicBezTo>
                  <a:cubicBezTo>
                    <a:pt x="3460" y="5521"/>
                    <a:pt x="3376" y="5304"/>
                    <a:pt x="3175" y="5070"/>
                  </a:cubicBezTo>
                  <a:cubicBezTo>
                    <a:pt x="2891" y="4770"/>
                    <a:pt x="2507" y="4536"/>
                    <a:pt x="2123" y="4318"/>
                  </a:cubicBezTo>
                  <a:lnTo>
                    <a:pt x="1688" y="4068"/>
                  </a:lnTo>
                  <a:cubicBezTo>
                    <a:pt x="1471" y="3951"/>
                    <a:pt x="1271" y="3884"/>
                    <a:pt x="1037" y="3817"/>
                  </a:cubicBezTo>
                  <a:cubicBezTo>
                    <a:pt x="886" y="3784"/>
                    <a:pt x="753" y="3750"/>
                    <a:pt x="619" y="3683"/>
                  </a:cubicBezTo>
                  <a:lnTo>
                    <a:pt x="703" y="3600"/>
                  </a:lnTo>
                  <a:lnTo>
                    <a:pt x="786" y="3516"/>
                  </a:lnTo>
                  <a:cubicBezTo>
                    <a:pt x="970" y="3366"/>
                    <a:pt x="1187" y="3216"/>
                    <a:pt x="1388" y="3082"/>
                  </a:cubicBezTo>
                  <a:cubicBezTo>
                    <a:pt x="1555" y="2948"/>
                    <a:pt x="1755" y="2848"/>
                    <a:pt x="1922" y="2698"/>
                  </a:cubicBezTo>
                  <a:cubicBezTo>
                    <a:pt x="3376" y="1545"/>
                    <a:pt x="3961" y="693"/>
                    <a:pt x="3643" y="175"/>
                  </a:cubicBezTo>
                  <a:cubicBezTo>
                    <a:pt x="3610" y="108"/>
                    <a:pt x="3526" y="24"/>
                    <a:pt x="3359" y="8"/>
                  </a:cubicBezTo>
                  <a:cubicBezTo>
                    <a:pt x="3326" y="3"/>
                    <a:pt x="3292" y="1"/>
                    <a:pt x="3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435786" y="3001933"/>
              <a:ext cx="165572" cy="261202"/>
            </a:xfrm>
            <a:custGeom>
              <a:avLst/>
              <a:gdLst/>
              <a:ahLst/>
              <a:cxnLst/>
              <a:rect l="l" t="t" r="r" b="b"/>
              <a:pathLst>
                <a:path w="3977" h="6274" extrusionOk="0">
                  <a:moveTo>
                    <a:pt x="3189" y="234"/>
                  </a:moveTo>
                  <a:cubicBezTo>
                    <a:pt x="3219" y="234"/>
                    <a:pt x="3248" y="236"/>
                    <a:pt x="3275" y="241"/>
                  </a:cubicBezTo>
                  <a:cubicBezTo>
                    <a:pt x="3359" y="258"/>
                    <a:pt x="3409" y="275"/>
                    <a:pt x="3425" y="325"/>
                  </a:cubicBezTo>
                  <a:cubicBezTo>
                    <a:pt x="3526" y="509"/>
                    <a:pt x="3593" y="1110"/>
                    <a:pt x="1738" y="2581"/>
                  </a:cubicBezTo>
                  <a:cubicBezTo>
                    <a:pt x="1571" y="2698"/>
                    <a:pt x="1404" y="2831"/>
                    <a:pt x="1237" y="2932"/>
                  </a:cubicBezTo>
                  <a:cubicBezTo>
                    <a:pt x="1003" y="3082"/>
                    <a:pt x="819" y="3216"/>
                    <a:pt x="602" y="3383"/>
                  </a:cubicBezTo>
                  <a:cubicBezTo>
                    <a:pt x="568" y="3416"/>
                    <a:pt x="535" y="3450"/>
                    <a:pt x="501" y="3500"/>
                  </a:cubicBezTo>
                  <a:cubicBezTo>
                    <a:pt x="435" y="3550"/>
                    <a:pt x="401" y="3600"/>
                    <a:pt x="334" y="3617"/>
                  </a:cubicBezTo>
                  <a:cubicBezTo>
                    <a:pt x="301" y="3617"/>
                    <a:pt x="251" y="3667"/>
                    <a:pt x="251" y="3700"/>
                  </a:cubicBezTo>
                  <a:cubicBezTo>
                    <a:pt x="234" y="3750"/>
                    <a:pt x="251" y="3784"/>
                    <a:pt x="301" y="3800"/>
                  </a:cubicBezTo>
                  <a:cubicBezTo>
                    <a:pt x="501" y="3934"/>
                    <a:pt x="719" y="3984"/>
                    <a:pt x="919" y="4051"/>
                  </a:cubicBezTo>
                  <a:cubicBezTo>
                    <a:pt x="1136" y="4118"/>
                    <a:pt x="1337" y="4168"/>
                    <a:pt x="1521" y="4285"/>
                  </a:cubicBezTo>
                  <a:cubicBezTo>
                    <a:pt x="1671" y="4385"/>
                    <a:pt x="1838" y="4469"/>
                    <a:pt x="1988" y="4552"/>
                  </a:cubicBezTo>
                  <a:cubicBezTo>
                    <a:pt x="2339" y="4770"/>
                    <a:pt x="2724" y="4970"/>
                    <a:pt x="2991" y="5271"/>
                  </a:cubicBezTo>
                  <a:cubicBezTo>
                    <a:pt x="3091" y="5388"/>
                    <a:pt x="3242" y="5588"/>
                    <a:pt x="3225" y="5755"/>
                  </a:cubicBezTo>
                  <a:cubicBezTo>
                    <a:pt x="3225" y="5839"/>
                    <a:pt x="3175" y="5922"/>
                    <a:pt x="3075" y="6006"/>
                  </a:cubicBezTo>
                  <a:cubicBezTo>
                    <a:pt x="3006" y="6058"/>
                    <a:pt x="2923" y="6081"/>
                    <a:pt x="2832" y="6081"/>
                  </a:cubicBezTo>
                  <a:cubicBezTo>
                    <a:pt x="2372" y="6081"/>
                    <a:pt x="1683" y="5497"/>
                    <a:pt x="1320" y="5204"/>
                  </a:cubicBezTo>
                  <a:cubicBezTo>
                    <a:pt x="1253" y="5137"/>
                    <a:pt x="1186" y="5104"/>
                    <a:pt x="1153" y="5054"/>
                  </a:cubicBezTo>
                  <a:cubicBezTo>
                    <a:pt x="852" y="4820"/>
                    <a:pt x="585" y="4552"/>
                    <a:pt x="384" y="4268"/>
                  </a:cubicBezTo>
                  <a:cubicBezTo>
                    <a:pt x="267" y="4118"/>
                    <a:pt x="251" y="3967"/>
                    <a:pt x="184" y="3550"/>
                  </a:cubicBezTo>
                  <a:cubicBezTo>
                    <a:pt x="184" y="3282"/>
                    <a:pt x="351" y="2965"/>
                    <a:pt x="451" y="2748"/>
                  </a:cubicBezTo>
                  <a:cubicBezTo>
                    <a:pt x="501" y="2664"/>
                    <a:pt x="518" y="2581"/>
                    <a:pt x="568" y="2514"/>
                  </a:cubicBezTo>
                  <a:cubicBezTo>
                    <a:pt x="919" y="1795"/>
                    <a:pt x="1420" y="1194"/>
                    <a:pt x="2022" y="693"/>
                  </a:cubicBezTo>
                  <a:cubicBezTo>
                    <a:pt x="2176" y="585"/>
                    <a:pt x="2816" y="234"/>
                    <a:pt x="3189" y="234"/>
                  </a:cubicBezTo>
                  <a:close/>
                  <a:moveTo>
                    <a:pt x="3258" y="1"/>
                  </a:moveTo>
                  <a:cubicBezTo>
                    <a:pt x="2797" y="1"/>
                    <a:pt x="2094" y="386"/>
                    <a:pt x="1938" y="526"/>
                  </a:cubicBezTo>
                  <a:cubicBezTo>
                    <a:pt x="1303" y="1044"/>
                    <a:pt x="802" y="1678"/>
                    <a:pt x="418" y="2397"/>
                  </a:cubicBezTo>
                  <a:cubicBezTo>
                    <a:pt x="401" y="2497"/>
                    <a:pt x="351" y="2547"/>
                    <a:pt x="318" y="2631"/>
                  </a:cubicBezTo>
                  <a:cubicBezTo>
                    <a:pt x="167" y="2932"/>
                    <a:pt x="0" y="3266"/>
                    <a:pt x="0" y="3566"/>
                  </a:cubicBezTo>
                  <a:lnTo>
                    <a:pt x="0" y="3600"/>
                  </a:lnTo>
                  <a:cubicBezTo>
                    <a:pt x="50" y="4018"/>
                    <a:pt x="84" y="4201"/>
                    <a:pt x="217" y="4385"/>
                  </a:cubicBezTo>
                  <a:cubicBezTo>
                    <a:pt x="435" y="4703"/>
                    <a:pt x="719" y="5003"/>
                    <a:pt x="1019" y="5221"/>
                  </a:cubicBezTo>
                  <a:cubicBezTo>
                    <a:pt x="1070" y="5254"/>
                    <a:pt x="1136" y="5304"/>
                    <a:pt x="1186" y="5354"/>
                  </a:cubicBezTo>
                  <a:cubicBezTo>
                    <a:pt x="1587" y="5688"/>
                    <a:pt x="2273" y="6273"/>
                    <a:pt x="2824" y="6273"/>
                  </a:cubicBezTo>
                  <a:cubicBezTo>
                    <a:pt x="2941" y="6273"/>
                    <a:pt x="3091" y="6223"/>
                    <a:pt x="3225" y="6123"/>
                  </a:cubicBezTo>
                  <a:cubicBezTo>
                    <a:pt x="3359" y="6023"/>
                    <a:pt x="3425" y="5872"/>
                    <a:pt x="3442" y="5722"/>
                  </a:cubicBezTo>
                  <a:cubicBezTo>
                    <a:pt x="3476" y="5521"/>
                    <a:pt x="3392" y="5304"/>
                    <a:pt x="3175" y="5070"/>
                  </a:cubicBezTo>
                  <a:cubicBezTo>
                    <a:pt x="2907" y="4770"/>
                    <a:pt x="2506" y="4536"/>
                    <a:pt x="2139" y="4318"/>
                  </a:cubicBezTo>
                  <a:lnTo>
                    <a:pt x="1688" y="4068"/>
                  </a:lnTo>
                  <a:cubicBezTo>
                    <a:pt x="1487" y="3951"/>
                    <a:pt x="1270" y="3884"/>
                    <a:pt x="1053" y="3817"/>
                  </a:cubicBezTo>
                  <a:cubicBezTo>
                    <a:pt x="902" y="3784"/>
                    <a:pt x="752" y="3750"/>
                    <a:pt x="635" y="3683"/>
                  </a:cubicBezTo>
                  <a:lnTo>
                    <a:pt x="719" y="3600"/>
                  </a:lnTo>
                  <a:cubicBezTo>
                    <a:pt x="735" y="3583"/>
                    <a:pt x="752" y="3533"/>
                    <a:pt x="802" y="3516"/>
                  </a:cubicBezTo>
                  <a:cubicBezTo>
                    <a:pt x="986" y="3366"/>
                    <a:pt x="1186" y="3216"/>
                    <a:pt x="1404" y="3082"/>
                  </a:cubicBezTo>
                  <a:cubicBezTo>
                    <a:pt x="1571" y="2948"/>
                    <a:pt x="1755" y="2848"/>
                    <a:pt x="1922" y="2698"/>
                  </a:cubicBezTo>
                  <a:cubicBezTo>
                    <a:pt x="3392" y="1545"/>
                    <a:pt x="3977" y="693"/>
                    <a:pt x="3659" y="175"/>
                  </a:cubicBezTo>
                  <a:cubicBezTo>
                    <a:pt x="3609" y="108"/>
                    <a:pt x="3526" y="24"/>
                    <a:pt x="3359" y="8"/>
                  </a:cubicBezTo>
                  <a:cubicBezTo>
                    <a:pt x="3327" y="3"/>
                    <a:pt x="3293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4470950" y="3001225"/>
              <a:ext cx="164199" cy="261910"/>
            </a:xfrm>
            <a:custGeom>
              <a:avLst/>
              <a:gdLst/>
              <a:ahLst/>
              <a:cxnLst/>
              <a:rect l="l" t="t" r="r" b="b"/>
              <a:pathLst>
                <a:path w="3944" h="6291" extrusionOk="0">
                  <a:moveTo>
                    <a:pt x="3222" y="268"/>
                  </a:moveTo>
                  <a:cubicBezTo>
                    <a:pt x="3253" y="268"/>
                    <a:pt x="3282" y="270"/>
                    <a:pt x="3309" y="275"/>
                  </a:cubicBezTo>
                  <a:cubicBezTo>
                    <a:pt x="3375" y="292"/>
                    <a:pt x="3409" y="309"/>
                    <a:pt x="3442" y="359"/>
                  </a:cubicBezTo>
                  <a:cubicBezTo>
                    <a:pt x="3660" y="760"/>
                    <a:pt x="3058" y="1595"/>
                    <a:pt x="1738" y="2614"/>
                  </a:cubicBezTo>
                  <a:cubicBezTo>
                    <a:pt x="1571" y="2731"/>
                    <a:pt x="1404" y="2865"/>
                    <a:pt x="1237" y="2965"/>
                  </a:cubicBezTo>
                  <a:cubicBezTo>
                    <a:pt x="1020" y="3116"/>
                    <a:pt x="819" y="3266"/>
                    <a:pt x="619" y="3433"/>
                  </a:cubicBezTo>
                  <a:cubicBezTo>
                    <a:pt x="568" y="3450"/>
                    <a:pt x="552" y="3483"/>
                    <a:pt x="518" y="3533"/>
                  </a:cubicBezTo>
                  <a:cubicBezTo>
                    <a:pt x="451" y="3600"/>
                    <a:pt x="401" y="3634"/>
                    <a:pt x="351" y="3650"/>
                  </a:cubicBezTo>
                  <a:cubicBezTo>
                    <a:pt x="301" y="3650"/>
                    <a:pt x="268" y="3700"/>
                    <a:pt x="268" y="3734"/>
                  </a:cubicBezTo>
                  <a:cubicBezTo>
                    <a:pt x="251" y="3784"/>
                    <a:pt x="268" y="3817"/>
                    <a:pt x="301" y="3851"/>
                  </a:cubicBezTo>
                  <a:cubicBezTo>
                    <a:pt x="518" y="3968"/>
                    <a:pt x="719" y="4035"/>
                    <a:pt x="936" y="4101"/>
                  </a:cubicBezTo>
                  <a:cubicBezTo>
                    <a:pt x="1137" y="4152"/>
                    <a:pt x="1354" y="4202"/>
                    <a:pt x="1538" y="4319"/>
                  </a:cubicBezTo>
                  <a:lnTo>
                    <a:pt x="1972" y="4569"/>
                  </a:lnTo>
                  <a:cubicBezTo>
                    <a:pt x="2356" y="4787"/>
                    <a:pt x="2724" y="4987"/>
                    <a:pt x="2974" y="5288"/>
                  </a:cubicBezTo>
                  <a:cubicBezTo>
                    <a:pt x="3091" y="5405"/>
                    <a:pt x="3225" y="5605"/>
                    <a:pt x="3208" y="5772"/>
                  </a:cubicBezTo>
                  <a:cubicBezTo>
                    <a:pt x="3208" y="5856"/>
                    <a:pt x="3175" y="5939"/>
                    <a:pt x="3058" y="6023"/>
                  </a:cubicBezTo>
                  <a:cubicBezTo>
                    <a:pt x="2989" y="6075"/>
                    <a:pt x="2907" y="6098"/>
                    <a:pt x="2817" y="6098"/>
                  </a:cubicBezTo>
                  <a:cubicBezTo>
                    <a:pt x="2360" y="6098"/>
                    <a:pt x="1680" y="5514"/>
                    <a:pt x="1304" y="5221"/>
                  </a:cubicBezTo>
                  <a:cubicBezTo>
                    <a:pt x="1254" y="5154"/>
                    <a:pt x="1187" y="5121"/>
                    <a:pt x="1137" y="5071"/>
                  </a:cubicBezTo>
                  <a:cubicBezTo>
                    <a:pt x="853" y="4837"/>
                    <a:pt x="585" y="4569"/>
                    <a:pt x="368" y="4285"/>
                  </a:cubicBezTo>
                  <a:cubicBezTo>
                    <a:pt x="284" y="4135"/>
                    <a:pt x="268" y="3984"/>
                    <a:pt x="201" y="3567"/>
                  </a:cubicBezTo>
                  <a:cubicBezTo>
                    <a:pt x="201" y="3299"/>
                    <a:pt x="351" y="2982"/>
                    <a:pt x="485" y="2781"/>
                  </a:cubicBezTo>
                  <a:cubicBezTo>
                    <a:pt x="535" y="2698"/>
                    <a:pt x="552" y="2614"/>
                    <a:pt x="602" y="2548"/>
                  </a:cubicBezTo>
                  <a:cubicBezTo>
                    <a:pt x="953" y="1846"/>
                    <a:pt x="1454" y="1228"/>
                    <a:pt x="2056" y="726"/>
                  </a:cubicBezTo>
                  <a:cubicBezTo>
                    <a:pt x="2210" y="618"/>
                    <a:pt x="2849" y="268"/>
                    <a:pt x="3222" y="268"/>
                  </a:cubicBezTo>
                  <a:close/>
                  <a:moveTo>
                    <a:pt x="3261" y="1"/>
                  </a:moveTo>
                  <a:cubicBezTo>
                    <a:pt x="2812" y="1"/>
                    <a:pt x="2094" y="386"/>
                    <a:pt x="1939" y="526"/>
                  </a:cubicBezTo>
                  <a:cubicBezTo>
                    <a:pt x="1287" y="1044"/>
                    <a:pt x="786" y="1679"/>
                    <a:pt x="418" y="2397"/>
                  </a:cubicBezTo>
                  <a:cubicBezTo>
                    <a:pt x="385" y="2481"/>
                    <a:pt x="351" y="2548"/>
                    <a:pt x="301" y="2631"/>
                  </a:cubicBezTo>
                  <a:cubicBezTo>
                    <a:pt x="167" y="2932"/>
                    <a:pt x="0" y="3266"/>
                    <a:pt x="0" y="3567"/>
                  </a:cubicBezTo>
                  <a:lnTo>
                    <a:pt x="0" y="3600"/>
                  </a:lnTo>
                  <a:cubicBezTo>
                    <a:pt x="50" y="4018"/>
                    <a:pt x="101" y="4202"/>
                    <a:pt x="201" y="4386"/>
                  </a:cubicBezTo>
                  <a:cubicBezTo>
                    <a:pt x="435" y="4703"/>
                    <a:pt x="702" y="4987"/>
                    <a:pt x="1020" y="5221"/>
                  </a:cubicBezTo>
                  <a:cubicBezTo>
                    <a:pt x="1053" y="5271"/>
                    <a:pt x="1120" y="5304"/>
                    <a:pt x="1187" y="5371"/>
                  </a:cubicBezTo>
                  <a:cubicBezTo>
                    <a:pt x="1588" y="5705"/>
                    <a:pt x="2273" y="6290"/>
                    <a:pt x="2807" y="6290"/>
                  </a:cubicBezTo>
                  <a:cubicBezTo>
                    <a:pt x="2958" y="6290"/>
                    <a:pt x="3091" y="6240"/>
                    <a:pt x="3192" y="6140"/>
                  </a:cubicBezTo>
                  <a:cubicBezTo>
                    <a:pt x="3342" y="6040"/>
                    <a:pt x="3392" y="5889"/>
                    <a:pt x="3426" y="5739"/>
                  </a:cubicBezTo>
                  <a:cubicBezTo>
                    <a:pt x="3442" y="5538"/>
                    <a:pt x="3359" y="5321"/>
                    <a:pt x="3142" y="5087"/>
                  </a:cubicBezTo>
                  <a:cubicBezTo>
                    <a:pt x="2874" y="4787"/>
                    <a:pt x="2473" y="4553"/>
                    <a:pt x="2106" y="4335"/>
                  </a:cubicBezTo>
                  <a:lnTo>
                    <a:pt x="1671" y="4085"/>
                  </a:lnTo>
                  <a:cubicBezTo>
                    <a:pt x="1454" y="3968"/>
                    <a:pt x="1254" y="3901"/>
                    <a:pt x="1020" y="3834"/>
                  </a:cubicBezTo>
                  <a:cubicBezTo>
                    <a:pt x="869" y="3801"/>
                    <a:pt x="719" y="3767"/>
                    <a:pt x="602" y="3700"/>
                  </a:cubicBezTo>
                  <a:lnTo>
                    <a:pt x="685" y="3617"/>
                  </a:lnTo>
                  <a:cubicBezTo>
                    <a:pt x="702" y="3600"/>
                    <a:pt x="719" y="3550"/>
                    <a:pt x="769" y="3533"/>
                  </a:cubicBezTo>
                  <a:cubicBezTo>
                    <a:pt x="953" y="3366"/>
                    <a:pt x="1170" y="3216"/>
                    <a:pt x="1370" y="3066"/>
                  </a:cubicBezTo>
                  <a:cubicBezTo>
                    <a:pt x="1538" y="2949"/>
                    <a:pt x="1721" y="2848"/>
                    <a:pt x="1888" y="2698"/>
                  </a:cubicBezTo>
                  <a:cubicBezTo>
                    <a:pt x="3359" y="1545"/>
                    <a:pt x="3944" y="693"/>
                    <a:pt x="3626" y="175"/>
                  </a:cubicBezTo>
                  <a:cubicBezTo>
                    <a:pt x="3609" y="108"/>
                    <a:pt x="3526" y="25"/>
                    <a:pt x="3359" y="8"/>
                  </a:cubicBezTo>
                  <a:cubicBezTo>
                    <a:pt x="3328" y="3"/>
                    <a:pt x="3296" y="1"/>
                    <a:pt x="3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4629529" y="3001933"/>
              <a:ext cx="164906" cy="261202"/>
            </a:xfrm>
            <a:custGeom>
              <a:avLst/>
              <a:gdLst/>
              <a:ahLst/>
              <a:cxnLst/>
              <a:rect l="l" t="t" r="r" b="b"/>
              <a:pathLst>
                <a:path w="3961" h="6274" extrusionOk="0">
                  <a:moveTo>
                    <a:pt x="3239" y="204"/>
                  </a:moveTo>
                  <a:cubicBezTo>
                    <a:pt x="3263" y="204"/>
                    <a:pt x="3287" y="205"/>
                    <a:pt x="3309" y="208"/>
                  </a:cubicBezTo>
                  <a:cubicBezTo>
                    <a:pt x="3376" y="241"/>
                    <a:pt x="3409" y="258"/>
                    <a:pt x="3426" y="292"/>
                  </a:cubicBezTo>
                  <a:cubicBezTo>
                    <a:pt x="3660" y="693"/>
                    <a:pt x="3059" y="1528"/>
                    <a:pt x="1739" y="2547"/>
                  </a:cubicBezTo>
                  <a:cubicBezTo>
                    <a:pt x="1572" y="2681"/>
                    <a:pt x="1404" y="2798"/>
                    <a:pt x="1237" y="2915"/>
                  </a:cubicBezTo>
                  <a:cubicBezTo>
                    <a:pt x="1003" y="3049"/>
                    <a:pt x="820" y="3199"/>
                    <a:pt x="619" y="3366"/>
                  </a:cubicBezTo>
                  <a:cubicBezTo>
                    <a:pt x="569" y="3383"/>
                    <a:pt x="552" y="3433"/>
                    <a:pt x="502" y="3466"/>
                  </a:cubicBezTo>
                  <a:cubicBezTo>
                    <a:pt x="452" y="3550"/>
                    <a:pt x="402" y="3600"/>
                    <a:pt x="335" y="3617"/>
                  </a:cubicBezTo>
                  <a:cubicBezTo>
                    <a:pt x="302" y="3617"/>
                    <a:pt x="252" y="3667"/>
                    <a:pt x="252" y="3700"/>
                  </a:cubicBezTo>
                  <a:cubicBezTo>
                    <a:pt x="235" y="3750"/>
                    <a:pt x="252" y="3784"/>
                    <a:pt x="302" y="3800"/>
                  </a:cubicBezTo>
                  <a:cubicBezTo>
                    <a:pt x="502" y="3934"/>
                    <a:pt x="719" y="3984"/>
                    <a:pt x="920" y="4051"/>
                  </a:cubicBezTo>
                  <a:cubicBezTo>
                    <a:pt x="1137" y="4118"/>
                    <a:pt x="1338" y="4168"/>
                    <a:pt x="1538" y="4285"/>
                  </a:cubicBezTo>
                  <a:cubicBezTo>
                    <a:pt x="1672" y="4385"/>
                    <a:pt x="1822" y="4469"/>
                    <a:pt x="1973" y="4552"/>
                  </a:cubicBezTo>
                  <a:cubicBezTo>
                    <a:pt x="2340" y="4770"/>
                    <a:pt x="2724" y="4970"/>
                    <a:pt x="2975" y="5271"/>
                  </a:cubicBezTo>
                  <a:cubicBezTo>
                    <a:pt x="3075" y="5388"/>
                    <a:pt x="3226" y="5588"/>
                    <a:pt x="3209" y="5755"/>
                  </a:cubicBezTo>
                  <a:cubicBezTo>
                    <a:pt x="3209" y="5839"/>
                    <a:pt x="3159" y="5922"/>
                    <a:pt x="3059" y="6006"/>
                  </a:cubicBezTo>
                  <a:cubicBezTo>
                    <a:pt x="2990" y="6058"/>
                    <a:pt x="2908" y="6081"/>
                    <a:pt x="2817" y="6081"/>
                  </a:cubicBezTo>
                  <a:cubicBezTo>
                    <a:pt x="2356" y="6081"/>
                    <a:pt x="1667" y="5497"/>
                    <a:pt x="1304" y="5204"/>
                  </a:cubicBezTo>
                  <a:cubicBezTo>
                    <a:pt x="1237" y="5137"/>
                    <a:pt x="1171" y="5104"/>
                    <a:pt x="1137" y="5054"/>
                  </a:cubicBezTo>
                  <a:cubicBezTo>
                    <a:pt x="836" y="4820"/>
                    <a:pt x="569" y="4552"/>
                    <a:pt x="369" y="4268"/>
                  </a:cubicBezTo>
                  <a:cubicBezTo>
                    <a:pt x="285" y="4135"/>
                    <a:pt x="252" y="3967"/>
                    <a:pt x="201" y="3550"/>
                  </a:cubicBezTo>
                  <a:cubicBezTo>
                    <a:pt x="201" y="3282"/>
                    <a:pt x="369" y="2965"/>
                    <a:pt x="485" y="2714"/>
                  </a:cubicBezTo>
                  <a:cubicBezTo>
                    <a:pt x="536" y="2631"/>
                    <a:pt x="552" y="2547"/>
                    <a:pt x="586" y="2497"/>
                  </a:cubicBezTo>
                  <a:cubicBezTo>
                    <a:pt x="953" y="1779"/>
                    <a:pt x="1455" y="1177"/>
                    <a:pt x="2056" y="676"/>
                  </a:cubicBezTo>
                  <a:cubicBezTo>
                    <a:pt x="2213" y="550"/>
                    <a:pt x="2857" y="204"/>
                    <a:pt x="3239" y="204"/>
                  </a:cubicBezTo>
                  <a:close/>
                  <a:moveTo>
                    <a:pt x="3276" y="1"/>
                  </a:moveTo>
                  <a:cubicBezTo>
                    <a:pt x="2815" y="1"/>
                    <a:pt x="2111" y="386"/>
                    <a:pt x="1956" y="526"/>
                  </a:cubicBezTo>
                  <a:cubicBezTo>
                    <a:pt x="1304" y="1044"/>
                    <a:pt x="803" y="1678"/>
                    <a:pt x="419" y="2397"/>
                  </a:cubicBezTo>
                  <a:cubicBezTo>
                    <a:pt x="402" y="2497"/>
                    <a:pt x="369" y="2547"/>
                    <a:pt x="318" y="2631"/>
                  </a:cubicBezTo>
                  <a:cubicBezTo>
                    <a:pt x="168" y="2932"/>
                    <a:pt x="1" y="3266"/>
                    <a:pt x="1" y="3566"/>
                  </a:cubicBezTo>
                  <a:lnTo>
                    <a:pt x="1" y="3600"/>
                  </a:lnTo>
                  <a:cubicBezTo>
                    <a:pt x="68" y="4018"/>
                    <a:pt x="118" y="4201"/>
                    <a:pt x="218" y="4385"/>
                  </a:cubicBezTo>
                  <a:cubicBezTo>
                    <a:pt x="452" y="4703"/>
                    <a:pt x="719" y="5003"/>
                    <a:pt x="1037" y="5221"/>
                  </a:cubicBezTo>
                  <a:cubicBezTo>
                    <a:pt x="1070" y="5254"/>
                    <a:pt x="1137" y="5304"/>
                    <a:pt x="1204" y="5354"/>
                  </a:cubicBezTo>
                  <a:cubicBezTo>
                    <a:pt x="1588" y="5688"/>
                    <a:pt x="2290" y="6273"/>
                    <a:pt x="2825" y="6273"/>
                  </a:cubicBezTo>
                  <a:cubicBezTo>
                    <a:pt x="2958" y="6273"/>
                    <a:pt x="3075" y="6223"/>
                    <a:pt x="3209" y="6123"/>
                  </a:cubicBezTo>
                  <a:cubicBezTo>
                    <a:pt x="3343" y="6023"/>
                    <a:pt x="3409" y="5872"/>
                    <a:pt x="3426" y="5722"/>
                  </a:cubicBezTo>
                  <a:cubicBezTo>
                    <a:pt x="3460" y="5521"/>
                    <a:pt x="3376" y="5304"/>
                    <a:pt x="3159" y="5070"/>
                  </a:cubicBezTo>
                  <a:cubicBezTo>
                    <a:pt x="2892" y="4770"/>
                    <a:pt x="2490" y="4536"/>
                    <a:pt x="2123" y="4318"/>
                  </a:cubicBezTo>
                  <a:lnTo>
                    <a:pt x="1672" y="4068"/>
                  </a:lnTo>
                  <a:cubicBezTo>
                    <a:pt x="1471" y="3951"/>
                    <a:pt x="1254" y="3884"/>
                    <a:pt x="1037" y="3817"/>
                  </a:cubicBezTo>
                  <a:cubicBezTo>
                    <a:pt x="886" y="3784"/>
                    <a:pt x="736" y="3750"/>
                    <a:pt x="619" y="3683"/>
                  </a:cubicBezTo>
                  <a:lnTo>
                    <a:pt x="703" y="3600"/>
                  </a:lnTo>
                  <a:lnTo>
                    <a:pt x="786" y="3516"/>
                  </a:lnTo>
                  <a:cubicBezTo>
                    <a:pt x="970" y="3366"/>
                    <a:pt x="1171" y="3216"/>
                    <a:pt x="1388" y="3082"/>
                  </a:cubicBezTo>
                  <a:cubicBezTo>
                    <a:pt x="1555" y="2948"/>
                    <a:pt x="1739" y="2848"/>
                    <a:pt x="1906" y="2698"/>
                  </a:cubicBezTo>
                  <a:cubicBezTo>
                    <a:pt x="3376" y="1545"/>
                    <a:pt x="3961" y="693"/>
                    <a:pt x="3643" y="175"/>
                  </a:cubicBezTo>
                  <a:cubicBezTo>
                    <a:pt x="3627" y="108"/>
                    <a:pt x="3543" y="24"/>
                    <a:pt x="3376" y="8"/>
                  </a:cubicBezTo>
                  <a:cubicBezTo>
                    <a:pt x="3344" y="3"/>
                    <a:pt x="3311" y="1"/>
                    <a:pt x="3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0" name="Google Shape;280;p4"/>
          <p:cNvGrpSpPr/>
          <p:nvPr/>
        </p:nvGrpSpPr>
        <p:grpSpPr>
          <a:xfrm>
            <a:off x="-359254" y="803700"/>
            <a:ext cx="8062832" cy="1146340"/>
            <a:chOff x="-179627" y="401850"/>
            <a:chExt cx="4031416" cy="573170"/>
          </a:xfrm>
        </p:grpSpPr>
        <p:sp>
          <p:nvSpPr>
            <p:cNvPr id="281" name="Google Shape;281;p4"/>
            <p:cNvSpPr/>
            <p:nvPr/>
          </p:nvSpPr>
          <p:spPr>
            <a:xfrm rot="5400000">
              <a:off x="3064319" y="187064"/>
              <a:ext cx="572684" cy="1002257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 rot="5400000">
              <a:off x="2998572" y="202593"/>
              <a:ext cx="571750" cy="971189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-179627" y="402321"/>
              <a:ext cx="3433238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" name="Google Shape;284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1440000" y="2152550"/>
            <a:ext cx="15408000" cy="7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24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03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>
            <a:spLocks noGrp="1"/>
          </p:cNvSpPr>
          <p:nvPr>
            <p:ph type="title"/>
          </p:nvPr>
        </p:nvSpPr>
        <p:spPr>
          <a:xfrm>
            <a:off x="2858426" y="5078400"/>
            <a:ext cx="5478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2858426" y="5897148"/>
            <a:ext cx="5478600" cy="18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title" idx="2"/>
          </p:nvPr>
        </p:nvSpPr>
        <p:spPr>
          <a:xfrm>
            <a:off x="9950964" y="5075350"/>
            <a:ext cx="5478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subTitle" idx="3"/>
          </p:nvPr>
        </p:nvSpPr>
        <p:spPr>
          <a:xfrm>
            <a:off x="9950974" y="5894098"/>
            <a:ext cx="5478600" cy="18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1" name="Google Shape;291;p5"/>
          <p:cNvGrpSpPr/>
          <p:nvPr/>
        </p:nvGrpSpPr>
        <p:grpSpPr>
          <a:xfrm>
            <a:off x="954671" y="890051"/>
            <a:ext cx="4127130" cy="1044762"/>
            <a:chOff x="477335" y="445025"/>
            <a:chExt cx="2063565" cy="522381"/>
          </a:xfrm>
        </p:grpSpPr>
        <p:sp>
          <p:nvSpPr>
            <p:cNvPr id="292" name="Google Shape;292;p5"/>
            <p:cNvSpPr/>
            <p:nvPr/>
          </p:nvSpPr>
          <p:spPr>
            <a:xfrm rot="5400000">
              <a:off x="695037" y="227323"/>
              <a:ext cx="521558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 rot="5400000">
              <a:off x="816002" y="242165"/>
              <a:ext cx="520707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855902" y="445407"/>
              <a:ext cx="14100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 rot="5400000">
              <a:off x="1800982" y="227487"/>
              <a:ext cx="522000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 rot="5400000">
              <a:off x="1707039" y="241907"/>
              <a:ext cx="521148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7" name="Google Shape;297;p5"/>
          <p:cNvSpPr txBox="1">
            <a:spLocks noGrp="1"/>
          </p:cNvSpPr>
          <p:nvPr>
            <p:ph type="title" idx="4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grpSp>
        <p:nvGrpSpPr>
          <p:cNvPr id="298" name="Google Shape;298;p5"/>
          <p:cNvGrpSpPr/>
          <p:nvPr/>
        </p:nvGrpSpPr>
        <p:grpSpPr>
          <a:xfrm>
            <a:off x="8445300" y="-125760"/>
            <a:ext cx="9935348" cy="3480860"/>
            <a:chOff x="4222650" y="-62880"/>
            <a:chExt cx="4967674" cy="1740430"/>
          </a:xfrm>
        </p:grpSpPr>
        <p:sp>
          <p:nvSpPr>
            <p:cNvPr id="299" name="Google Shape;299;p5"/>
            <p:cNvSpPr/>
            <p:nvPr/>
          </p:nvSpPr>
          <p:spPr>
            <a:xfrm rot="10800000">
              <a:off x="4222650" y="-62880"/>
              <a:ext cx="4967674" cy="1740430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 rot="10800000">
              <a:off x="4222650" y="-62879"/>
              <a:ext cx="4967674" cy="1613877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1" name="Google Shape;30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741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/>
          <p:nvPr/>
        </p:nvSpPr>
        <p:spPr>
          <a:xfrm rot="10800000">
            <a:off x="-168201" y="4520644"/>
            <a:ext cx="18851090" cy="2333456"/>
          </a:xfrm>
          <a:custGeom>
            <a:avLst/>
            <a:gdLst/>
            <a:ahLst/>
            <a:cxnLst/>
            <a:rect l="l" t="t" r="r" b="b"/>
            <a:pathLst>
              <a:path w="170830" h="73333" extrusionOk="0">
                <a:moveTo>
                  <a:pt x="127641" y="1"/>
                </a:moveTo>
                <a:cubicBezTo>
                  <a:pt x="127516" y="1"/>
                  <a:pt x="127382" y="9"/>
                  <a:pt x="127236" y="25"/>
                </a:cubicBezTo>
                <a:cubicBezTo>
                  <a:pt x="125808" y="117"/>
                  <a:pt x="124379" y="163"/>
                  <a:pt x="122951" y="163"/>
                </a:cubicBezTo>
                <a:cubicBezTo>
                  <a:pt x="121522" y="163"/>
                  <a:pt x="120093" y="117"/>
                  <a:pt x="118665" y="25"/>
                </a:cubicBezTo>
                <a:cubicBezTo>
                  <a:pt x="116903" y="25"/>
                  <a:pt x="114228" y="392"/>
                  <a:pt x="112246" y="392"/>
                </a:cubicBezTo>
                <a:cubicBezTo>
                  <a:pt x="111521" y="392"/>
                  <a:pt x="110889" y="343"/>
                  <a:pt x="110428" y="209"/>
                </a:cubicBezTo>
                <a:cubicBezTo>
                  <a:pt x="110186" y="143"/>
                  <a:pt x="109909" y="113"/>
                  <a:pt x="109597" y="113"/>
                </a:cubicBezTo>
                <a:cubicBezTo>
                  <a:pt x="107472" y="113"/>
                  <a:pt x="103772" y="1506"/>
                  <a:pt x="99283" y="2264"/>
                </a:cubicBezTo>
                <a:cubicBezTo>
                  <a:pt x="98815" y="2281"/>
                  <a:pt x="98364" y="2348"/>
                  <a:pt x="97930" y="2465"/>
                </a:cubicBezTo>
                <a:cubicBezTo>
                  <a:pt x="97913" y="2448"/>
                  <a:pt x="97913" y="2448"/>
                  <a:pt x="97913" y="2431"/>
                </a:cubicBezTo>
                <a:cubicBezTo>
                  <a:pt x="93452" y="3116"/>
                  <a:pt x="91731" y="2949"/>
                  <a:pt x="87787" y="3968"/>
                </a:cubicBezTo>
                <a:cubicBezTo>
                  <a:pt x="85353" y="4653"/>
                  <a:pt x="84580" y="4840"/>
                  <a:pt x="83766" y="4840"/>
                </a:cubicBezTo>
                <a:cubicBezTo>
                  <a:pt x="83149" y="4840"/>
                  <a:pt x="82508" y="4733"/>
                  <a:pt x="81104" y="4653"/>
                </a:cubicBezTo>
                <a:cubicBezTo>
                  <a:pt x="78046" y="4319"/>
                  <a:pt x="71630" y="2298"/>
                  <a:pt x="68004" y="2264"/>
                </a:cubicBezTo>
                <a:cubicBezTo>
                  <a:pt x="67762" y="2239"/>
                  <a:pt x="67516" y="2227"/>
                  <a:pt x="67269" y="2227"/>
                </a:cubicBezTo>
                <a:cubicBezTo>
                  <a:pt x="67023" y="2227"/>
                  <a:pt x="66776" y="2239"/>
                  <a:pt x="66534" y="2264"/>
                </a:cubicBezTo>
                <a:cubicBezTo>
                  <a:pt x="66384" y="2281"/>
                  <a:pt x="66250" y="2298"/>
                  <a:pt x="66116" y="2331"/>
                </a:cubicBezTo>
                <a:cubicBezTo>
                  <a:pt x="64514" y="2581"/>
                  <a:pt x="63469" y="2892"/>
                  <a:pt x="62429" y="2892"/>
                </a:cubicBezTo>
                <a:cubicBezTo>
                  <a:pt x="62147" y="2892"/>
                  <a:pt x="61865" y="2869"/>
                  <a:pt x="61572" y="2816"/>
                </a:cubicBezTo>
                <a:cubicBezTo>
                  <a:pt x="61020" y="2531"/>
                  <a:pt x="60419" y="2348"/>
                  <a:pt x="59817" y="2247"/>
                </a:cubicBezTo>
                <a:cubicBezTo>
                  <a:pt x="58720" y="1657"/>
                  <a:pt x="58082" y="1448"/>
                  <a:pt x="57487" y="1448"/>
                </a:cubicBezTo>
                <a:cubicBezTo>
                  <a:pt x="56886" y="1448"/>
                  <a:pt x="56330" y="1661"/>
                  <a:pt x="55390" y="1913"/>
                </a:cubicBezTo>
                <a:cubicBezTo>
                  <a:pt x="54938" y="1963"/>
                  <a:pt x="54487" y="2080"/>
                  <a:pt x="54070" y="2264"/>
                </a:cubicBezTo>
                <a:cubicBezTo>
                  <a:pt x="53919" y="2264"/>
                  <a:pt x="53769" y="2314"/>
                  <a:pt x="53669" y="2431"/>
                </a:cubicBezTo>
                <a:cubicBezTo>
                  <a:pt x="52349" y="2765"/>
                  <a:pt x="50862" y="2765"/>
                  <a:pt x="49508" y="2765"/>
                </a:cubicBezTo>
                <a:cubicBezTo>
                  <a:pt x="49358" y="2732"/>
                  <a:pt x="49191" y="2699"/>
                  <a:pt x="49024" y="2682"/>
                </a:cubicBezTo>
                <a:cubicBezTo>
                  <a:pt x="48689" y="2632"/>
                  <a:pt x="48355" y="2615"/>
                  <a:pt x="48021" y="2615"/>
                </a:cubicBezTo>
                <a:cubicBezTo>
                  <a:pt x="47319" y="2582"/>
                  <a:pt x="46618" y="2465"/>
                  <a:pt x="45949" y="2264"/>
                </a:cubicBezTo>
                <a:cubicBezTo>
                  <a:pt x="45202" y="2147"/>
                  <a:pt x="44429" y="2094"/>
                  <a:pt x="43664" y="2094"/>
                </a:cubicBezTo>
                <a:cubicBezTo>
                  <a:pt x="43557" y="2094"/>
                  <a:pt x="43450" y="2095"/>
                  <a:pt x="43343" y="2097"/>
                </a:cubicBezTo>
                <a:lnTo>
                  <a:pt x="43293" y="2097"/>
                </a:lnTo>
                <a:cubicBezTo>
                  <a:pt x="42964" y="2046"/>
                  <a:pt x="42635" y="2020"/>
                  <a:pt x="42306" y="2020"/>
                </a:cubicBezTo>
                <a:cubicBezTo>
                  <a:pt x="41883" y="2020"/>
                  <a:pt x="41460" y="2063"/>
                  <a:pt x="41037" y="2147"/>
                </a:cubicBezTo>
                <a:cubicBezTo>
                  <a:pt x="40569" y="2214"/>
                  <a:pt x="40084" y="2264"/>
                  <a:pt x="39617" y="2281"/>
                </a:cubicBezTo>
                <a:cubicBezTo>
                  <a:pt x="38884" y="2398"/>
                  <a:pt x="38151" y="2451"/>
                  <a:pt x="37419" y="2451"/>
                </a:cubicBezTo>
                <a:cubicBezTo>
                  <a:pt x="37316" y="2451"/>
                  <a:pt x="37213" y="2450"/>
                  <a:pt x="37110" y="2448"/>
                </a:cubicBezTo>
                <a:cubicBezTo>
                  <a:pt x="36843" y="2415"/>
                  <a:pt x="36576" y="2398"/>
                  <a:pt x="36308" y="2398"/>
                </a:cubicBezTo>
                <a:cubicBezTo>
                  <a:pt x="36041" y="2398"/>
                  <a:pt x="35774" y="2415"/>
                  <a:pt x="35506" y="2448"/>
                </a:cubicBezTo>
                <a:cubicBezTo>
                  <a:pt x="35329" y="2454"/>
                  <a:pt x="35151" y="2456"/>
                  <a:pt x="34973" y="2456"/>
                </a:cubicBezTo>
                <a:cubicBezTo>
                  <a:pt x="34115" y="2456"/>
                  <a:pt x="33260" y="2392"/>
                  <a:pt x="32415" y="2281"/>
                </a:cubicBezTo>
                <a:lnTo>
                  <a:pt x="30527" y="2281"/>
                </a:lnTo>
                <a:cubicBezTo>
                  <a:pt x="30126" y="2281"/>
                  <a:pt x="29708" y="2348"/>
                  <a:pt x="29324" y="2448"/>
                </a:cubicBezTo>
                <a:cubicBezTo>
                  <a:pt x="29265" y="2450"/>
                  <a:pt x="29206" y="2450"/>
                  <a:pt x="29147" y="2450"/>
                </a:cubicBezTo>
                <a:cubicBezTo>
                  <a:pt x="28625" y="2450"/>
                  <a:pt x="28116" y="2384"/>
                  <a:pt x="27620" y="2264"/>
                </a:cubicBezTo>
                <a:cubicBezTo>
                  <a:pt x="26868" y="2147"/>
                  <a:pt x="26150" y="2014"/>
                  <a:pt x="25414" y="1897"/>
                </a:cubicBezTo>
                <a:cubicBezTo>
                  <a:pt x="25030" y="1763"/>
                  <a:pt x="24629" y="1679"/>
                  <a:pt x="24228" y="1613"/>
                </a:cubicBezTo>
                <a:cubicBezTo>
                  <a:pt x="24011" y="1579"/>
                  <a:pt x="23794" y="1562"/>
                  <a:pt x="23576" y="1546"/>
                </a:cubicBezTo>
                <a:cubicBezTo>
                  <a:pt x="21939" y="1228"/>
                  <a:pt x="20318" y="861"/>
                  <a:pt x="18698" y="393"/>
                </a:cubicBezTo>
                <a:cubicBezTo>
                  <a:pt x="18129" y="212"/>
                  <a:pt x="17689" y="135"/>
                  <a:pt x="17343" y="135"/>
                </a:cubicBezTo>
                <a:cubicBezTo>
                  <a:pt x="15505" y="135"/>
                  <a:pt x="16335" y="2290"/>
                  <a:pt x="14728" y="2290"/>
                </a:cubicBezTo>
                <a:cubicBezTo>
                  <a:pt x="14630" y="2290"/>
                  <a:pt x="14522" y="2281"/>
                  <a:pt x="14403" y="2264"/>
                </a:cubicBezTo>
                <a:cubicBezTo>
                  <a:pt x="13718" y="2097"/>
                  <a:pt x="12866" y="2097"/>
                  <a:pt x="12181" y="1930"/>
                </a:cubicBezTo>
                <a:lnTo>
                  <a:pt x="12181" y="1947"/>
                </a:lnTo>
                <a:cubicBezTo>
                  <a:pt x="11922" y="1913"/>
                  <a:pt x="11663" y="1897"/>
                  <a:pt x="11406" y="1897"/>
                </a:cubicBezTo>
                <a:cubicBezTo>
                  <a:pt x="11149" y="1897"/>
                  <a:pt x="10895" y="1913"/>
                  <a:pt x="10644" y="1947"/>
                </a:cubicBezTo>
                <a:cubicBezTo>
                  <a:pt x="9892" y="2014"/>
                  <a:pt x="9140" y="2114"/>
                  <a:pt x="8405" y="2264"/>
                </a:cubicBezTo>
                <a:cubicBezTo>
                  <a:pt x="7419" y="2465"/>
                  <a:pt x="7152" y="2531"/>
                  <a:pt x="7068" y="2548"/>
                </a:cubicBezTo>
                <a:lnTo>
                  <a:pt x="7035" y="2531"/>
                </a:lnTo>
                <a:cubicBezTo>
                  <a:pt x="7035" y="2498"/>
                  <a:pt x="7135" y="2364"/>
                  <a:pt x="6166" y="2264"/>
                </a:cubicBezTo>
                <a:cubicBezTo>
                  <a:pt x="5966" y="2231"/>
                  <a:pt x="5782" y="2181"/>
                  <a:pt x="5565" y="2147"/>
                </a:cubicBezTo>
                <a:cubicBezTo>
                  <a:pt x="5264" y="2114"/>
                  <a:pt x="4946" y="2080"/>
                  <a:pt x="4646" y="2080"/>
                </a:cubicBezTo>
                <a:cubicBezTo>
                  <a:pt x="2958" y="1880"/>
                  <a:pt x="1354" y="1228"/>
                  <a:pt x="1" y="209"/>
                </a:cubicBezTo>
                <a:lnTo>
                  <a:pt x="1" y="71036"/>
                </a:lnTo>
                <a:cubicBezTo>
                  <a:pt x="1087" y="70945"/>
                  <a:pt x="2173" y="70899"/>
                  <a:pt x="3259" y="70899"/>
                </a:cubicBezTo>
                <a:cubicBezTo>
                  <a:pt x="4345" y="70899"/>
                  <a:pt x="5431" y="70945"/>
                  <a:pt x="6517" y="71036"/>
                </a:cubicBezTo>
                <a:cubicBezTo>
                  <a:pt x="7326" y="71124"/>
                  <a:pt x="7957" y="71154"/>
                  <a:pt x="8507" y="71154"/>
                </a:cubicBezTo>
                <a:cubicBezTo>
                  <a:pt x="9744" y="71154"/>
                  <a:pt x="10570" y="71001"/>
                  <a:pt x="12076" y="71001"/>
                </a:cubicBezTo>
                <a:cubicBezTo>
                  <a:pt x="12461" y="71001"/>
                  <a:pt x="12891" y="71011"/>
                  <a:pt x="13384" y="71036"/>
                </a:cubicBezTo>
                <a:cubicBezTo>
                  <a:pt x="14921" y="71204"/>
                  <a:pt x="15519" y="71287"/>
                  <a:pt x="15926" y="71287"/>
                </a:cubicBezTo>
                <a:cubicBezTo>
                  <a:pt x="16333" y="71287"/>
                  <a:pt x="16550" y="71204"/>
                  <a:pt x="17327" y="71036"/>
                </a:cubicBezTo>
                <a:cubicBezTo>
                  <a:pt x="17510" y="70995"/>
                  <a:pt x="17719" y="70977"/>
                  <a:pt x="17953" y="70977"/>
                </a:cubicBezTo>
                <a:cubicBezTo>
                  <a:pt x="19136" y="70977"/>
                  <a:pt x="20954" y="71421"/>
                  <a:pt x="23188" y="71421"/>
                </a:cubicBezTo>
                <a:cubicBezTo>
                  <a:pt x="24236" y="71421"/>
                  <a:pt x="25376" y="71323"/>
                  <a:pt x="26584" y="71036"/>
                </a:cubicBezTo>
                <a:cubicBezTo>
                  <a:pt x="27787" y="70686"/>
                  <a:pt x="28639" y="70519"/>
                  <a:pt x="29675" y="70168"/>
                </a:cubicBezTo>
                <a:lnTo>
                  <a:pt x="29675" y="70151"/>
                </a:lnTo>
                <a:cubicBezTo>
                  <a:pt x="29942" y="70084"/>
                  <a:pt x="30210" y="70017"/>
                  <a:pt x="30477" y="69950"/>
                </a:cubicBezTo>
                <a:cubicBezTo>
                  <a:pt x="30611" y="69900"/>
                  <a:pt x="30744" y="69850"/>
                  <a:pt x="30878" y="69817"/>
                </a:cubicBezTo>
                <a:lnTo>
                  <a:pt x="30878" y="69833"/>
                </a:lnTo>
                <a:cubicBezTo>
                  <a:pt x="32933" y="69315"/>
                  <a:pt x="34821" y="68630"/>
                  <a:pt x="37729" y="68463"/>
                </a:cubicBezTo>
                <a:cubicBezTo>
                  <a:pt x="37963" y="68449"/>
                  <a:pt x="38183" y="68442"/>
                  <a:pt x="38389" y="68442"/>
                </a:cubicBezTo>
                <a:cubicBezTo>
                  <a:pt x="40586" y="68442"/>
                  <a:pt x="41214" y="69221"/>
                  <a:pt x="41856" y="70001"/>
                </a:cubicBezTo>
                <a:cubicBezTo>
                  <a:pt x="42023" y="70351"/>
                  <a:pt x="42323" y="70619"/>
                  <a:pt x="42691" y="70769"/>
                </a:cubicBezTo>
                <a:cubicBezTo>
                  <a:pt x="42808" y="70836"/>
                  <a:pt x="42958" y="70886"/>
                  <a:pt x="43109" y="70903"/>
                </a:cubicBezTo>
                <a:cubicBezTo>
                  <a:pt x="43488" y="70984"/>
                  <a:pt x="43876" y="71024"/>
                  <a:pt x="44264" y="71024"/>
                </a:cubicBezTo>
                <a:cubicBezTo>
                  <a:pt x="44833" y="71024"/>
                  <a:pt x="45403" y="70938"/>
                  <a:pt x="45949" y="70769"/>
                </a:cubicBezTo>
                <a:cubicBezTo>
                  <a:pt x="46673" y="70747"/>
                  <a:pt x="47392" y="70736"/>
                  <a:pt x="48110" y="70736"/>
                </a:cubicBezTo>
                <a:cubicBezTo>
                  <a:pt x="49547" y="70736"/>
                  <a:pt x="50984" y="70780"/>
                  <a:pt x="52466" y="70869"/>
                </a:cubicBezTo>
                <a:cubicBezTo>
                  <a:pt x="55390" y="71387"/>
                  <a:pt x="58130" y="72072"/>
                  <a:pt x="60703" y="73275"/>
                </a:cubicBezTo>
                <a:cubicBezTo>
                  <a:pt x="60828" y="73310"/>
                  <a:pt x="60964" y="73326"/>
                  <a:pt x="61111" y="73326"/>
                </a:cubicBezTo>
                <a:cubicBezTo>
                  <a:pt x="63165" y="73326"/>
                  <a:pt x="67227" y="70128"/>
                  <a:pt x="72031" y="69332"/>
                </a:cubicBezTo>
                <a:cubicBezTo>
                  <a:pt x="77345" y="68296"/>
                  <a:pt x="78715" y="68814"/>
                  <a:pt x="83176" y="67611"/>
                </a:cubicBezTo>
                <a:cubicBezTo>
                  <a:pt x="85031" y="67093"/>
                  <a:pt x="85916" y="66375"/>
                  <a:pt x="86601" y="65773"/>
                </a:cubicBezTo>
                <a:lnTo>
                  <a:pt x="93953" y="65773"/>
                </a:lnTo>
                <a:cubicBezTo>
                  <a:pt x="97330" y="67200"/>
                  <a:pt x="101415" y="69334"/>
                  <a:pt x="103879" y="69334"/>
                </a:cubicBezTo>
                <a:cubicBezTo>
                  <a:pt x="104011" y="69334"/>
                  <a:pt x="104139" y="69328"/>
                  <a:pt x="104262" y="69315"/>
                </a:cubicBezTo>
                <a:lnTo>
                  <a:pt x="104613" y="69315"/>
                </a:lnTo>
                <a:cubicBezTo>
                  <a:pt x="106437" y="69107"/>
                  <a:pt x="107520" y="68625"/>
                  <a:pt x="108702" y="68625"/>
                </a:cubicBezTo>
                <a:cubicBezTo>
                  <a:pt x="109414" y="68625"/>
                  <a:pt x="110162" y="68800"/>
                  <a:pt x="111129" y="69315"/>
                </a:cubicBezTo>
                <a:cubicBezTo>
                  <a:pt x="112242" y="69949"/>
                  <a:pt x="112876" y="70183"/>
                  <a:pt x="113491" y="70183"/>
                </a:cubicBezTo>
                <a:cubicBezTo>
                  <a:pt x="114205" y="70183"/>
                  <a:pt x="114893" y="69867"/>
                  <a:pt x="116276" y="69499"/>
                </a:cubicBezTo>
                <a:cubicBezTo>
                  <a:pt x="116443" y="69315"/>
                  <a:pt x="116610" y="69148"/>
                  <a:pt x="116794" y="69148"/>
                </a:cubicBezTo>
                <a:cubicBezTo>
                  <a:pt x="116961" y="69148"/>
                  <a:pt x="116961" y="69148"/>
                  <a:pt x="117128" y="69315"/>
                </a:cubicBezTo>
                <a:lnTo>
                  <a:pt x="117295" y="69315"/>
                </a:lnTo>
                <a:cubicBezTo>
                  <a:pt x="118573" y="69057"/>
                  <a:pt x="119868" y="68927"/>
                  <a:pt x="121163" y="68927"/>
                </a:cubicBezTo>
                <a:cubicBezTo>
                  <a:pt x="122458" y="68927"/>
                  <a:pt x="123753" y="69057"/>
                  <a:pt x="125031" y="69315"/>
                </a:cubicBezTo>
                <a:cubicBezTo>
                  <a:pt x="127556" y="69485"/>
                  <a:pt x="127314" y="71244"/>
                  <a:pt x="130348" y="71244"/>
                </a:cubicBezTo>
                <a:cubicBezTo>
                  <a:pt x="130606" y="71244"/>
                  <a:pt x="130887" y="71231"/>
                  <a:pt x="131196" y="71204"/>
                </a:cubicBezTo>
                <a:cubicBezTo>
                  <a:pt x="132366" y="71028"/>
                  <a:pt x="133544" y="70940"/>
                  <a:pt x="134720" y="70940"/>
                </a:cubicBezTo>
                <a:cubicBezTo>
                  <a:pt x="135896" y="70940"/>
                  <a:pt x="137069" y="71028"/>
                  <a:pt x="138231" y="71204"/>
                </a:cubicBezTo>
                <a:cubicBezTo>
                  <a:pt x="138708" y="71261"/>
                  <a:pt x="139103" y="71284"/>
                  <a:pt x="139441" y="71284"/>
                </a:cubicBezTo>
                <a:cubicBezTo>
                  <a:pt x="140576" y="71284"/>
                  <a:pt x="141070" y="71032"/>
                  <a:pt x="141903" y="71032"/>
                </a:cubicBezTo>
                <a:cubicBezTo>
                  <a:pt x="142254" y="71032"/>
                  <a:pt x="142665" y="71077"/>
                  <a:pt x="143210" y="71204"/>
                </a:cubicBezTo>
                <a:cubicBezTo>
                  <a:pt x="146301" y="71722"/>
                  <a:pt x="149208" y="72223"/>
                  <a:pt x="152132" y="73075"/>
                </a:cubicBezTo>
                <a:cubicBezTo>
                  <a:pt x="152673" y="73256"/>
                  <a:pt x="153093" y="73332"/>
                  <a:pt x="153426" y="73332"/>
                </a:cubicBezTo>
                <a:cubicBezTo>
                  <a:pt x="155191" y="73332"/>
                  <a:pt x="154464" y="71178"/>
                  <a:pt x="156084" y="71178"/>
                </a:cubicBezTo>
                <a:cubicBezTo>
                  <a:pt x="156183" y="71178"/>
                  <a:pt x="156291" y="71186"/>
                  <a:pt x="156410" y="71204"/>
                </a:cubicBezTo>
                <a:cubicBezTo>
                  <a:pt x="157429" y="71463"/>
                  <a:pt x="158469" y="71592"/>
                  <a:pt x="159507" y="71592"/>
                </a:cubicBezTo>
                <a:cubicBezTo>
                  <a:pt x="160545" y="71592"/>
                  <a:pt x="161581" y="71463"/>
                  <a:pt x="162592" y="71204"/>
                </a:cubicBezTo>
                <a:cubicBezTo>
                  <a:pt x="163505" y="70975"/>
                  <a:pt x="163810" y="70899"/>
                  <a:pt x="163911" y="70899"/>
                </a:cubicBezTo>
                <a:cubicBezTo>
                  <a:pt x="164114" y="70899"/>
                  <a:pt x="163505" y="71204"/>
                  <a:pt x="165332" y="71204"/>
                </a:cubicBezTo>
                <a:cubicBezTo>
                  <a:pt x="167387" y="71371"/>
                  <a:pt x="169275" y="71889"/>
                  <a:pt x="170829" y="73075"/>
                </a:cubicBezTo>
                <a:lnTo>
                  <a:pt x="170829" y="2264"/>
                </a:lnTo>
                <a:cubicBezTo>
                  <a:pt x="169960" y="1930"/>
                  <a:pt x="168657" y="1913"/>
                  <a:pt x="167337" y="1913"/>
                </a:cubicBezTo>
                <a:cubicBezTo>
                  <a:pt x="167024" y="1876"/>
                  <a:pt x="166710" y="1857"/>
                  <a:pt x="166390" y="1857"/>
                </a:cubicBezTo>
                <a:cubicBezTo>
                  <a:pt x="166283" y="1857"/>
                  <a:pt x="166176" y="1859"/>
                  <a:pt x="166067" y="1863"/>
                </a:cubicBezTo>
                <a:cubicBezTo>
                  <a:pt x="165900" y="1880"/>
                  <a:pt x="165733" y="1897"/>
                  <a:pt x="165566" y="1913"/>
                </a:cubicBezTo>
                <a:lnTo>
                  <a:pt x="164613" y="1913"/>
                </a:lnTo>
                <a:cubicBezTo>
                  <a:pt x="164045" y="1858"/>
                  <a:pt x="163552" y="1839"/>
                  <a:pt x="163107" y="1839"/>
                </a:cubicBezTo>
                <a:cubicBezTo>
                  <a:pt x="162219" y="1839"/>
                  <a:pt x="161528" y="1913"/>
                  <a:pt x="160837" y="1913"/>
                </a:cubicBezTo>
                <a:cubicBezTo>
                  <a:pt x="160386" y="1913"/>
                  <a:pt x="159918" y="1963"/>
                  <a:pt x="159467" y="2080"/>
                </a:cubicBezTo>
                <a:lnTo>
                  <a:pt x="157746" y="2080"/>
                </a:lnTo>
                <a:cubicBezTo>
                  <a:pt x="157395" y="2064"/>
                  <a:pt x="157078" y="2030"/>
                  <a:pt x="156811" y="1997"/>
                </a:cubicBezTo>
                <a:cubicBezTo>
                  <a:pt x="156660" y="1963"/>
                  <a:pt x="156527" y="1947"/>
                  <a:pt x="156376" y="1913"/>
                </a:cubicBezTo>
                <a:cubicBezTo>
                  <a:pt x="156025" y="1880"/>
                  <a:pt x="155674" y="1846"/>
                  <a:pt x="155324" y="1846"/>
                </a:cubicBezTo>
                <a:cubicBezTo>
                  <a:pt x="155254" y="1840"/>
                  <a:pt x="155185" y="1835"/>
                  <a:pt x="155117" y="1835"/>
                </a:cubicBezTo>
                <a:cubicBezTo>
                  <a:pt x="155021" y="1835"/>
                  <a:pt x="154927" y="1844"/>
                  <a:pt x="154839" y="1863"/>
                </a:cubicBezTo>
                <a:cubicBezTo>
                  <a:pt x="154288" y="1897"/>
                  <a:pt x="153736" y="2030"/>
                  <a:pt x="153235" y="2264"/>
                </a:cubicBezTo>
                <a:cubicBezTo>
                  <a:pt x="153100" y="2284"/>
                  <a:pt x="152954" y="2292"/>
                  <a:pt x="152797" y="2292"/>
                </a:cubicBezTo>
                <a:cubicBezTo>
                  <a:pt x="151750" y="2292"/>
                  <a:pt x="150226" y="1913"/>
                  <a:pt x="148323" y="1913"/>
                </a:cubicBezTo>
                <a:cubicBezTo>
                  <a:pt x="148122" y="1897"/>
                  <a:pt x="147926" y="1888"/>
                  <a:pt x="147732" y="1888"/>
                </a:cubicBezTo>
                <a:cubicBezTo>
                  <a:pt x="147537" y="1888"/>
                  <a:pt x="147345" y="1897"/>
                  <a:pt x="147153" y="1913"/>
                </a:cubicBezTo>
                <a:cubicBezTo>
                  <a:pt x="146267" y="1947"/>
                  <a:pt x="145399" y="2064"/>
                  <a:pt x="144546" y="2247"/>
                </a:cubicBezTo>
                <a:cubicBezTo>
                  <a:pt x="143845" y="2431"/>
                  <a:pt x="143143" y="2548"/>
                  <a:pt x="142424" y="2615"/>
                </a:cubicBezTo>
                <a:cubicBezTo>
                  <a:pt x="142199" y="2590"/>
                  <a:pt x="141973" y="2577"/>
                  <a:pt x="141750" y="2577"/>
                </a:cubicBezTo>
                <a:cubicBezTo>
                  <a:pt x="141526" y="2577"/>
                  <a:pt x="141305" y="2590"/>
                  <a:pt x="141088" y="2615"/>
                </a:cubicBezTo>
                <a:cubicBezTo>
                  <a:pt x="139467" y="2582"/>
                  <a:pt x="138130" y="2264"/>
                  <a:pt x="136309" y="2264"/>
                </a:cubicBezTo>
                <a:lnTo>
                  <a:pt x="136309" y="2298"/>
                </a:lnTo>
                <a:cubicBezTo>
                  <a:pt x="136084" y="2273"/>
                  <a:pt x="135858" y="2260"/>
                  <a:pt x="135632" y="2260"/>
                </a:cubicBezTo>
                <a:cubicBezTo>
                  <a:pt x="135407" y="2260"/>
                  <a:pt x="135181" y="2273"/>
                  <a:pt x="134956" y="2298"/>
                </a:cubicBezTo>
                <a:lnTo>
                  <a:pt x="134956" y="2264"/>
                </a:lnTo>
                <a:lnTo>
                  <a:pt x="133402" y="2264"/>
                </a:lnTo>
                <a:cubicBezTo>
                  <a:pt x="133138" y="2285"/>
                  <a:pt x="132894" y="2295"/>
                  <a:pt x="132667" y="2295"/>
                </a:cubicBezTo>
                <a:cubicBezTo>
                  <a:pt x="131610" y="2295"/>
                  <a:pt x="130923" y="2085"/>
                  <a:pt x="130428" y="1796"/>
                </a:cubicBezTo>
                <a:cubicBezTo>
                  <a:pt x="130144" y="1512"/>
                  <a:pt x="129843" y="1278"/>
                  <a:pt x="129492" y="1095"/>
                </a:cubicBezTo>
                <a:lnTo>
                  <a:pt x="129542" y="1078"/>
                </a:lnTo>
                <a:cubicBezTo>
                  <a:pt x="129022" y="513"/>
                  <a:pt x="128647" y="1"/>
                  <a:pt x="127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6"/>
          <p:cNvSpPr/>
          <p:nvPr/>
        </p:nvSpPr>
        <p:spPr>
          <a:xfrm rot="10800000">
            <a:off x="-167204" y="4462882"/>
            <a:ext cx="18849104" cy="359024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6"/>
          <p:cNvSpPr/>
          <p:nvPr/>
        </p:nvSpPr>
        <p:spPr>
          <a:xfrm rot="10800000">
            <a:off x="-168130" y="6645216"/>
            <a:ext cx="18850980" cy="375488"/>
          </a:xfrm>
          <a:custGeom>
            <a:avLst/>
            <a:gdLst/>
            <a:ahLst/>
            <a:cxnLst/>
            <a:rect l="l" t="t" r="r" b="b"/>
            <a:pathLst>
              <a:path w="170829" h="10364" extrusionOk="0">
                <a:moveTo>
                  <a:pt x="17393" y="0"/>
                </a:moveTo>
                <a:cubicBezTo>
                  <a:pt x="15573" y="0"/>
                  <a:pt x="16483" y="2857"/>
                  <a:pt x="14662" y="2857"/>
                </a:cubicBezTo>
                <a:cubicBezTo>
                  <a:pt x="14611" y="2857"/>
                  <a:pt x="14558" y="2855"/>
                  <a:pt x="14503" y="2851"/>
                </a:cubicBezTo>
                <a:cubicBezTo>
                  <a:pt x="14123" y="2785"/>
                  <a:pt x="13777" y="2755"/>
                  <a:pt x="13453" y="2755"/>
                </a:cubicBezTo>
                <a:cubicBezTo>
                  <a:pt x="11726" y="2755"/>
                  <a:pt x="10623" y="3598"/>
                  <a:pt x="8288" y="4288"/>
                </a:cubicBezTo>
                <a:cubicBezTo>
                  <a:pt x="7369" y="4560"/>
                  <a:pt x="7062" y="4651"/>
                  <a:pt x="6960" y="4651"/>
                </a:cubicBezTo>
                <a:cubicBezTo>
                  <a:pt x="6756" y="4651"/>
                  <a:pt x="7369" y="4288"/>
                  <a:pt x="5531" y="4288"/>
                </a:cubicBezTo>
                <a:cubicBezTo>
                  <a:pt x="3459" y="4104"/>
                  <a:pt x="1521" y="3218"/>
                  <a:pt x="0" y="1798"/>
                </a:cubicBezTo>
                <a:lnTo>
                  <a:pt x="0" y="4689"/>
                </a:lnTo>
                <a:cubicBezTo>
                  <a:pt x="1387" y="5925"/>
                  <a:pt x="3108" y="6543"/>
                  <a:pt x="4846" y="6961"/>
                </a:cubicBezTo>
                <a:cubicBezTo>
                  <a:pt x="5013" y="6961"/>
                  <a:pt x="5364" y="6961"/>
                  <a:pt x="5531" y="7161"/>
                </a:cubicBezTo>
                <a:lnTo>
                  <a:pt x="6049" y="7161"/>
                </a:lnTo>
                <a:cubicBezTo>
                  <a:pt x="7319" y="7161"/>
                  <a:pt x="6739" y="7444"/>
                  <a:pt x="6979" y="7444"/>
                </a:cubicBezTo>
                <a:cubicBezTo>
                  <a:pt x="7099" y="7444"/>
                  <a:pt x="7424" y="7373"/>
                  <a:pt x="8288" y="7161"/>
                </a:cubicBezTo>
                <a:cubicBezTo>
                  <a:pt x="9190" y="6928"/>
                  <a:pt x="10126" y="6794"/>
                  <a:pt x="11061" y="6744"/>
                </a:cubicBezTo>
                <a:lnTo>
                  <a:pt x="12097" y="6744"/>
                </a:lnTo>
                <a:cubicBezTo>
                  <a:pt x="12866" y="6794"/>
                  <a:pt x="13618" y="6928"/>
                  <a:pt x="14353" y="7161"/>
                </a:cubicBezTo>
                <a:cubicBezTo>
                  <a:pt x="14418" y="7167"/>
                  <a:pt x="14480" y="7170"/>
                  <a:pt x="14539" y="7170"/>
                </a:cubicBezTo>
                <a:cubicBezTo>
                  <a:pt x="16319" y="7170"/>
                  <a:pt x="15419" y="4582"/>
                  <a:pt x="17260" y="4582"/>
                </a:cubicBezTo>
                <a:cubicBezTo>
                  <a:pt x="17613" y="4582"/>
                  <a:pt x="18069" y="4678"/>
                  <a:pt x="18664" y="4906"/>
                </a:cubicBezTo>
                <a:cubicBezTo>
                  <a:pt x="21604" y="5925"/>
                  <a:pt x="24545" y="6543"/>
                  <a:pt x="27653" y="7161"/>
                </a:cubicBezTo>
                <a:cubicBezTo>
                  <a:pt x="28204" y="7312"/>
                  <a:pt x="28789" y="7379"/>
                  <a:pt x="29374" y="7379"/>
                </a:cubicBezTo>
                <a:cubicBezTo>
                  <a:pt x="29725" y="7379"/>
                  <a:pt x="30059" y="7161"/>
                  <a:pt x="30577" y="7161"/>
                </a:cubicBezTo>
                <a:lnTo>
                  <a:pt x="32482" y="7161"/>
                </a:lnTo>
                <a:cubicBezTo>
                  <a:pt x="33347" y="7315"/>
                  <a:pt x="34213" y="7387"/>
                  <a:pt x="35078" y="7387"/>
                </a:cubicBezTo>
                <a:cubicBezTo>
                  <a:pt x="35249" y="7387"/>
                  <a:pt x="35419" y="7384"/>
                  <a:pt x="35589" y="7379"/>
                </a:cubicBezTo>
                <a:lnTo>
                  <a:pt x="36809" y="7379"/>
                </a:lnTo>
                <a:cubicBezTo>
                  <a:pt x="37661" y="7379"/>
                  <a:pt x="38697" y="7379"/>
                  <a:pt x="39566" y="7161"/>
                </a:cubicBezTo>
                <a:cubicBezTo>
                  <a:pt x="40123" y="7022"/>
                  <a:pt x="40703" y="6953"/>
                  <a:pt x="41287" y="6953"/>
                </a:cubicBezTo>
                <a:cubicBezTo>
                  <a:pt x="41404" y="6953"/>
                  <a:pt x="41521" y="6955"/>
                  <a:pt x="41638" y="6961"/>
                </a:cubicBezTo>
                <a:lnTo>
                  <a:pt x="42841" y="6961"/>
                </a:lnTo>
                <a:cubicBezTo>
                  <a:pt x="43005" y="6955"/>
                  <a:pt x="43170" y="6953"/>
                  <a:pt x="43334" y="6953"/>
                </a:cubicBezTo>
                <a:cubicBezTo>
                  <a:pt x="44154" y="6953"/>
                  <a:pt x="44971" y="7022"/>
                  <a:pt x="45765" y="7161"/>
                </a:cubicBezTo>
                <a:cubicBezTo>
                  <a:pt x="46467" y="7379"/>
                  <a:pt x="47152" y="7379"/>
                  <a:pt x="47854" y="7579"/>
                </a:cubicBezTo>
                <a:lnTo>
                  <a:pt x="49057" y="7579"/>
                </a:lnTo>
                <a:cubicBezTo>
                  <a:pt x="50610" y="7579"/>
                  <a:pt x="51997" y="7579"/>
                  <a:pt x="53367" y="7161"/>
                </a:cubicBezTo>
                <a:cubicBezTo>
                  <a:pt x="53397" y="7166"/>
                  <a:pt x="53427" y="7169"/>
                  <a:pt x="53456" y="7169"/>
                </a:cubicBezTo>
                <a:cubicBezTo>
                  <a:pt x="53625" y="7169"/>
                  <a:pt x="53786" y="7089"/>
                  <a:pt x="53885" y="6961"/>
                </a:cubicBezTo>
                <a:cubicBezTo>
                  <a:pt x="54191" y="6823"/>
                  <a:pt x="54511" y="6742"/>
                  <a:pt x="54845" y="6742"/>
                </a:cubicBezTo>
                <a:cubicBezTo>
                  <a:pt x="54876" y="6742"/>
                  <a:pt x="54907" y="6742"/>
                  <a:pt x="54938" y="6744"/>
                </a:cubicBezTo>
                <a:cubicBezTo>
                  <a:pt x="55970" y="6436"/>
                  <a:pt x="56529" y="6182"/>
                  <a:pt x="57109" y="6182"/>
                </a:cubicBezTo>
                <a:cubicBezTo>
                  <a:pt x="57694" y="6182"/>
                  <a:pt x="58300" y="6440"/>
                  <a:pt x="59433" y="7161"/>
                </a:cubicBezTo>
                <a:cubicBezTo>
                  <a:pt x="59538" y="7312"/>
                  <a:pt x="59711" y="7381"/>
                  <a:pt x="59891" y="7381"/>
                </a:cubicBezTo>
                <a:cubicBezTo>
                  <a:pt x="59911" y="7381"/>
                  <a:pt x="59931" y="7380"/>
                  <a:pt x="59951" y="7379"/>
                </a:cubicBezTo>
                <a:cubicBezTo>
                  <a:pt x="60285" y="7579"/>
                  <a:pt x="60636" y="7796"/>
                  <a:pt x="60986" y="7796"/>
                </a:cubicBezTo>
                <a:cubicBezTo>
                  <a:pt x="61387" y="7893"/>
                  <a:pt x="61750" y="7933"/>
                  <a:pt x="62101" y="7933"/>
                </a:cubicBezTo>
                <a:cubicBezTo>
                  <a:pt x="63274" y="7933"/>
                  <a:pt x="64315" y="7483"/>
                  <a:pt x="66166" y="7161"/>
                </a:cubicBezTo>
                <a:lnTo>
                  <a:pt x="67386" y="7161"/>
                </a:lnTo>
                <a:cubicBezTo>
                  <a:pt x="71012" y="7161"/>
                  <a:pt x="77578" y="9634"/>
                  <a:pt x="80686" y="10052"/>
                </a:cubicBezTo>
                <a:cubicBezTo>
                  <a:pt x="82041" y="10225"/>
                  <a:pt x="82718" y="10363"/>
                  <a:pt x="83340" y="10363"/>
                </a:cubicBezTo>
                <a:cubicBezTo>
                  <a:pt x="84221" y="10363"/>
                  <a:pt x="84990" y="10085"/>
                  <a:pt x="87419" y="9233"/>
                </a:cubicBezTo>
                <a:cubicBezTo>
                  <a:pt x="91379" y="7997"/>
                  <a:pt x="93117" y="8197"/>
                  <a:pt x="97612" y="7379"/>
                </a:cubicBezTo>
                <a:cubicBezTo>
                  <a:pt x="97946" y="7379"/>
                  <a:pt x="98297" y="7161"/>
                  <a:pt x="98648" y="7161"/>
                </a:cubicBezTo>
                <a:lnTo>
                  <a:pt x="98815" y="7161"/>
                </a:lnTo>
                <a:cubicBezTo>
                  <a:pt x="103187" y="6121"/>
                  <a:pt x="106814" y="4501"/>
                  <a:pt x="108979" y="4501"/>
                </a:cubicBezTo>
                <a:cubicBezTo>
                  <a:pt x="109387" y="4501"/>
                  <a:pt x="109743" y="4559"/>
                  <a:pt x="110043" y="4689"/>
                </a:cubicBezTo>
                <a:cubicBezTo>
                  <a:pt x="110567" y="4863"/>
                  <a:pt x="111249" y="4927"/>
                  <a:pt x="112012" y="4927"/>
                </a:cubicBezTo>
                <a:cubicBezTo>
                  <a:pt x="114020" y="4927"/>
                  <a:pt x="116591" y="4488"/>
                  <a:pt x="118347" y="4488"/>
                </a:cubicBezTo>
                <a:cubicBezTo>
                  <a:pt x="119784" y="4588"/>
                  <a:pt x="121221" y="4638"/>
                  <a:pt x="122658" y="4638"/>
                </a:cubicBezTo>
                <a:cubicBezTo>
                  <a:pt x="124095" y="4638"/>
                  <a:pt x="125532" y="4588"/>
                  <a:pt x="126969" y="4488"/>
                </a:cubicBezTo>
                <a:cubicBezTo>
                  <a:pt x="127057" y="4481"/>
                  <a:pt x="127141" y="4478"/>
                  <a:pt x="127222" y="4478"/>
                </a:cubicBezTo>
                <a:cubicBezTo>
                  <a:pt x="129520" y="4478"/>
                  <a:pt x="128781" y="7198"/>
                  <a:pt x="132426" y="7198"/>
                </a:cubicBezTo>
                <a:cubicBezTo>
                  <a:pt x="132665" y="7198"/>
                  <a:pt x="132923" y="7186"/>
                  <a:pt x="133201" y="7161"/>
                </a:cubicBezTo>
                <a:lnTo>
                  <a:pt x="136108" y="7161"/>
                </a:lnTo>
                <a:cubicBezTo>
                  <a:pt x="137996" y="7379"/>
                  <a:pt x="139383" y="7579"/>
                  <a:pt x="141121" y="7579"/>
                </a:cubicBezTo>
                <a:lnTo>
                  <a:pt x="142157" y="7579"/>
                </a:lnTo>
                <a:cubicBezTo>
                  <a:pt x="142842" y="7579"/>
                  <a:pt x="143544" y="7379"/>
                  <a:pt x="144412" y="7161"/>
                </a:cubicBezTo>
                <a:cubicBezTo>
                  <a:pt x="145448" y="6961"/>
                  <a:pt x="146300" y="6744"/>
                  <a:pt x="147169" y="6744"/>
                </a:cubicBezTo>
                <a:lnTo>
                  <a:pt x="148205" y="6744"/>
                </a:lnTo>
                <a:cubicBezTo>
                  <a:pt x="150131" y="6744"/>
                  <a:pt x="151668" y="7207"/>
                  <a:pt x="152720" y="7207"/>
                </a:cubicBezTo>
                <a:cubicBezTo>
                  <a:pt x="152901" y="7207"/>
                  <a:pt x="153066" y="7193"/>
                  <a:pt x="153218" y="7161"/>
                </a:cubicBezTo>
                <a:lnTo>
                  <a:pt x="153569" y="7161"/>
                </a:lnTo>
                <a:cubicBezTo>
                  <a:pt x="153809" y="7026"/>
                  <a:pt x="154077" y="6958"/>
                  <a:pt x="154347" y="6958"/>
                </a:cubicBezTo>
                <a:cubicBezTo>
                  <a:pt x="154377" y="6958"/>
                  <a:pt x="154407" y="6959"/>
                  <a:pt x="154438" y="6961"/>
                </a:cubicBezTo>
                <a:cubicBezTo>
                  <a:pt x="154590" y="6897"/>
                  <a:pt x="154727" y="6871"/>
                  <a:pt x="154902" y="6871"/>
                </a:cubicBezTo>
                <a:cubicBezTo>
                  <a:pt x="155320" y="6871"/>
                  <a:pt x="155956" y="7020"/>
                  <a:pt x="157545" y="7161"/>
                </a:cubicBezTo>
                <a:lnTo>
                  <a:pt x="160469" y="7161"/>
                </a:lnTo>
                <a:cubicBezTo>
                  <a:pt x="161160" y="7161"/>
                  <a:pt x="161851" y="7072"/>
                  <a:pt x="162744" y="7072"/>
                </a:cubicBezTo>
                <a:cubicBezTo>
                  <a:pt x="163191" y="7072"/>
                  <a:pt x="163689" y="7095"/>
                  <a:pt x="164262" y="7161"/>
                </a:cubicBezTo>
                <a:lnTo>
                  <a:pt x="170829" y="7161"/>
                </a:lnTo>
                <a:lnTo>
                  <a:pt x="170829" y="4271"/>
                </a:lnTo>
                <a:cubicBezTo>
                  <a:pt x="170219" y="4379"/>
                  <a:pt x="169354" y="4434"/>
                  <a:pt x="168383" y="4434"/>
                </a:cubicBezTo>
                <a:cubicBezTo>
                  <a:pt x="167412" y="4434"/>
                  <a:pt x="166334" y="4379"/>
                  <a:pt x="165298" y="4271"/>
                </a:cubicBezTo>
                <a:cubicBezTo>
                  <a:pt x="164641" y="4183"/>
                  <a:pt x="164092" y="4150"/>
                  <a:pt x="163607" y="4150"/>
                </a:cubicBezTo>
                <a:cubicBezTo>
                  <a:pt x="162280" y="4150"/>
                  <a:pt x="161429" y="4391"/>
                  <a:pt x="160164" y="4391"/>
                </a:cubicBezTo>
                <a:cubicBezTo>
                  <a:pt x="159701" y="4391"/>
                  <a:pt x="159182" y="4359"/>
                  <a:pt x="158565" y="4271"/>
                </a:cubicBezTo>
                <a:cubicBezTo>
                  <a:pt x="157011" y="4062"/>
                  <a:pt x="156405" y="3958"/>
                  <a:pt x="155994" y="3958"/>
                </a:cubicBezTo>
                <a:cubicBezTo>
                  <a:pt x="155582" y="3958"/>
                  <a:pt x="155365" y="4062"/>
                  <a:pt x="154588" y="4271"/>
                </a:cubicBezTo>
                <a:cubicBezTo>
                  <a:pt x="154408" y="4320"/>
                  <a:pt x="154201" y="4340"/>
                  <a:pt x="153969" y="4340"/>
                </a:cubicBezTo>
                <a:cubicBezTo>
                  <a:pt x="152782" y="4340"/>
                  <a:pt x="150943" y="3803"/>
                  <a:pt x="148690" y="3803"/>
                </a:cubicBezTo>
                <a:cubicBezTo>
                  <a:pt x="147632" y="3803"/>
                  <a:pt x="146481" y="3922"/>
                  <a:pt x="145265" y="4271"/>
                </a:cubicBezTo>
                <a:cubicBezTo>
                  <a:pt x="144048" y="4620"/>
                  <a:pt x="142995" y="4739"/>
                  <a:pt x="142005" y="4739"/>
                </a:cubicBezTo>
                <a:cubicBezTo>
                  <a:pt x="139900" y="4739"/>
                  <a:pt x="138082" y="4201"/>
                  <a:pt x="135584" y="4201"/>
                </a:cubicBezTo>
                <a:cubicBezTo>
                  <a:pt x="135097" y="4201"/>
                  <a:pt x="134583" y="4222"/>
                  <a:pt x="134036" y="4271"/>
                </a:cubicBezTo>
                <a:cubicBezTo>
                  <a:pt x="133774" y="4294"/>
                  <a:pt x="133530" y="4305"/>
                  <a:pt x="133303" y="4305"/>
                </a:cubicBezTo>
                <a:cubicBezTo>
                  <a:pt x="129619" y="4305"/>
                  <a:pt x="130368" y="1387"/>
                  <a:pt x="128059" y="1387"/>
                </a:cubicBezTo>
                <a:cubicBezTo>
                  <a:pt x="127983" y="1387"/>
                  <a:pt x="127904" y="1390"/>
                  <a:pt x="127821" y="1397"/>
                </a:cubicBezTo>
                <a:cubicBezTo>
                  <a:pt x="126384" y="1497"/>
                  <a:pt x="124943" y="1547"/>
                  <a:pt x="123502" y="1547"/>
                </a:cubicBezTo>
                <a:cubicBezTo>
                  <a:pt x="122060" y="1547"/>
                  <a:pt x="120619" y="1497"/>
                  <a:pt x="119182" y="1397"/>
                </a:cubicBezTo>
                <a:cubicBezTo>
                  <a:pt x="117424" y="1397"/>
                  <a:pt x="114758" y="1828"/>
                  <a:pt x="112771" y="1828"/>
                </a:cubicBezTo>
                <a:cubicBezTo>
                  <a:pt x="112020" y="1828"/>
                  <a:pt x="111367" y="1767"/>
                  <a:pt x="110895" y="1598"/>
                </a:cubicBezTo>
                <a:cubicBezTo>
                  <a:pt x="110615" y="1477"/>
                  <a:pt x="110284" y="1424"/>
                  <a:pt x="109905" y="1424"/>
                </a:cubicBezTo>
                <a:cubicBezTo>
                  <a:pt x="107705" y="1424"/>
                  <a:pt x="103916" y="3233"/>
                  <a:pt x="99483" y="4288"/>
                </a:cubicBezTo>
                <a:cubicBezTo>
                  <a:pt x="94136" y="5524"/>
                  <a:pt x="92582" y="4906"/>
                  <a:pt x="88255" y="6543"/>
                </a:cubicBezTo>
                <a:cubicBezTo>
                  <a:pt x="85860" y="7462"/>
                  <a:pt x="85064" y="7747"/>
                  <a:pt x="84265" y="7747"/>
                </a:cubicBezTo>
                <a:cubicBezTo>
                  <a:pt x="83626" y="7747"/>
                  <a:pt x="82985" y="7564"/>
                  <a:pt x="81521" y="7379"/>
                </a:cubicBezTo>
                <a:cubicBezTo>
                  <a:pt x="78445" y="7002"/>
                  <a:pt x="71551" y="4252"/>
                  <a:pt x="67859" y="4252"/>
                </a:cubicBezTo>
                <a:cubicBezTo>
                  <a:pt x="67620" y="4252"/>
                  <a:pt x="67395" y="4263"/>
                  <a:pt x="67185" y="4288"/>
                </a:cubicBezTo>
                <a:cubicBezTo>
                  <a:pt x="66078" y="4422"/>
                  <a:pt x="65236" y="4513"/>
                  <a:pt x="64513" y="4513"/>
                </a:cubicBezTo>
                <a:cubicBezTo>
                  <a:pt x="62989" y="4513"/>
                  <a:pt x="61987" y="4108"/>
                  <a:pt x="60118" y="2851"/>
                </a:cubicBezTo>
                <a:cubicBezTo>
                  <a:pt x="58975" y="2086"/>
                  <a:pt x="58362" y="1813"/>
                  <a:pt x="57771" y="1813"/>
                </a:cubicBezTo>
                <a:cubicBezTo>
                  <a:pt x="56927" y="1813"/>
                  <a:pt x="56125" y="2369"/>
                  <a:pt x="53885" y="2851"/>
                </a:cubicBezTo>
                <a:cubicBezTo>
                  <a:pt x="52615" y="3160"/>
                  <a:pt x="51312" y="3314"/>
                  <a:pt x="50007" y="3314"/>
                </a:cubicBezTo>
                <a:cubicBezTo>
                  <a:pt x="48702" y="3314"/>
                  <a:pt x="47394" y="3160"/>
                  <a:pt x="46116" y="2851"/>
                </a:cubicBezTo>
                <a:cubicBezTo>
                  <a:pt x="45088" y="2642"/>
                  <a:pt x="44048" y="2537"/>
                  <a:pt x="43008" y="2537"/>
                </a:cubicBezTo>
                <a:cubicBezTo>
                  <a:pt x="41968" y="2537"/>
                  <a:pt x="40928" y="2642"/>
                  <a:pt x="39900" y="2851"/>
                </a:cubicBezTo>
                <a:cubicBezTo>
                  <a:pt x="38731" y="3060"/>
                  <a:pt x="37544" y="3164"/>
                  <a:pt x="36358" y="3164"/>
                </a:cubicBezTo>
                <a:cubicBezTo>
                  <a:pt x="35172" y="3164"/>
                  <a:pt x="33985" y="3060"/>
                  <a:pt x="32816" y="2851"/>
                </a:cubicBezTo>
                <a:cubicBezTo>
                  <a:pt x="32544" y="2829"/>
                  <a:pt x="32298" y="2820"/>
                  <a:pt x="32075" y="2820"/>
                </a:cubicBezTo>
                <a:cubicBezTo>
                  <a:pt x="30698" y="2820"/>
                  <a:pt x="30160" y="3171"/>
                  <a:pt x="29328" y="3171"/>
                </a:cubicBezTo>
                <a:cubicBezTo>
                  <a:pt x="28929" y="3171"/>
                  <a:pt x="28463" y="3090"/>
                  <a:pt x="27803" y="2851"/>
                </a:cubicBezTo>
                <a:cubicBezTo>
                  <a:pt x="24762" y="2232"/>
                  <a:pt x="21755" y="1414"/>
                  <a:pt x="18831" y="378"/>
                </a:cubicBezTo>
                <a:cubicBezTo>
                  <a:pt x="18217" y="111"/>
                  <a:pt x="17752" y="0"/>
                  <a:pt x="17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6" name="Google Shape;306;p6"/>
          <p:cNvGrpSpPr/>
          <p:nvPr/>
        </p:nvGrpSpPr>
        <p:grpSpPr>
          <a:xfrm>
            <a:off x="954585" y="991301"/>
            <a:ext cx="3836818" cy="1044762"/>
            <a:chOff x="477292" y="495650"/>
            <a:chExt cx="1918409" cy="522381"/>
          </a:xfrm>
        </p:grpSpPr>
        <p:sp>
          <p:nvSpPr>
            <p:cNvPr id="307" name="Google Shape;307;p6"/>
            <p:cNvSpPr/>
            <p:nvPr/>
          </p:nvSpPr>
          <p:spPr>
            <a:xfrm rot="5400000">
              <a:off x="661345" y="311597"/>
              <a:ext cx="521558" cy="88966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 rot="5400000">
              <a:off x="773829" y="325396"/>
              <a:ext cx="520707" cy="862086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829255" y="496032"/>
              <a:ext cx="13107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5400000">
              <a:off x="1689486" y="311816"/>
              <a:ext cx="522000" cy="89043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 rot="5400000">
              <a:off x="1602183" y="325191"/>
              <a:ext cx="521148" cy="86283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pic>
        <p:nvPicPr>
          <p:cNvPr id="313" name="Google Shape;31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421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"/>
          <p:cNvSpPr txBox="1">
            <a:spLocks noGrp="1"/>
          </p:cNvSpPr>
          <p:nvPr>
            <p:ph type="body" idx="1"/>
          </p:nvPr>
        </p:nvSpPr>
        <p:spPr>
          <a:xfrm>
            <a:off x="9053600" y="3645750"/>
            <a:ext cx="76068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84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316" name="Google Shape;316;p7"/>
          <p:cNvGrpSpPr/>
          <p:nvPr/>
        </p:nvGrpSpPr>
        <p:grpSpPr>
          <a:xfrm>
            <a:off x="8579135" y="2550677"/>
            <a:ext cx="3836818" cy="1044762"/>
            <a:chOff x="4289567" y="1275338"/>
            <a:chExt cx="1918409" cy="522381"/>
          </a:xfrm>
        </p:grpSpPr>
        <p:sp>
          <p:nvSpPr>
            <p:cNvPr id="317" name="Google Shape;317;p7"/>
            <p:cNvSpPr/>
            <p:nvPr/>
          </p:nvSpPr>
          <p:spPr>
            <a:xfrm rot="5400000">
              <a:off x="4473620" y="1091285"/>
              <a:ext cx="521558" cy="88966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 rot="5400000">
              <a:off x="4586104" y="1105084"/>
              <a:ext cx="520707" cy="862086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4641530" y="1275719"/>
              <a:ext cx="13107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 rot="5400000">
              <a:off x="5501761" y="1091503"/>
              <a:ext cx="521999" cy="89043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 rot="5400000">
              <a:off x="5414458" y="1104878"/>
              <a:ext cx="521148" cy="86283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22" name="Google Shape;32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7"/>
          <p:cNvSpPr txBox="1">
            <a:spLocks noGrp="1"/>
          </p:cNvSpPr>
          <p:nvPr>
            <p:ph type="title"/>
          </p:nvPr>
        </p:nvSpPr>
        <p:spPr>
          <a:xfrm>
            <a:off x="9053600" y="2500350"/>
            <a:ext cx="3769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90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2776200" y="2370800"/>
            <a:ext cx="12735600" cy="62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92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pic>
        <p:nvPicPr>
          <p:cNvPr id="326" name="Google Shape;32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884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9"/>
          <p:cNvGrpSpPr/>
          <p:nvPr/>
        </p:nvGrpSpPr>
        <p:grpSpPr>
          <a:xfrm>
            <a:off x="1568735" y="2688051"/>
            <a:ext cx="3836818" cy="1044762"/>
            <a:chOff x="479567" y="1191625"/>
            <a:chExt cx="1918409" cy="522381"/>
          </a:xfrm>
        </p:grpSpPr>
        <p:sp>
          <p:nvSpPr>
            <p:cNvPr id="329" name="Google Shape;329;p9"/>
            <p:cNvSpPr/>
            <p:nvPr/>
          </p:nvSpPr>
          <p:spPr>
            <a:xfrm rot="5400000">
              <a:off x="663620" y="1007572"/>
              <a:ext cx="521558" cy="88966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 rot="5400000">
              <a:off x="776104" y="1021371"/>
              <a:ext cx="520707" cy="862086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831530" y="1192007"/>
              <a:ext cx="13107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 rot="5400000">
              <a:off x="1691761" y="1007791"/>
              <a:ext cx="521999" cy="89043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 rot="5400000">
              <a:off x="1604458" y="1021166"/>
              <a:ext cx="521148" cy="86283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9"/>
          <p:cNvSpPr txBox="1">
            <a:spLocks noGrp="1"/>
          </p:cNvSpPr>
          <p:nvPr>
            <p:ph type="title"/>
          </p:nvPr>
        </p:nvSpPr>
        <p:spPr>
          <a:xfrm>
            <a:off x="2043200" y="2688050"/>
            <a:ext cx="3468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9"/>
          <p:cNvSpPr txBox="1">
            <a:spLocks noGrp="1"/>
          </p:cNvSpPr>
          <p:nvPr>
            <p:ph type="body" idx="1"/>
          </p:nvPr>
        </p:nvSpPr>
        <p:spPr>
          <a:xfrm>
            <a:off x="2043200" y="3950550"/>
            <a:ext cx="61398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336" name="Google Shape;33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58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"/>
          <p:cNvSpPr txBox="1">
            <a:spLocks noGrp="1"/>
          </p:cNvSpPr>
          <p:nvPr>
            <p:ph type="title"/>
          </p:nvPr>
        </p:nvSpPr>
        <p:spPr>
          <a:xfrm>
            <a:off x="1440000" y="408600"/>
            <a:ext cx="5644200" cy="3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0"/>
          <p:cNvSpPr/>
          <p:nvPr/>
        </p:nvSpPr>
        <p:spPr>
          <a:xfrm>
            <a:off x="16743250" y="-520099"/>
            <a:ext cx="1774500" cy="11190850"/>
          </a:xfrm>
          <a:custGeom>
            <a:avLst/>
            <a:gdLst/>
            <a:ahLst/>
            <a:cxnLst/>
            <a:rect l="l" t="t" r="r" b="b"/>
            <a:pathLst>
              <a:path w="35490" h="223817" extrusionOk="0">
                <a:moveTo>
                  <a:pt x="746" y="9652"/>
                </a:moveTo>
                <a:lnTo>
                  <a:pt x="2503" y="0"/>
                </a:lnTo>
                <a:lnTo>
                  <a:pt x="3004" y="3756"/>
                </a:lnTo>
                <a:lnTo>
                  <a:pt x="250" y="5008"/>
                </a:lnTo>
                <a:lnTo>
                  <a:pt x="1752" y="13270"/>
                </a:lnTo>
                <a:lnTo>
                  <a:pt x="1501" y="60588"/>
                </a:lnTo>
                <a:lnTo>
                  <a:pt x="3754" y="67599"/>
                </a:lnTo>
                <a:lnTo>
                  <a:pt x="3004" y="77863"/>
                </a:lnTo>
                <a:lnTo>
                  <a:pt x="9010" y="96141"/>
                </a:lnTo>
                <a:lnTo>
                  <a:pt x="4505" y="106405"/>
                </a:lnTo>
                <a:lnTo>
                  <a:pt x="4755" y="117421"/>
                </a:lnTo>
                <a:lnTo>
                  <a:pt x="3754" y="123179"/>
                </a:lnTo>
                <a:lnTo>
                  <a:pt x="0" y="134196"/>
                </a:lnTo>
                <a:lnTo>
                  <a:pt x="2753" y="146965"/>
                </a:lnTo>
                <a:lnTo>
                  <a:pt x="2753" y="159483"/>
                </a:lnTo>
                <a:lnTo>
                  <a:pt x="5256" y="165741"/>
                </a:lnTo>
                <a:lnTo>
                  <a:pt x="4505" y="171250"/>
                </a:lnTo>
                <a:lnTo>
                  <a:pt x="1001" y="186523"/>
                </a:lnTo>
                <a:lnTo>
                  <a:pt x="1251" y="214313"/>
                </a:lnTo>
                <a:lnTo>
                  <a:pt x="3225" y="223639"/>
                </a:lnTo>
                <a:lnTo>
                  <a:pt x="35490" y="223817"/>
                </a:lnTo>
                <a:lnTo>
                  <a:pt x="33522" y="217647"/>
                </a:lnTo>
                <a:lnTo>
                  <a:pt x="33522" y="210402"/>
                </a:lnTo>
                <a:lnTo>
                  <a:pt x="32732" y="195912"/>
                </a:lnTo>
                <a:lnTo>
                  <a:pt x="33186" y="182156"/>
                </a:lnTo>
                <a:lnTo>
                  <a:pt x="33186" y="169519"/>
                </a:lnTo>
                <a:lnTo>
                  <a:pt x="33581" y="151354"/>
                </a:lnTo>
                <a:lnTo>
                  <a:pt x="32732" y="137084"/>
                </a:lnTo>
                <a:lnTo>
                  <a:pt x="32732" y="129436"/>
                </a:lnTo>
                <a:lnTo>
                  <a:pt x="33581" y="124437"/>
                </a:lnTo>
                <a:lnTo>
                  <a:pt x="34371" y="115179"/>
                </a:lnTo>
                <a:lnTo>
                  <a:pt x="33186" y="104311"/>
                </a:lnTo>
                <a:lnTo>
                  <a:pt x="33581" y="94248"/>
                </a:lnTo>
                <a:lnTo>
                  <a:pt x="33127" y="83714"/>
                </a:lnTo>
                <a:lnTo>
                  <a:pt x="33127" y="75261"/>
                </a:lnTo>
                <a:lnTo>
                  <a:pt x="33127" y="63187"/>
                </a:lnTo>
                <a:lnTo>
                  <a:pt x="33127" y="50306"/>
                </a:lnTo>
                <a:lnTo>
                  <a:pt x="32732" y="30985"/>
                </a:lnTo>
                <a:lnTo>
                  <a:pt x="33127" y="17701"/>
                </a:lnTo>
                <a:lnTo>
                  <a:pt x="31942" y="92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0" name="Google Shape;340;p10"/>
          <p:cNvSpPr/>
          <p:nvPr/>
        </p:nvSpPr>
        <p:spPr>
          <a:xfrm rot="5400000" flipH="1">
            <a:off x="11023777" y="4256944"/>
            <a:ext cx="11891078" cy="563044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10"/>
          <p:cNvGrpSpPr/>
          <p:nvPr/>
        </p:nvGrpSpPr>
        <p:grpSpPr>
          <a:xfrm>
            <a:off x="1002038" y="291174"/>
            <a:ext cx="6230928" cy="3794776"/>
            <a:chOff x="501019" y="145587"/>
            <a:chExt cx="3115464" cy="1897388"/>
          </a:xfrm>
        </p:grpSpPr>
        <p:sp>
          <p:nvSpPr>
            <p:cNvPr id="342" name="Google Shape;342;p10"/>
            <p:cNvSpPr/>
            <p:nvPr/>
          </p:nvSpPr>
          <p:spPr>
            <a:xfrm rot="-10711729" flipH="1">
              <a:off x="589800" y="183602"/>
              <a:ext cx="2996512" cy="1821358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 rot="-10711729" flipH="1">
              <a:off x="589349" y="220803"/>
              <a:ext cx="2987865" cy="1718091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 rot="91733" flipH="1">
              <a:off x="521239" y="430613"/>
              <a:ext cx="168660" cy="12894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 rot="87980" flipH="1">
              <a:off x="3459672" y="324195"/>
              <a:ext cx="145588" cy="714084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pic>
        <p:nvPicPr>
          <p:cNvPr id="346" name="Google Shape;34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694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"/>
          <p:cNvSpPr txBox="1">
            <a:spLocks noGrp="1"/>
          </p:cNvSpPr>
          <p:nvPr>
            <p:ph type="title" hasCustomPrompt="1"/>
          </p:nvPr>
        </p:nvSpPr>
        <p:spPr>
          <a:xfrm>
            <a:off x="3707700" y="2376000"/>
            <a:ext cx="10872600" cy="42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6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49" name="Google Shape;349;p11"/>
          <p:cNvSpPr txBox="1">
            <a:spLocks noGrp="1"/>
          </p:cNvSpPr>
          <p:nvPr>
            <p:ph type="subTitle" idx="1"/>
          </p:nvPr>
        </p:nvSpPr>
        <p:spPr>
          <a:xfrm>
            <a:off x="5087100" y="6321700"/>
            <a:ext cx="81138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350" name="Google Shape;350;p11"/>
          <p:cNvGrpSpPr/>
          <p:nvPr/>
        </p:nvGrpSpPr>
        <p:grpSpPr>
          <a:xfrm>
            <a:off x="15433152" y="-32242"/>
            <a:ext cx="2854864" cy="10351468"/>
            <a:chOff x="7716576" y="-16121"/>
            <a:chExt cx="1427432" cy="5175734"/>
          </a:xfrm>
        </p:grpSpPr>
        <p:sp>
          <p:nvSpPr>
            <p:cNvPr id="351" name="Google Shape;351;p11"/>
            <p:cNvSpPr/>
            <p:nvPr/>
          </p:nvSpPr>
          <p:spPr>
            <a:xfrm rot="5400000">
              <a:off x="5811037" y="1889440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 rot="5400000">
              <a:off x="5874226" y="1884664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 rot="5400000">
              <a:off x="5874202" y="1894052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>
            <a:off x="4908860" y="6356645"/>
            <a:ext cx="8527712" cy="739450"/>
            <a:chOff x="2454430" y="3178322"/>
            <a:chExt cx="4263856" cy="369725"/>
          </a:xfrm>
        </p:grpSpPr>
        <p:sp>
          <p:nvSpPr>
            <p:cNvPr id="355" name="Google Shape;355;p11"/>
            <p:cNvSpPr/>
            <p:nvPr/>
          </p:nvSpPr>
          <p:spPr>
            <a:xfrm rot="5400000">
              <a:off x="2748232" y="2884700"/>
              <a:ext cx="369357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 rot="5400000">
              <a:off x="2869072" y="2899539"/>
              <a:ext cx="368755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3139576" y="3178325"/>
              <a:ext cx="2888700" cy="36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 rot="-5400000" flipH="1">
              <a:off x="6054504" y="2884266"/>
              <a:ext cx="369725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 rot="-5400000" flipH="1">
              <a:off x="5961275" y="2899109"/>
              <a:ext cx="369122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60" name="Google Shape;3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225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457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183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"/>
          <p:cNvSpPr/>
          <p:nvPr/>
        </p:nvSpPr>
        <p:spPr>
          <a:xfrm>
            <a:off x="6034192" y="-422125"/>
            <a:ext cx="5714700" cy="11005550"/>
          </a:xfrm>
          <a:custGeom>
            <a:avLst/>
            <a:gdLst/>
            <a:ahLst/>
            <a:cxnLst/>
            <a:rect l="l" t="t" r="r" b="b"/>
            <a:pathLst>
              <a:path w="114294" h="220111" extrusionOk="0">
                <a:moveTo>
                  <a:pt x="12608" y="1596"/>
                </a:moveTo>
                <a:cubicBezTo>
                  <a:pt x="-4756" y="6320"/>
                  <a:pt x="2376" y="25516"/>
                  <a:pt x="1201" y="33743"/>
                </a:cubicBezTo>
                <a:cubicBezTo>
                  <a:pt x="26" y="41970"/>
                  <a:pt x="5337" y="46417"/>
                  <a:pt x="5556" y="50957"/>
                </a:cubicBezTo>
                <a:cubicBezTo>
                  <a:pt x="5776" y="55497"/>
                  <a:pt x="2955" y="57861"/>
                  <a:pt x="2518" y="60984"/>
                </a:cubicBezTo>
                <a:cubicBezTo>
                  <a:pt x="2081" y="64107"/>
                  <a:pt x="3348" y="66169"/>
                  <a:pt x="2933" y="69695"/>
                </a:cubicBezTo>
                <a:cubicBezTo>
                  <a:pt x="2518" y="73221"/>
                  <a:pt x="-317" y="78268"/>
                  <a:pt x="29" y="82139"/>
                </a:cubicBezTo>
                <a:cubicBezTo>
                  <a:pt x="375" y="86010"/>
                  <a:pt x="4108" y="88637"/>
                  <a:pt x="5007" y="92923"/>
                </a:cubicBezTo>
                <a:cubicBezTo>
                  <a:pt x="5906" y="97209"/>
                  <a:pt x="4592" y="103570"/>
                  <a:pt x="5422" y="107856"/>
                </a:cubicBezTo>
                <a:cubicBezTo>
                  <a:pt x="6252" y="112142"/>
                  <a:pt x="10274" y="114318"/>
                  <a:pt x="9985" y="118641"/>
                </a:cubicBezTo>
                <a:cubicBezTo>
                  <a:pt x="9696" y="122964"/>
                  <a:pt x="4658" y="129578"/>
                  <a:pt x="3690" y="133795"/>
                </a:cubicBezTo>
                <a:cubicBezTo>
                  <a:pt x="2722" y="138012"/>
                  <a:pt x="4385" y="139623"/>
                  <a:pt x="4177" y="143944"/>
                </a:cubicBezTo>
                <a:cubicBezTo>
                  <a:pt x="3970" y="148265"/>
                  <a:pt x="2791" y="154534"/>
                  <a:pt x="2445" y="159719"/>
                </a:cubicBezTo>
                <a:cubicBezTo>
                  <a:pt x="2099" y="164904"/>
                  <a:pt x="2241" y="168934"/>
                  <a:pt x="2103" y="175054"/>
                </a:cubicBezTo>
                <a:cubicBezTo>
                  <a:pt x="1965" y="181174"/>
                  <a:pt x="1270" y="192153"/>
                  <a:pt x="1616" y="196439"/>
                </a:cubicBezTo>
                <a:cubicBezTo>
                  <a:pt x="1962" y="200725"/>
                  <a:pt x="4039" y="197696"/>
                  <a:pt x="4177" y="200771"/>
                </a:cubicBezTo>
                <a:cubicBezTo>
                  <a:pt x="4315" y="203846"/>
                  <a:pt x="141" y="212534"/>
                  <a:pt x="2445" y="214888"/>
                </a:cubicBezTo>
                <a:cubicBezTo>
                  <a:pt x="4749" y="217242"/>
                  <a:pt x="1615" y="214135"/>
                  <a:pt x="18000" y="214897"/>
                </a:cubicBezTo>
                <a:cubicBezTo>
                  <a:pt x="34385" y="215659"/>
                  <a:pt x="85440" y="222156"/>
                  <a:pt x="100753" y="219460"/>
                </a:cubicBezTo>
                <a:cubicBezTo>
                  <a:pt x="116066" y="216764"/>
                  <a:pt x="108357" y="205530"/>
                  <a:pt x="109878" y="198720"/>
                </a:cubicBezTo>
                <a:cubicBezTo>
                  <a:pt x="111399" y="191911"/>
                  <a:pt x="109866" y="183101"/>
                  <a:pt x="109878" y="178603"/>
                </a:cubicBezTo>
                <a:cubicBezTo>
                  <a:pt x="109890" y="174106"/>
                  <a:pt x="109571" y="174086"/>
                  <a:pt x="109951" y="171735"/>
                </a:cubicBezTo>
                <a:cubicBezTo>
                  <a:pt x="110331" y="169384"/>
                  <a:pt x="111757" y="168249"/>
                  <a:pt x="112160" y="164499"/>
                </a:cubicBezTo>
                <a:cubicBezTo>
                  <a:pt x="112563" y="160749"/>
                  <a:pt x="112540" y="154578"/>
                  <a:pt x="112367" y="149234"/>
                </a:cubicBezTo>
                <a:cubicBezTo>
                  <a:pt x="112194" y="143890"/>
                  <a:pt x="111884" y="138870"/>
                  <a:pt x="111123" y="132434"/>
                </a:cubicBezTo>
                <a:cubicBezTo>
                  <a:pt x="110363" y="125998"/>
                  <a:pt x="108081" y="116292"/>
                  <a:pt x="107804" y="110616"/>
                </a:cubicBezTo>
                <a:cubicBezTo>
                  <a:pt x="107527" y="104940"/>
                  <a:pt x="109117" y="102148"/>
                  <a:pt x="109463" y="98380"/>
                </a:cubicBezTo>
                <a:cubicBezTo>
                  <a:pt x="109809" y="94612"/>
                  <a:pt x="109532" y="91398"/>
                  <a:pt x="109878" y="88010"/>
                </a:cubicBezTo>
                <a:cubicBezTo>
                  <a:pt x="110224" y="84623"/>
                  <a:pt x="111433" y="80786"/>
                  <a:pt x="111537" y="78055"/>
                </a:cubicBezTo>
                <a:cubicBezTo>
                  <a:pt x="111641" y="75324"/>
                  <a:pt x="110695" y="74747"/>
                  <a:pt x="110500" y="71625"/>
                </a:cubicBezTo>
                <a:cubicBezTo>
                  <a:pt x="110305" y="68503"/>
                  <a:pt x="110181" y="65454"/>
                  <a:pt x="110366" y="59325"/>
                </a:cubicBezTo>
                <a:cubicBezTo>
                  <a:pt x="110551" y="53196"/>
                  <a:pt x="111334" y="40590"/>
                  <a:pt x="111610" y="34852"/>
                </a:cubicBezTo>
                <a:cubicBezTo>
                  <a:pt x="111887" y="29114"/>
                  <a:pt x="112175" y="27389"/>
                  <a:pt x="112025" y="24897"/>
                </a:cubicBezTo>
                <a:cubicBezTo>
                  <a:pt x="111875" y="22405"/>
                  <a:pt x="110846" y="22390"/>
                  <a:pt x="110708" y="19901"/>
                </a:cubicBezTo>
                <a:cubicBezTo>
                  <a:pt x="110570" y="17412"/>
                  <a:pt x="112082" y="12381"/>
                  <a:pt x="111195" y="9964"/>
                </a:cubicBezTo>
                <a:cubicBezTo>
                  <a:pt x="110308" y="7547"/>
                  <a:pt x="121819" y="6796"/>
                  <a:pt x="105388" y="5401"/>
                </a:cubicBezTo>
                <a:cubicBezTo>
                  <a:pt x="88957" y="4006"/>
                  <a:pt x="29973" y="-3128"/>
                  <a:pt x="12608" y="15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4" name="Google Shape;364;p13"/>
          <p:cNvSpPr/>
          <p:nvPr/>
        </p:nvSpPr>
        <p:spPr>
          <a:xfrm rot="5400000">
            <a:off x="891701" y="4904827"/>
            <a:ext cx="10765426" cy="598374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3"/>
          <p:cNvSpPr/>
          <p:nvPr/>
        </p:nvSpPr>
        <p:spPr>
          <a:xfrm rot="5400000">
            <a:off x="6202377" y="4994251"/>
            <a:ext cx="10766498" cy="414250"/>
          </a:xfrm>
          <a:custGeom>
            <a:avLst/>
            <a:gdLst/>
            <a:ahLst/>
            <a:cxnLst/>
            <a:rect l="l" t="t" r="r" b="b"/>
            <a:pathLst>
              <a:path w="170829" h="10364" extrusionOk="0">
                <a:moveTo>
                  <a:pt x="17393" y="0"/>
                </a:moveTo>
                <a:cubicBezTo>
                  <a:pt x="15573" y="0"/>
                  <a:pt x="16483" y="2857"/>
                  <a:pt x="14662" y="2857"/>
                </a:cubicBezTo>
                <a:cubicBezTo>
                  <a:pt x="14611" y="2857"/>
                  <a:pt x="14558" y="2855"/>
                  <a:pt x="14503" y="2851"/>
                </a:cubicBezTo>
                <a:cubicBezTo>
                  <a:pt x="14123" y="2785"/>
                  <a:pt x="13777" y="2755"/>
                  <a:pt x="13453" y="2755"/>
                </a:cubicBezTo>
                <a:cubicBezTo>
                  <a:pt x="11726" y="2755"/>
                  <a:pt x="10623" y="3598"/>
                  <a:pt x="8288" y="4288"/>
                </a:cubicBezTo>
                <a:cubicBezTo>
                  <a:pt x="7369" y="4560"/>
                  <a:pt x="7062" y="4651"/>
                  <a:pt x="6960" y="4651"/>
                </a:cubicBezTo>
                <a:cubicBezTo>
                  <a:pt x="6756" y="4651"/>
                  <a:pt x="7369" y="4288"/>
                  <a:pt x="5531" y="4288"/>
                </a:cubicBezTo>
                <a:cubicBezTo>
                  <a:pt x="3459" y="4104"/>
                  <a:pt x="1521" y="3218"/>
                  <a:pt x="0" y="1798"/>
                </a:cubicBezTo>
                <a:lnTo>
                  <a:pt x="0" y="4689"/>
                </a:lnTo>
                <a:cubicBezTo>
                  <a:pt x="1387" y="5925"/>
                  <a:pt x="3108" y="6543"/>
                  <a:pt x="4846" y="6961"/>
                </a:cubicBezTo>
                <a:cubicBezTo>
                  <a:pt x="5013" y="6961"/>
                  <a:pt x="5364" y="6961"/>
                  <a:pt x="5531" y="7161"/>
                </a:cubicBezTo>
                <a:lnTo>
                  <a:pt x="6049" y="7161"/>
                </a:lnTo>
                <a:cubicBezTo>
                  <a:pt x="7319" y="7161"/>
                  <a:pt x="6739" y="7444"/>
                  <a:pt x="6979" y="7444"/>
                </a:cubicBezTo>
                <a:cubicBezTo>
                  <a:pt x="7099" y="7444"/>
                  <a:pt x="7424" y="7373"/>
                  <a:pt x="8288" y="7161"/>
                </a:cubicBezTo>
                <a:cubicBezTo>
                  <a:pt x="9190" y="6928"/>
                  <a:pt x="10126" y="6794"/>
                  <a:pt x="11061" y="6744"/>
                </a:cubicBezTo>
                <a:lnTo>
                  <a:pt x="12097" y="6744"/>
                </a:lnTo>
                <a:cubicBezTo>
                  <a:pt x="12866" y="6794"/>
                  <a:pt x="13618" y="6928"/>
                  <a:pt x="14353" y="7161"/>
                </a:cubicBezTo>
                <a:cubicBezTo>
                  <a:pt x="14418" y="7167"/>
                  <a:pt x="14480" y="7170"/>
                  <a:pt x="14539" y="7170"/>
                </a:cubicBezTo>
                <a:cubicBezTo>
                  <a:pt x="16319" y="7170"/>
                  <a:pt x="15419" y="4582"/>
                  <a:pt x="17260" y="4582"/>
                </a:cubicBezTo>
                <a:cubicBezTo>
                  <a:pt x="17613" y="4582"/>
                  <a:pt x="18069" y="4678"/>
                  <a:pt x="18664" y="4906"/>
                </a:cubicBezTo>
                <a:cubicBezTo>
                  <a:pt x="21604" y="5925"/>
                  <a:pt x="24545" y="6543"/>
                  <a:pt x="27653" y="7161"/>
                </a:cubicBezTo>
                <a:cubicBezTo>
                  <a:pt x="28204" y="7312"/>
                  <a:pt x="28789" y="7379"/>
                  <a:pt x="29374" y="7379"/>
                </a:cubicBezTo>
                <a:cubicBezTo>
                  <a:pt x="29725" y="7379"/>
                  <a:pt x="30059" y="7161"/>
                  <a:pt x="30577" y="7161"/>
                </a:cubicBezTo>
                <a:lnTo>
                  <a:pt x="32482" y="7161"/>
                </a:lnTo>
                <a:cubicBezTo>
                  <a:pt x="33347" y="7315"/>
                  <a:pt x="34213" y="7387"/>
                  <a:pt x="35078" y="7387"/>
                </a:cubicBezTo>
                <a:cubicBezTo>
                  <a:pt x="35249" y="7387"/>
                  <a:pt x="35419" y="7384"/>
                  <a:pt x="35589" y="7379"/>
                </a:cubicBezTo>
                <a:lnTo>
                  <a:pt x="36809" y="7379"/>
                </a:lnTo>
                <a:cubicBezTo>
                  <a:pt x="37661" y="7379"/>
                  <a:pt x="38697" y="7379"/>
                  <a:pt x="39566" y="7161"/>
                </a:cubicBezTo>
                <a:cubicBezTo>
                  <a:pt x="40123" y="7022"/>
                  <a:pt x="40703" y="6953"/>
                  <a:pt x="41287" y="6953"/>
                </a:cubicBezTo>
                <a:cubicBezTo>
                  <a:pt x="41404" y="6953"/>
                  <a:pt x="41521" y="6955"/>
                  <a:pt x="41638" y="6961"/>
                </a:cubicBezTo>
                <a:lnTo>
                  <a:pt x="42841" y="6961"/>
                </a:lnTo>
                <a:cubicBezTo>
                  <a:pt x="43005" y="6955"/>
                  <a:pt x="43170" y="6953"/>
                  <a:pt x="43334" y="6953"/>
                </a:cubicBezTo>
                <a:cubicBezTo>
                  <a:pt x="44154" y="6953"/>
                  <a:pt x="44971" y="7022"/>
                  <a:pt x="45765" y="7161"/>
                </a:cubicBezTo>
                <a:cubicBezTo>
                  <a:pt x="46467" y="7379"/>
                  <a:pt x="47152" y="7379"/>
                  <a:pt x="47854" y="7579"/>
                </a:cubicBezTo>
                <a:lnTo>
                  <a:pt x="49057" y="7579"/>
                </a:lnTo>
                <a:cubicBezTo>
                  <a:pt x="50610" y="7579"/>
                  <a:pt x="51997" y="7579"/>
                  <a:pt x="53367" y="7161"/>
                </a:cubicBezTo>
                <a:cubicBezTo>
                  <a:pt x="53397" y="7166"/>
                  <a:pt x="53427" y="7169"/>
                  <a:pt x="53456" y="7169"/>
                </a:cubicBezTo>
                <a:cubicBezTo>
                  <a:pt x="53625" y="7169"/>
                  <a:pt x="53786" y="7089"/>
                  <a:pt x="53885" y="6961"/>
                </a:cubicBezTo>
                <a:cubicBezTo>
                  <a:pt x="54191" y="6823"/>
                  <a:pt x="54511" y="6742"/>
                  <a:pt x="54845" y="6742"/>
                </a:cubicBezTo>
                <a:cubicBezTo>
                  <a:pt x="54876" y="6742"/>
                  <a:pt x="54907" y="6742"/>
                  <a:pt x="54938" y="6744"/>
                </a:cubicBezTo>
                <a:cubicBezTo>
                  <a:pt x="55970" y="6436"/>
                  <a:pt x="56529" y="6182"/>
                  <a:pt x="57109" y="6182"/>
                </a:cubicBezTo>
                <a:cubicBezTo>
                  <a:pt x="57694" y="6182"/>
                  <a:pt x="58300" y="6440"/>
                  <a:pt x="59433" y="7161"/>
                </a:cubicBezTo>
                <a:cubicBezTo>
                  <a:pt x="59538" y="7312"/>
                  <a:pt x="59711" y="7381"/>
                  <a:pt x="59891" y="7381"/>
                </a:cubicBezTo>
                <a:cubicBezTo>
                  <a:pt x="59911" y="7381"/>
                  <a:pt x="59931" y="7380"/>
                  <a:pt x="59951" y="7379"/>
                </a:cubicBezTo>
                <a:cubicBezTo>
                  <a:pt x="60285" y="7579"/>
                  <a:pt x="60636" y="7796"/>
                  <a:pt x="60986" y="7796"/>
                </a:cubicBezTo>
                <a:cubicBezTo>
                  <a:pt x="61387" y="7893"/>
                  <a:pt x="61750" y="7933"/>
                  <a:pt x="62101" y="7933"/>
                </a:cubicBezTo>
                <a:cubicBezTo>
                  <a:pt x="63274" y="7933"/>
                  <a:pt x="64315" y="7483"/>
                  <a:pt x="66166" y="7161"/>
                </a:cubicBezTo>
                <a:lnTo>
                  <a:pt x="67386" y="7161"/>
                </a:lnTo>
                <a:cubicBezTo>
                  <a:pt x="71012" y="7161"/>
                  <a:pt x="77578" y="9634"/>
                  <a:pt x="80686" y="10052"/>
                </a:cubicBezTo>
                <a:cubicBezTo>
                  <a:pt x="82041" y="10225"/>
                  <a:pt x="82718" y="10363"/>
                  <a:pt x="83340" y="10363"/>
                </a:cubicBezTo>
                <a:cubicBezTo>
                  <a:pt x="84221" y="10363"/>
                  <a:pt x="84990" y="10085"/>
                  <a:pt x="87419" y="9233"/>
                </a:cubicBezTo>
                <a:cubicBezTo>
                  <a:pt x="91379" y="7997"/>
                  <a:pt x="93117" y="8197"/>
                  <a:pt x="97612" y="7379"/>
                </a:cubicBezTo>
                <a:cubicBezTo>
                  <a:pt x="97946" y="7379"/>
                  <a:pt x="98297" y="7161"/>
                  <a:pt x="98648" y="7161"/>
                </a:cubicBezTo>
                <a:lnTo>
                  <a:pt x="98815" y="7161"/>
                </a:lnTo>
                <a:cubicBezTo>
                  <a:pt x="103187" y="6121"/>
                  <a:pt x="106814" y="4501"/>
                  <a:pt x="108979" y="4501"/>
                </a:cubicBezTo>
                <a:cubicBezTo>
                  <a:pt x="109387" y="4501"/>
                  <a:pt x="109743" y="4559"/>
                  <a:pt x="110043" y="4689"/>
                </a:cubicBezTo>
                <a:cubicBezTo>
                  <a:pt x="110567" y="4863"/>
                  <a:pt x="111249" y="4927"/>
                  <a:pt x="112012" y="4927"/>
                </a:cubicBezTo>
                <a:cubicBezTo>
                  <a:pt x="114020" y="4927"/>
                  <a:pt x="116591" y="4488"/>
                  <a:pt x="118347" y="4488"/>
                </a:cubicBezTo>
                <a:cubicBezTo>
                  <a:pt x="119784" y="4588"/>
                  <a:pt x="121221" y="4638"/>
                  <a:pt x="122658" y="4638"/>
                </a:cubicBezTo>
                <a:cubicBezTo>
                  <a:pt x="124095" y="4638"/>
                  <a:pt x="125532" y="4588"/>
                  <a:pt x="126969" y="4488"/>
                </a:cubicBezTo>
                <a:cubicBezTo>
                  <a:pt x="127057" y="4481"/>
                  <a:pt x="127141" y="4478"/>
                  <a:pt x="127222" y="4478"/>
                </a:cubicBezTo>
                <a:cubicBezTo>
                  <a:pt x="129520" y="4478"/>
                  <a:pt x="128781" y="7198"/>
                  <a:pt x="132426" y="7198"/>
                </a:cubicBezTo>
                <a:cubicBezTo>
                  <a:pt x="132665" y="7198"/>
                  <a:pt x="132923" y="7186"/>
                  <a:pt x="133201" y="7161"/>
                </a:cubicBezTo>
                <a:lnTo>
                  <a:pt x="136108" y="7161"/>
                </a:lnTo>
                <a:cubicBezTo>
                  <a:pt x="137996" y="7379"/>
                  <a:pt x="139383" y="7579"/>
                  <a:pt x="141121" y="7579"/>
                </a:cubicBezTo>
                <a:lnTo>
                  <a:pt x="142157" y="7579"/>
                </a:lnTo>
                <a:cubicBezTo>
                  <a:pt x="142842" y="7579"/>
                  <a:pt x="143544" y="7379"/>
                  <a:pt x="144412" y="7161"/>
                </a:cubicBezTo>
                <a:cubicBezTo>
                  <a:pt x="145448" y="6961"/>
                  <a:pt x="146300" y="6744"/>
                  <a:pt x="147169" y="6744"/>
                </a:cubicBezTo>
                <a:lnTo>
                  <a:pt x="148205" y="6744"/>
                </a:lnTo>
                <a:cubicBezTo>
                  <a:pt x="150131" y="6744"/>
                  <a:pt x="151668" y="7207"/>
                  <a:pt x="152720" y="7207"/>
                </a:cubicBezTo>
                <a:cubicBezTo>
                  <a:pt x="152901" y="7207"/>
                  <a:pt x="153066" y="7193"/>
                  <a:pt x="153218" y="7161"/>
                </a:cubicBezTo>
                <a:lnTo>
                  <a:pt x="153569" y="7161"/>
                </a:lnTo>
                <a:cubicBezTo>
                  <a:pt x="153809" y="7026"/>
                  <a:pt x="154077" y="6958"/>
                  <a:pt x="154347" y="6958"/>
                </a:cubicBezTo>
                <a:cubicBezTo>
                  <a:pt x="154377" y="6958"/>
                  <a:pt x="154407" y="6959"/>
                  <a:pt x="154438" y="6961"/>
                </a:cubicBezTo>
                <a:cubicBezTo>
                  <a:pt x="154590" y="6897"/>
                  <a:pt x="154727" y="6871"/>
                  <a:pt x="154902" y="6871"/>
                </a:cubicBezTo>
                <a:cubicBezTo>
                  <a:pt x="155320" y="6871"/>
                  <a:pt x="155956" y="7020"/>
                  <a:pt x="157545" y="7161"/>
                </a:cubicBezTo>
                <a:lnTo>
                  <a:pt x="160469" y="7161"/>
                </a:lnTo>
                <a:cubicBezTo>
                  <a:pt x="161160" y="7161"/>
                  <a:pt x="161851" y="7072"/>
                  <a:pt x="162744" y="7072"/>
                </a:cubicBezTo>
                <a:cubicBezTo>
                  <a:pt x="163191" y="7072"/>
                  <a:pt x="163689" y="7095"/>
                  <a:pt x="164262" y="7161"/>
                </a:cubicBezTo>
                <a:lnTo>
                  <a:pt x="170829" y="7161"/>
                </a:lnTo>
                <a:lnTo>
                  <a:pt x="170829" y="4271"/>
                </a:lnTo>
                <a:cubicBezTo>
                  <a:pt x="170219" y="4379"/>
                  <a:pt x="169354" y="4434"/>
                  <a:pt x="168383" y="4434"/>
                </a:cubicBezTo>
                <a:cubicBezTo>
                  <a:pt x="167412" y="4434"/>
                  <a:pt x="166334" y="4379"/>
                  <a:pt x="165298" y="4271"/>
                </a:cubicBezTo>
                <a:cubicBezTo>
                  <a:pt x="164641" y="4183"/>
                  <a:pt x="164092" y="4150"/>
                  <a:pt x="163607" y="4150"/>
                </a:cubicBezTo>
                <a:cubicBezTo>
                  <a:pt x="162280" y="4150"/>
                  <a:pt x="161429" y="4391"/>
                  <a:pt x="160164" y="4391"/>
                </a:cubicBezTo>
                <a:cubicBezTo>
                  <a:pt x="159701" y="4391"/>
                  <a:pt x="159182" y="4359"/>
                  <a:pt x="158565" y="4271"/>
                </a:cubicBezTo>
                <a:cubicBezTo>
                  <a:pt x="157011" y="4062"/>
                  <a:pt x="156405" y="3958"/>
                  <a:pt x="155994" y="3958"/>
                </a:cubicBezTo>
                <a:cubicBezTo>
                  <a:pt x="155582" y="3958"/>
                  <a:pt x="155365" y="4062"/>
                  <a:pt x="154588" y="4271"/>
                </a:cubicBezTo>
                <a:cubicBezTo>
                  <a:pt x="154408" y="4320"/>
                  <a:pt x="154201" y="4340"/>
                  <a:pt x="153969" y="4340"/>
                </a:cubicBezTo>
                <a:cubicBezTo>
                  <a:pt x="152782" y="4340"/>
                  <a:pt x="150943" y="3803"/>
                  <a:pt x="148690" y="3803"/>
                </a:cubicBezTo>
                <a:cubicBezTo>
                  <a:pt x="147632" y="3803"/>
                  <a:pt x="146481" y="3922"/>
                  <a:pt x="145265" y="4271"/>
                </a:cubicBezTo>
                <a:cubicBezTo>
                  <a:pt x="144048" y="4620"/>
                  <a:pt x="142995" y="4739"/>
                  <a:pt x="142005" y="4739"/>
                </a:cubicBezTo>
                <a:cubicBezTo>
                  <a:pt x="139900" y="4739"/>
                  <a:pt x="138082" y="4201"/>
                  <a:pt x="135584" y="4201"/>
                </a:cubicBezTo>
                <a:cubicBezTo>
                  <a:pt x="135097" y="4201"/>
                  <a:pt x="134583" y="4222"/>
                  <a:pt x="134036" y="4271"/>
                </a:cubicBezTo>
                <a:cubicBezTo>
                  <a:pt x="133774" y="4294"/>
                  <a:pt x="133530" y="4305"/>
                  <a:pt x="133303" y="4305"/>
                </a:cubicBezTo>
                <a:cubicBezTo>
                  <a:pt x="129619" y="4305"/>
                  <a:pt x="130368" y="1387"/>
                  <a:pt x="128059" y="1387"/>
                </a:cubicBezTo>
                <a:cubicBezTo>
                  <a:pt x="127983" y="1387"/>
                  <a:pt x="127904" y="1390"/>
                  <a:pt x="127821" y="1397"/>
                </a:cubicBezTo>
                <a:cubicBezTo>
                  <a:pt x="126384" y="1497"/>
                  <a:pt x="124943" y="1547"/>
                  <a:pt x="123502" y="1547"/>
                </a:cubicBezTo>
                <a:cubicBezTo>
                  <a:pt x="122060" y="1547"/>
                  <a:pt x="120619" y="1497"/>
                  <a:pt x="119182" y="1397"/>
                </a:cubicBezTo>
                <a:cubicBezTo>
                  <a:pt x="117424" y="1397"/>
                  <a:pt x="114758" y="1828"/>
                  <a:pt x="112771" y="1828"/>
                </a:cubicBezTo>
                <a:cubicBezTo>
                  <a:pt x="112020" y="1828"/>
                  <a:pt x="111367" y="1767"/>
                  <a:pt x="110895" y="1598"/>
                </a:cubicBezTo>
                <a:cubicBezTo>
                  <a:pt x="110615" y="1477"/>
                  <a:pt x="110284" y="1424"/>
                  <a:pt x="109905" y="1424"/>
                </a:cubicBezTo>
                <a:cubicBezTo>
                  <a:pt x="107705" y="1424"/>
                  <a:pt x="103916" y="3233"/>
                  <a:pt x="99483" y="4288"/>
                </a:cubicBezTo>
                <a:cubicBezTo>
                  <a:pt x="94136" y="5524"/>
                  <a:pt x="92582" y="4906"/>
                  <a:pt x="88255" y="6543"/>
                </a:cubicBezTo>
                <a:cubicBezTo>
                  <a:pt x="85860" y="7462"/>
                  <a:pt x="85064" y="7747"/>
                  <a:pt x="84265" y="7747"/>
                </a:cubicBezTo>
                <a:cubicBezTo>
                  <a:pt x="83626" y="7747"/>
                  <a:pt x="82985" y="7564"/>
                  <a:pt x="81521" y="7379"/>
                </a:cubicBezTo>
                <a:cubicBezTo>
                  <a:pt x="78445" y="7002"/>
                  <a:pt x="71551" y="4252"/>
                  <a:pt x="67859" y="4252"/>
                </a:cubicBezTo>
                <a:cubicBezTo>
                  <a:pt x="67620" y="4252"/>
                  <a:pt x="67395" y="4263"/>
                  <a:pt x="67185" y="4288"/>
                </a:cubicBezTo>
                <a:cubicBezTo>
                  <a:pt x="66078" y="4422"/>
                  <a:pt x="65236" y="4513"/>
                  <a:pt x="64513" y="4513"/>
                </a:cubicBezTo>
                <a:cubicBezTo>
                  <a:pt x="62989" y="4513"/>
                  <a:pt x="61987" y="4108"/>
                  <a:pt x="60118" y="2851"/>
                </a:cubicBezTo>
                <a:cubicBezTo>
                  <a:pt x="58975" y="2086"/>
                  <a:pt x="58362" y="1813"/>
                  <a:pt x="57771" y="1813"/>
                </a:cubicBezTo>
                <a:cubicBezTo>
                  <a:pt x="56927" y="1813"/>
                  <a:pt x="56125" y="2369"/>
                  <a:pt x="53885" y="2851"/>
                </a:cubicBezTo>
                <a:cubicBezTo>
                  <a:pt x="52615" y="3160"/>
                  <a:pt x="51312" y="3314"/>
                  <a:pt x="50007" y="3314"/>
                </a:cubicBezTo>
                <a:cubicBezTo>
                  <a:pt x="48702" y="3314"/>
                  <a:pt x="47394" y="3160"/>
                  <a:pt x="46116" y="2851"/>
                </a:cubicBezTo>
                <a:cubicBezTo>
                  <a:pt x="45088" y="2642"/>
                  <a:pt x="44048" y="2537"/>
                  <a:pt x="43008" y="2537"/>
                </a:cubicBezTo>
                <a:cubicBezTo>
                  <a:pt x="41968" y="2537"/>
                  <a:pt x="40928" y="2642"/>
                  <a:pt x="39900" y="2851"/>
                </a:cubicBezTo>
                <a:cubicBezTo>
                  <a:pt x="38731" y="3060"/>
                  <a:pt x="37544" y="3164"/>
                  <a:pt x="36358" y="3164"/>
                </a:cubicBezTo>
                <a:cubicBezTo>
                  <a:pt x="35172" y="3164"/>
                  <a:pt x="33985" y="3060"/>
                  <a:pt x="32816" y="2851"/>
                </a:cubicBezTo>
                <a:cubicBezTo>
                  <a:pt x="32544" y="2829"/>
                  <a:pt x="32298" y="2820"/>
                  <a:pt x="32075" y="2820"/>
                </a:cubicBezTo>
                <a:cubicBezTo>
                  <a:pt x="30698" y="2820"/>
                  <a:pt x="30160" y="3171"/>
                  <a:pt x="29328" y="3171"/>
                </a:cubicBezTo>
                <a:cubicBezTo>
                  <a:pt x="28929" y="3171"/>
                  <a:pt x="28463" y="3090"/>
                  <a:pt x="27803" y="2851"/>
                </a:cubicBezTo>
                <a:cubicBezTo>
                  <a:pt x="24762" y="2232"/>
                  <a:pt x="21755" y="1414"/>
                  <a:pt x="18831" y="378"/>
                </a:cubicBezTo>
                <a:cubicBezTo>
                  <a:pt x="18217" y="111"/>
                  <a:pt x="17752" y="0"/>
                  <a:pt x="17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1440000" y="3660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2" hasCustomPrompt="1"/>
          </p:nvPr>
        </p:nvSpPr>
        <p:spPr>
          <a:xfrm>
            <a:off x="1440000" y="25464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1"/>
          </p:nvPr>
        </p:nvSpPr>
        <p:spPr>
          <a:xfrm>
            <a:off x="1440000" y="45062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3"/>
          </p:nvPr>
        </p:nvSpPr>
        <p:spPr>
          <a:xfrm>
            <a:off x="6757450" y="3660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4" hasCustomPrompt="1"/>
          </p:nvPr>
        </p:nvSpPr>
        <p:spPr>
          <a:xfrm>
            <a:off x="6757450" y="25464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5"/>
          </p:nvPr>
        </p:nvSpPr>
        <p:spPr>
          <a:xfrm>
            <a:off x="6757450" y="45062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6"/>
          </p:nvPr>
        </p:nvSpPr>
        <p:spPr>
          <a:xfrm>
            <a:off x="6757450" y="72387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7" hasCustomPrompt="1"/>
          </p:nvPr>
        </p:nvSpPr>
        <p:spPr>
          <a:xfrm>
            <a:off x="6757450" y="61252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8"/>
          </p:nvPr>
        </p:nvSpPr>
        <p:spPr>
          <a:xfrm>
            <a:off x="6757450" y="80850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/>
          </p:nvPr>
        </p:nvSpPr>
        <p:spPr>
          <a:xfrm>
            <a:off x="12125050" y="72387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3" hasCustomPrompt="1"/>
          </p:nvPr>
        </p:nvSpPr>
        <p:spPr>
          <a:xfrm>
            <a:off x="12125050" y="6125200"/>
            <a:ext cx="1184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4"/>
          </p:nvPr>
        </p:nvSpPr>
        <p:spPr>
          <a:xfrm>
            <a:off x="12125050" y="808500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>
            <a:off x="15088556" y="7316356"/>
            <a:ext cx="2810936" cy="2812736"/>
            <a:chOff x="7544278" y="3658178"/>
            <a:chExt cx="1405468" cy="1406368"/>
          </a:xfrm>
        </p:grpSpPr>
        <p:grpSp>
          <p:nvGrpSpPr>
            <p:cNvPr id="380" name="Google Shape;380;p13"/>
            <p:cNvGrpSpPr/>
            <p:nvPr/>
          </p:nvGrpSpPr>
          <p:grpSpPr>
            <a:xfrm>
              <a:off x="7544278" y="4762502"/>
              <a:ext cx="1238942" cy="302044"/>
              <a:chOff x="2955191" y="2582652"/>
              <a:chExt cx="1238942" cy="302044"/>
            </a:xfrm>
          </p:grpSpPr>
          <p:sp>
            <p:nvSpPr>
              <p:cNvPr id="381" name="Google Shape;38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p13"/>
            <p:cNvGrpSpPr/>
            <p:nvPr/>
          </p:nvGrpSpPr>
          <p:grpSpPr>
            <a:xfrm rot="-5400000" flipH="1">
              <a:off x="8179253" y="4126627"/>
              <a:ext cx="1238942" cy="302044"/>
              <a:chOff x="2955191" y="2582652"/>
              <a:chExt cx="1238942" cy="302044"/>
            </a:xfrm>
          </p:grpSpPr>
          <p:sp>
            <p:nvSpPr>
              <p:cNvPr id="391" name="Google Shape;39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00" name="Google Shape;400;p13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02" name="Google Shape;4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701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 txBox="1">
            <a:spLocks noGrp="1"/>
          </p:cNvSpPr>
          <p:nvPr>
            <p:ph type="subTitle" idx="1"/>
          </p:nvPr>
        </p:nvSpPr>
        <p:spPr>
          <a:xfrm>
            <a:off x="3665700" y="2921350"/>
            <a:ext cx="10956600" cy="3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6076989" y="5931189"/>
            <a:ext cx="6458262" cy="1891862"/>
            <a:chOff x="3038494" y="3117994"/>
            <a:chExt cx="3229131" cy="945931"/>
          </a:xfrm>
        </p:grpSpPr>
        <p:sp>
          <p:nvSpPr>
            <p:cNvPr id="406" name="Google Shape;406;p14"/>
            <p:cNvSpPr/>
            <p:nvPr/>
          </p:nvSpPr>
          <p:spPr>
            <a:xfrm rot="-10675408" flipH="1">
              <a:off x="3126385" y="3173294"/>
              <a:ext cx="3087237" cy="835333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-10675408" flipH="1">
              <a:off x="3126749" y="3190251"/>
              <a:ext cx="3078328" cy="787971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rot="124416" flipH="1">
              <a:off x="3054787" y="3248674"/>
              <a:ext cx="174114" cy="59130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rot="124729" flipH="1">
              <a:off x="6108656" y="3275295"/>
              <a:ext cx="150002" cy="327505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410" name="Google Shape;410;p14"/>
          <p:cNvSpPr txBox="1">
            <a:spLocks noGrp="1"/>
          </p:cNvSpPr>
          <p:nvPr>
            <p:ph type="title"/>
          </p:nvPr>
        </p:nvSpPr>
        <p:spPr>
          <a:xfrm>
            <a:off x="6103200" y="6287550"/>
            <a:ext cx="6081600" cy="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/>
            </a:lvl9pPr>
          </a:lstStyle>
          <a:p>
            <a:endParaRPr/>
          </a:p>
        </p:txBody>
      </p:sp>
      <p:sp>
        <p:nvSpPr>
          <p:cNvPr id="411" name="Google Shape;411;p14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3" name="Google Shape;413;p14"/>
          <p:cNvGrpSpPr/>
          <p:nvPr/>
        </p:nvGrpSpPr>
        <p:grpSpPr>
          <a:xfrm>
            <a:off x="8123200" y="-609614"/>
            <a:ext cx="10351468" cy="2854864"/>
            <a:chOff x="4061600" y="-304807"/>
            <a:chExt cx="5175734" cy="1427432"/>
          </a:xfrm>
        </p:grpSpPr>
        <p:sp>
          <p:nvSpPr>
            <p:cNvPr id="414" name="Google Shape;414;p14"/>
            <p:cNvSpPr/>
            <p:nvPr/>
          </p:nvSpPr>
          <p:spPr>
            <a:xfrm>
              <a:off x="4061622" y="-24200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4061622" y="-304807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4061600" y="-295400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17" name="Google Shape;4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897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5"/>
          <p:cNvGrpSpPr/>
          <p:nvPr/>
        </p:nvGrpSpPr>
        <p:grpSpPr>
          <a:xfrm>
            <a:off x="12604890" y="-125740"/>
            <a:ext cx="5775736" cy="2023536"/>
            <a:chOff x="6302445" y="-62870"/>
            <a:chExt cx="2887868" cy="1011768"/>
          </a:xfrm>
        </p:grpSpPr>
        <p:sp>
          <p:nvSpPr>
            <p:cNvPr id="420" name="Google Shape;420;p15"/>
            <p:cNvSpPr/>
            <p:nvPr/>
          </p:nvSpPr>
          <p:spPr>
            <a:xfrm rot="10800000">
              <a:off x="6302445" y="-62870"/>
              <a:ext cx="2887868" cy="1011768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 rot="10800000">
              <a:off x="6302445" y="-62870"/>
              <a:ext cx="2887868" cy="93819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2" name="Google Shape;422;p15"/>
          <p:cNvGrpSpPr/>
          <p:nvPr/>
        </p:nvGrpSpPr>
        <p:grpSpPr>
          <a:xfrm>
            <a:off x="-1121254" y="803700"/>
            <a:ext cx="8062832" cy="1146340"/>
            <a:chOff x="-560627" y="401850"/>
            <a:chExt cx="4031416" cy="573170"/>
          </a:xfrm>
        </p:grpSpPr>
        <p:sp>
          <p:nvSpPr>
            <p:cNvPr id="423" name="Google Shape;423;p15"/>
            <p:cNvSpPr/>
            <p:nvPr/>
          </p:nvSpPr>
          <p:spPr>
            <a:xfrm rot="5400000">
              <a:off x="26833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 rot="5400000">
              <a:off x="26175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-560627" y="402321"/>
              <a:ext cx="3433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27" name="Google Shape;4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981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6"/>
          <p:cNvGrpSpPr/>
          <p:nvPr/>
        </p:nvGrpSpPr>
        <p:grpSpPr>
          <a:xfrm>
            <a:off x="-310600" y="9610101"/>
            <a:ext cx="18860800" cy="871162"/>
            <a:chOff x="-155300" y="4805050"/>
            <a:chExt cx="9430400" cy="435581"/>
          </a:xfrm>
        </p:grpSpPr>
        <p:sp>
          <p:nvSpPr>
            <p:cNvPr id="430" name="Google Shape;430;p16"/>
            <p:cNvSpPr/>
            <p:nvPr/>
          </p:nvSpPr>
          <p:spPr>
            <a:xfrm>
              <a:off x="4068975" y="4805050"/>
              <a:ext cx="5206125" cy="435581"/>
            </a:xfrm>
            <a:custGeom>
              <a:avLst/>
              <a:gdLst/>
              <a:ahLst/>
              <a:cxnLst/>
              <a:rect l="l" t="t" r="r" b="b"/>
              <a:pathLst>
                <a:path w="208245" h="27139" extrusionOk="0">
                  <a:moveTo>
                    <a:pt x="204882" y="18303"/>
                  </a:moveTo>
                  <a:lnTo>
                    <a:pt x="207164" y="14940"/>
                  </a:lnTo>
                  <a:lnTo>
                    <a:pt x="207415" y="11873"/>
                  </a:lnTo>
                  <a:lnTo>
                    <a:pt x="208245" y="4407"/>
                  </a:lnTo>
                  <a:lnTo>
                    <a:pt x="206709" y="1408"/>
                  </a:lnTo>
                  <a:lnTo>
                    <a:pt x="160214" y="1157"/>
                  </a:lnTo>
                  <a:lnTo>
                    <a:pt x="153325" y="3410"/>
                  </a:lnTo>
                  <a:lnTo>
                    <a:pt x="143240" y="2660"/>
                  </a:lnTo>
                  <a:lnTo>
                    <a:pt x="125280" y="8666"/>
                  </a:lnTo>
                  <a:lnTo>
                    <a:pt x="115194" y="4161"/>
                  </a:lnTo>
                  <a:lnTo>
                    <a:pt x="104370" y="4411"/>
                  </a:lnTo>
                  <a:lnTo>
                    <a:pt x="96482" y="4148"/>
                  </a:lnTo>
                  <a:lnTo>
                    <a:pt x="86942" y="0"/>
                  </a:lnTo>
                  <a:lnTo>
                    <a:pt x="75340" y="2409"/>
                  </a:lnTo>
                  <a:lnTo>
                    <a:pt x="63040" y="2409"/>
                  </a:lnTo>
                  <a:lnTo>
                    <a:pt x="56891" y="4912"/>
                  </a:lnTo>
                  <a:lnTo>
                    <a:pt x="51478" y="4161"/>
                  </a:lnTo>
                  <a:lnTo>
                    <a:pt x="36471" y="657"/>
                  </a:lnTo>
                  <a:lnTo>
                    <a:pt x="9164" y="907"/>
                  </a:lnTo>
                  <a:lnTo>
                    <a:pt x="0" y="2881"/>
                  </a:lnTo>
                  <a:lnTo>
                    <a:pt x="664" y="21746"/>
                  </a:lnTo>
                  <a:lnTo>
                    <a:pt x="8545" y="22161"/>
                  </a:lnTo>
                  <a:lnTo>
                    <a:pt x="17671" y="23820"/>
                  </a:lnTo>
                  <a:lnTo>
                    <a:pt x="26796" y="23820"/>
                  </a:lnTo>
                  <a:lnTo>
                    <a:pt x="38825" y="24650"/>
                  </a:lnTo>
                  <a:lnTo>
                    <a:pt x="51269" y="25894"/>
                  </a:lnTo>
                  <a:lnTo>
                    <a:pt x="62884" y="26309"/>
                  </a:lnTo>
                  <a:lnTo>
                    <a:pt x="74913" y="25894"/>
                  </a:lnTo>
                  <a:lnTo>
                    <a:pt x="84038" y="27139"/>
                  </a:lnTo>
                  <a:lnTo>
                    <a:pt x="90675" y="25894"/>
                  </a:lnTo>
                  <a:lnTo>
                    <a:pt x="99386" y="25894"/>
                  </a:lnTo>
                  <a:lnTo>
                    <a:pt x="113074" y="25568"/>
                  </a:lnTo>
                  <a:lnTo>
                    <a:pt x="125518" y="24738"/>
                  </a:lnTo>
                  <a:lnTo>
                    <a:pt x="133399" y="24412"/>
                  </a:lnTo>
                  <a:lnTo>
                    <a:pt x="145014" y="24412"/>
                  </a:lnTo>
                  <a:lnTo>
                    <a:pt x="154365" y="23324"/>
                  </a:lnTo>
                  <a:lnTo>
                    <a:pt x="165979" y="22910"/>
                  </a:lnTo>
                  <a:lnTo>
                    <a:pt x="180290" y="24776"/>
                  </a:lnTo>
                  <a:lnTo>
                    <a:pt x="195015" y="22495"/>
                  </a:lnTo>
                  <a:lnTo>
                    <a:pt x="201859" y="23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1" name="Google Shape;431;p16"/>
            <p:cNvSpPr/>
            <p:nvPr/>
          </p:nvSpPr>
          <p:spPr>
            <a:xfrm>
              <a:off x="-155300" y="4805050"/>
              <a:ext cx="4285800" cy="435581"/>
            </a:xfrm>
            <a:custGeom>
              <a:avLst/>
              <a:gdLst/>
              <a:ahLst/>
              <a:cxnLst/>
              <a:rect l="l" t="t" r="r" b="b"/>
              <a:pathLst>
                <a:path w="171432" h="27139" extrusionOk="0">
                  <a:moveTo>
                    <a:pt x="256" y="402"/>
                  </a:moveTo>
                  <a:lnTo>
                    <a:pt x="0" y="820"/>
                  </a:lnTo>
                  <a:lnTo>
                    <a:pt x="2074" y="2982"/>
                  </a:lnTo>
                  <a:lnTo>
                    <a:pt x="2074" y="167"/>
                  </a:lnTo>
                  <a:lnTo>
                    <a:pt x="3150" y="1408"/>
                  </a:lnTo>
                  <a:lnTo>
                    <a:pt x="41002" y="1157"/>
                  </a:lnTo>
                  <a:lnTo>
                    <a:pt x="46610" y="3410"/>
                  </a:lnTo>
                  <a:lnTo>
                    <a:pt x="54820" y="2660"/>
                  </a:lnTo>
                  <a:lnTo>
                    <a:pt x="69442" y="8666"/>
                  </a:lnTo>
                  <a:lnTo>
                    <a:pt x="77653" y="4161"/>
                  </a:lnTo>
                  <a:lnTo>
                    <a:pt x="86464" y="4411"/>
                  </a:lnTo>
                  <a:lnTo>
                    <a:pt x="92886" y="4148"/>
                  </a:lnTo>
                  <a:lnTo>
                    <a:pt x="100653" y="0"/>
                  </a:lnTo>
                  <a:lnTo>
                    <a:pt x="110098" y="2409"/>
                  </a:lnTo>
                  <a:lnTo>
                    <a:pt x="120111" y="2409"/>
                  </a:lnTo>
                  <a:lnTo>
                    <a:pt x="125117" y="4912"/>
                  </a:lnTo>
                  <a:lnTo>
                    <a:pt x="129524" y="4161"/>
                  </a:lnTo>
                  <a:lnTo>
                    <a:pt x="141741" y="657"/>
                  </a:lnTo>
                  <a:lnTo>
                    <a:pt x="163972" y="907"/>
                  </a:lnTo>
                  <a:lnTo>
                    <a:pt x="171432" y="2881"/>
                  </a:lnTo>
                  <a:lnTo>
                    <a:pt x="170891" y="21746"/>
                  </a:lnTo>
                  <a:lnTo>
                    <a:pt x="164476" y="22161"/>
                  </a:lnTo>
                  <a:lnTo>
                    <a:pt x="157046" y="23820"/>
                  </a:lnTo>
                  <a:lnTo>
                    <a:pt x="149617" y="23820"/>
                  </a:lnTo>
                  <a:lnTo>
                    <a:pt x="139825" y="24650"/>
                  </a:lnTo>
                  <a:lnTo>
                    <a:pt x="129694" y="25894"/>
                  </a:lnTo>
                  <a:lnTo>
                    <a:pt x="120238" y="26309"/>
                  </a:lnTo>
                  <a:lnTo>
                    <a:pt x="110445" y="25894"/>
                  </a:lnTo>
                  <a:lnTo>
                    <a:pt x="103017" y="27139"/>
                  </a:lnTo>
                  <a:lnTo>
                    <a:pt x="97613" y="25894"/>
                  </a:lnTo>
                  <a:lnTo>
                    <a:pt x="90522" y="25894"/>
                  </a:lnTo>
                  <a:lnTo>
                    <a:pt x="79378" y="25568"/>
                  </a:lnTo>
                  <a:lnTo>
                    <a:pt x="69248" y="24738"/>
                  </a:lnTo>
                  <a:lnTo>
                    <a:pt x="62832" y="24412"/>
                  </a:lnTo>
                  <a:lnTo>
                    <a:pt x="53376" y="24412"/>
                  </a:lnTo>
                  <a:lnTo>
                    <a:pt x="45272" y="25656"/>
                  </a:lnTo>
                  <a:lnTo>
                    <a:pt x="36492" y="26071"/>
                  </a:lnTo>
                  <a:lnTo>
                    <a:pt x="25010" y="26900"/>
                  </a:lnTo>
                  <a:lnTo>
                    <a:pt x="12516" y="26486"/>
                  </a:lnTo>
                  <a:lnTo>
                    <a:pt x="4563" y="26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2" name="Google Shape;432;p16"/>
            <p:cNvSpPr/>
            <p:nvPr/>
          </p:nvSpPr>
          <p:spPr>
            <a:xfrm>
              <a:off x="-103400" y="4808070"/>
              <a:ext cx="9291500" cy="136489"/>
            </a:xfrm>
            <a:custGeom>
              <a:avLst/>
              <a:gdLst/>
              <a:ahLst/>
              <a:cxnLst/>
              <a:rect l="l" t="t" r="r" b="b"/>
              <a:pathLst>
                <a:path w="371660" h="8504" extrusionOk="0">
                  <a:moveTo>
                    <a:pt x="0" y="622"/>
                  </a:moveTo>
                  <a:cubicBezTo>
                    <a:pt x="4839" y="553"/>
                    <a:pt x="21431" y="-414"/>
                    <a:pt x="29036" y="208"/>
                  </a:cubicBezTo>
                  <a:cubicBezTo>
                    <a:pt x="36641" y="830"/>
                    <a:pt x="41757" y="3872"/>
                    <a:pt x="45628" y="4356"/>
                  </a:cubicBezTo>
                  <a:cubicBezTo>
                    <a:pt x="49500" y="4840"/>
                    <a:pt x="49016" y="2489"/>
                    <a:pt x="52265" y="3111"/>
                  </a:cubicBezTo>
                  <a:cubicBezTo>
                    <a:pt x="55514" y="3733"/>
                    <a:pt x="61322" y="7951"/>
                    <a:pt x="65124" y="8089"/>
                  </a:cubicBezTo>
                  <a:cubicBezTo>
                    <a:pt x="68926" y="8227"/>
                    <a:pt x="70793" y="4425"/>
                    <a:pt x="75079" y="3941"/>
                  </a:cubicBezTo>
                  <a:cubicBezTo>
                    <a:pt x="79365" y="3457"/>
                    <a:pt x="87039" y="5738"/>
                    <a:pt x="90841" y="5185"/>
                  </a:cubicBezTo>
                  <a:cubicBezTo>
                    <a:pt x="94643" y="4632"/>
                    <a:pt x="95128" y="1106"/>
                    <a:pt x="97893" y="622"/>
                  </a:cubicBezTo>
                  <a:cubicBezTo>
                    <a:pt x="100658" y="138"/>
                    <a:pt x="104046" y="2213"/>
                    <a:pt x="107433" y="2282"/>
                  </a:cubicBezTo>
                  <a:cubicBezTo>
                    <a:pt x="110821" y="2351"/>
                    <a:pt x="115107" y="622"/>
                    <a:pt x="118218" y="1037"/>
                  </a:cubicBezTo>
                  <a:cubicBezTo>
                    <a:pt x="121329" y="1452"/>
                    <a:pt x="122712" y="4632"/>
                    <a:pt x="126099" y="4770"/>
                  </a:cubicBezTo>
                  <a:cubicBezTo>
                    <a:pt x="129487" y="4908"/>
                    <a:pt x="132390" y="2489"/>
                    <a:pt x="138543" y="1867"/>
                  </a:cubicBezTo>
                  <a:cubicBezTo>
                    <a:pt x="144696" y="1245"/>
                    <a:pt x="158108" y="761"/>
                    <a:pt x="163016" y="1037"/>
                  </a:cubicBezTo>
                  <a:cubicBezTo>
                    <a:pt x="167925" y="1314"/>
                    <a:pt x="165574" y="3388"/>
                    <a:pt x="167994" y="3526"/>
                  </a:cubicBezTo>
                  <a:cubicBezTo>
                    <a:pt x="170414" y="3664"/>
                    <a:pt x="172004" y="2282"/>
                    <a:pt x="177534" y="1867"/>
                  </a:cubicBezTo>
                  <a:cubicBezTo>
                    <a:pt x="183065" y="1452"/>
                    <a:pt x="193642" y="484"/>
                    <a:pt x="201177" y="1037"/>
                  </a:cubicBezTo>
                  <a:cubicBezTo>
                    <a:pt x="208713" y="1590"/>
                    <a:pt x="217700" y="5254"/>
                    <a:pt x="222747" y="5185"/>
                  </a:cubicBezTo>
                  <a:cubicBezTo>
                    <a:pt x="227794" y="5116"/>
                    <a:pt x="228071" y="968"/>
                    <a:pt x="231458" y="622"/>
                  </a:cubicBezTo>
                  <a:cubicBezTo>
                    <a:pt x="234846" y="276"/>
                    <a:pt x="239408" y="3111"/>
                    <a:pt x="243072" y="3111"/>
                  </a:cubicBezTo>
                  <a:cubicBezTo>
                    <a:pt x="246736" y="3111"/>
                    <a:pt x="250331" y="553"/>
                    <a:pt x="253442" y="622"/>
                  </a:cubicBezTo>
                  <a:cubicBezTo>
                    <a:pt x="256553" y="691"/>
                    <a:pt x="257314" y="3042"/>
                    <a:pt x="261738" y="3526"/>
                  </a:cubicBezTo>
                  <a:cubicBezTo>
                    <a:pt x="266163" y="4010"/>
                    <a:pt x="275011" y="2696"/>
                    <a:pt x="279989" y="3526"/>
                  </a:cubicBezTo>
                  <a:cubicBezTo>
                    <a:pt x="284967" y="4356"/>
                    <a:pt x="286626" y="8504"/>
                    <a:pt x="291604" y="8504"/>
                  </a:cubicBezTo>
                  <a:cubicBezTo>
                    <a:pt x="296582" y="8504"/>
                    <a:pt x="305154" y="4356"/>
                    <a:pt x="309855" y="3526"/>
                  </a:cubicBezTo>
                  <a:cubicBezTo>
                    <a:pt x="314556" y="2696"/>
                    <a:pt x="316630" y="4010"/>
                    <a:pt x="319810" y="3526"/>
                  </a:cubicBezTo>
                  <a:cubicBezTo>
                    <a:pt x="322990" y="3042"/>
                    <a:pt x="320293" y="760"/>
                    <a:pt x="328935" y="622"/>
                  </a:cubicBezTo>
                  <a:cubicBezTo>
                    <a:pt x="337577" y="484"/>
                    <a:pt x="364539" y="2350"/>
                    <a:pt x="371660" y="2696"/>
                  </a:cubicBez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16"/>
          <p:cNvGrpSpPr/>
          <p:nvPr/>
        </p:nvGrpSpPr>
        <p:grpSpPr>
          <a:xfrm>
            <a:off x="954597" y="890051"/>
            <a:ext cx="5061598" cy="1044762"/>
            <a:chOff x="477298" y="445025"/>
            <a:chExt cx="2530799" cy="522381"/>
          </a:xfrm>
        </p:grpSpPr>
        <p:sp>
          <p:nvSpPr>
            <p:cNvPr id="434" name="Google Shape;434;p16"/>
            <p:cNvSpPr/>
            <p:nvPr/>
          </p:nvSpPr>
          <p:spPr>
            <a:xfrm rot="5400000">
              <a:off x="803344" y="118979"/>
              <a:ext cx="521558" cy="1173650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 rot="5400000">
              <a:off x="951600" y="137179"/>
              <a:ext cx="520707" cy="1137270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941600" y="445407"/>
              <a:ext cx="17292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 rot="5400000">
              <a:off x="2159725" y="119033"/>
              <a:ext cx="522000" cy="1174746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 rot="5400000">
              <a:off x="2044417" y="136815"/>
              <a:ext cx="521148" cy="1138332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1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40" name="Google Shape;44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174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17"/>
          <p:cNvGrpSpPr/>
          <p:nvPr/>
        </p:nvGrpSpPr>
        <p:grpSpPr>
          <a:xfrm>
            <a:off x="-1121254" y="803700"/>
            <a:ext cx="8062832" cy="1146340"/>
            <a:chOff x="-560627" y="401850"/>
            <a:chExt cx="4031416" cy="573170"/>
          </a:xfrm>
        </p:grpSpPr>
        <p:sp>
          <p:nvSpPr>
            <p:cNvPr id="443" name="Google Shape;443;p17"/>
            <p:cNvSpPr/>
            <p:nvPr/>
          </p:nvSpPr>
          <p:spPr>
            <a:xfrm rot="5400000">
              <a:off x="26833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 rot="5400000">
              <a:off x="26175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-560627" y="402321"/>
              <a:ext cx="3433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7"/>
          <p:cNvGrpSpPr/>
          <p:nvPr/>
        </p:nvGrpSpPr>
        <p:grpSpPr>
          <a:xfrm>
            <a:off x="0" y="-301899"/>
            <a:ext cx="18860800" cy="871162"/>
            <a:chOff x="0" y="-150950"/>
            <a:chExt cx="9430400" cy="435581"/>
          </a:xfrm>
        </p:grpSpPr>
        <p:sp>
          <p:nvSpPr>
            <p:cNvPr id="448" name="Google Shape;448;p17"/>
            <p:cNvSpPr/>
            <p:nvPr/>
          </p:nvSpPr>
          <p:spPr>
            <a:xfrm rot="10800000">
              <a:off x="0" y="-150950"/>
              <a:ext cx="5206125" cy="435581"/>
            </a:xfrm>
            <a:custGeom>
              <a:avLst/>
              <a:gdLst/>
              <a:ahLst/>
              <a:cxnLst/>
              <a:rect l="l" t="t" r="r" b="b"/>
              <a:pathLst>
                <a:path w="208245" h="27139" extrusionOk="0">
                  <a:moveTo>
                    <a:pt x="204882" y="18303"/>
                  </a:moveTo>
                  <a:lnTo>
                    <a:pt x="207164" y="14940"/>
                  </a:lnTo>
                  <a:lnTo>
                    <a:pt x="207415" y="11873"/>
                  </a:lnTo>
                  <a:lnTo>
                    <a:pt x="208245" y="4407"/>
                  </a:lnTo>
                  <a:lnTo>
                    <a:pt x="206709" y="1408"/>
                  </a:lnTo>
                  <a:lnTo>
                    <a:pt x="160214" y="1157"/>
                  </a:lnTo>
                  <a:lnTo>
                    <a:pt x="153325" y="3410"/>
                  </a:lnTo>
                  <a:lnTo>
                    <a:pt x="143240" y="2660"/>
                  </a:lnTo>
                  <a:lnTo>
                    <a:pt x="125280" y="8666"/>
                  </a:lnTo>
                  <a:lnTo>
                    <a:pt x="115194" y="4161"/>
                  </a:lnTo>
                  <a:lnTo>
                    <a:pt x="104370" y="4411"/>
                  </a:lnTo>
                  <a:lnTo>
                    <a:pt x="96482" y="4148"/>
                  </a:lnTo>
                  <a:lnTo>
                    <a:pt x="86942" y="0"/>
                  </a:lnTo>
                  <a:lnTo>
                    <a:pt x="75340" y="2409"/>
                  </a:lnTo>
                  <a:lnTo>
                    <a:pt x="63040" y="2409"/>
                  </a:lnTo>
                  <a:lnTo>
                    <a:pt x="56891" y="4912"/>
                  </a:lnTo>
                  <a:lnTo>
                    <a:pt x="51478" y="4161"/>
                  </a:lnTo>
                  <a:lnTo>
                    <a:pt x="36471" y="657"/>
                  </a:lnTo>
                  <a:lnTo>
                    <a:pt x="9164" y="907"/>
                  </a:lnTo>
                  <a:lnTo>
                    <a:pt x="0" y="2881"/>
                  </a:lnTo>
                  <a:lnTo>
                    <a:pt x="664" y="21746"/>
                  </a:lnTo>
                  <a:lnTo>
                    <a:pt x="8545" y="22161"/>
                  </a:lnTo>
                  <a:lnTo>
                    <a:pt x="17671" y="23820"/>
                  </a:lnTo>
                  <a:lnTo>
                    <a:pt x="26796" y="23820"/>
                  </a:lnTo>
                  <a:lnTo>
                    <a:pt x="38825" y="24650"/>
                  </a:lnTo>
                  <a:lnTo>
                    <a:pt x="51269" y="25894"/>
                  </a:lnTo>
                  <a:lnTo>
                    <a:pt x="62884" y="26309"/>
                  </a:lnTo>
                  <a:lnTo>
                    <a:pt x="74913" y="25894"/>
                  </a:lnTo>
                  <a:lnTo>
                    <a:pt x="84038" y="27139"/>
                  </a:lnTo>
                  <a:lnTo>
                    <a:pt x="90675" y="25894"/>
                  </a:lnTo>
                  <a:lnTo>
                    <a:pt x="99386" y="25894"/>
                  </a:lnTo>
                  <a:lnTo>
                    <a:pt x="113074" y="25568"/>
                  </a:lnTo>
                  <a:lnTo>
                    <a:pt x="125518" y="24738"/>
                  </a:lnTo>
                  <a:lnTo>
                    <a:pt x="133399" y="24412"/>
                  </a:lnTo>
                  <a:lnTo>
                    <a:pt x="145014" y="24412"/>
                  </a:lnTo>
                  <a:lnTo>
                    <a:pt x="154365" y="23324"/>
                  </a:lnTo>
                  <a:lnTo>
                    <a:pt x="165979" y="22910"/>
                  </a:lnTo>
                  <a:lnTo>
                    <a:pt x="180290" y="24776"/>
                  </a:lnTo>
                  <a:lnTo>
                    <a:pt x="195015" y="22495"/>
                  </a:lnTo>
                  <a:lnTo>
                    <a:pt x="201859" y="23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9" name="Google Shape;449;p17"/>
            <p:cNvSpPr/>
            <p:nvPr/>
          </p:nvSpPr>
          <p:spPr>
            <a:xfrm rot="10800000">
              <a:off x="5144600" y="-150950"/>
              <a:ext cx="4285800" cy="435581"/>
            </a:xfrm>
            <a:custGeom>
              <a:avLst/>
              <a:gdLst/>
              <a:ahLst/>
              <a:cxnLst/>
              <a:rect l="l" t="t" r="r" b="b"/>
              <a:pathLst>
                <a:path w="171432" h="27139" extrusionOk="0">
                  <a:moveTo>
                    <a:pt x="256" y="402"/>
                  </a:moveTo>
                  <a:lnTo>
                    <a:pt x="0" y="820"/>
                  </a:lnTo>
                  <a:lnTo>
                    <a:pt x="2074" y="2982"/>
                  </a:lnTo>
                  <a:lnTo>
                    <a:pt x="2074" y="167"/>
                  </a:lnTo>
                  <a:lnTo>
                    <a:pt x="3150" y="1408"/>
                  </a:lnTo>
                  <a:lnTo>
                    <a:pt x="41002" y="1157"/>
                  </a:lnTo>
                  <a:lnTo>
                    <a:pt x="46610" y="3410"/>
                  </a:lnTo>
                  <a:lnTo>
                    <a:pt x="54820" y="2660"/>
                  </a:lnTo>
                  <a:lnTo>
                    <a:pt x="69442" y="8666"/>
                  </a:lnTo>
                  <a:lnTo>
                    <a:pt x="77653" y="4161"/>
                  </a:lnTo>
                  <a:lnTo>
                    <a:pt x="86464" y="4411"/>
                  </a:lnTo>
                  <a:lnTo>
                    <a:pt x="92886" y="4148"/>
                  </a:lnTo>
                  <a:lnTo>
                    <a:pt x="100653" y="0"/>
                  </a:lnTo>
                  <a:lnTo>
                    <a:pt x="110098" y="2409"/>
                  </a:lnTo>
                  <a:lnTo>
                    <a:pt x="120111" y="2409"/>
                  </a:lnTo>
                  <a:lnTo>
                    <a:pt x="125117" y="4912"/>
                  </a:lnTo>
                  <a:lnTo>
                    <a:pt x="129524" y="4161"/>
                  </a:lnTo>
                  <a:lnTo>
                    <a:pt x="141741" y="657"/>
                  </a:lnTo>
                  <a:lnTo>
                    <a:pt x="163972" y="907"/>
                  </a:lnTo>
                  <a:lnTo>
                    <a:pt x="171432" y="2881"/>
                  </a:lnTo>
                  <a:lnTo>
                    <a:pt x="170891" y="21746"/>
                  </a:lnTo>
                  <a:lnTo>
                    <a:pt x="164476" y="22161"/>
                  </a:lnTo>
                  <a:lnTo>
                    <a:pt x="157046" y="23820"/>
                  </a:lnTo>
                  <a:lnTo>
                    <a:pt x="149617" y="23820"/>
                  </a:lnTo>
                  <a:lnTo>
                    <a:pt x="139825" y="24650"/>
                  </a:lnTo>
                  <a:lnTo>
                    <a:pt x="129694" y="25894"/>
                  </a:lnTo>
                  <a:lnTo>
                    <a:pt x="120238" y="26309"/>
                  </a:lnTo>
                  <a:lnTo>
                    <a:pt x="110445" y="25894"/>
                  </a:lnTo>
                  <a:lnTo>
                    <a:pt x="103017" y="27139"/>
                  </a:lnTo>
                  <a:lnTo>
                    <a:pt x="97613" y="25894"/>
                  </a:lnTo>
                  <a:lnTo>
                    <a:pt x="90522" y="25894"/>
                  </a:lnTo>
                  <a:lnTo>
                    <a:pt x="79378" y="25568"/>
                  </a:lnTo>
                  <a:lnTo>
                    <a:pt x="69248" y="24738"/>
                  </a:lnTo>
                  <a:lnTo>
                    <a:pt x="62832" y="24412"/>
                  </a:lnTo>
                  <a:lnTo>
                    <a:pt x="53376" y="24412"/>
                  </a:lnTo>
                  <a:lnTo>
                    <a:pt x="45272" y="25656"/>
                  </a:lnTo>
                  <a:lnTo>
                    <a:pt x="36492" y="26071"/>
                  </a:lnTo>
                  <a:lnTo>
                    <a:pt x="25010" y="26900"/>
                  </a:lnTo>
                  <a:lnTo>
                    <a:pt x="12516" y="26486"/>
                  </a:lnTo>
                  <a:lnTo>
                    <a:pt x="4563" y="26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50" name="Google Shape;450;p17"/>
            <p:cNvSpPr/>
            <p:nvPr/>
          </p:nvSpPr>
          <p:spPr>
            <a:xfrm rot="10800000">
              <a:off x="87000" y="145122"/>
              <a:ext cx="9291500" cy="136489"/>
            </a:xfrm>
            <a:custGeom>
              <a:avLst/>
              <a:gdLst/>
              <a:ahLst/>
              <a:cxnLst/>
              <a:rect l="l" t="t" r="r" b="b"/>
              <a:pathLst>
                <a:path w="371660" h="8504" extrusionOk="0">
                  <a:moveTo>
                    <a:pt x="0" y="622"/>
                  </a:moveTo>
                  <a:cubicBezTo>
                    <a:pt x="4839" y="553"/>
                    <a:pt x="21431" y="-414"/>
                    <a:pt x="29036" y="208"/>
                  </a:cubicBezTo>
                  <a:cubicBezTo>
                    <a:pt x="36641" y="830"/>
                    <a:pt x="41757" y="3872"/>
                    <a:pt x="45628" y="4356"/>
                  </a:cubicBezTo>
                  <a:cubicBezTo>
                    <a:pt x="49500" y="4840"/>
                    <a:pt x="49016" y="2489"/>
                    <a:pt x="52265" y="3111"/>
                  </a:cubicBezTo>
                  <a:cubicBezTo>
                    <a:pt x="55514" y="3733"/>
                    <a:pt x="61322" y="7951"/>
                    <a:pt x="65124" y="8089"/>
                  </a:cubicBezTo>
                  <a:cubicBezTo>
                    <a:pt x="68926" y="8227"/>
                    <a:pt x="70793" y="4425"/>
                    <a:pt x="75079" y="3941"/>
                  </a:cubicBezTo>
                  <a:cubicBezTo>
                    <a:pt x="79365" y="3457"/>
                    <a:pt x="87039" y="5738"/>
                    <a:pt x="90841" y="5185"/>
                  </a:cubicBezTo>
                  <a:cubicBezTo>
                    <a:pt x="94643" y="4632"/>
                    <a:pt x="95128" y="1106"/>
                    <a:pt x="97893" y="622"/>
                  </a:cubicBezTo>
                  <a:cubicBezTo>
                    <a:pt x="100658" y="138"/>
                    <a:pt x="104046" y="2213"/>
                    <a:pt x="107433" y="2282"/>
                  </a:cubicBezTo>
                  <a:cubicBezTo>
                    <a:pt x="110821" y="2351"/>
                    <a:pt x="115107" y="622"/>
                    <a:pt x="118218" y="1037"/>
                  </a:cubicBezTo>
                  <a:cubicBezTo>
                    <a:pt x="121329" y="1452"/>
                    <a:pt x="122712" y="4632"/>
                    <a:pt x="126099" y="4770"/>
                  </a:cubicBezTo>
                  <a:cubicBezTo>
                    <a:pt x="129487" y="4908"/>
                    <a:pt x="132390" y="2489"/>
                    <a:pt x="138543" y="1867"/>
                  </a:cubicBezTo>
                  <a:cubicBezTo>
                    <a:pt x="144696" y="1245"/>
                    <a:pt x="158108" y="761"/>
                    <a:pt x="163016" y="1037"/>
                  </a:cubicBezTo>
                  <a:cubicBezTo>
                    <a:pt x="167925" y="1314"/>
                    <a:pt x="165574" y="3388"/>
                    <a:pt x="167994" y="3526"/>
                  </a:cubicBezTo>
                  <a:cubicBezTo>
                    <a:pt x="170414" y="3664"/>
                    <a:pt x="172004" y="2282"/>
                    <a:pt x="177534" y="1867"/>
                  </a:cubicBezTo>
                  <a:cubicBezTo>
                    <a:pt x="183065" y="1452"/>
                    <a:pt x="193642" y="484"/>
                    <a:pt x="201177" y="1037"/>
                  </a:cubicBezTo>
                  <a:cubicBezTo>
                    <a:pt x="208713" y="1590"/>
                    <a:pt x="217700" y="5254"/>
                    <a:pt x="222747" y="5185"/>
                  </a:cubicBezTo>
                  <a:cubicBezTo>
                    <a:pt x="227794" y="5116"/>
                    <a:pt x="228071" y="968"/>
                    <a:pt x="231458" y="622"/>
                  </a:cubicBezTo>
                  <a:cubicBezTo>
                    <a:pt x="234846" y="276"/>
                    <a:pt x="239408" y="3111"/>
                    <a:pt x="243072" y="3111"/>
                  </a:cubicBezTo>
                  <a:cubicBezTo>
                    <a:pt x="246736" y="3111"/>
                    <a:pt x="250331" y="553"/>
                    <a:pt x="253442" y="622"/>
                  </a:cubicBezTo>
                  <a:cubicBezTo>
                    <a:pt x="256553" y="691"/>
                    <a:pt x="257314" y="3042"/>
                    <a:pt x="261738" y="3526"/>
                  </a:cubicBezTo>
                  <a:cubicBezTo>
                    <a:pt x="266163" y="4010"/>
                    <a:pt x="275011" y="2696"/>
                    <a:pt x="279989" y="3526"/>
                  </a:cubicBezTo>
                  <a:cubicBezTo>
                    <a:pt x="284967" y="4356"/>
                    <a:pt x="286626" y="8504"/>
                    <a:pt x="291604" y="8504"/>
                  </a:cubicBezTo>
                  <a:cubicBezTo>
                    <a:pt x="296582" y="8504"/>
                    <a:pt x="305154" y="4356"/>
                    <a:pt x="309855" y="3526"/>
                  </a:cubicBezTo>
                  <a:cubicBezTo>
                    <a:pt x="314556" y="2696"/>
                    <a:pt x="316630" y="4010"/>
                    <a:pt x="319810" y="3526"/>
                  </a:cubicBezTo>
                  <a:cubicBezTo>
                    <a:pt x="322990" y="3042"/>
                    <a:pt x="320293" y="760"/>
                    <a:pt x="328935" y="622"/>
                  </a:cubicBezTo>
                  <a:cubicBezTo>
                    <a:pt x="337577" y="484"/>
                    <a:pt x="364539" y="2350"/>
                    <a:pt x="371660" y="2696"/>
                  </a:cubicBez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51" name="Google Shape;451;p17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53" name="Google Shape;4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940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18"/>
          <p:cNvGrpSpPr/>
          <p:nvPr/>
        </p:nvGrpSpPr>
        <p:grpSpPr>
          <a:xfrm>
            <a:off x="8361792" y="2303451"/>
            <a:ext cx="9392392" cy="7217330"/>
            <a:chOff x="4180896" y="1151725"/>
            <a:chExt cx="4696196" cy="3608665"/>
          </a:xfrm>
        </p:grpSpPr>
        <p:sp>
          <p:nvSpPr>
            <p:cNvPr id="457" name="Google Shape;457;p18"/>
            <p:cNvSpPr/>
            <p:nvPr/>
          </p:nvSpPr>
          <p:spPr>
            <a:xfrm rot="-10688606" flipH="1">
              <a:off x="4313936" y="1224376"/>
              <a:ext cx="4518253" cy="3463364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 rot="-10688606" flipH="1">
              <a:off x="4313256" y="1295110"/>
              <a:ext cx="4505215" cy="3266999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 rot="117796" flipH="1">
              <a:off x="4211422" y="1693934"/>
              <a:ext cx="253949" cy="24520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 rot="111071" flipH="1">
              <a:off x="8640691" y="1491508"/>
              <a:ext cx="219528" cy="1357857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61" name="Google Shape;461;p18"/>
          <p:cNvSpPr txBox="1">
            <a:spLocks noGrp="1"/>
          </p:cNvSpPr>
          <p:nvPr>
            <p:ph type="subTitle" idx="1"/>
          </p:nvPr>
        </p:nvSpPr>
        <p:spPr>
          <a:xfrm>
            <a:off x="10264500" y="5241126"/>
            <a:ext cx="5815200" cy="23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8"/>
          <p:cNvSpPr txBox="1">
            <a:spLocks noGrp="1"/>
          </p:cNvSpPr>
          <p:nvPr>
            <p:ph type="title"/>
          </p:nvPr>
        </p:nvSpPr>
        <p:spPr>
          <a:xfrm>
            <a:off x="10264500" y="3148800"/>
            <a:ext cx="5815200" cy="22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394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"/>
          <p:cNvSpPr txBox="1">
            <a:spLocks noGrp="1"/>
          </p:cNvSpPr>
          <p:nvPr>
            <p:ph type="subTitle" idx="1"/>
          </p:nvPr>
        </p:nvSpPr>
        <p:spPr>
          <a:xfrm>
            <a:off x="2463026" y="5039500"/>
            <a:ext cx="5363400" cy="17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5" name="Google Shape;465;p19"/>
          <p:cNvGrpSpPr/>
          <p:nvPr/>
        </p:nvGrpSpPr>
        <p:grpSpPr>
          <a:xfrm>
            <a:off x="2817652" y="3272301"/>
            <a:ext cx="4738148" cy="1744474"/>
            <a:chOff x="1408826" y="1636150"/>
            <a:chExt cx="2369074" cy="872237"/>
          </a:xfrm>
        </p:grpSpPr>
        <p:sp>
          <p:nvSpPr>
            <p:cNvPr id="466" name="Google Shape;466;p19"/>
            <p:cNvSpPr/>
            <p:nvPr/>
          </p:nvSpPr>
          <p:spPr>
            <a:xfrm rot="-10654812" flipH="1">
              <a:off x="1460680" y="1683540"/>
              <a:ext cx="2265367" cy="777456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9"/>
            <p:cNvSpPr/>
            <p:nvPr/>
          </p:nvSpPr>
          <p:spPr>
            <a:xfrm rot="-10654812" flipH="1">
              <a:off x="1473458" y="1729694"/>
              <a:ext cx="2258830" cy="673665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9"/>
            <p:cNvSpPr/>
            <p:nvPr/>
          </p:nvSpPr>
          <p:spPr>
            <a:xfrm rot="153225" flipH="1">
              <a:off x="1420762" y="1779521"/>
              <a:ext cx="127927" cy="50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9"/>
            <p:cNvSpPr/>
            <p:nvPr/>
          </p:nvSpPr>
          <p:spPr>
            <a:xfrm rot="145494" flipH="1">
              <a:off x="3661264" y="1802396"/>
              <a:ext cx="110067" cy="279982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70" name="Google Shape;470;p19"/>
          <p:cNvSpPr txBox="1">
            <a:spLocks noGrp="1"/>
          </p:cNvSpPr>
          <p:nvPr>
            <p:ph type="title"/>
          </p:nvPr>
        </p:nvSpPr>
        <p:spPr>
          <a:xfrm>
            <a:off x="2279126" y="3504500"/>
            <a:ext cx="5815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19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3" name="Google Shape;4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71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0"/>
          <p:cNvSpPr/>
          <p:nvPr/>
        </p:nvSpPr>
        <p:spPr>
          <a:xfrm>
            <a:off x="-264190" y="715450"/>
            <a:ext cx="7621984" cy="1442936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-435899" y="716593"/>
            <a:ext cx="783049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7" name="Google Shape;477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0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0080600" cy="68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79" name="Google Shape;4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0357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"/>
          <p:cNvSpPr/>
          <p:nvPr/>
        </p:nvSpPr>
        <p:spPr>
          <a:xfrm>
            <a:off x="-271893" y="715450"/>
            <a:ext cx="7280014" cy="1442936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21"/>
          <p:cNvSpPr/>
          <p:nvPr/>
        </p:nvSpPr>
        <p:spPr>
          <a:xfrm>
            <a:off x="-435899" y="716593"/>
            <a:ext cx="7479358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3" name="Google Shape;483;p2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4" name="Google Shape;484;p21"/>
          <p:cNvGrpSpPr/>
          <p:nvPr/>
        </p:nvGrpSpPr>
        <p:grpSpPr>
          <a:xfrm>
            <a:off x="12604890" y="-125740"/>
            <a:ext cx="5775736" cy="2023536"/>
            <a:chOff x="6302445" y="-62870"/>
            <a:chExt cx="2887868" cy="1011768"/>
          </a:xfrm>
        </p:grpSpPr>
        <p:sp>
          <p:nvSpPr>
            <p:cNvPr id="485" name="Google Shape;485;p21"/>
            <p:cNvSpPr/>
            <p:nvPr/>
          </p:nvSpPr>
          <p:spPr>
            <a:xfrm rot="10800000">
              <a:off x="6302445" y="-62870"/>
              <a:ext cx="2887868" cy="1011768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 rot="10800000">
              <a:off x="6302445" y="-62870"/>
              <a:ext cx="2887868" cy="93819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87" name="Google Shape;4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21"/>
          <p:cNvGrpSpPr/>
          <p:nvPr/>
        </p:nvGrpSpPr>
        <p:grpSpPr>
          <a:xfrm>
            <a:off x="2534949" y="2214348"/>
            <a:ext cx="5141602" cy="2681940"/>
            <a:chOff x="1267474" y="954774"/>
            <a:chExt cx="2570801" cy="1340970"/>
          </a:xfrm>
        </p:grpSpPr>
        <p:sp>
          <p:nvSpPr>
            <p:cNvPr id="489" name="Google Shape;489;p21"/>
            <p:cNvSpPr/>
            <p:nvPr/>
          </p:nvSpPr>
          <p:spPr>
            <a:xfrm rot="-232221">
              <a:off x="1304272" y="1037715"/>
              <a:ext cx="2497206" cy="1175089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1"/>
            <p:cNvSpPr/>
            <p:nvPr/>
          </p:nvSpPr>
          <p:spPr>
            <a:xfrm rot="-232221">
              <a:off x="1304905" y="1080497"/>
              <a:ext cx="2490000" cy="1108464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1" name="Google Shape;491;p21"/>
          <p:cNvGrpSpPr/>
          <p:nvPr/>
        </p:nvGrpSpPr>
        <p:grpSpPr>
          <a:xfrm>
            <a:off x="2492767" y="6550019"/>
            <a:ext cx="5226074" cy="2042430"/>
            <a:chOff x="1246383" y="3275009"/>
            <a:chExt cx="2613037" cy="1021215"/>
          </a:xfrm>
        </p:grpSpPr>
        <p:sp>
          <p:nvSpPr>
            <p:cNvPr id="492" name="Google Shape;492;p21"/>
            <p:cNvSpPr/>
            <p:nvPr/>
          </p:nvSpPr>
          <p:spPr>
            <a:xfrm rot="-5400000">
              <a:off x="2094412" y="2537509"/>
              <a:ext cx="916979" cy="2600453"/>
            </a:xfrm>
            <a:custGeom>
              <a:avLst/>
              <a:gdLst/>
              <a:ahLst/>
              <a:cxnLst/>
              <a:rect l="l" t="t" r="r" b="b"/>
              <a:pathLst>
                <a:path w="31590" h="41569" extrusionOk="0">
                  <a:moveTo>
                    <a:pt x="1011" y="0"/>
                  </a:moveTo>
                  <a:cubicBezTo>
                    <a:pt x="1011" y="0"/>
                    <a:pt x="129" y="562"/>
                    <a:pt x="145" y="674"/>
                  </a:cubicBezTo>
                  <a:cubicBezTo>
                    <a:pt x="161" y="802"/>
                    <a:pt x="241" y="1348"/>
                    <a:pt x="145" y="1540"/>
                  </a:cubicBezTo>
                  <a:cubicBezTo>
                    <a:pt x="48" y="1701"/>
                    <a:pt x="0" y="2214"/>
                    <a:pt x="0" y="2342"/>
                  </a:cubicBezTo>
                  <a:cubicBezTo>
                    <a:pt x="0" y="2455"/>
                    <a:pt x="401" y="2695"/>
                    <a:pt x="498" y="2743"/>
                  </a:cubicBezTo>
                  <a:cubicBezTo>
                    <a:pt x="610" y="2776"/>
                    <a:pt x="1268" y="3000"/>
                    <a:pt x="1380" y="3112"/>
                  </a:cubicBezTo>
                  <a:cubicBezTo>
                    <a:pt x="1524" y="3241"/>
                    <a:pt x="1637" y="3626"/>
                    <a:pt x="1733" y="3706"/>
                  </a:cubicBezTo>
                  <a:cubicBezTo>
                    <a:pt x="1781" y="3786"/>
                    <a:pt x="1781" y="4203"/>
                    <a:pt x="1845" y="4300"/>
                  </a:cubicBezTo>
                  <a:cubicBezTo>
                    <a:pt x="1909" y="4396"/>
                    <a:pt x="1781" y="5086"/>
                    <a:pt x="1974" y="5198"/>
                  </a:cubicBezTo>
                  <a:cubicBezTo>
                    <a:pt x="2134" y="5326"/>
                    <a:pt x="2423" y="5599"/>
                    <a:pt x="2535" y="5728"/>
                  </a:cubicBezTo>
                  <a:cubicBezTo>
                    <a:pt x="2631" y="5856"/>
                    <a:pt x="3193" y="6401"/>
                    <a:pt x="3129" y="6594"/>
                  </a:cubicBezTo>
                  <a:cubicBezTo>
                    <a:pt x="3065" y="6754"/>
                    <a:pt x="3209" y="7252"/>
                    <a:pt x="3129" y="7300"/>
                  </a:cubicBezTo>
                  <a:cubicBezTo>
                    <a:pt x="3065" y="7348"/>
                    <a:pt x="2262" y="7508"/>
                    <a:pt x="2166" y="7813"/>
                  </a:cubicBezTo>
                  <a:cubicBezTo>
                    <a:pt x="2054" y="8118"/>
                    <a:pt x="2230" y="8744"/>
                    <a:pt x="2214" y="8984"/>
                  </a:cubicBezTo>
                  <a:cubicBezTo>
                    <a:pt x="2182" y="9241"/>
                    <a:pt x="1942" y="9803"/>
                    <a:pt x="1909" y="10059"/>
                  </a:cubicBezTo>
                  <a:cubicBezTo>
                    <a:pt x="1861" y="10316"/>
                    <a:pt x="1942" y="10524"/>
                    <a:pt x="1990" y="10637"/>
                  </a:cubicBezTo>
                  <a:cubicBezTo>
                    <a:pt x="2054" y="10765"/>
                    <a:pt x="2744" y="10942"/>
                    <a:pt x="2728" y="11407"/>
                  </a:cubicBezTo>
                  <a:cubicBezTo>
                    <a:pt x="2712" y="11872"/>
                    <a:pt x="2182" y="12594"/>
                    <a:pt x="2214" y="12706"/>
                  </a:cubicBezTo>
                  <a:cubicBezTo>
                    <a:pt x="2230" y="12835"/>
                    <a:pt x="2471" y="13685"/>
                    <a:pt x="2503" y="13765"/>
                  </a:cubicBezTo>
                  <a:cubicBezTo>
                    <a:pt x="2567" y="13845"/>
                    <a:pt x="2984" y="14359"/>
                    <a:pt x="2792" y="14567"/>
                  </a:cubicBezTo>
                  <a:cubicBezTo>
                    <a:pt x="2583" y="14792"/>
                    <a:pt x="2583" y="14856"/>
                    <a:pt x="2728" y="15033"/>
                  </a:cubicBezTo>
                  <a:cubicBezTo>
                    <a:pt x="2872" y="15193"/>
                    <a:pt x="3658" y="15514"/>
                    <a:pt x="3690" y="15594"/>
                  </a:cubicBezTo>
                  <a:cubicBezTo>
                    <a:pt x="3738" y="15658"/>
                    <a:pt x="4156" y="16011"/>
                    <a:pt x="4252" y="16140"/>
                  </a:cubicBezTo>
                  <a:cubicBezTo>
                    <a:pt x="4348" y="16252"/>
                    <a:pt x="4589" y="16477"/>
                    <a:pt x="4541" y="16701"/>
                  </a:cubicBezTo>
                  <a:cubicBezTo>
                    <a:pt x="4476" y="16942"/>
                    <a:pt x="4380" y="17600"/>
                    <a:pt x="4476" y="17856"/>
                  </a:cubicBezTo>
                  <a:cubicBezTo>
                    <a:pt x="4557" y="18129"/>
                    <a:pt x="4733" y="18305"/>
                    <a:pt x="4733" y="18482"/>
                  </a:cubicBezTo>
                  <a:cubicBezTo>
                    <a:pt x="4733" y="18658"/>
                    <a:pt x="4749" y="19140"/>
                    <a:pt x="4733" y="19364"/>
                  </a:cubicBezTo>
                  <a:cubicBezTo>
                    <a:pt x="4717" y="19605"/>
                    <a:pt x="4797" y="19990"/>
                    <a:pt x="4894" y="20086"/>
                  </a:cubicBezTo>
                  <a:cubicBezTo>
                    <a:pt x="5022" y="20183"/>
                    <a:pt x="4637" y="20744"/>
                    <a:pt x="4829" y="20808"/>
                  </a:cubicBezTo>
                  <a:cubicBezTo>
                    <a:pt x="4887" y="20827"/>
                    <a:pt x="4969" y="20832"/>
                    <a:pt x="5063" y="20832"/>
                  </a:cubicBezTo>
                  <a:cubicBezTo>
                    <a:pt x="5162" y="20832"/>
                    <a:pt x="5273" y="20827"/>
                    <a:pt x="5379" y="20827"/>
                  </a:cubicBezTo>
                  <a:cubicBezTo>
                    <a:pt x="5509" y="20827"/>
                    <a:pt x="5631" y="20835"/>
                    <a:pt x="5712" y="20872"/>
                  </a:cubicBezTo>
                  <a:cubicBezTo>
                    <a:pt x="5936" y="20969"/>
                    <a:pt x="6161" y="20937"/>
                    <a:pt x="6257" y="21033"/>
                  </a:cubicBezTo>
                  <a:cubicBezTo>
                    <a:pt x="6353" y="21145"/>
                    <a:pt x="6466" y="21434"/>
                    <a:pt x="6498" y="21578"/>
                  </a:cubicBezTo>
                  <a:cubicBezTo>
                    <a:pt x="6546" y="21707"/>
                    <a:pt x="6803" y="21947"/>
                    <a:pt x="6899" y="22028"/>
                  </a:cubicBezTo>
                  <a:cubicBezTo>
                    <a:pt x="6995" y="22092"/>
                    <a:pt x="6658" y="22782"/>
                    <a:pt x="6835" y="22894"/>
                  </a:cubicBezTo>
                  <a:cubicBezTo>
                    <a:pt x="6995" y="23038"/>
                    <a:pt x="7380" y="23118"/>
                    <a:pt x="7509" y="23311"/>
                  </a:cubicBezTo>
                  <a:cubicBezTo>
                    <a:pt x="7621" y="23520"/>
                    <a:pt x="7942" y="23536"/>
                    <a:pt x="7990" y="23696"/>
                  </a:cubicBezTo>
                  <a:cubicBezTo>
                    <a:pt x="8038" y="23856"/>
                    <a:pt x="8247" y="24145"/>
                    <a:pt x="8263" y="24241"/>
                  </a:cubicBezTo>
                  <a:cubicBezTo>
                    <a:pt x="8311" y="24338"/>
                    <a:pt x="8327" y="24434"/>
                    <a:pt x="8263" y="24659"/>
                  </a:cubicBezTo>
                  <a:cubicBezTo>
                    <a:pt x="8198" y="24883"/>
                    <a:pt x="8311" y="25108"/>
                    <a:pt x="8407" y="25220"/>
                  </a:cubicBezTo>
                  <a:cubicBezTo>
                    <a:pt x="8503" y="25348"/>
                    <a:pt x="8792" y="25348"/>
                    <a:pt x="8760" y="25397"/>
                  </a:cubicBezTo>
                  <a:cubicBezTo>
                    <a:pt x="8728" y="25461"/>
                    <a:pt x="7846" y="26151"/>
                    <a:pt x="7685" y="26183"/>
                  </a:cubicBezTo>
                  <a:cubicBezTo>
                    <a:pt x="7525" y="26247"/>
                    <a:pt x="7188" y="26391"/>
                    <a:pt x="7059" y="26664"/>
                  </a:cubicBezTo>
                  <a:cubicBezTo>
                    <a:pt x="6947" y="26953"/>
                    <a:pt x="7059" y="26969"/>
                    <a:pt x="6899" y="27129"/>
                  </a:cubicBezTo>
                  <a:cubicBezTo>
                    <a:pt x="6739" y="27290"/>
                    <a:pt x="6546" y="27386"/>
                    <a:pt x="6402" y="27466"/>
                  </a:cubicBezTo>
                  <a:cubicBezTo>
                    <a:pt x="6241" y="27546"/>
                    <a:pt x="5904" y="27723"/>
                    <a:pt x="5776" y="27803"/>
                  </a:cubicBezTo>
                  <a:cubicBezTo>
                    <a:pt x="5664" y="27867"/>
                    <a:pt x="5311" y="27883"/>
                    <a:pt x="5150" y="27964"/>
                  </a:cubicBezTo>
                  <a:cubicBezTo>
                    <a:pt x="4990" y="28044"/>
                    <a:pt x="4589" y="28333"/>
                    <a:pt x="4573" y="28557"/>
                  </a:cubicBezTo>
                  <a:cubicBezTo>
                    <a:pt x="4541" y="28766"/>
                    <a:pt x="4316" y="29215"/>
                    <a:pt x="4172" y="29279"/>
                  </a:cubicBezTo>
                  <a:cubicBezTo>
                    <a:pt x="4011" y="29327"/>
                    <a:pt x="4156" y="29873"/>
                    <a:pt x="4268" y="30097"/>
                  </a:cubicBezTo>
                  <a:cubicBezTo>
                    <a:pt x="4396" y="30322"/>
                    <a:pt x="4653" y="30691"/>
                    <a:pt x="4637" y="30980"/>
                  </a:cubicBezTo>
                  <a:cubicBezTo>
                    <a:pt x="4621" y="31252"/>
                    <a:pt x="4508" y="31541"/>
                    <a:pt x="4589" y="31878"/>
                  </a:cubicBezTo>
                  <a:cubicBezTo>
                    <a:pt x="4669" y="32247"/>
                    <a:pt x="4300" y="32744"/>
                    <a:pt x="4268" y="33097"/>
                  </a:cubicBezTo>
                  <a:cubicBezTo>
                    <a:pt x="4252" y="33466"/>
                    <a:pt x="4332" y="33851"/>
                    <a:pt x="4011" y="34124"/>
                  </a:cubicBezTo>
                  <a:cubicBezTo>
                    <a:pt x="3674" y="34413"/>
                    <a:pt x="3819" y="34654"/>
                    <a:pt x="3674" y="34846"/>
                  </a:cubicBezTo>
                  <a:cubicBezTo>
                    <a:pt x="3530" y="35055"/>
                    <a:pt x="3289" y="35007"/>
                    <a:pt x="3273" y="35327"/>
                  </a:cubicBezTo>
                  <a:cubicBezTo>
                    <a:pt x="3257" y="35648"/>
                    <a:pt x="3225" y="35873"/>
                    <a:pt x="3177" y="35985"/>
                  </a:cubicBezTo>
                  <a:cubicBezTo>
                    <a:pt x="3113" y="36114"/>
                    <a:pt x="2856" y="36354"/>
                    <a:pt x="2856" y="36450"/>
                  </a:cubicBezTo>
                  <a:cubicBezTo>
                    <a:pt x="2856" y="36547"/>
                    <a:pt x="2182" y="36531"/>
                    <a:pt x="2054" y="36659"/>
                  </a:cubicBezTo>
                  <a:cubicBezTo>
                    <a:pt x="1893" y="36771"/>
                    <a:pt x="1749" y="37221"/>
                    <a:pt x="1813" y="37413"/>
                  </a:cubicBezTo>
                  <a:cubicBezTo>
                    <a:pt x="1861" y="37590"/>
                    <a:pt x="2022" y="37622"/>
                    <a:pt x="2022" y="37782"/>
                  </a:cubicBezTo>
                  <a:cubicBezTo>
                    <a:pt x="2022" y="37942"/>
                    <a:pt x="2487" y="37814"/>
                    <a:pt x="2230" y="38039"/>
                  </a:cubicBezTo>
                  <a:cubicBezTo>
                    <a:pt x="1974" y="38279"/>
                    <a:pt x="1733" y="38696"/>
                    <a:pt x="1685" y="38905"/>
                  </a:cubicBezTo>
                  <a:cubicBezTo>
                    <a:pt x="1653" y="39098"/>
                    <a:pt x="1460" y="39065"/>
                    <a:pt x="1332" y="39258"/>
                  </a:cubicBezTo>
                  <a:cubicBezTo>
                    <a:pt x="1187" y="39434"/>
                    <a:pt x="979" y="39306"/>
                    <a:pt x="931" y="39515"/>
                  </a:cubicBezTo>
                  <a:cubicBezTo>
                    <a:pt x="867" y="39755"/>
                    <a:pt x="706" y="40397"/>
                    <a:pt x="738" y="40590"/>
                  </a:cubicBezTo>
                  <a:cubicBezTo>
                    <a:pt x="786" y="40750"/>
                    <a:pt x="1123" y="41023"/>
                    <a:pt x="1252" y="41071"/>
                  </a:cubicBezTo>
                  <a:cubicBezTo>
                    <a:pt x="1364" y="41119"/>
                    <a:pt x="1845" y="41568"/>
                    <a:pt x="1845" y="41568"/>
                  </a:cubicBezTo>
                  <a:lnTo>
                    <a:pt x="31590" y="41568"/>
                  </a:lnTo>
                  <a:lnTo>
                    <a:pt x="31590" y="11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1"/>
            <p:cNvSpPr/>
            <p:nvPr/>
          </p:nvSpPr>
          <p:spPr>
            <a:xfrm rot="-5400000">
              <a:off x="2069990" y="2451402"/>
              <a:ext cx="965822" cy="2613037"/>
            </a:xfrm>
            <a:custGeom>
              <a:avLst/>
              <a:gdLst/>
              <a:ahLst/>
              <a:cxnLst/>
              <a:rect l="l" t="t" r="r" b="b"/>
              <a:pathLst>
                <a:path w="30564" h="41393" extrusionOk="0">
                  <a:moveTo>
                    <a:pt x="1461" y="0"/>
                  </a:moveTo>
                  <a:cubicBezTo>
                    <a:pt x="819" y="562"/>
                    <a:pt x="1" y="1300"/>
                    <a:pt x="1" y="1396"/>
                  </a:cubicBezTo>
                  <a:cubicBezTo>
                    <a:pt x="1" y="1573"/>
                    <a:pt x="964" y="3113"/>
                    <a:pt x="1092" y="3402"/>
                  </a:cubicBezTo>
                  <a:cubicBezTo>
                    <a:pt x="1236" y="3706"/>
                    <a:pt x="1365" y="4974"/>
                    <a:pt x="1702" y="5311"/>
                  </a:cubicBezTo>
                  <a:cubicBezTo>
                    <a:pt x="2039" y="5648"/>
                    <a:pt x="2600" y="6578"/>
                    <a:pt x="2696" y="6979"/>
                  </a:cubicBezTo>
                  <a:cubicBezTo>
                    <a:pt x="2809" y="7380"/>
                    <a:pt x="1236" y="9482"/>
                    <a:pt x="1333" y="9691"/>
                  </a:cubicBezTo>
                  <a:cubicBezTo>
                    <a:pt x="1445" y="9883"/>
                    <a:pt x="2039" y="10990"/>
                    <a:pt x="2135" y="11247"/>
                  </a:cubicBezTo>
                  <a:cubicBezTo>
                    <a:pt x="2247" y="11519"/>
                    <a:pt x="1974" y="13364"/>
                    <a:pt x="2087" y="13525"/>
                  </a:cubicBezTo>
                  <a:cubicBezTo>
                    <a:pt x="2183" y="13685"/>
                    <a:pt x="3884" y="16188"/>
                    <a:pt x="4092" y="16589"/>
                  </a:cubicBezTo>
                  <a:cubicBezTo>
                    <a:pt x="4285" y="16990"/>
                    <a:pt x="3980" y="19397"/>
                    <a:pt x="4092" y="19589"/>
                  </a:cubicBezTo>
                  <a:cubicBezTo>
                    <a:pt x="4188" y="19798"/>
                    <a:pt x="5584" y="20760"/>
                    <a:pt x="5745" y="20953"/>
                  </a:cubicBezTo>
                  <a:cubicBezTo>
                    <a:pt x="5905" y="21161"/>
                    <a:pt x="7156" y="23231"/>
                    <a:pt x="7349" y="23472"/>
                  </a:cubicBezTo>
                  <a:cubicBezTo>
                    <a:pt x="7557" y="23712"/>
                    <a:pt x="8263" y="24932"/>
                    <a:pt x="8055" y="25172"/>
                  </a:cubicBezTo>
                  <a:cubicBezTo>
                    <a:pt x="7862" y="25413"/>
                    <a:pt x="5889" y="27434"/>
                    <a:pt x="5584" y="27675"/>
                  </a:cubicBezTo>
                  <a:cubicBezTo>
                    <a:pt x="5295" y="27916"/>
                    <a:pt x="3531" y="28846"/>
                    <a:pt x="3482" y="29183"/>
                  </a:cubicBezTo>
                  <a:cubicBezTo>
                    <a:pt x="3450" y="29520"/>
                    <a:pt x="4060" y="31445"/>
                    <a:pt x="4028" y="31991"/>
                  </a:cubicBezTo>
                  <a:cubicBezTo>
                    <a:pt x="3980" y="32552"/>
                    <a:pt x="3226" y="34461"/>
                    <a:pt x="2985" y="35103"/>
                  </a:cubicBezTo>
                  <a:cubicBezTo>
                    <a:pt x="2728" y="35761"/>
                    <a:pt x="1878" y="36964"/>
                    <a:pt x="1814" y="37365"/>
                  </a:cubicBezTo>
                  <a:cubicBezTo>
                    <a:pt x="1766" y="37766"/>
                    <a:pt x="1413" y="38360"/>
                    <a:pt x="1012" y="38761"/>
                  </a:cubicBezTo>
                  <a:cubicBezTo>
                    <a:pt x="611" y="39162"/>
                    <a:pt x="258" y="40269"/>
                    <a:pt x="418" y="40333"/>
                  </a:cubicBezTo>
                  <a:cubicBezTo>
                    <a:pt x="514" y="40365"/>
                    <a:pt x="996" y="40975"/>
                    <a:pt x="1317" y="41392"/>
                  </a:cubicBezTo>
                  <a:lnTo>
                    <a:pt x="30564" y="41392"/>
                  </a:lnTo>
                  <a:lnTo>
                    <a:pt x="30564" y="81"/>
                  </a:lnTo>
                  <a:lnTo>
                    <a:pt x="1461" y="81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21"/>
          <p:cNvGrpSpPr/>
          <p:nvPr/>
        </p:nvGrpSpPr>
        <p:grpSpPr>
          <a:xfrm>
            <a:off x="10558466" y="6176950"/>
            <a:ext cx="5236768" cy="2173248"/>
            <a:chOff x="5279233" y="3088475"/>
            <a:chExt cx="2618384" cy="1086624"/>
          </a:xfrm>
        </p:grpSpPr>
        <p:sp>
          <p:nvSpPr>
            <p:cNvPr id="495" name="Google Shape;495;p21"/>
            <p:cNvSpPr/>
            <p:nvPr/>
          </p:nvSpPr>
          <p:spPr>
            <a:xfrm>
              <a:off x="5279233" y="3088475"/>
              <a:ext cx="2618384" cy="1086624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5279233" y="3133021"/>
              <a:ext cx="2614112" cy="989535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1"/>
          <p:cNvGrpSpPr/>
          <p:nvPr/>
        </p:nvGrpSpPr>
        <p:grpSpPr>
          <a:xfrm>
            <a:off x="10543137" y="2999566"/>
            <a:ext cx="5226130" cy="1770084"/>
            <a:chOff x="5271568" y="1347383"/>
            <a:chExt cx="2613065" cy="885042"/>
          </a:xfrm>
        </p:grpSpPr>
        <p:sp>
          <p:nvSpPr>
            <p:cNvPr id="498" name="Google Shape;498;p21"/>
            <p:cNvSpPr/>
            <p:nvPr/>
          </p:nvSpPr>
          <p:spPr>
            <a:xfrm rot="10800000">
              <a:off x="5275207" y="1385066"/>
              <a:ext cx="2605789" cy="847359"/>
            </a:xfrm>
            <a:custGeom>
              <a:avLst/>
              <a:gdLst/>
              <a:ahLst/>
              <a:cxnLst/>
              <a:rect l="l" t="t" r="r" b="b"/>
              <a:pathLst>
                <a:path w="23569" h="33433" extrusionOk="0">
                  <a:moveTo>
                    <a:pt x="3665" y="0"/>
                  </a:moveTo>
                  <a:cubicBezTo>
                    <a:pt x="3555" y="0"/>
                    <a:pt x="3458" y="13"/>
                    <a:pt x="3370" y="31"/>
                  </a:cubicBezTo>
                  <a:cubicBezTo>
                    <a:pt x="3209" y="47"/>
                    <a:pt x="2648" y="560"/>
                    <a:pt x="2487" y="608"/>
                  </a:cubicBezTo>
                  <a:cubicBezTo>
                    <a:pt x="2462" y="614"/>
                    <a:pt x="2441" y="616"/>
                    <a:pt x="2423" y="616"/>
                  </a:cubicBezTo>
                  <a:cubicBezTo>
                    <a:pt x="2364" y="616"/>
                    <a:pt x="2337" y="592"/>
                    <a:pt x="2289" y="592"/>
                  </a:cubicBezTo>
                  <a:cubicBezTo>
                    <a:pt x="2269" y="592"/>
                    <a:pt x="2246" y="597"/>
                    <a:pt x="2214" y="608"/>
                  </a:cubicBezTo>
                  <a:cubicBezTo>
                    <a:pt x="2070" y="656"/>
                    <a:pt x="1428" y="672"/>
                    <a:pt x="1268" y="721"/>
                  </a:cubicBezTo>
                  <a:cubicBezTo>
                    <a:pt x="1247" y="729"/>
                    <a:pt x="1224" y="732"/>
                    <a:pt x="1199" y="732"/>
                  </a:cubicBezTo>
                  <a:cubicBezTo>
                    <a:pt x="1051" y="732"/>
                    <a:pt x="833" y="613"/>
                    <a:pt x="711" y="613"/>
                  </a:cubicBezTo>
                  <a:cubicBezTo>
                    <a:pt x="690" y="613"/>
                    <a:pt x="673" y="616"/>
                    <a:pt x="658" y="624"/>
                  </a:cubicBezTo>
                  <a:cubicBezTo>
                    <a:pt x="562" y="689"/>
                    <a:pt x="0" y="1587"/>
                    <a:pt x="0" y="1587"/>
                  </a:cubicBezTo>
                  <a:lnTo>
                    <a:pt x="0" y="33433"/>
                  </a:lnTo>
                  <a:lnTo>
                    <a:pt x="23568" y="33433"/>
                  </a:lnTo>
                  <a:lnTo>
                    <a:pt x="23568" y="6400"/>
                  </a:lnTo>
                  <a:cubicBezTo>
                    <a:pt x="23568" y="6400"/>
                    <a:pt x="23199" y="6272"/>
                    <a:pt x="23119" y="6207"/>
                  </a:cubicBezTo>
                  <a:cubicBezTo>
                    <a:pt x="23040" y="6128"/>
                    <a:pt x="22945" y="5437"/>
                    <a:pt x="22850" y="5437"/>
                  </a:cubicBezTo>
                  <a:cubicBezTo>
                    <a:pt x="22849" y="5437"/>
                    <a:pt x="22847" y="5437"/>
                    <a:pt x="22846" y="5437"/>
                  </a:cubicBezTo>
                  <a:cubicBezTo>
                    <a:pt x="22810" y="5449"/>
                    <a:pt x="22732" y="5459"/>
                    <a:pt x="22640" y="5459"/>
                  </a:cubicBezTo>
                  <a:cubicBezTo>
                    <a:pt x="22484" y="5459"/>
                    <a:pt x="22289" y="5432"/>
                    <a:pt x="22189" y="5341"/>
                  </a:cubicBezTo>
                  <a:cubicBezTo>
                    <a:pt x="22028" y="5229"/>
                    <a:pt x="21868" y="5004"/>
                    <a:pt x="21723" y="4860"/>
                  </a:cubicBezTo>
                  <a:cubicBezTo>
                    <a:pt x="21579" y="4747"/>
                    <a:pt x="21242" y="3865"/>
                    <a:pt x="21162" y="3785"/>
                  </a:cubicBezTo>
                  <a:cubicBezTo>
                    <a:pt x="21143" y="3766"/>
                    <a:pt x="21108" y="3758"/>
                    <a:pt x="21062" y="3758"/>
                  </a:cubicBezTo>
                  <a:cubicBezTo>
                    <a:pt x="20912" y="3758"/>
                    <a:pt x="20652" y="3847"/>
                    <a:pt x="20504" y="3945"/>
                  </a:cubicBezTo>
                  <a:cubicBezTo>
                    <a:pt x="20468" y="3964"/>
                    <a:pt x="20433" y="3973"/>
                    <a:pt x="20398" y="3973"/>
                  </a:cubicBezTo>
                  <a:cubicBezTo>
                    <a:pt x="20227" y="3973"/>
                    <a:pt x="20056" y="3774"/>
                    <a:pt x="19830" y="3640"/>
                  </a:cubicBezTo>
                  <a:cubicBezTo>
                    <a:pt x="19573" y="3480"/>
                    <a:pt x="19269" y="3143"/>
                    <a:pt x="19221" y="3079"/>
                  </a:cubicBezTo>
                  <a:cubicBezTo>
                    <a:pt x="19156" y="3015"/>
                    <a:pt x="19172" y="2742"/>
                    <a:pt x="19108" y="2678"/>
                  </a:cubicBezTo>
                  <a:cubicBezTo>
                    <a:pt x="19076" y="2614"/>
                    <a:pt x="18852" y="2293"/>
                    <a:pt x="18755" y="2261"/>
                  </a:cubicBezTo>
                  <a:cubicBezTo>
                    <a:pt x="18732" y="2249"/>
                    <a:pt x="18698" y="2245"/>
                    <a:pt x="18659" y="2245"/>
                  </a:cubicBezTo>
                  <a:cubicBezTo>
                    <a:pt x="18564" y="2245"/>
                    <a:pt x="18436" y="2269"/>
                    <a:pt x="18337" y="2269"/>
                  </a:cubicBezTo>
                  <a:cubicBezTo>
                    <a:pt x="18308" y="2269"/>
                    <a:pt x="18281" y="2266"/>
                    <a:pt x="18258" y="2261"/>
                  </a:cubicBezTo>
                  <a:cubicBezTo>
                    <a:pt x="18114" y="2213"/>
                    <a:pt x="17905" y="1747"/>
                    <a:pt x="17825" y="1619"/>
                  </a:cubicBezTo>
                  <a:cubicBezTo>
                    <a:pt x="17745" y="1491"/>
                    <a:pt x="17087" y="624"/>
                    <a:pt x="16894" y="544"/>
                  </a:cubicBezTo>
                  <a:cubicBezTo>
                    <a:pt x="16845" y="525"/>
                    <a:pt x="16782" y="518"/>
                    <a:pt x="16712" y="518"/>
                  </a:cubicBezTo>
                  <a:cubicBezTo>
                    <a:pt x="16488" y="518"/>
                    <a:pt x="16188" y="592"/>
                    <a:pt x="15980" y="592"/>
                  </a:cubicBezTo>
                  <a:cubicBezTo>
                    <a:pt x="15707" y="592"/>
                    <a:pt x="15531" y="769"/>
                    <a:pt x="15242" y="929"/>
                  </a:cubicBezTo>
                  <a:cubicBezTo>
                    <a:pt x="15094" y="1007"/>
                    <a:pt x="14891" y="1020"/>
                    <a:pt x="14724" y="1020"/>
                  </a:cubicBezTo>
                  <a:cubicBezTo>
                    <a:pt x="14647" y="1020"/>
                    <a:pt x="14578" y="1017"/>
                    <a:pt x="14526" y="1017"/>
                  </a:cubicBezTo>
                  <a:cubicBezTo>
                    <a:pt x="14483" y="1017"/>
                    <a:pt x="14453" y="1019"/>
                    <a:pt x="14440" y="1025"/>
                  </a:cubicBezTo>
                  <a:cubicBezTo>
                    <a:pt x="14434" y="1030"/>
                    <a:pt x="14425" y="1032"/>
                    <a:pt x="14414" y="1032"/>
                  </a:cubicBezTo>
                  <a:cubicBezTo>
                    <a:pt x="14308" y="1032"/>
                    <a:pt x="13984" y="848"/>
                    <a:pt x="13830" y="848"/>
                  </a:cubicBezTo>
                  <a:cubicBezTo>
                    <a:pt x="13825" y="848"/>
                    <a:pt x="13819" y="848"/>
                    <a:pt x="13814" y="849"/>
                  </a:cubicBezTo>
                  <a:cubicBezTo>
                    <a:pt x="13637" y="849"/>
                    <a:pt x="13236" y="608"/>
                    <a:pt x="13156" y="608"/>
                  </a:cubicBezTo>
                  <a:cubicBezTo>
                    <a:pt x="13076" y="608"/>
                    <a:pt x="12835" y="817"/>
                    <a:pt x="12739" y="849"/>
                  </a:cubicBezTo>
                  <a:cubicBezTo>
                    <a:pt x="12643" y="897"/>
                    <a:pt x="12290" y="977"/>
                    <a:pt x="12017" y="1025"/>
                  </a:cubicBezTo>
                  <a:cubicBezTo>
                    <a:pt x="11873" y="1058"/>
                    <a:pt x="11760" y="1074"/>
                    <a:pt x="11644" y="1074"/>
                  </a:cubicBezTo>
                  <a:cubicBezTo>
                    <a:pt x="11528" y="1074"/>
                    <a:pt x="11407" y="1058"/>
                    <a:pt x="11247" y="1025"/>
                  </a:cubicBezTo>
                  <a:cubicBezTo>
                    <a:pt x="11102" y="1004"/>
                    <a:pt x="10892" y="995"/>
                    <a:pt x="10696" y="995"/>
                  </a:cubicBezTo>
                  <a:cubicBezTo>
                    <a:pt x="10458" y="995"/>
                    <a:pt x="10241" y="1008"/>
                    <a:pt x="10188" y="1025"/>
                  </a:cubicBezTo>
                  <a:cubicBezTo>
                    <a:pt x="10092" y="1074"/>
                    <a:pt x="9707" y="1378"/>
                    <a:pt x="9627" y="1427"/>
                  </a:cubicBezTo>
                  <a:cubicBezTo>
                    <a:pt x="9530" y="1491"/>
                    <a:pt x="9322" y="1812"/>
                    <a:pt x="9161" y="1956"/>
                  </a:cubicBezTo>
                  <a:cubicBezTo>
                    <a:pt x="9001" y="2100"/>
                    <a:pt x="8744" y="2036"/>
                    <a:pt x="8616" y="2068"/>
                  </a:cubicBezTo>
                  <a:cubicBezTo>
                    <a:pt x="8605" y="2073"/>
                    <a:pt x="8592" y="2075"/>
                    <a:pt x="8578" y="2075"/>
                  </a:cubicBezTo>
                  <a:cubicBezTo>
                    <a:pt x="8441" y="2075"/>
                    <a:pt x="8154" y="1889"/>
                    <a:pt x="8038" y="1860"/>
                  </a:cubicBezTo>
                  <a:cubicBezTo>
                    <a:pt x="7926" y="1828"/>
                    <a:pt x="7669" y="1555"/>
                    <a:pt x="7493" y="1475"/>
                  </a:cubicBezTo>
                  <a:cubicBezTo>
                    <a:pt x="7344" y="1400"/>
                    <a:pt x="7223" y="1312"/>
                    <a:pt x="7092" y="1312"/>
                  </a:cubicBezTo>
                  <a:cubicBezTo>
                    <a:pt x="7081" y="1312"/>
                    <a:pt x="7070" y="1313"/>
                    <a:pt x="7060" y="1314"/>
                  </a:cubicBezTo>
                  <a:cubicBezTo>
                    <a:pt x="7043" y="1316"/>
                    <a:pt x="7023" y="1317"/>
                    <a:pt x="7001" y="1317"/>
                  </a:cubicBezTo>
                  <a:cubicBezTo>
                    <a:pt x="6868" y="1317"/>
                    <a:pt x="6649" y="1289"/>
                    <a:pt x="6535" y="1289"/>
                  </a:cubicBezTo>
                  <a:cubicBezTo>
                    <a:pt x="6501" y="1289"/>
                    <a:pt x="6476" y="1292"/>
                    <a:pt x="6466" y="1298"/>
                  </a:cubicBezTo>
                  <a:cubicBezTo>
                    <a:pt x="6402" y="1314"/>
                    <a:pt x="6129" y="1475"/>
                    <a:pt x="6001" y="1571"/>
                  </a:cubicBezTo>
                  <a:cubicBezTo>
                    <a:pt x="5987" y="1580"/>
                    <a:pt x="5972" y="1584"/>
                    <a:pt x="5956" y="1584"/>
                  </a:cubicBezTo>
                  <a:cubicBezTo>
                    <a:pt x="5809" y="1584"/>
                    <a:pt x="5593" y="1207"/>
                    <a:pt x="5535" y="1106"/>
                  </a:cubicBezTo>
                  <a:cubicBezTo>
                    <a:pt x="5455" y="1009"/>
                    <a:pt x="5375" y="624"/>
                    <a:pt x="5166" y="496"/>
                  </a:cubicBezTo>
                  <a:cubicBezTo>
                    <a:pt x="4974" y="368"/>
                    <a:pt x="4236" y="63"/>
                    <a:pt x="3963" y="31"/>
                  </a:cubicBezTo>
                  <a:cubicBezTo>
                    <a:pt x="3855" y="9"/>
                    <a:pt x="3756" y="0"/>
                    <a:pt x="3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 rot="10800000">
              <a:off x="5271568" y="1347383"/>
              <a:ext cx="2613065" cy="806982"/>
            </a:xfrm>
            <a:custGeom>
              <a:avLst/>
              <a:gdLst/>
              <a:ahLst/>
              <a:cxnLst/>
              <a:rect l="l" t="t" r="r" b="b"/>
              <a:pathLst>
                <a:path w="23521" h="32635" extrusionOk="0">
                  <a:moveTo>
                    <a:pt x="4414" y="0"/>
                  </a:moveTo>
                  <a:cubicBezTo>
                    <a:pt x="4408" y="0"/>
                    <a:pt x="4402" y="1"/>
                    <a:pt x="4396" y="2"/>
                  </a:cubicBezTo>
                  <a:cubicBezTo>
                    <a:pt x="4156" y="66"/>
                    <a:pt x="1733" y="211"/>
                    <a:pt x="1493" y="371"/>
                  </a:cubicBezTo>
                  <a:cubicBezTo>
                    <a:pt x="1252" y="531"/>
                    <a:pt x="0" y="2136"/>
                    <a:pt x="0" y="2232"/>
                  </a:cubicBezTo>
                  <a:lnTo>
                    <a:pt x="0" y="32634"/>
                  </a:lnTo>
                  <a:lnTo>
                    <a:pt x="23520" y="32634"/>
                  </a:lnTo>
                  <a:lnTo>
                    <a:pt x="23520" y="6323"/>
                  </a:lnTo>
                  <a:cubicBezTo>
                    <a:pt x="23520" y="6323"/>
                    <a:pt x="21804" y="4719"/>
                    <a:pt x="21402" y="4526"/>
                  </a:cubicBezTo>
                  <a:cubicBezTo>
                    <a:pt x="21001" y="4318"/>
                    <a:pt x="20295" y="3483"/>
                    <a:pt x="19702" y="3114"/>
                  </a:cubicBezTo>
                  <a:cubicBezTo>
                    <a:pt x="19092" y="2761"/>
                    <a:pt x="17327" y="949"/>
                    <a:pt x="16734" y="756"/>
                  </a:cubicBezTo>
                  <a:cubicBezTo>
                    <a:pt x="16249" y="590"/>
                    <a:pt x="13957" y="455"/>
                    <a:pt x="12918" y="455"/>
                  </a:cubicBezTo>
                  <a:cubicBezTo>
                    <a:pt x="12651" y="455"/>
                    <a:pt x="12467" y="464"/>
                    <a:pt x="12418" y="483"/>
                  </a:cubicBezTo>
                  <a:cubicBezTo>
                    <a:pt x="12177" y="596"/>
                    <a:pt x="11006" y="692"/>
                    <a:pt x="10814" y="852"/>
                  </a:cubicBezTo>
                  <a:cubicBezTo>
                    <a:pt x="10605" y="1013"/>
                    <a:pt x="9707" y="1654"/>
                    <a:pt x="9402" y="1719"/>
                  </a:cubicBezTo>
                  <a:cubicBezTo>
                    <a:pt x="9389" y="1721"/>
                    <a:pt x="9371" y="1722"/>
                    <a:pt x="9348" y="1722"/>
                  </a:cubicBezTo>
                  <a:cubicBezTo>
                    <a:pt x="8850" y="1722"/>
                    <a:pt x="6083" y="1247"/>
                    <a:pt x="5792" y="1109"/>
                  </a:cubicBezTo>
                  <a:cubicBezTo>
                    <a:pt x="5510" y="968"/>
                    <a:pt x="4677" y="0"/>
                    <a:pt x="4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0" name="Google Shape;500;p21"/>
          <p:cNvSpPr txBox="1">
            <a:spLocks noGrp="1"/>
          </p:cNvSpPr>
          <p:nvPr>
            <p:ph type="title" idx="2"/>
          </p:nvPr>
        </p:nvSpPr>
        <p:spPr>
          <a:xfrm>
            <a:off x="2510752" y="8545482"/>
            <a:ext cx="5236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1" name="Google Shape;501;p21"/>
          <p:cNvSpPr txBox="1">
            <a:spLocks noGrp="1"/>
          </p:cNvSpPr>
          <p:nvPr>
            <p:ph type="subTitle" idx="1"/>
          </p:nvPr>
        </p:nvSpPr>
        <p:spPr>
          <a:xfrm>
            <a:off x="2510798" y="6617950"/>
            <a:ext cx="52368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1"/>
          <p:cNvSpPr txBox="1">
            <a:spLocks noGrp="1"/>
          </p:cNvSpPr>
          <p:nvPr>
            <p:ph type="title" idx="3"/>
          </p:nvPr>
        </p:nvSpPr>
        <p:spPr>
          <a:xfrm>
            <a:off x="10581802" y="8545482"/>
            <a:ext cx="5195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3" name="Google Shape;503;p21"/>
          <p:cNvSpPr txBox="1">
            <a:spLocks noGrp="1"/>
          </p:cNvSpPr>
          <p:nvPr>
            <p:ph type="subTitle" idx="4"/>
          </p:nvPr>
        </p:nvSpPr>
        <p:spPr>
          <a:xfrm>
            <a:off x="10581848" y="6617950"/>
            <a:ext cx="51954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1"/>
          <p:cNvSpPr txBox="1">
            <a:spLocks noGrp="1"/>
          </p:cNvSpPr>
          <p:nvPr>
            <p:ph type="title" idx="5"/>
          </p:nvPr>
        </p:nvSpPr>
        <p:spPr>
          <a:xfrm>
            <a:off x="2510798" y="5002450"/>
            <a:ext cx="5236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5" name="Google Shape;505;p21"/>
          <p:cNvSpPr txBox="1">
            <a:spLocks noGrp="1"/>
          </p:cNvSpPr>
          <p:nvPr>
            <p:ph type="subTitle" idx="6"/>
          </p:nvPr>
        </p:nvSpPr>
        <p:spPr>
          <a:xfrm>
            <a:off x="2510798" y="3074926"/>
            <a:ext cx="52368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1"/>
          <p:cNvSpPr txBox="1">
            <a:spLocks noGrp="1"/>
          </p:cNvSpPr>
          <p:nvPr>
            <p:ph type="title" idx="7"/>
          </p:nvPr>
        </p:nvSpPr>
        <p:spPr>
          <a:xfrm>
            <a:off x="10581802" y="5002458"/>
            <a:ext cx="5195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07" name="Google Shape;507;p21"/>
          <p:cNvSpPr txBox="1">
            <a:spLocks noGrp="1"/>
          </p:cNvSpPr>
          <p:nvPr>
            <p:ph type="subTitle" idx="8"/>
          </p:nvPr>
        </p:nvSpPr>
        <p:spPr>
          <a:xfrm>
            <a:off x="10581848" y="3074926"/>
            <a:ext cx="51954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791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2"/>
          <p:cNvSpPr txBox="1">
            <a:spLocks noGrp="1"/>
          </p:cNvSpPr>
          <p:nvPr>
            <p:ph type="body" idx="1"/>
          </p:nvPr>
        </p:nvSpPr>
        <p:spPr>
          <a:xfrm>
            <a:off x="1283900" y="2305150"/>
            <a:ext cx="8207400" cy="6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body" idx="2"/>
          </p:nvPr>
        </p:nvSpPr>
        <p:spPr>
          <a:xfrm>
            <a:off x="9499500" y="2304950"/>
            <a:ext cx="7742400" cy="6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2800"/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11" name="Google Shape;511;p22"/>
          <p:cNvGrpSpPr/>
          <p:nvPr/>
        </p:nvGrpSpPr>
        <p:grpSpPr>
          <a:xfrm>
            <a:off x="-369999" y="803651"/>
            <a:ext cx="5635178" cy="1145418"/>
            <a:chOff x="-185000" y="401825"/>
            <a:chExt cx="2817589" cy="572709"/>
          </a:xfrm>
        </p:grpSpPr>
        <p:sp>
          <p:nvSpPr>
            <p:cNvPr id="512" name="Google Shape;512;p22"/>
            <p:cNvSpPr/>
            <p:nvPr/>
          </p:nvSpPr>
          <p:spPr>
            <a:xfrm rot="5400000">
              <a:off x="18451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 rot="5400000">
              <a:off x="17793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-185000" y="401825"/>
              <a:ext cx="1915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5" name="Google Shape;515;p22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6" name="Google Shape;516;p22"/>
          <p:cNvGrpSpPr/>
          <p:nvPr/>
        </p:nvGrpSpPr>
        <p:grpSpPr>
          <a:xfrm rot="5400000">
            <a:off x="-5139569" y="2384800"/>
            <a:ext cx="10351426" cy="2854864"/>
            <a:chOff x="-172728" y="4268668"/>
            <a:chExt cx="5175713" cy="1427432"/>
          </a:xfrm>
        </p:grpSpPr>
        <p:sp>
          <p:nvSpPr>
            <p:cNvPr id="517" name="Google Shape;517;p22"/>
            <p:cNvSpPr/>
            <p:nvPr/>
          </p:nvSpPr>
          <p:spPr>
            <a:xfrm rot="10800000">
              <a:off x="-172728" y="42686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 rot="10800000">
              <a:off x="-167560" y="43270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 rot="10800000">
              <a:off x="-167555" y="43364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20" name="Google Shape;5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83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3"/>
          <p:cNvSpPr txBox="1">
            <a:spLocks noGrp="1"/>
          </p:cNvSpPr>
          <p:nvPr>
            <p:ph type="title"/>
          </p:nvPr>
        </p:nvSpPr>
        <p:spPr>
          <a:xfrm>
            <a:off x="11581400" y="3137500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subTitle" idx="1"/>
          </p:nvPr>
        </p:nvSpPr>
        <p:spPr>
          <a:xfrm>
            <a:off x="11581400" y="3997918"/>
            <a:ext cx="4122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title" idx="2"/>
          </p:nvPr>
        </p:nvSpPr>
        <p:spPr>
          <a:xfrm>
            <a:off x="11581400" y="6258898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3"/>
          </p:nvPr>
        </p:nvSpPr>
        <p:spPr>
          <a:xfrm>
            <a:off x="11581400" y="7119500"/>
            <a:ext cx="4122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6" name="Google Shape;526;p23"/>
          <p:cNvGrpSpPr/>
          <p:nvPr/>
        </p:nvGrpSpPr>
        <p:grpSpPr>
          <a:xfrm>
            <a:off x="-345455" y="7622936"/>
            <a:ext cx="10351426" cy="2854864"/>
            <a:chOff x="-172728" y="3659068"/>
            <a:chExt cx="5175713" cy="1427432"/>
          </a:xfrm>
        </p:grpSpPr>
        <p:sp>
          <p:nvSpPr>
            <p:cNvPr id="527" name="Google Shape;527;p23"/>
            <p:cNvSpPr/>
            <p:nvPr/>
          </p:nvSpPr>
          <p:spPr>
            <a:xfrm rot="10800000">
              <a:off x="-172728" y="36590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 rot="10800000">
              <a:off x="-167560" y="37174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 rot="10800000">
              <a:off x="-167555" y="37268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0" name="Google Shape;530;p23"/>
          <p:cNvGrpSpPr/>
          <p:nvPr/>
        </p:nvGrpSpPr>
        <p:grpSpPr>
          <a:xfrm>
            <a:off x="954671" y="890051"/>
            <a:ext cx="4127130" cy="1044762"/>
            <a:chOff x="477335" y="445025"/>
            <a:chExt cx="2063565" cy="522381"/>
          </a:xfrm>
        </p:grpSpPr>
        <p:sp>
          <p:nvSpPr>
            <p:cNvPr id="531" name="Google Shape;531;p23"/>
            <p:cNvSpPr/>
            <p:nvPr/>
          </p:nvSpPr>
          <p:spPr>
            <a:xfrm rot="5400000">
              <a:off x="695037" y="227323"/>
              <a:ext cx="521558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 rot="5400000">
              <a:off x="816002" y="242165"/>
              <a:ext cx="520707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855902" y="445407"/>
              <a:ext cx="1410000" cy="52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 rot="5400000">
              <a:off x="1800982" y="227487"/>
              <a:ext cx="522000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 rot="5400000">
              <a:off x="1707039" y="241907"/>
              <a:ext cx="521148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6" name="Google Shape;536;p23"/>
          <p:cNvSpPr txBox="1">
            <a:spLocks noGrp="1"/>
          </p:cNvSpPr>
          <p:nvPr>
            <p:ph type="title" idx="4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37" name="Google Shape;5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908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4"/>
          <p:cNvSpPr txBox="1">
            <a:spLocks noGrp="1"/>
          </p:cNvSpPr>
          <p:nvPr>
            <p:ph type="title"/>
          </p:nvPr>
        </p:nvSpPr>
        <p:spPr>
          <a:xfrm>
            <a:off x="4317328" y="6054550"/>
            <a:ext cx="3696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40" name="Google Shape;540;p24"/>
          <p:cNvSpPr txBox="1">
            <a:spLocks noGrp="1"/>
          </p:cNvSpPr>
          <p:nvPr>
            <p:ph type="subTitle" idx="1"/>
          </p:nvPr>
        </p:nvSpPr>
        <p:spPr>
          <a:xfrm>
            <a:off x="4317328" y="6808500"/>
            <a:ext cx="3696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title" idx="2"/>
          </p:nvPr>
        </p:nvSpPr>
        <p:spPr>
          <a:xfrm>
            <a:off x="10274058" y="6054550"/>
            <a:ext cx="3696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42" name="Google Shape;542;p24"/>
          <p:cNvSpPr txBox="1">
            <a:spLocks noGrp="1"/>
          </p:cNvSpPr>
          <p:nvPr>
            <p:ph type="subTitle" idx="3"/>
          </p:nvPr>
        </p:nvSpPr>
        <p:spPr>
          <a:xfrm>
            <a:off x="10274072" y="6808500"/>
            <a:ext cx="3696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3" name="Google Shape;543;p24"/>
          <p:cNvGrpSpPr/>
          <p:nvPr/>
        </p:nvGrpSpPr>
        <p:grpSpPr>
          <a:xfrm>
            <a:off x="-369999" y="803651"/>
            <a:ext cx="5635178" cy="1145418"/>
            <a:chOff x="-185000" y="401825"/>
            <a:chExt cx="2817589" cy="572709"/>
          </a:xfrm>
        </p:grpSpPr>
        <p:sp>
          <p:nvSpPr>
            <p:cNvPr id="544" name="Google Shape;544;p24"/>
            <p:cNvSpPr/>
            <p:nvPr/>
          </p:nvSpPr>
          <p:spPr>
            <a:xfrm rot="5400000">
              <a:off x="18451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 rot="5400000">
              <a:off x="17793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-185000" y="401825"/>
              <a:ext cx="1915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7" name="Google Shape;547;p24"/>
          <p:cNvSpPr txBox="1">
            <a:spLocks noGrp="1"/>
          </p:cNvSpPr>
          <p:nvPr>
            <p:ph type="title" idx="4"/>
          </p:nvPr>
        </p:nvSpPr>
        <p:spPr>
          <a:xfrm>
            <a:off x="1440000" y="890050"/>
            <a:ext cx="11626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pic>
        <p:nvPicPr>
          <p:cNvPr id="548" name="Google Shape;5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437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5"/>
          <p:cNvGrpSpPr/>
          <p:nvPr/>
        </p:nvGrpSpPr>
        <p:grpSpPr>
          <a:xfrm>
            <a:off x="-345455" y="8842136"/>
            <a:ext cx="10351426" cy="2854864"/>
            <a:chOff x="-172728" y="4268668"/>
            <a:chExt cx="5175713" cy="1427432"/>
          </a:xfrm>
        </p:grpSpPr>
        <p:sp>
          <p:nvSpPr>
            <p:cNvPr id="551" name="Google Shape;551;p25"/>
            <p:cNvSpPr/>
            <p:nvPr/>
          </p:nvSpPr>
          <p:spPr>
            <a:xfrm rot="10800000">
              <a:off x="-172728" y="42686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rot="10800000">
              <a:off x="-167560" y="43270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 rot="10800000">
              <a:off x="-167555" y="43364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4" name="Google Shape;554;p25"/>
          <p:cNvSpPr txBox="1">
            <a:spLocks noGrp="1"/>
          </p:cNvSpPr>
          <p:nvPr>
            <p:ph type="title"/>
          </p:nvPr>
        </p:nvSpPr>
        <p:spPr>
          <a:xfrm>
            <a:off x="1448262" y="5788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55" name="Google Shape;555;p25"/>
          <p:cNvSpPr txBox="1">
            <a:spLocks noGrp="1"/>
          </p:cNvSpPr>
          <p:nvPr>
            <p:ph type="subTitle" idx="1"/>
          </p:nvPr>
        </p:nvSpPr>
        <p:spPr>
          <a:xfrm>
            <a:off x="1448262" y="6731128"/>
            <a:ext cx="4672800" cy="12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5"/>
          <p:cNvSpPr txBox="1">
            <a:spLocks noGrp="1"/>
          </p:cNvSpPr>
          <p:nvPr>
            <p:ph type="title" idx="2"/>
          </p:nvPr>
        </p:nvSpPr>
        <p:spPr>
          <a:xfrm>
            <a:off x="6813800" y="5788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5"/>
          <p:cNvSpPr txBox="1">
            <a:spLocks noGrp="1"/>
          </p:cNvSpPr>
          <p:nvPr>
            <p:ph type="subTitle" idx="3"/>
          </p:nvPr>
        </p:nvSpPr>
        <p:spPr>
          <a:xfrm>
            <a:off x="6813800" y="6731128"/>
            <a:ext cx="4672800" cy="12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5"/>
          <p:cNvSpPr txBox="1">
            <a:spLocks noGrp="1"/>
          </p:cNvSpPr>
          <p:nvPr>
            <p:ph type="title" idx="4"/>
          </p:nvPr>
        </p:nvSpPr>
        <p:spPr>
          <a:xfrm>
            <a:off x="12175212" y="5788150"/>
            <a:ext cx="4672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5"/>
          </p:nvPr>
        </p:nvSpPr>
        <p:spPr>
          <a:xfrm>
            <a:off x="12175212" y="6731128"/>
            <a:ext cx="4672800" cy="12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5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5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2" name="Google Shape;562;p25"/>
          <p:cNvSpPr txBox="1">
            <a:spLocks noGrp="1"/>
          </p:cNvSpPr>
          <p:nvPr>
            <p:ph type="title" idx="6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pic>
        <p:nvPicPr>
          <p:cNvPr id="563" name="Google Shape;5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43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6"/>
          <p:cNvSpPr txBox="1">
            <a:spLocks noGrp="1"/>
          </p:cNvSpPr>
          <p:nvPr>
            <p:ph type="title"/>
          </p:nvPr>
        </p:nvSpPr>
        <p:spPr>
          <a:xfrm>
            <a:off x="3787800" y="3449950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26"/>
          <p:cNvSpPr txBox="1">
            <a:spLocks noGrp="1"/>
          </p:cNvSpPr>
          <p:nvPr>
            <p:ph type="subTitle" idx="1"/>
          </p:nvPr>
        </p:nvSpPr>
        <p:spPr>
          <a:xfrm>
            <a:off x="1981800" y="4287770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6"/>
          <p:cNvSpPr txBox="1">
            <a:spLocks noGrp="1"/>
          </p:cNvSpPr>
          <p:nvPr>
            <p:ph type="title" idx="2"/>
          </p:nvPr>
        </p:nvSpPr>
        <p:spPr>
          <a:xfrm>
            <a:off x="12175200" y="3449950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68" name="Google Shape;568;p26"/>
          <p:cNvSpPr txBox="1">
            <a:spLocks noGrp="1"/>
          </p:cNvSpPr>
          <p:nvPr>
            <p:ph type="subTitle" idx="3"/>
          </p:nvPr>
        </p:nvSpPr>
        <p:spPr>
          <a:xfrm>
            <a:off x="12175200" y="4287770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6"/>
          <p:cNvSpPr txBox="1">
            <a:spLocks noGrp="1"/>
          </p:cNvSpPr>
          <p:nvPr>
            <p:ph type="title" idx="4"/>
          </p:nvPr>
        </p:nvSpPr>
        <p:spPr>
          <a:xfrm>
            <a:off x="3787800" y="7028550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70" name="Google Shape;570;p26"/>
          <p:cNvSpPr txBox="1">
            <a:spLocks noGrp="1"/>
          </p:cNvSpPr>
          <p:nvPr>
            <p:ph type="subTitle" idx="5"/>
          </p:nvPr>
        </p:nvSpPr>
        <p:spPr>
          <a:xfrm>
            <a:off x="1981800" y="7866554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6"/>
          <p:cNvSpPr txBox="1">
            <a:spLocks noGrp="1"/>
          </p:cNvSpPr>
          <p:nvPr>
            <p:ph type="title" idx="6"/>
          </p:nvPr>
        </p:nvSpPr>
        <p:spPr>
          <a:xfrm>
            <a:off x="12175200" y="7028548"/>
            <a:ext cx="2325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72" name="Google Shape;572;p26"/>
          <p:cNvSpPr txBox="1">
            <a:spLocks noGrp="1"/>
          </p:cNvSpPr>
          <p:nvPr>
            <p:ph type="subTitle" idx="7"/>
          </p:nvPr>
        </p:nvSpPr>
        <p:spPr>
          <a:xfrm>
            <a:off x="12175200" y="7866554"/>
            <a:ext cx="413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3" name="Google Shape;573;p26"/>
          <p:cNvGrpSpPr/>
          <p:nvPr/>
        </p:nvGrpSpPr>
        <p:grpSpPr>
          <a:xfrm>
            <a:off x="-2035654" y="803700"/>
            <a:ext cx="8062832" cy="1146340"/>
            <a:chOff x="-1017827" y="401850"/>
            <a:chExt cx="4031416" cy="573170"/>
          </a:xfrm>
        </p:grpSpPr>
        <p:sp>
          <p:nvSpPr>
            <p:cNvPr id="574" name="Google Shape;574;p26"/>
            <p:cNvSpPr/>
            <p:nvPr/>
          </p:nvSpPr>
          <p:spPr>
            <a:xfrm rot="5400000">
              <a:off x="2226133" y="187078"/>
              <a:ext cx="572684" cy="100222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6"/>
            <p:cNvSpPr/>
            <p:nvPr/>
          </p:nvSpPr>
          <p:spPr>
            <a:xfrm rot="5400000">
              <a:off x="2160386" y="202607"/>
              <a:ext cx="571750" cy="971161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-1017827" y="402321"/>
              <a:ext cx="34332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7" name="Google Shape;577;p26"/>
          <p:cNvGrpSpPr/>
          <p:nvPr/>
        </p:nvGrpSpPr>
        <p:grpSpPr>
          <a:xfrm>
            <a:off x="-1121226" y="-32219"/>
            <a:ext cx="2854864" cy="10351426"/>
            <a:chOff x="-560613" y="-168510"/>
            <a:chExt cx="1427432" cy="5175713"/>
          </a:xfrm>
        </p:grpSpPr>
        <p:sp>
          <p:nvSpPr>
            <p:cNvPr id="578" name="Google Shape;578;p26"/>
            <p:cNvSpPr/>
            <p:nvPr/>
          </p:nvSpPr>
          <p:spPr>
            <a:xfrm rot="-5400000">
              <a:off x="-2403354" y="173702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6"/>
            <p:cNvSpPr/>
            <p:nvPr/>
          </p:nvSpPr>
          <p:spPr>
            <a:xfrm rot="-5400000">
              <a:off x="-2461376" y="173742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6"/>
            <p:cNvSpPr/>
            <p:nvPr/>
          </p:nvSpPr>
          <p:spPr>
            <a:xfrm rot="-5400000">
              <a:off x="-2458783" y="174423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1" name="Google Shape;581;p26"/>
          <p:cNvSpPr txBox="1">
            <a:spLocks noGrp="1"/>
          </p:cNvSpPr>
          <p:nvPr>
            <p:ph type="title" idx="8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pic>
        <p:nvPicPr>
          <p:cNvPr id="582" name="Google Shape;5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247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7"/>
          <p:cNvSpPr txBox="1">
            <a:spLocks noGrp="1"/>
          </p:cNvSpPr>
          <p:nvPr>
            <p:ph type="title"/>
          </p:nvPr>
        </p:nvSpPr>
        <p:spPr>
          <a:xfrm>
            <a:off x="1440000" y="37731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85" name="Google Shape;585;p27"/>
          <p:cNvSpPr txBox="1">
            <a:spLocks noGrp="1"/>
          </p:cNvSpPr>
          <p:nvPr>
            <p:ph type="subTitle" idx="1"/>
          </p:nvPr>
        </p:nvSpPr>
        <p:spPr>
          <a:xfrm>
            <a:off x="1440000" y="46075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27"/>
          <p:cNvSpPr txBox="1">
            <a:spLocks noGrp="1"/>
          </p:cNvSpPr>
          <p:nvPr>
            <p:ph type="title" idx="2"/>
          </p:nvPr>
        </p:nvSpPr>
        <p:spPr>
          <a:xfrm>
            <a:off x="7207524" y="37731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87" name="Google Shape;587;p27"/>
          <p:cNvSpPr txBox="1">
            <a:spLocks noGrp="1"/>
          </p:cNvSpPr>
          <p:nvPr>
            <p:ph type="subTitle" idx="3"/>
          </p:nvPr>
        </p:nvSpPr>
        <p:spPr>
          <a:xfrm>
            <a:off x="7207524" y="46075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7"/>
          <p:cNvSpPr txBox="1">
            <a:spLocks noGrp="1"/>
          </p:cNvSpPr>
          <p:nvPr>
            <p:ph type="title" idx="4"/>
          </p:nvPr>
        </p:nvSpPr>
        <p:spPr>
          <a:xfrm>
            <a:off x="1440000" y="73517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89" name="Google Shape;589;p27"/>
          <p:cNvSpPr txBox="1">
            <a:spLocks noGrp="1"/>
          </p:cNvSpPr>
          <p:nvPr>
            <p:ph type="subTitle" idx="5"/>
          </p:nvPr>
        </p:nvSpPr>
        <p:spPr>
          <a:xfrm>
            <a:off x="1440000" y="81863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7"/>
          <p:cNvSpPr txBox="1">
            <a:spLocks noGrp="1"/>
          </p:cNvSpPr>
          <p:nvPr>
            <p:ph type="title" idx="6"/>
          </p:nvPr>
        </p:nvSpPr>
        <p:spPr>
          <a:xfrm>
            <a:off x="7207524" y="73517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1" name="Google Shape;591;p27"/>
          <p:cNvSpPr txBox="1">
            <a:spLocks noGrp="1"/>
          </p:cNvSpPr>
          <p:nvPr>
            <p:ph type="subTitle" idx="7"/>
          </p:nvPr>
        </p:nvSpPr>
        <p:spPr>
          <a:xfrm>
            <a:off x="7207524" y="81863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7"/>
          <p:cNvSpPr txBox="1">
            <a:spLocks noGrp="1"/>
          </p:cNvSpPr>
          <p:nvPr>
            <p:ph type="title" idx="8"/>
          </p:nvPr>
        </p:nvSpPr>
        <p:spPr>
          <a:xfrm>
            <a:off x="12975012" y="37731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3" name="Google Shape;593;p27"/>
          <p:cNvSpPr txBox="1">
            <a:spLocks noGrp="1"/>
          </p:cNvSpPr>
          <p:nvPr>
            <p:ph type="subTitle" idx="9"/>
          </p:nvPr>
        </p:nvSpPr>
        <p:spPr>
          <a:xfrm>
            <a:off x="12975012" y="46075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7"/>
          <p:cNvSpPr txBox="1">
            <a:spLocks noGrp="1"/>
          </p:cNvSpPr>
          <p:nvPr>
            <p:ph type="title" idx="13"/>
          </p:nvPr>
        </p:nvSpPr>
        <p:spPr>
          <a:xfrm>
            <a:off x="12975012" y="7351700"/>
            <a:ext cx="3873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5" name="Google Shape;595;p27"/>
          <p:cNvSpPr txBox="1">
            <a:spLocks noGrp="1"/>
          </p:cNvSpPr>
          <p:nvPr>
            <p:ph type="subTitle" idx="14"/>
          </p:nvPr>
        </p:nvSpPr>
        <p:spPr>
          <a:xfrm>
            <a:off x="12975012" y="8186322"/>
            <a:ext cx="387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27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7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8" name="Google Shape;598;p27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pic>
        <p:nvPicPr>
          <p:cNvPr id="599" name="Google Shape;5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035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"/>
          <p:cNvSpPr txBox="1">
            <a:spLocks noGrp="1"/>
          </p:cNvSpPr>
          <p:nvPr>
            <p:ph type="title" hasCustomPrompt="1"/>
          </p:nvPr>
        </p:nvSpPr>
        <p:spPr>
          <a:xfrm>
            <a:off x="11274800" y="4941300"/>
            <a:ext cx="50430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2" name="Google Shape;602;p28"/>
          <p:cNvSpPr txBox="1">
            <a:spLocks noGrp="1"/>
          </p:cNvSpPr>
          <p:nvPr>
            <p:ph type="subTitle" idx="1"/>
          </p:nvPr>
        </p:nvSpPr>
        <p:spPr>
          <a:xfrm>
            <a:off x="11495300" y="5922850"/>
            <a:ext cx="46020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8"/>
          <p:cNvSpPr txBox="1">
            <a:spLocks noGrp="1"/>
          </p:cNvSpPr>
          <p:nvPr>
            <p:ph type="title" idx="2" hasCustomPrompt="1"/>
          </p:nvPr>
        </p:nvSpPr>
        <p:spPr>
          <a:xfrm>
            <a:off x="1970200" y="4941306"/>
            <a:ext cx="50430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4" name="Google Shape;604;p28"/>
          <p:cNvSpPr txBox="1">
            <a:spLocks noGrp="1"/>
          </p:cNvSpPr>
          <p:nvPr>
            <p:ph type="subTitle" idx="3"/>
          </p:nvPr>
        </p:nvSpPr>
        <p:spPr>
          <a:xfrm>
            <a:off x="2169600" y="5922850"/>
            <a:ext cx="46458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8"/>
          <p:cNvSpPr txBox="1">
            <a:spLocks noGrp="1"/>
          </p:cNvSpPr>
          <p:nvPr>
            <p:ph type="title" idx="4" hasCustomPrompt="1"/>
          </p:nvPr>
        </p:nvSpPr>
        <p:spPr>
          <a:xfrm>
            <a:off x="6622500" y="7217200"/>
            <a:ext cx="50430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6" name="Google Shape;606;p28"/>
          <p:cNvSpPr txBox="1">
            <a:spLocks noGrp="1"/>
          </p:cNvSpPr>
          <p:nvPr>
            <p:ph type="subTitle" idx="5"/>
          </p:nvPr>
        </p:nvSpPr>
        <p:spPr>
          <a:xfrm>
            <a:off x="6843000" y="8191822"/>
            <a:ext cx="46020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8"/>
          <p:cNvSpPr txBox="1">
            <a:spLocks noGrp="1"/>
          </p:cNvSpPr>
          <p:nvPr>
            <p:ph type="title" idx="6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8"/>
          <p:cNvSpPr/>
          <p:nvPr/>
        </p:nvSpPr>
        <p:spPr>
          <a:xfrm>
            <a:off x="-303599" y="715447"/>
            <a:ext cx="5872390" cy="144297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28"/>
          <p:cNvSpPr/>
          <p:nvPr/>
        </p:nvSpPr>
        <p:spPr>
          <a:xfrm>
            <a:off x="-435896" y="716587"/>
            <a:ext cx="6033200" cy="142275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0" name="Google Shape;610;p28"/>
          <p:cNvSpPr/>
          <p:nvPr/>
        </p:nvSpPr>
        <p:spPr>
          <a:xfrm>
            <a:off x="6" y="8441947"/>
            <a:ext cx="5369364" cy="1881162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6" y="8578734"/>
            <a:ext cx="5369364" cy="1744376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12" name="Google Shape;6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5924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"/>
          <p:cNvSpPr txBox="1">
            <a:spLocks noGrp="1"/>
          </p:cNvSpPr>
          <p:nvPr>
            <p:ph type="ctrTitle"/>
          </p:nvPr>
        </p:nvSpPr>
        <p:spPr>
          <a:xfrm>
            <a:off x="5654568" y="1654850"/>
            <a:ext cx="6979200" cy="19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11200" u="sng"/>
            </a:lvl9pPr>
          </a:lstStyle>
          <a:p>
            <a:endParaRPr/>
          </a:p>
        </p:txBody>
      </p:sp>
      <p:sp>
        <p:nvSpPr>
          <p:cNvPr id="615" name="Google Shape;615;p29"/>
          <p:cNvSpPr txBox="1">
            <a:spLocks noGrp="1"/>
          </p:cNvSpPr>
          <p:nvPr>
            <p:ph type="subTitle" idx="1"/>
          </p:nvPr>
        </p:nvSpPr>
        <p:spPr>
          <a:xfrm>
            <a:off x="6703800" y="4817150"/>
            <a:ext cx="4880400" cy="13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616" name="Google Shape;616;p29"/>
          <p:cNvSpPr txBox="1">
            <a:spLocks noGrp="1"/>
          </p:cNvSpPr>
          <p:nvPr>
            <p:ph type="title" idx="2"/>
          </p:nvPr>
        </p:nvSpPr>
        <p:spPr>
          <a:xfrm>
            <a:off x="5551200" y="3945800"/>
            <a:ext cx="7185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617" name="Google Shape;617;p29"/>
          <p:cNvSpPr txBox="1"/>
          <p:nvPr/>
        </p:nvSpPr>
        <p:spPr>
          <a:xfrm>
            <a:off x="5525400" y="7433501"/>
            <a:ext cx="7237200" cy="155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400" kern="0">
                <a:solidFill>
                  <a:srgbClr val="26333A"/>
                </a:solidFill>
                <a:latin typeface="Public Sans"/>
                <a:ea typeface="Public Sans"/>
                <a:cs typeface="Public Sans"/>
                <a:sym typeface="Public Sans"/>
              </a:rPr>
              <a:t>CREDITS: This presentation template was created by </a:t>
            </a:r>
            <a:r>
              <a:rPr lang="en" sz="2400" b="1" kern="0">
                <a:solidFill>
                  <a:srgbClr val="26333A"/>
                </a:solidFill>
                <a:uFill>
                  <a:noFill/>
                </a:u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kern="0">
                <a:solidFill>
                  <a:srgbClr val="26333A"/>
                </a:solidFill>
                <a:latin typeface="Public Sans"/>
                <a:ea typeface="Public Sans"/>
                <a:cs typeface="Public Sans"/>
                <a:sym typeface="Public Sans"/>
              </a:rPr>
              <a:t>, including icons by </a:t>
            </a:r>
            <a:r>
              <a:rPr lang="en" sz="2400" b="1" kern="0">
                <a:solidFill>
                  <a:srgbClr val="26333A"/>
                </a:solidFill>
                <a:uFill>
                  <a:noFill/>
                </a:u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 kern="0">
                <a:solidFill>
                  <a:srgbClr val="26333A"/>
                </a:solidFill>
                <a:latin typeface="Public Sans"/>
                <a:ea typeface="Public Sans"/>
                <a:cs typeface="Public Sans"/>
                <a:sym typeface="Public Sans"/>
              </a:rPr>
              <a:t>, and infographics &amp; images by </a:t>
            </a:r>
            <a:r>
              <a:rPr lang="en" sz="2400" b="1" kern="0">
                <a:solidFill>
                  <a:srgbClr val="26333A"/>
                </a:solidFill>
                <a:uFill>
                  <a:noFill/>
                </a:u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 kern="0">
              <a:solidFill>
                <a:srgbClr val="26333A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pSp>
        <p:nvGrpSpPr>
          <p:cNvPr id="618" name="Google Shape;618;p29"/>
          <p:cNvGrpSpPr/>
          <p:nvPr/>
        </p:nvGrpSpPr>
        <p:grpSpPr>
          <a:xfrm>
            <a:off x="6703801" y="6192527"/>
            <a:ext cx="4738150" cy="1553086"/>
            <a:chOff x="3351900" y="3096263"/>
            <a:chExt cx="2369075" cy="776543"/>
          </a:xfrm>
        </p:grpSpPr>
        <p:sp>
          <p:nvSpPr>
            <p:cNvPr id="619" name="Google Shape;619;p29"/>
            <p:cNvSpPr/>
            <p:nvPr/>
          </p:nvSpPr>
          <p:spPr>
            <a:xfrm rot="-10670577" flipH="1">
              <a:off x="3403962" y="3138402"/>
              <a:ext cx="2264951" cy="692266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29"/>
            <p:cNvSpPr/>
            <p:nvPr/>
          </p:nvSpPr>
          <p:spPr>
            <a:xfrm rot="-10670577" flipH="1">
              <a:off x="3416739" y="3179489"/>
              <a:ext cx="2258416" cy="599858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29"/>
            <p:cNvSpPr/>
            <p:nvPr/>
          </p:nvSpPr>
          <p:spPr>
            <a:xfrm rot="129057" flipH="1">
              <a:off x="3363855" y="3223944"/>
              <a:ext cx="127890" cy="4500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29"/>
            <p:cNvSpPr/>
            <p:nvPr/>
          </p:nvSpPr>
          <p:spPr>
            <a:xfrm rot="129684" flipH="1">
              <a:off x="5604349" y="3244198"/>
              <a:ext cx="110046" cy="249325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pic>
        <p:nvPicPr>
          <p:cNvPr id="623" name="Google Shape;62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44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0"/>
          <p:cNvGrpSpPr/>
          <p:nvPr/>
        </p:nvGrpSpPr>
        <p:grpSpPr>
          <a:xfrm>
            <a:off x="-310600" y="9610101"/>
            <a:ext cx="18860800" cy="871162"/>
            <a:chOff x="-155300" y="4805050"/>
            <a:chExt cx="9430400" cy="435581"/>
          </a:xfrm>
        </p:grpSpPr>
        <p:sp>
          <p:nvSpPr>
            <p:cNvPr id="626" name="Google Shape;626;p30"/>
            <p:cNvSpPr/>
            <p:nvPr/>
          </p:nvSpPr>
          <p:spPr>
            <a:xfrm>
              <a:off x="4068975" y="4805050"/>
              <a:ext cx="5206125" cy="435581"/>
            </a:xfrm>
            <a:custGeom>
              <a:avLst/>
              <a:gdLst/>
              <a:ahLst/>
              <a:cxnLst/>
              <a:rect l="l" t="t" r="r" b="b"/>
              <a:pathLst>
                <a:path w="208245" h="27139" extrusionOk="0">
                  <a:moveTo>
                    <a:pt x="204882" y="18303"/>
                  </a:moveTo>
                  <a:lnTo>
                    <a:pt x="207164" y="14940"/>
                  </a:lnTo>
                  <a:lnTo>
                    <a:pt x="207415" y="11873"/>
                  </a:lnTo>
                  <a:lnTo>
                    <a:pt x="208245" y="4407"/>
                  </a:lnTo>
                  <a:lnTo>
                    <a:pt x="206709" y="1408"/>
                  </a:lnTo>
                  <a:lnTo>
                    <a:pt x="160214" y="1157"/>
                  </a:lnTo>
                  <a:lnTo>
                    <a:pt x="153325" y="3410"/>
                  </a:lnTo>
                  <a:lnTo>
                    <a:pt x="143240" y="2660"/>
                  </a:lnTo>
                  <a:lnTo>
                    <a:pt x="125280" y="8666"/>
                  </a:lnTo>
                  <a:lnTo>
                    <a:pt x="115194" y="4161"/>
                  </a:lnTo>
                  <a:lnTo>
                    <a:pt x="104370" y="4411"/>
                  </a:lnTo>
                  <a:lnTo>
                    <a:pt x="96482" y="4148"/>
                  </a:lnTo>
                  <a:lnTo>
                    <a:pt x="86942" y="0"/>
                  </a:lnTo>
                  <a:lnTo>
                    <a:pt x="75340" y="2409"/>
                  </a:lnTo>
                  <a:lnTo>
                    <a:pt x="63040" y="2409"/>
                  </a:lnTo>
                  <a:lnTo>
                    <a:pt x="56891" y="4912"/>
                  </a:lnTo>
                  <a:lnTo>
                    <a:pt x="51478" y="4161"/>
                  </a:lnTo>
                  <a:lnTo>
                    <a:pt x="36471" y="657"/>
                  </a:lnTo>
                  <a:lnTo>
                    <a:pt x="9164" y="907"/>
                  </a:lnTo>
                  <a:lnTo>
                    <a:pt x="0" y="2881"/>
                  </a:lnTo>
                  <a:lnTo>
                    <a:pt x="664" y="21746"/>
                  </a:lnTo>
                  <a:lnTo>
                    <a:pt x="8545" y="22161"/>
                  </a:lnTo>
                  <a:lnTo>
                    <a:pt x="17671" y="23820"/>
                  </a:lnTo>
                  <a:lnTo>
                    <a:pt x="26796" y="23820"/>
                  </a:lnTo>
                  <a:lnTo>
                    <a:pt x="38825" y="24650"/>
                  </a:lnTo>
                  <a:lnTo>
                    <a:pt x="51269" y="25894"/>
                  </a:lnTo>
                  <a:lnTo>
                    <a:pt x="62884" y="26309"/>
                  </a:lnTo>
                  <a:lnTo>
                    <a:pt x="74913" y="25894"/>
                  </a:lnTo>
                  <a:lnTo>
                    <a:pt x="84038" y="27139"/>
                  </a:lnTo>
                  <a:lnTo>
                    <a:pt x="90675" y="25894"/>
                  </a:lnTo>
                  <a:lnTo>
                    <a:pt x="99386" y="25894"/>
                  </a:lnTo>
                  <a:lnTo>
                    <a:pt x="113074" y="25568"/>
                  </a:lnTo>
                  <a:lnTo>
                    <a:pt x="125518" y="24738"/>
                  </a:lnTo>
                  <a:lnTo>
                    <a:pt x="133399" y="24412"/>
                  </a:lnTo>
                  <a:lnTo>
                    <a:pt x="145014" y="24412"/>
                  </a:lnTo>
                  <a:lnTo>
                    <a:pt x="154365" y="23324"/>
                  </a:lnTo>
                  <a:lnTo>
                    <a:pt x="165979" y="22910"/>
                  </a:lnTo>
                  <a:lnTo>
                    <a:pt x="180290" y="24776"/>
                  </a:lnTo>
                  <a:lnTo>
                    <a:pt x="195015" y="22495"/>
                  </a:lnTo>
                  <a:lnTo>
                    <a:pt x="201859" y="23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27" name="Google Shape;627;p30"/>
            <p:cNvSpPr/>
            <p:nvPr/>
          </p:nvSpPr>
          <p:spPr>
            <a:xfrm>
              <a:off x="-155300" y="4805050"/>
              <a:ext cx="4285800" cy="435581"/>
            </a:xfrm>
            <a:custGeom>
              <a:avLst/>
              <a:gdLst/>
              <a:ahLst/>
              <a:cxnLst/>
              <a:rect l="l" t="t" r="r" b="b"/>
              <a:pathLst>
                <a:path w="171432" h="27139" extrusionOk="0">
                  <a:moveTo>
                    <a:pt x="256" y="402"/>
                  </a:moveTo>
                  <a:lnTo>
                    <a:pt x="0" y="820"/>
                  </a:lnTo>
                  <a:lnTo>
                    <a:pt x="2074" y="2982"/>
                  </a:lnTo>
                  <a:lnTo>
                    <a:pt x="2074" y="167"/>
                  </a:lnTo>
                  <a:lnTo>
                    <a:pt x="3150" y="1408"/>
                  </a:lnTo>
                  <a:lnTo>
                    <a:pt x="41002" y="1157"/>
                  </a:lnTo>
                  <a:lnTo>
                    <a:pt x="46610" y="3410"/>
                  </a:lnTo>
                  <a:lnTo>
                    <a:pt x="54820" y="2660"/>
                  </a:lnTo>
                  <a:lnTo>
                    <a:pt x="69442" y="8666"/>
                  </a:lnTo>
                  <a:lnTo>
                    <a:pt x="77653" y="4161"/>
                  </a:lnTo>
                  <a:lnTo>
                    <a:pt x="86464" y="4411"/>
                  </a:lnTo>
                  <a:lnTo>
                    <a:pt x="92886" y="4148"/>
                  </a:lnTo>
                  <a:lnTo>
                    <a:pt x="100653" y="0"/>
                  </a:lnTo>
                  <a:lnTo>
                    <a:pt x="110098" y="2409"/>
                  </a:lnTo>
                  <a:lnTo>
                    <a:pt x="120111" y="2409"/>
                  </a:lnTo>
                  <a:lnTo>
                    <a:pt x="125117" y="4912"/>
                  </a:lnTo>
                  <a:lnTo>
                    <a:pt x="129524" y="4161"/>
                  </a:lnTo>
                  <a:lnTo>
                    <a:pt x="141741" y="657"/>
                  </a:lnTo>
                  <a:lnTo>
                    <a:pt x="163972" y="907"/>
                  </a:lnTo>
                  <a:lnTo>
                    <a:pt x="171432" y="2881"/>
                  </a:lnTo>
                  <a:lnTo>
                    <a:pt x="170891" y="21746"/>
                  </a:lnTo>
                  <a:lnTo>
                    <a:pt x="164476" y="22161"/>
                  </a:lnTo>
                  <a:lnTo>
                    <a:pt x="157046" y="23820"/>
                  </a:lnTo>
                  <a:lnTo>
                    <a:pt x="149617" y="23820"/>
                  </a:lnTo>
                  <a:lnTo>
                    <a:pt x="139825" y="24650"/>
                  </a:lnTo>
                  <a:lnTo>
                    <a:pt x="129694" y="25894"/>
                  </a:lnTo>
                  <a:lnTo>
                    <a:pt x="120238" y="26309"/>
                  </a:lnTo>
                  <a:lnTo>
                    <a:pt x="110445" y="25894"/>
                  </a:lnTo>
                  <a:lnTo>
                    <a:pt x="103017" y="27139"/>
                  </a:lnTo>
                  <a:lnTo>
                    <a:pt x="97613" y="25894"/>
                  </a:lnTo>
                  <a:lnTo>
                    <a:pt x="90522" y="25894"/>
                  </a:lnTo>
                  <a:lnTo>
                    <a:pt x="79378" y="25568"/>
                  </a:lnTo>
                  <a:lnTo>
                    <a:pt x="69248" y="24738"/>
                  </a:lnTo>
                  <a:lnTo>
                    <a:pt x="62832" y="24412"/>
                  </a:lnTo>
                  <a:lnTo>
                    <a:pt x="53376" y="24412"/>
                  </a:lnTo>
                  <a:lnTo>
                    <a:pt x="45272" y="25656"/>
                  </a:lnTo>
                  <a:lnTo>
                    <a:pt x="36492" y="26071"/>
                  </a:lnTo>
                  <a:lnTo>
                    <a:pt x="25010" y="26900"/>
                  </a:lnTo>
                  <a:lnTo>
                    <a:pt x="12516" y="26486"/>
                  </a:lnTo>
                  <a:lnTo>
                    <a:pt x="4563" y="264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28" name="Google Shape;628;p30"/>
            <p:cNvSpPr/>
            <p:nvPr/>
          </p:nvSpPr>
          <p:spPr>
            <a:xfrm>
              <a:off x="-103400" y="4808070"/>
              <a:ext cx="9291500" cy="136489"/>
            </a:xfrm>
            <a:custGeom>
              <a:avLst/>
              <a:gdLst/>
              <a:ahLst/>
              <a:cxnLst/>
              <a:rect l="l" t="t" r="r" b="b"/>
              <a:pathLst>
                <a:path w="371660" h="8504" extrusionOk="0">
                  <a:moveTo>
                    <a:pt x="0" y="622"/>
                  </a:moveTo>
                  <a:cubicBezTo>
                    <a:pt x="4839" y="553"/>
                    <a:pt x="21431" y="-414"/>
                    <a:pt x="29036" y="208"/>
                  </a:cubicBezTo>
                  <a:cubicBezTo>
                    <a:pt x="36641" y="830"/>
                    <a:pt x="41757" y="3872"/>
                    <a:pt x="45628" y="4356"/>
                  </a:cubicBezTo>
                  <a:cubicBezTo>
                    <a:pt x="49500" y="4840"/>
                    <a:pt x="49016" y="2489"/>
                    <a:pt x="52265" y="3111"/>
                  </a:cubicBezTo>
                  <a:cubicBezTo>
                    <a:pt x="55514" y="3733"/>
                    <a:pt x="61322" y="7951"/>
                    <a:pt x="65124" y="8089"/>
                  </a:cubicBezTo>
                  <a:cubicBezTo>
                    <a:pt x="68926" y="8227"/>
                    <a:pt x="70793" y="4425"/>
                    <a:pt x="75079" y="3941"/>
                  </a:cubicBezTo>
                  <a:cubicBezTo>
                    <a:pt x="79365" y="3457"/>
                    <a:pt x="87039" y="5738"/>
                    <a:pt x="90841" y="5185"/>
                  </a:cubicBezTo>
                  <a:cubicBezTo>
                    <a:pt x="94643" y="4632"/>
                    <a:pt x="95128" y="1106"/>
                    <a:pt x="97893" y="622"/>
                  </a:cubicBezTo>
                  <a:cubicBezTo>
                    <a:pt x="100658" y="138"/>
                    <a:pt x="104046" y="2213"/>
                    <a:pt x="107433" y="2282"/>
                  </a:cubicBezTo>
                  <a:cubicBezTo>
                    <a:pt x="110821" y="2351"/>
                    <a:pt x="115107" y="622"/>
                    <a:pt x="118218" y="1037"/>
                  </a:cubicBezTo>
                  <a:cubicBezTo>
                    <a:pt x="121329" y="1452"/>
                    <a:pt x="122712" y="4632"/>
                    <a:pt x="126099" y="4770"/>
                  </a:cubicBezTo>
                  <a:cubicBezTo>
                    <a:pt x="129487" y="4908"/>
                    <a:pt x="132390" y="2489"/>
                    <a:pt x="138543" y="1867"/>
                  </a:cubicBezTo>
                  <a:cubicBezTo>
                    <a:pt x="144696" y="1245"/>
                    <a:pt x="158108" y="761"/>
                    <a:pt x="163016" y="1037"/>
                  </a:cubicBezTo>
                  <a:cubicBezTo>
                    <a:pt x="167925" y="1314"/>
                    <a:pt x="165574" y="3388"/>
                    <a:pt x="167994" y="3526"/>
                  </a:cubicBezTo>
                  <a:cubicBezTo>
                    <a:pt x="170414" y="3664"/>
                    <a:pt x="172004" y="2282"/>
                    <a:pt x="177534" y="1867"/>
                  </a:cubicBezTo>
                  <a:cubicBezTo>
                    <a:pt x="183065" y="1452"/>
                    <a:pt x="193642" y="484"/>
                    <a:pt x="201177" y="1037"/>
                  </a:cubicBezTo>
                  <a:cubicBezTo>
                    <a:pt x="208713" y="1590"/>
                    <a:pt x="217700" y="5254"/>
                    <a:pt x="222747" y="5185"/>
                  </a:cubicBezTo>
                  <a:cubicBezTo>
                    <a:pt x="227794" y="5116"/>
                    <a:pt x="228071" y="968"/>
                    <a:pt x="231458" y="622"/>
                  </a:cubicBezTo>
                  <a:cubicBezTo>
                    <a:pt x="234846" y="276"/>
                    <a:pt x="239408" y="3111"/>
                    <a:pt x="243072" y="3111"/>
                  </a:cubicBezTo>
                  <a:cubicBezTo>
                    <a:pt x="246736" y="3111"/>
                    <a:pt x="250331" y="553"/>
                    <a:pt x="253442" y="622"/>
                  </a:cubicBezTo>
                  <a:cubicBezTo>
                    <a:pt x="256553" y="691"/>
                    <a:pt x="257314" y="3042"/>
                    <a:pt x="261738" y="3526"/>
                  </a:cubicBezTo>
                  <a:cubicBezTo>
                    <a:pt x="266163" y="4010"/>
                    <a:pt x="275011" y="2696"/>
                    <a:pt x="279989" y="3526"/>
                  </a:cubicBezTo>
                  <a:cubicBezTo>
                    <a:pt x="284967" y="4356"/>
                    <a:pt x="286626" y="8504"/>
                    <a:pt x="291604" y="8504"/>
                  </a:cubicBezTo>
                  <a:cubicBezTo>
                    <a:pt x="296582" y="8504"/>
                    <a:pt x="305154" y="4356"/>
                    <a:pt x="309855" y="3526"/>
                  </a:cubicBezTo>
                  <a:cubicBezTo>
                    <a:pt x="314556" y="2696"/>
                    <a:pt x="316630" y="4010"/>
                    <a:pt x="319810" y="3526"/>
                  </a:cubicBezTo>
                  <a:cubicBezTo>
                    <a:pt x="322990" y="3042"/>
                    <a:pt x="320293" y="760"/>
                    <a:pt x="328935" y="622"/>
                  </a:cubicBezTo>
                  <a:cubicBezTo>
                    <a:pt x="337577" y="484"/>
                    <a:pt x="364539" y="2350"/>
                    <a:pt x="371660" y="2696"/>
                  </a:cubicBez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29" name="Google Shape;629;p30"/>
          <p:cNvGrpSpPr/>
          <p:nvPr/>
        </p:nvGrpSpPr>
        <p:grpSpPr>
          <a:xfrm>
            <a:off x="12604890" y="-125740"/>
            <a:ext cx="5775736" cy="2023536"/>
            <a:chOff x="6302445" y="-62870"/>
            <a:chExt cx="2887868" cy="1011768"/>
          </a:xfrm>
        </p:grpSpPr>
        <p:sp>
          <p:nvSpPr>
            <p:cNvPr id="630" name="Google Shape;630;p30"/>
            <p:cNvSpPr/>
            <p:nvPr/>
          </p:nvSpPr>
          <p:spPr>
            <a:xfrm rot="10800000">
              <a:off x="6302445" y="-62870"/>
              <a:ext cx="2887868" cy="1011768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30"/>
            <p:cNvSpPr/>
            <p:nvPr/>
          </p:nvSpPr>
          <p:spPr>
            <a:xfrm rot="10800000">
              <a:off x="6302445" y="-62870"/>
              <a:ext cx="2887868" cy="93819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32" name="Google Shape;6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823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31"/>
          <p:cNvGrpSpPr/>
          <p:nvPr/>
        </p:nvGrpSpPr>
        <p:grpSpPr>
          <a:xfrm>
            <a:off x="15433124" y="-19"/>
            <a:ext cx="2854864" cy="10351426"/>
            <a:chOff x="7716562" y="-152410"/>
            <a:chExt cx="1427432" cy="5175713"/>
          </a:xfrm>
        </p:grpSpPr>
        <p:sp>
          <p:nvSpPr>
            <p:cNvPr id="635" name="Google Shape;635;p31"/>
            <p:cNvSpPr/>
            <p:nvPr/>
          </p:nvSpPr>
          <p:spPr>
            <a:xfrm rot="5400000" flipH="1">
              <a:off x="5811023" y="175312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31"/>
            <p:cNvSpPr/>
            <p:nvPr/>
          </p:nvSpPr>
          <p:spPr>
            <a:xfrm rot="5400000" flipH="1">
              <a:off x="5874212" y="175352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31"/>
            <p:cNvSpPr/>
            <p:nvPr/>
          </p:nvSpPr>
          <p:spPr>
            <a:xfrm rot="5400000" flipH="1">
              <a:off x="5876787" y="176033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38" name="Google Shape;6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70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43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 b="1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●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Char char="○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ublic Sans"/>
              <a:buChar char="■"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707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jpeg"/><Relationship Id="rId3" Type="http://schemas.openxmlformats.org/officeDocument/2006/relationships/image" Target="../media/image33.jpe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35.jpeg"/><Relationship Id="rId10" Type="http://schemas.openxmlformats.org/officeDocument/2006/relationships/image" Target="../media/image38.jpeg"/><Relationship Id="rId4" Type="http://schemas.openxmlformats.org/officeDocument/2006/relationships/image" Target="../media/image34.jpeg"/><Relationship Id="rId9" Type="http://schemas.microsoft.com/office/2007/relationships/hdphoto" Target="../media/hdphoto2.wdp"/><Relationship Id="rId1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0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0" y="0"/>
            <a:ext cx="14804530" cy="5066665"/>
            <a:chOff x="-2690543" y="-4169965"/>
            <a:chExt cx="19739374" cy="6755553"/>
          </a:xfrm>
        </p:grpSpPr>
        <p:sp>
          <p:nvSpPr>
            <p:cNvPr id="12" name="TextBox 12"/>
            <p:cNvSpPr txBox="1"/>
            <p:nvPr/>
          </p:nvSpPr>
          <p:spPr>
            <a:xfrm>
              <a:off x="-2690543" y="-4169965"/>
              <a:ext cx="7315200" cy="14704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6000" b="1" dirty="0" smtClean="0">
                  <a:solidFill>
                    <a:srgbClr val="FFFCE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solidFill>
                  <a:srgbClr val="FFFCE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54085" y="1914959"/>
              <a:ext cx="15094746" cy="670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FFFCEC"/>
                </a:solidFill>
                <a:latin typeface="Inter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53000" y="-22006"/>
            <a:ext cx="12496800" cy="2362051"/>
            <a:chOff x="2261612" y="1343715"/>
            <a:chExt cx="12496800" cy="2362051"/>
          </a:xfrm>
        </p:grpSpPr>
        <p:sp>
          <p:nvSpPr>
            <p:cNvPr id="14" name="Cloud 13"/>
            <p:cNvSpPr/>
            <p:nvPr/>
          </p:nvSpPr>
          <p:spPr>
            <a:xfrm rot="174144">
              <a:off x="2261612" y="1343715"/>
              <a:ext cx="12496800" cy="213824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57600" y="1500375"/>
              <a:ext cx="102108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2125834"/>
              <a:ext cx="1579932" cy="157993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585" y="1790700"/>
              <a:ext cx="887771" cy="887771"/>
            </a:xfrm>
            <a:prstGeom prst="rect">
              <a:avLst/>
            </a:prstGeom>
          </p:spPr>
        </p:pic>
      </p:grpSp>
      <p:pic>
        <p:nvPicPr>
          <p:cNvPr id="21" name="Bài ca bốn mùa - Chun Chin - Nhạc thiếu nhi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888" y="2324100"/>
            <a:ext cx="16900032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1326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118304">
            <a:off x="14688776" y="-2395997"/>
            <a:ext cx="3078035" cy="6566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135944" y="7425155"/>
            <a:ext cx="5398333" cy="3954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3222" y="6583388"/>
            <a:ext cx="2175004" cy="52409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3165" y="8532149"/>
            <a:ext cx="3678448" cy="329221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122198" y="1333500"/>
            <a:ext cx="6737885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600" b="1" dirty="0" smtClean="0">
                <a:solidFill>
                  <a:srgbClr val="FFF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834"/>
            <a:ext cx="7772400" cy="7772400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7239000" y="2959374"/>
            <a:ext cx="9372600" cy="5864752"/>
          </a:xfrm>
          <a:prstGeom prst="cloudCallout">
            <a:avLst>
              <a:gd name="adj1" fmla="val -68313"/>
              <a:gd name="adj2" fmla="val 791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420100" y="4381500"/>
            <a:ext cx="7010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14954531" y="6781992"/>
            <a:ext cx="3189592" cy="26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7630353" y="117676"/>
            <a:ext cx="5330876" cy="4538970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4253377" y="29676"/>
            <a:ext cx="3751857" cy="48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0" y="0"/>
            <a:ext cx="4342454" cy="5921526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885" y="4428795"/>
            <a:ext cx="2866876" cy="286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4674419" y="3461161"/>
            <a:ext cx="2680657" cy="65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7727115" y="7304227"/>
            <a:ext cx="2186499" cy="17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1143000" y="6839897"/>
            <a:ext cx="2735721" cy="25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60144" y="6920204"/>
            <a:ext cx="2194387" cy="21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10385799" y="7400026"/>
            <a:ext cx="1846782" cy="179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789" y="117676"/>
            <a:ext cx="4703126" cy="48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335000" y="1638300"/>
            <a:ext cx="4711186" cy="7669252"/>
            <a:chOff x="0" y="0"/>
            <a:chExt cx="6281581" cy="1022566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243653" cy="1022566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16173" y="816423"/>
              <a:ext cx="5865409" cy="429641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4773" y="6169823"/>
              <a:ext cx="4048880" cy="2965805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1828800" y="861889"/>
            <a:ext cx="8458200" cy="1981200"/>
          </a:xfrm>
          <a:prstGeom prst="wedgeRoundRectCallout">
            <a:avLst>
              <a:gd name="adj1" fmla="val -56703"/>
              <a:gd name="adj2" fmla="val 3690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541520" y="3432681"/>
            <a:ext cx="7581900" cy="1815129"/>
          </a:xfrm>
          <a:prstGeom prst="wedgeRoundRectCallout">
            <a:avLst>
              <a:gd name="adj1" fmla="val 57892"/>
              <a:gd name="adj2" fmla="val 3997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541520" y="5485626"/>
            <a:ext cx="7581900" cy="1199087"/>
          </a:xfrm>
          <a:prstGeom prst="wedgeRoundRectCallout">
            <a:avLst>
              <a:gd name="adj1" fmla="val 57892"/>
              <a:gd name="adj2" fmla="val 3997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577080" y="6932235"/>
            <a:ext cx="7581900" cy="1310263"/>
          </a:xfrm>
          <a:prstGeom prst="wedgeRoundRectCallout">
            <a:avLst>
              <a:gd name="adj1" fmla="val 57892"/>
              <a:gd name="adj2" fmla="val 3997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Thu)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72000" y="8490021"/>
            <a:ext cx="7581900" cy="1215292"/>
          </a:xfrm>
          <a:prstGeom prst="wedgeRoundRectCallout">
            <a:avLst>
              <a:gd name="adj1" fmla="val 57892"/>
              <a:gd name="adj2" fmla="val 3997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3" y="5214790"/>
            <a:ext cx="3657607" cy="3657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9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3" name="Google Shape;8203;p61"/>
          <p:cNvGrpSpPr/>
          <p:nvPr/>
        </p:nvGrpSpPr>
        <p:grpSpPr>
          <a:xfrm>
            <a:off x="4148656" y="68030"/>
            <a:ext cx="2477884" cy="604088"/>
            <a:chOff x="3670003" y="-2115973"/>
            <a:chExt cx="1238942" cy="302044"/>
          </a:xfrm>
        </p:grpSpPr>
        <p:sp>
          <p:nvSpPr>
            <p:cNvPr id="8204" name="Google Shape;8204;p61"/>
            <p:cNvSpPr/>
            <p:nvPr/>
          </p:nvSpPr>
          <p:spPr>
            <a:xfrm>
              <a:off x="3670003" y="-1988119"/>
              <a:ext cx="1238942" cy="51083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5" name="Google Shape;8205;p61"/>
            <p:cNvSpPr/>
            <p:nvPr/>
          </p:nvSpPr>
          <p:spPr>
            <a:xfrm>
              <a:off x="3722169" y="-2115973"/>
              <a:ext cx="122483" cy="162950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6" name="Google Shape;8206;p61"/>
            <p:cNvSpPr/>
            <p:nvPr/>
          </p:nvSpPr>
          <p:spPr>
            <a:xfrm>
              <a:off x="3961473" y="-2099528"/>
              <a:ext cx="162117" cy="126313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7" name="Google Shape;8207;p61"/>
            <p:cNvSpPr/>
            <p:nvPr/>
          </p:nvSpPr>
          <p:spPr>
            <a:xfrm>
              <a:off x="3795192" y="-1975796"/>
              <a:ext cx="156580" cy="136138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8" name="Google Shape;8208;p61"/>
            <p:cNvSpPr/>
            <p:nvPr/>
          </p:nvSpPr>
          <p:spPr>
            <a:xfrm>
              <a:off x="4095738" y="-1975796"/>
              <a:ext cx="156538" cy="136138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9" name="Google Shape;8209;p61"/>
            <p:cNvSpPr/>
            <p:nvPr/>
          </p:nvSpPr>
          <p:spPr>
            <a:xfrm>
              <a:off x="4296074" y="-2075215"/>
              <a:ext cx="162783" cy="12635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0" name="Google Shape;8210;p61"/>
            <p:cNvSpPr/>
            <p:nvPr/>
          </p:nvSpPr>
          <p:spPr>
            <a:xfrm>
              <a:off x="4563855" y="-2060560"/>
              <a:ext cx="162825" cy="126979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1" name="Google Shape;8211;p61"/>
            <p:cNvSpPr/>
            <p:nvPr/>
          </p:nvSpPr>
          <p:spPr>
            <a:xfrm>
              <a:off x="4428924" y="-1952524"/>
              <a:ext cx="156538" cy="137221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2" name="Google Shape;8212;p61"/>
            <p:cNvSpPr/>
            <p:nvPr/>
          </p:nvSpPr>
          <p:spPr>
            <a:xfrm>
              <a:off x="4722475" y="-1951441"/>
              <a:ext cx="155872" cy="137512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13" name="Google Shape;8213;p61"/>
          <p:cNvGrpSpPr/>
          <p:nvPr/>
        </p:nvGrpSpPr>
        <p:grpSpPr>
          <a:xfrm>
            <a:off x="66328" y="7198556"/>
            <a:ext cx="1491516" cy="3176440"/>
            <a:chOff x="-4774974" y="3438203"/>
            <a:chExt cx="745758" cy="1588220"/>
          </a:xfrm>
        </p:grpSpPr>
        <p:sp>
          <p:nvSpPr>
            <p:cNvPr id="8214" name="Google Shape;8214;p61"/>
            <p:cNvSpPr/>
            <p:nvPr/>
          </p:nvSpPr>
          <p:spPr>
            <a:xfrm rot="4470100">
              <a:off x="-4499176" y="4670962"/>
              <a:ext cx="423711" cy="219474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5" name="Google Shape;8215;p61"/>
            <p:cNvSpPr/>
            <p:nvPr/>
          </p:nvSpPr>
          <p:spPr>
            <a:xfrm rot="4470100">
              <a:off x="-4280366" y="4394959"/>
              <a:ext cx="166246" cy="302630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6" name="Google Shape;8216;p61"/>
            <p:cNvSpPr/>
            <p:nvPr/>
          </p:nvSpPr>
          <p:spPr>
            <a:xfrm rot="4470100">
              <a:off x="-4323816" y="4586652"/>
              <a:ext cx="165361" cy="301953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7" name="Google Shape;8217;p61"/>
            <p:cNvSpPr/>
            <p:nvPr/>
          </p:nvSpPr>
          <p:spPr>
            <a:xfrm rot="4470100">
              <a:off x="-4473063" y="4583291"/>
              <a:ext cx="248874" cy="84874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8" name="Google Shape;8218;p61"/>
            <p:cNvSpPr/>
            <p:nvPr/>
          </p:nvSpPr>
          <p:spPr>
            <a:xfrm rot="4470100">
              <a:off x="-4513739" y="4840286"/>
              <a:ext cx="252362" cy="60089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9" name="Google Shape;8219;p61"/>
            <p:cNvSpPr/>
            <p:nvPr/>
          </p:nvSpPr>
          <p:spPr>
            <a:xfrm rot="4470100">
              <a:off x="-5001136" y="4196240"/>
              <a:ext cx="1212714" cy="388077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0" name="Google Shape;8220;p61"/>
            <p:cNvSpPr/>
            <p:nvPr/>
          </p:nvSpPr>
          <p:spPr>
            <a:xfrm rot="4470100">
              <a:off x="-4507995" y="3656641"/>
              <a:ext cx="282769" cy="114710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1" name="Google Shape;8221;p61"/>
            <p:cNvSpPr/>
            <p:nvPr/>
          </p:nvSpPr>
          <p:spPr>
            <a:xfrm rot="4470100">
              <a:off x="-4601993" y="3874082"/>
              <a:ext cx="294119" cy="78157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2" name="Google Shape;8222;p61"/>
            <p:cNvSpPr/>
            <p:nvPr/>
          </p:nvSpPr>
          <p:spPr>
            <a:xfrm rot="4470100">
              <a:off x="-4661973" y="4068406"/>
              <a:ext cx="288027" cy="106275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3" name="Google Shape;8223;p61"/>
            <p:cNvSpPr/>
            <p:nvPr/>
          </p:nvSpPr>
          <p:spPr>
            <a:xfrm rot="4470100">
              <a:off x="-4740446" y="4349503"/>
              <a:ext cx="295837" cy="72013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4" name="Google Shape;8224;p61"/>
            <p:cNvSpPr/>
            <p:nvPr/>
          </p:nvSpPr>
          <p:spPr>
            <a:xfrm rot="4470100">
              <a:off x="-4716443" y="4604132"/>
              <a:ext cx="288027" cy="99558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5" name="Google Shape;8225;p61"/>
            <p:cNvSpPr/>
            <p:nvPr/>
          </p:nvSpPr>
          <p:spPr>
            <a:xfrm rot="4470100">
              <a:off x="-4606713" y="4782290"/>
              <a:ext cx="225392" cy="194481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6" name="Google Shape;8226;p61"/>
            <p:cNvSpPr/>
            <p:nvPr/>
          </p:nvSpPr>
          <p:spPr>
            <a:xfrm rot="4470100">
              <a:off x="-4431298" y="3748580"/>
              <a:ext cx="221904" cy="195783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7" name="Google Shape;8227;p61"/>
            <p:cNvSpPr/>
            <p:nvPr/>
          </p:nvSpPr>
          <p:spPr>
            <a:xfrm rot="4470100">
              <a:off x="-4450980" y="3973643"/>
              <a:ext cx="136620" cy="258683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8" name="Google Shape;8228;p61"/>
            <p:cNvSpPr/>
            <p:nvPr/>
          </p:nvSpPr>
          <p:spPr>
            <a:xfrm rot="4470100">
              <a:off x="-4545439" y="4199629"/>
              <a:ext cx="187124" cy="224265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9" name="Google Shape;8229;p61"/>
            <p:cNvSpPr/>
            <p:nvPr/>
          </p:nvSpPr>
          <p:spPr>
            <a:xfrm rot="4470100">
              <a:off x="-4550964" y="4488990"/>
              <a:ext cx="153125" cy="128352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0" name="Google Shape;8230;p61"/>
            <p:cNvSpPr/>
            <p:nvPr/>
          </p:nvSpPr>
          <p:spPr>
            <a:xfrm rot="4470100">
              <a:off x="-5018437" y="3879704"/>
              <a:ext cx="820399" cy="118563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1" name="Google Shape;8231;p61"/>
            <p:cNvSpPr/>
            <p:nvPr/>
          </p:nvSpPr>
          <p:spPr>
            <a:xfrm rot="4470100">
              <a:off x="-4662431" y="3543195"/>
              <a:ext cx="98352" cy="75762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2" name="Google Shape;8232;p61"/>
            <p:cNvSpPr/>
            <p:nvPr/>
          </p:nvSpPr>
          <p:spPr>
            <a:xfrm rot="4470100">
              <a:off x="-4752999" y="3609736"/>
              <a:ext cx="164476" cy="4675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3" name="Google Shape;8233;p61"/>
            <p:cNvSpPr/>
            <p:nvPr/>
          </p:nvSpPr>
          <p:spPr>
            <a:xfrm rot="4470100">
              <a:off x="-4710254" y="3729893"/>
              <a:ext cx="101841" cy="60141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4" name="Google Shape;8234;p61"/>
            <p:cNvSpPr/>
            <p:nvPr/>
          </p:nvSpPr>
          <p:spPr>
            <a:xfrm rot="4470100">
              <a:off x="-4617064" y="3678258"/>
              <a:ext cx="55762" cy="85655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5" name="Google Shape;8235;p61"/>
            <p:cNvSpPr/>
            <p:nvPr/>
          </p:nvSpPr>
          <p:spPr>
            <a:xfrm rot="4470100">
              <a:off x="-4638363" y="3868266"/>
              <a:ext cx="80910" cy="81489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6" name="Google Shape;8236;p61"/>
            <p:cNvSpPr/>
            <p:nvPr/>
          </p:nvSpPr>
          <p:spPr>
            <a:xfrm rot="4470100">
              <a:off x="-4559164" y="3677622"/>
              <a:ext cx="13121" cy="78365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7" name="Google Shape;8237;p61"/>
            <p:cNvSpPr/>
            <p:nvPr/>
          </p:nvSpPr>
          <p:spPr>
            <a:xfrm rot="4470100">
              <a:off x="-4698957" y="3825678"/>
              <a:ext cx="93146" cy="34418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8" name="Google Shape;8238;p61"/>
            <p:cNvSpPr/>
            <p:nvPr/>
          </p:nvSpPr>
          <p:spPr>
            <a:xfrm rot="4470100">
              <a:off x="-4729524" y="4007951"/>
              <a:ext cx="146200" cy="55767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9" name="Google Shape;8239;p61"/>
            <p:cNvSpPr/>
            <p:nvPr/>
          </p:nvSpPr>
          <p:spPr>
            <a:xfrm rot="4470100">
              <a:off x="-4620981" y="3965081"/>
              <a:ext cx="47015" cy="61859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0" name="Google Shape;8240;p61"/>
            <p:cNvSpPr/>
            <p:nvPr/>
          </p:nvSpPr>
          <p:spPr>
            <a:xfrm rot="4470100">
              <a:off x="-4659811" y="3467270"/>
              <a:ext cx="119647" cy="78001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1" name="Google Shape;8241;p61"/>
            <p:cNvSpPr/>
            <p:nvPr/>
          </p:nvSpPr>
          <p:spPr>
            <a:xfrm rot="4470100">
              <a:off x="-4709244" y="3512811"/>
              <a:ext cx="65551" cy="41812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2" name="Google Shape;8242;p61"/>
            <p:cNvSpPr/>
            <p:nvPr/>
          </p:nvSpPr>
          <p:spPr>
            <a:xfrm rot="4470100">
              <a:off x="-4739890" y="3562287"/>
              <a:ext cx="64874" cy="42437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3" name="Google Shape;8243;p61"/>
            <p:cNvSpPr/>
            <p:nvPr/>
          </p:nvSpPr>
          <p:spPr>
            <a:xfrm rot="4470100">
              <a:off x="-4533501" y="3664802"/>
              <a:ext cx="82056" cy="67743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4" name="Google Shape;8244;p61"/>
            <p:cNvSpPr/>
            <p:nvPr/>
          </p:nvSpPr>
          <p:spPr>
            <a:xfrm rot="4470100">
              <a:off x="-4740939" y="3696444"/>
              <a:ext cx="90646" cy="5785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5" name="Google Shape;8245;p61"/>
            <p:cNvSpPr/>
            <p:nvPr/>
          </p:nvSpPr>
          <p:spPr>
            <a:xfrm rot="4470100">
              <a:off x="-4706747" y="3782770"/>
              <a:ext cx="52847" cy="34262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6" name="Google Shape;8246;p61"/>
            <p:cNvSpPr/>
            <p:nvPr/>
          </p:nvSpPr>
          <p:spPr>
            <a:xfrm rot="4470100">
              <a:off x="-4589201" y="3840262"/>
              <a:ext cx="42694" cy="39573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7" name="Google Shape;8247;p61"/>
            <p:cNvSpPr/>
            <p:nvPr/>
          </p:nvSpPr>
          <p:spPr>
            <a:xfrm rot="4470100">
              <a:off x="-4595146" y="3944640"/>
              <a:ext cx="43267" cy="39209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8" name="Google Shape;8248;p61"/>
            <p:cNvSpPr/>
            <p:nvPr/>
          </p:nvSpPr>
          <p:spPr>
            <a:xfrm rot="4470100">
              <a:off x="-4731884" y="3956384"/>
              <a:ext cx="51701" cy="34106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9" name="Google Shape;8249;p61"/>
            <p:cNvSpPr/>
            <p:nvPr/>
          </p:nvSpPr>
          <p:spPr>
            <a:xfrm rot="4470100">
              <a:off x="-4568404" y="3638423"/>
              <a:ext cx="57012" cy="5003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8250" name="Google Shape;8250;p61"/>
          <p:cNvPicPr preferRelativeResize="0"/>
          <p:nvPr/>
        </p:nvPicPr>
        <p:blipFill rotWithShape="1">
          <a:blip r:embed="rId3">
            <a:alphaModFix/>
          </a:blip>
          <a:srcRect l="25312" t="-31369" r="-1052" b="31369"/>
          <a:stretch/>
        </p:blipFill>
        <p:spPr>
          <a:xfrm flipH="1">
            <a:off x="14608512" y="7463248"/>
            <a:ext cx="3729600" cy="28758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8251" name="Google Shape;8251;p61"/>
          <p:cNvSpPr/>
          <p:nvPr/>
        </p:nvSpPr>
        <p:spPr>
          <a:xfrm>
            <a:off x="14594702" y="7487950"/>
            <a:ext cx="3827980" cy="2938848"/>
          </a:xfrm>
          <a:custGeom>
            <a:avLst/>
            <a:gdLst/>
            <a:ahLst/>
            <a:cxnLst/>
            <a:rect l="l" t="t" r="r" b="b"/>
            <a:pathLst>
              <a:path w="122417" h="93983" extrusionOk="0">
                <a:moveTo>
                  <a:pt x="0" y="93983"/>
                </a:moveTo>
                <a:cubicBezTo>
                  <a:pt x="631" y="92552"/>
                  <a:pt x="1156" y="87647"/>
                  <a:pt x="3786" y="85399"/>
                </a:cubicBezTo>
                <a:cubicBezTo>
                  <a:pt x="6416" y="83151"/>
                  <a:pt x="11886" y="83252"/>
                  <a:pt x="15778" y="80493"/>
                </a:cubicBezTo>
                <a:cubicBezTo>
                  <a:pt x="19670" y="77734"/>
                  <a:pt x="23352" y="71807"/>
                  <a:pt x="27139" y="68843"/>
                </a:cubicBezTo>
                <a:cubicBezTo>
                  <a:pt x="30926" y="65879"/>
                  <a:pt x="33661" y="66288"/>
                  <a:pt x="38500" y="62711"/>
                </a:cubicBezTo>
                <a:cubicBezTo>
                  <a:pt x="43339" y="59134"/>
                  <a:pt x="51598" y="50856"/>
                  <a:pt x="56172" y="47380"/>
                </a:cubicBezTo>
                <a:cubicBezTo>
                  <a:pt x="60747" y="43905"/>
                  <a:pt x="63199" y="44292"/>
                  <a:pt x="65947" y="41858"/>
                </a:cubicBezTo>
                <a:cubicBezTo>
                  <a:pt x="68695" y="39424"/>
                  <a:pt x="69567" y="35145"/>
                  <a:pt x="72660" y="32776"/>
                </a:cubicBezTo>
                <a:cubicBezTo>
                  <a:pt x="75753" y="30407"/>
                  <a:pt x="79997" y="30522"/>
                  <a:pt x="84507" y="27642"/>
                </a:cubicBezTo>
                <a:cubicBezTo>
                  <a:pt x="89018" y="24762"/>
                  <a:pt x="95820" y="19053"/>
                  <a:pt x="99723" y="15495"/>
                </a:cubicBezTo>
                <a:cubicBezTo>
                  <a:pt x="103627" y="11938"/>
                  <a:pt x="104146" y="8880"/>
                  <a:pt x="107928" y="6297"/>
                </a:cubicBezTo>
                <a:cubicBezTo>
                  <a:pt x="111710" y="3715"/>
                  <a:pt x="120002" y="1050"/>
                  <a:pt x="122417" y="0"/>
                </a:cubicBez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2" name="Google Shape;8252;p61"/>
          <p:cNvSpPr/>
          <p:nvPr/>
        </p:nvSpPr>
        <p:spPr>
          <a:xfrm rot="-2699323">
            <a:off x="16983459" y="7201513"/>
            <a:ext cx="1331534" cy="1164142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rgbClr val="66A070">
              <a:alpha val="5938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253" name="Google Shape;8253;p61"/>
          <p:cNvPicPr preferRelativeResize="0"/>
          <p:nvPr/>
        </p:nvPicPr>
        <p:blipFill rotWithShape="1">
          <a:blip r:embed="rId4">
            <a:alphaModFix/>
          </a:blip>
          <a:srcRect t="50248" b="11148"/>
          <a:stretch/>
        </p:blipFill>
        <p:spPr>
          <a:xfrm>
            <a:off x="11620450" y="421100"/>
            <a:ext cx="5275200" cy="11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4" name="Google Shape;8254;p61"/>
          <p:cNvSpPr/>
          <p:nvPr/>
        </p:nvSpPr>
        <p:spPr>
          <a:xfrm>
            <a:off x="11170480" y="68050"/>
            <a:ext cx="1663728" cy="1426800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rgbClr val="66A070">
              <a:alpha val="406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55" name="Google Shape;8255;p61"/>
          <p:cNvSpPr/>
          <p:nvPr/>
        </p:nvSpPr>
        <p:spPr>
          <a:xfrm rot="-8543057">
            <a:off x="15427180" y="255688"/>
            <a:ext cx="1883124" cy="1645784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rgbClr val="D79793">
              <a:alpha val="692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7521" y="2660813"/>
            <a:ext cx="11162216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vi-VN" sz="4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4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thực tế những việc các em đã làm và trả lời câu hỏi:</a:t>
            </a:r>
            <a:endParaRPr lang="en-US" sz="4000" b="1" i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tham gia các hoạt động nào trong các hoạt động trên? Ở mỗi mùa em còn tham gia hoạt động nào khác nữa?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nào em thích nhất?</a:t>
            </a:r>
            <a:endParaRPr lang="en-US" sz="4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30" y="76367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78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89313" y="5466521"/>
            <a:ext cx="3458438" cy="3718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153" y="6743700"/>
            <a:ext cx="3543507" cy="31714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1227">
            <a:off x="15121838" y="770359"/>
            <a:ext cx="1939531" cy="1735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57300"/>
            <a:ext cx="11973301" cy="6705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1426676">
            <a:off x="3994067" y="2213550"/>
            <a:ext cx="10838065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 trời mưa hay nắng?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lạnh hay ấm áp?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 ở địa phương em đang là mùa gì?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 cảnh vật quanh em như thế nào?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11739" y="6093361"/>
            <a:ext cx="4876324" cy="41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773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26016" y="1755001"/>
            <a:ext cx="7010400" cy="7121304"/>
          </a:xfrm>
          <a:prstGeom prst="rect">
            <a:avLst/>
          </a:prstGeom>
          <a:solidFill>
            <a:srgbClr val="FFA173"/>
          </a:solid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52833">
            <a:off x="10936853" y="-726533"/>
            <a:ext cx="8116279" cy="1704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15409">
            <a:off x="-1027408" y="9434791"/>
            <a:ext cx="8116279" cy="17044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68804">
            <a:off x="2686934" y="921348"/>
            <a:ext cx="3705127" cy="16673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9790">
            <a:off x="10276185" y="9204778"/>
            <a:ext cx="8779724" cy="17120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9790">
            <a:off x="-399152" y="-856023"/>
            <a:ext cx="8779724" cy="17120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35" y="2552700"/>
            <a:ext cx="8629650" cy="5257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87135" y="2133444"/>
            <a:ext cx="6088162" cy="644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chốt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481103">
            <a:off x="11115752" y="-1024641"/>
            <a:ext cx="6519466" cy="10515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626" b="21626"/>
          <a:stretch>
            <a:fillRect/>
          </a:stretch>
        </p:blipFill>
        <p:spPr>
          <a:xfrm rot="441723">
            <a:off x="10163207" y="-496255"/>
            <a:ext cx="8930179" cy="67569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02012" y="1776706"/>
            <a:ext cx="6241569" cy="60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6000" b="1" spc="3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6000" b="1" spc="3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50780">
            <a:off x="-399684" y="-759559"/>
            <a:ext cx="7765992" cy="1514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46468">
            <a:off x="9199958" y="9359827"/>
            <a:ext cx="9817654" cy="1914443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21805">
            <a:off x="1004222" y="3257574"/>
            <a:ext cx="10796913" cy="549832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91588" y="4313096"/>
            <a:ext cx="8022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7923309"/>
            <a:ext cx="3294422" cy="23513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26454" y="5685255"/>
            <a:ext cx="1686244" cy="2362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96626" y="296362"/>
            <a:ext cx="1718078" cy="24071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3840" y="4838700"/>
            <a:ext cx="1718078" cy="2407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23022" y="7887909"/>
            <a:ext cx="3372489" cy="24071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26454" y="3024978"/>
            <a:ext cx="1658422" cy="2323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5722" y="393629"/>
            <a:ext cx="3272392" cy="2335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68931" y="7887909"/>
            <a:ext cx="3255389" cy="232353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95800" y="1257300"/>
            <a:ext cx="9614684" cy="100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000" b="1" dirty="0" smtClean="0">
                <a:solidFill>
                  <a:srgbClr val="7D1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7D11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51766" y="3149438"/>
            <a:ext cx="10744200" cy="44308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7907" y="4072208"/>
            <a:ext cx="91919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7116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209800" y="2963362"/>
            <a:ext cx="1372703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FFF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FFF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7200" b="1" dirty="0">
              <a:solidFill>
                <a:srgbClr val="FFF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1238149" y="-1204595"/>
            <a:ext cx="3704862" cy="6710321"/>
            <a:chOff x="0" y="0"/>
            <a:chExt cx="4939816" cy="894709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914" y="0"/>
              <a:ext cx="4920902" cy="89470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916727"/>
              <a:ext cx="4156554" cy="37201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5092386" y="6931839"/>
            <a:ext cx="4887668" cy="6710321"/>
            <a:chOff x="0" y="0"/>
            <a:chExt cx="6516890" cy="894709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95988" y="0"/>
              <a:ext cx="4920902" cy="894709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205843"/>
              <a:ext cx="4156554" cy="3720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4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4"/>
            <a:ext cx="18288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181100"/>
            <a:ext cx="18024954" cy="1369592"/>
          </a:xfrm>
          <a:prstGeom prst="rect">
            <a:avLst/>
          </a:prstGeom>
          <a:noFill/>
        </p:spPr>
        <p:txBody>
          <a:bodyPr wrap="square" lIns="137145" tIns="68573" rIns="137145" bIns="68573" rtlCol="0">
            <a:spAutoFit/>
          </a:bodyPr>
          <a:lstStyle/>
          <a:p>
            <a:pPr algn="ctr" defTabSz="1371429">
              <a:defRPr/>
            </a:pPr>
            <a:r>
              <a:rPr lang="en-US" sz="7900" b="1" err="1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Thứ</a:t>
            </a:r>
            <a:r>
              <a:rPr lang="en-US" sz="7900" b="1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900" b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… </a:t>
            </a:r>
            <a:r>
              <a:rPr lang="en-US" sz="7900" b="1" err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ngày</a:t>
            </a:r>
            <a:r>
              <a:rPr lang="en-US" sz="7900" b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… </a:t>
            </a:r>
            <a:r>
              <a:rPr lang="en-US" sz="7900" b="1" err="1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tháng</a:t>
            </a:r>
            <a:r>
              <a:rPr lang="en-US" sz="7900" b="1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900" b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4 </a:t>
            </a:r>
            <a:r>
              <a:rPr lang="en-US" sz="7900" b="1" err="1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năm</a:t>
            </a:r>
            <a:r>
              <a:rPr lang="en-US" sz="7900" b="1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900" b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2024</a:t>
            </a:r>
            <a:endParaRPr lang="en-US" sz="7900" b="1" dirty="0">
              <a:solidFill>
                <a:prstClr val="white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2823799"/>
            <a:ext cx="9811200" cy="1338814"/>
          </a:xfrm>
          <a:prstGeom prst="rect">
            <a:avLst/>
          </a:prstGeom>
          <a:noFill/>
        </p:spPr>
        <p:txBody>
          <a:bodyPr wrap="square" lIns="137145" tIns="68573" rIns="137145" bIns="68573" rtlCol="0">
            <a:spAutoFit/>
          </a:bodyPr>
          <a:lstStyle/>
          <a:p>
            <a:pPr algn="ctr" defTabSz="1371429">
              <a:defRPr/>
            </a:pPr>
            <a:r>
              <a:rPr lang="en-US" sz="7800" b="1" u="sng" dirty="0" err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Tự</a:t>
            </a:r>
            <a:r>
              <a:rPr lang="en-US" sz="7800" b="1" u="sng" dirty="0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800" b="1" u="sng" dirty="0" err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nhiên</a:t>
            </a:r>
            <a:r>
              <a:rPr lang="en-US" sz="7800" b="1" u="sng" dirty="0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800" b="1" u="sng" dirty="0" err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và</a:t>
            </a:r>
            <a:r>
              <a:rPr lang="en-US" sz="7800" b="1" u="sng" dirty="0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800" b="1" u="sng" dirty="0" err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Xã</a:t>
            </a:r>
            <a:r>
              <a:rPr lang="en-US" sz="7800" b="1" u="sng" dirty="0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7800" b="1" u="sng" dirty="0" err="1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hội</a:t>
            </a:r>
            <a:r>
              <a:rPr lang="en-US" sz="7800" b="1" u="sng" dirty="0" smtClean="0">
                <a:solidFill>
                  <a:prstClr val="white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endParaRPr lang="en-US" sz="7800" b="1" u="sng" dirty="0">
              <a:solidFill>
                <a:prstClr val="white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969" y="3914686"/>
            <a:ext cx="16382831" cy="1800479"/>
          </a:xfrm>
          <a:prstGeom prst="rect">
            <a:avLst/>
          </a:prstGeom>
          <a:noFill/>
        </p:spPr>
        <p:txBody>
          <a:bodyPr wrap="square" lIns="137145" tIns="68573" rIns="137145" bIns="68573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7200" b="1" dirty="0">
                <a:solidFill>
                  <a:srgbClr val="FFFFFF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vi-VN" sz="7200" b="1">
                <a:solidFill>
                  <a:srgbClr val="FFFFFF"/>
                </a:solidFill>
                <a:latin typeface="HP001 4 hàng" pitchFamily="34" charset="0"/>
                <a:cs typeface="Times New Roman" panose="02020603050405020304" pitchFamily="18" charset="0"/>
              </a:rPr>
              <a:t>Các mùa trong năm</a:t>
            </a:r>
            <a:endParaRPr lang="en-US" sz="7200" b="1" dirty="0">
              <a:solidFill>
                <a:srgbClr val="FFFFFF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c 6"/>
          <p:cNvSpPr/>
          <p:nvPr/>
        </p:nvSpPr>
        <p:spPr>
          <a:xfrm>
            <a:off x="2329842" y="1767102"/>
            <a:ext cx="1371600" cy="13716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45" tIns="68573" rIns="137145" bIns="6857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3" name="Google Shape;5503;p50"/>
          <p:cNvSpPr txBox="1">
            <a:spLocks noGrp="1"/>
          </p:cNvSpPr>
          <p:nvPr>
            <p:ph type="title"/>
          </p:nvPr>
        </p:nvSpPr>
        <p:spPr>
          <a:xfrm>
            <a:off x="10238685" y="4850976"/>
            <a:ext cx="5043000" cy="934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b="1" dirty="0" smtClean="0">
                <a:latin typeface="+mn-lt"/>
              </a:rPr>
              <a:t>02</a:t>
            </a:r>
            <a:endParaRPr b="1" dirty="0">
              <a:latin typeface="+mn-lt"/>
            </a:endParaRPr>
          </a:p>
        </p:txBody>
      </p:sp>
      <p:sp>
        <p:nvSpPr>
          <p:cNvPr id="5505" name="Google Shape;5505;p50"/>
          <p:cNvSpPr txBox="1">
            <a:spLocks noGrp="1"/>
          </p:cNvSpPr>
          <p:nvPr>
            <p:ph type="title" idx="2"/>
          </p:nvPr>
        </p:nvSpPr>
        <p:spPr>
          <a:xfrm>
            <a:off x="2099674" y="4764538"/>
            <a:ext cx="5043000" cy="934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b="1" dirty="0" smtClean="0">
                <a:latin typeface="+mn-lt"/>
              </a:rPr>
              <a:t>01</a:t>
            </a:r>
            <a:endParaRPr b="1" dirty="0">
              <a:latin typeface="+mn-lt"/>
            </a:endParaRPr>
          </a:p>
        </p:txBody>
      </p:sp>
      <p:sp>
        <p:nvSpPr>
          <p:cNvPr id="5509" name="Google Shape;5509;p50"/>
          <p:cNvSpPr txBox="1">
            <a:spLocks noGrp="1"/>
          </p:cNvSpPr>
          <p:nvPr>
            <p:ph type="title" idx="6"/>
          </p:nvPr>
        </p:nvSpPr>
        <p:spPr>
          <a:xfrm>
            <a:off x="1440000" y="1133157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-US" sz="66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10" name="Google Shape;5510;p50"/>
          <p:cNvSpPr/>
          <p:nvPr/>
        </p:nvSpPr>
        <p:spPr>
          <a:xfrm>
            <a:off x="3556751" y="2445586"/>
            <a:ext cx="2104200" cy="2104200"/>
          </a:xfrm>
          <a:prstGeom prst="donut">
            <a:avLst>
              <a:gd name="adj" fmla="val 11675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1" name="Google Shape;5511;p50"/>
          <p:cNvSpPr/>
          <p:nvPr/>
        </p:nvSpPr>
        <p:spPr>
          <a:xfrm>
            <a:off x="3556751" y="2445586"/>
            <a:ext cx="2128847" cy="2104200"/>
          </a:xfrm>
          <a:prstGeom prst="blockArc">
            <a:avLst>
              <a:gd name="adj1" fmla="val 7914150"/>
              <a:gd name="adj2" fmla="val 755048"/>
              <a:gd name="adj3" fmla="val 30849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2" name="Google Shape;5512;p50"/>
          <p:cNvSpPr/>
          <p:nvPr/>
        </p:nvSpPr>
        <p:spPr>
          <a:xfrm>
            <a:off x="11707947" y="2454880"/>
            <a:ext cx="2104200" cy="2104200"/>
          </a:xfrm>
          <a:prstGeom prst="donut">
            <a:avLst>
              <a:gd name="adj" fmla="val 11675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3" name="Google Shape;5513;p50"/>
          <p:cNvSpPr/>
          <p:nvPr/>
        </p:nvSpPr>
        <p:spPr>
          <a:xfrm>
            <a:off x="11723934" y="2454880"/>
            <a:ext cx="2104200" cy="2104200"/>
          </a:xfrm>
          <a:prstGeom prst="blockArc">
            <a:avLst>
              <a:gd name="adj1" fmla="val 17642334"/>
              <a:gd name="adj2" fmla="val 204902"/>
              <a:gd name="adj3" fmla="val 29938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7" name="Google Shape;5517;p50"/>
          <p:cNvSpPr/>
          <p:nvPr/>
        </p:nvSpPr>
        <p:spPr>
          <a:xfrm>
            <a:off x="11841680" y="8593900"/>
            <a:ext cx="1663728" cy="1426800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rgbClr val="66A070">
              <a:alpha val="406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519" name="Google Shape;5519;p50"/>
          <p:cNvPicPr preferRelativeResize="0"/>
          <p:nvPr/>
        </p:nvPicPr>
        <p:blipFill rotWithShape="1">
          <a:blip r:embed="rId3">
            <a:alphaModFix/>
          </a:blip>
          <a:srcRect l="7771" t="9659" r="13326" b="18361"/>
          <a:stretch/>
        </p:blipFill>
        <p:spPr>
          <a:xfrm rot="5400000" flipH="1">
            <a:off x="-1693399" y="1111700"/>
            <a:ext cx="3614766" cy="114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0" name="Google Shape;5520;p50"/>
          <p:cNvGrpSpPr/>
          <p:nvPr/>
        </p:nvGrpSpPr>
        <p:grpSpPr>
          <a:xfrm rot="4639591" flipH="1">
            <a:off x="-412494" y="8360794"/>
            <a:ext cx="2820376" cy="1134476"/>
            <a:chOff x="4189670" y="4416991"/>
            <a:chExt cx="1267463" cy="509748"/>
          </a:xfrm>
        </p:grpSpPr>
        <p:sp>
          <p:nvSpPr>
            <p:cNvPr id="5521" name="Google Shape;5521;p50"/>
            <p:cNvSpPr/>
            <p:nvPr/>
          </p:nvSpPr>
          <p:spPr>
            <a:xfrm>
              <a:off x="4189670" y="4580065"/>
              <a:ext cx="338805" cy="176272"/>
            </a:xfrm>
            <a:custGeom>
              <a:avLst/>
              <a:gdLst/>
              <a:ahLst/>
              <a:cxnLst/>
              <a:rect l="l" t="t" r="r" b="b"/>
              <a:pathLst>
                <a:path w="8138" h="4234" extrusionOk="0">
                  <a:moveTo>
                    <a:pt x="8025" y="0"/>
                  </a:moveTo>
                  <a:cubicBezTo>
                    <a:pt x="7991" y="0"/>
                    <a:pt x="7949" y="22"/>
                    <a:pt x="7937" y="73"/>
                  </a:cubicBezTo>
                  <a:cubicBezTo>
                    <a:pt x="7066" y="2605"/>
                    <a:pt x="3199" y="4013"/>
                    <a:pt x="535" y="4013"/>
                  </a:cubicBezTo>
                  <a:cubicBezTo>
                    <a:pt x="386" y="4013"/>
                    <a:pt x="241" y="4008"/>
                    <a:pt x="100" y="3999"/>
                  </a:cubicBezTo>
                  <a:cubicBezTo>
                    <a:pt x="50" y="3999"/>
                    <a:pt x="0" y="4033"/>
                    <a:pt x="0" y="4100"/>
                  </a:cubicBezTo>
                  <a:cubicBezTo>
                    <a:pt x="0" y="4150"/>
                    <a:pt x="33" y="4200"/>
                    <a:pt x="100" y="4200"/>
                  </a:cubicBezTo>
                  <a:cubicBezTo>
                    <a:pt x="217" y="4233"/>
                    <a:pt x="368" y="4233"/>
                    <a:pt x="518" y="4233"/>
                  </a:cubicBezTo>
                  <a:cubicBezTo>
                    <a:pt x="3258" y="4233"/>
                    <a:pt x="7235" y="2763"/>
                    <a:pt x="8120" y="140"/>
                  </a:cubicBezTo>
                  <a:cubicBezTo>
                    <a:pt x="8137" y="90"/>
                    <a:pt x="8120" y="23"/>
                    <a:pt x="8054" y="6"/>
                  </a:cubicBezTo>
                  <a:cubicBezTo>
                    <a:pt x="8046" y="2"/>
                    <a:pt x="8036" y="0"/>
                    <a:pt x="8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4456077" y="4428856"/>
              <a:ext cx="132225" cy="241219"/>
            </a:xfrm>
            <a:custGeom>
              <a:avLst/>
              <a:gdLst/>
              <a:ahLst/>
              <a:cxnLst/>
              <a:rect l="l" t="t" r="r" b="b"/>
              <a:pathLst>
                <a:path w="3176" h="5794" extrusionOk="0">
                  <a:moveTo>
                    <a:pt x="2757" y="196"/>
                  </a:moveTo>
                  <a:cubicBezTo>
                    <a:pt x="2791" y="196"/>
                    <a:pt x="2808" y="196"/>
                    <a:pt x="2824" y="230"/>
                  </a:cubicBezTo>
                  <a:cubicBezTo>
                    <a:pt x="3008" y="346"/>
                    <a:pt x="2958" y="1048"/>
                    <a:pt x="2924" y="1366"/>
                  </a:cubicBezTo>
                  <a:cubicBezTo>
                    <a:pt x="2908" y="1449"/>
                    <a:pt x="2908" y="1516"/>
                    <a:pt x="2908" y="1566"/>
                  </a:cubicBezTo>
                  <a:cubicBezTo>
                    <a:pt x="2891" y="2151"/>
                    <a:pt x="2741" y="2719"/>
                    <a:pt x="2490" y="3237"/>
                  </a:cubicBezTo>
                  <a:cubicBezTo>
                    <a:pt x="2256" y="3855"/>
                    <a:pt x="1872" y="4373"/>
                    <a:pt x="1371" y="4774"/>
                  </a:cubicBezTo>
                  <a:cubicBezTo>
                    <a:pt x="1203" y="4891"/>
                    <a:pt x="986" y="5025"/>
                    <a:pt x="802" y="5125"/>
                  </a:cubicBezTo>
                  <a:cubicBezTo>
                    <a:pt x="669" y="5192"/>
                    <a:pt x="552" y="5275"/>
                    <a:pt x="418" y="5359"/>
                  </a:cubicBezTo>
                  <a:cubicBezTo>
                    <a:pt x="452" y="5275"/>
                    <a:pt x="485" y="5192"/>
                    <a:pt x="535" y="5125"/>
                  </a:cubicBezTo>
                  <a:cubicBezTo>
                    <a:pt x="869" y="4457"/>
                    <a:pt x="1087" y="4022"/>
                    <a:pt x="1254" y="3538"/>
                  </a:cubicBezTo>
                  <a:cubicBezTo>
                    <a:pt x="1337" y="3270"/>
                    <a:pt x="1454" y="3020"/>
                    <a:pt x="1538" y="2769"/>
                  </a:cubicBezTo>
                  <a:cubicBezTo>
                    <a:pt x="1655" y="2368"/>
                    <a:pt x="1805" y="1967"/>
                    <a:pt x="1922" y="1566"/>
                  </a:cubicBezTo>
                  <a:cubicBezTo>
                    <a:pt x="1955" y="1516"/>
                    <a:pt x="1972" y="1449"/>
                    <a:pt x="1989" y="1366"/>
                  </a:cubicBezTo>
                  <a:cubicBezTo>
                    <a:pt x="2122" y="965"/>
                    <a:pt x="2290" y="447"/>
                    <a:pt x="2590" y="263"/>
                  </a:cubicBezTo>
                  <a:cubicBezTo>
                    <a:pt x="2640" y="213"/>
                    <a:pt x="2707" y="196"/>
                    <a:pt x="2757" y="196"/>
                  </a:cubicBezTo>
                  <a:close/>
                  <a:moveTo>
                    <a:pt x="2732" y="1"/>
                  </a:moveTo>
                  <a:cubicBezTo>
                    <a:pt x="2653" y="1"/>
                    <a:pt x="2568" y="29"/>
                    <a:pt x="2473" y="96"/>
                  </a:cubicBezTo>
                  <a:cubicBezTo>
                    <a:pt x="2072" y="313"/>
                    <a:pt x="1905" y="898"/>
                    <a:pt x="1772" y="1316"/>
                  </a:cubicBezTo>
                  <a:cubicBezTo>
                    <a:pt x="1755" y="1399"/>
                    <a:pt x="1738" y="1466"/>
                    <a:pt x="1721" y="1533"/>
                  </a:cubicBezTo>
                  <a:cubicBezTo>
                    <a:pt x="1588" y="1934"/>
                    <a:pt x="1471" y="2318"/>
                    <a:pt x="1320" y="2702"/>
                  </a:cubicBezTo>
                  <a:cubicBezTo>
                    <a:pt x="1220" y="2953"/>
                    <a:pt x="1137" y="3220"/>
                    <a:pt x="1053" y="3471"/>
                  </a:cubicBezTo>
                  <a:cubicBezTo>
                    <a:pt x="886" y="3922"/>
                    <a:pt x="669" y="4373"/>
                    <a:pt x="335" y="5008"/>
                  </a:cubicBezTo>
                  <a:cubicBezTo>
                    <a:pt x="251" y="5209"/>
                    <a:pt x="151" y="5409"/>
                    <a:pt x="34" y="5643"/>
                  </a:cubicBezTo>
                  <a:cubicBezTo>
                    <a:pt x="0" y="5693"/>
                    <a:pt x="34" y="5743"/>
                    <a:pt x="67" y="5777"/>
                  </a:cubicBezTo>
                  <a:cubicBezTo>
                    <a:pt x="84" y="5793"/>
                    <a:pt x="117" y="5793"/>
                    <a:pt x="134" y="5793"/>
                  </a:cubicBezTo>
                  <a:cubicBezTo>
                    <a:pt x="151" y="5793"/>
                    <a:pt x="168" y="5793"/>
                    <a:pt x="184" y="5743"/>
                  </a:cubicBezTo>
                  <a:cubicBezTo>
                    <a:pt x="401" y="5560"/>
                    <a:pt x="652" y="5392"/>
                    <a:pt x="903" y="5242"/>
                  </a:cubicBezTo>
                  <a:cubicBezTo>
                    <a:pt x="1103" y="5142"/>
                    <a:pt x="1304" y="5025"/>
                    <a:pt x="1488" y="4874"/>
                  </a:cubicBezTo>
                  <a:cubicBezTo>
                    <a:pt x="2005" y="4457"/>
                    <a:pt x="2423" y="3905"/>
                    <a:pt x="2674" y="3287"/>
                  </a:cubicBezTo>
                  <a:cubicBezTo>
                    <a:pt x="2924" y="2736"/>
                    <a:pt x="3075" y="2151"/>
                    <a:pt x="3092" y="1549"/>
                  </a:cubicBezTo>
                  <a:cubicBezTo>
                    <a:pt x="3092" y="1516"/>
                    <a:pt x="3108" y="1449"/>
                    <a:pt x="3108" y="1366"/>
                  </a:cubicBezTo>
                  <a:cubicBezTo>
                    <a:pt x="3158" y="781"/>
                    <a:pt x="3175" y="213"/>
                    <a:pt x="2908" y="46"/>
                  </a:cubicBezTo>
                  <a:cubicBezTo>
                    <a:pt x="2850" y="17"/>
                    <a:pt x="2793" y="1"/>
                    <a:pt x="2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4318356" y="4503087"/>
              <a:ext cx="132891" cy="241427"/>
            </a:xfrm>
            <a:custGeom>
              <a:avLst/>
              <a:gdLst/>
              <a:ahLst/>
              <a:cxnLst/>
              <a:rect l="l" t="t" r="r" b="b"/>
              <a:pathLst>
                <a:path w="3192" h="5799" extrusionOk="0">
                  <a:moveTo>
                    <a:pt x="2757" y="201"/>
                  </a:moveTo>
                  <a:cubicBezTo>
                    <a:pt x="2774" y="201"/>
                    <a:pt x="2790" y="201"/>
                    <a:pt x="2807" y="234"/>
                  </a:cubicBezTo>
                  <a:cubicBezTo>
                    <a:pt x="3008" y="351"/>
                    <a:pt x="2941" y="1070"/>
                    <a:pt x="2924" y="1354"/>
                  </a:cubicBezTo>
                  <a:cubicBezTo>
                    <a:pt x="2891" y="1437"/>
                    <a:pt x="2891" y="1504"/>
                    <a:pt x="2891" y="1571"/>
                  </a:cubicBezTo>
                  <a:cubicBezTo>
                    <a:pt x="2874" y="2156"/>
                    <a:pt x="2724" y="2707"/>
                    <a:pt x="2473" y="3242"/>
                  </a:cubicBezTo>
                  <a:cubicBezTo>
                    <a:pt x="2256" y="3843"/>
                    <a:pt x="1855" y="4361"/>
                    <a:pt x="1354" y="4762"/>
                  </a:cubicBezTo>
                  <a:cubicBezTo>
                    <a:pt x="1186" y="4879"/>
                    <a:pt x="969" y="5013"/>
                    <a:pt x="785" y="5113"/>
                  </a:cubicBezTo>
                  <a:cubicBezTo>
                    <a:pt x="669" y="5180"/>
                    <a:pt x="535" y="5264"/>
                    <a:pt x="418" y="5347"/>
                  </a:cubicBezTo>
                  <a:cubicBezTo>
                    <a:pt x="451" y="5280"/>
                    <a:pt x="468" y="5197"/>
                    <a:pt x="518" y="5130"/>
                  </a:cubicBezTo>
                  <a:cubicBezTo>
                    <a:pt x="869" y="4462"/>
                    <a:pt x="1086" y="4027"/>
                    <a:pt x="1253" y="3543"/>
                  </a:cubicBezTo>
                  <a:cubicBezTo>
                    <a:pt x="1337" y="3275"/>
                    <a:pt x="1437" y="3025"/>
                    <a:pt x="1521" y="2757"/>
                  </a:cubicBezTo>
                  <a:cubicBezTo>
                    <a:pt x="1638" y="2356"/>
                    <a:pt x="1788" y="1989"/>
                    <a:pt x="1922" y="1588"/>
                  </a:cubicBezTo>
                  <a:cubicBezTo>
                    <a:pt x="1938" y="1521"/>
                    <a:pt x="1955" y="1454"/>
                    <a:pt x="1972" y="1371"/>
                  </a:cubicBezTo>
                  <a:cubicBezTo>
                    <a:pt x="2105" y="986"/>
                    <a:pt x="2273" y="452"/>
                    <a:pt x="2590" y="268"/>
                  </a:cubicBezTo>
                  <a:cubicBezTo>
                    <a:pt x="2640" y="234"/>
                    <a:pt x="2707" y="201"/>
                    <a:pt x="2757" y="201"/>
                  </a:cubicBezTo>
                  <a:close/>
                  <a:moveTo>
                    <a:pt x="2746" y="1"/>
                  </a:moveTo>
                  <a:cubicBezTo>
                    <a:pt x="2663" y="1"/>
                    <a:pt x="2571" y="25"/>
                    <a:pt x="2473" y="84"/>
                  </a:cubicBezTo>
                  <a:cubicBezTo>
                    <a:pt x="2105" y="301"/>
                    <a:pt x="1905" y="886"/>
                    <a:pt x="1788" y="1304"/>
                  </a:cubicBezTo>
                  <a:cubicBezTo>
                    <a:pt x="1771" y="1387"/>
                    <a:pt x="1755" y="1454"/>
                    <a:pt x="1721" y="1521"/>
                  </a:cubicBezTo>
                  <a:cubicBezTo>
                    <a:pt x="1604" y="1905"/>
                    <a:pt x="1454" y="2289"/>
                    <a:pt x="1337" y="2674"/>
                  </a:cubicBezTo>
                  <a:cubicBezTo>
                    <a:pt x="1253" y="2941"/>
                    <a:pt x="1136" y="3192"/>
                    <a:pt x="1053" y="3459"/>
                  </a:cubicBezTo>
                  <a:cubicBezTo>
                    <a:pt x="886" y="3944"/>
                    <a:pt x="685" y="4378"/>
                    <a:pt x="351" y="5030"/>
                  </a:cubicBezTo>
                  <a:cubicBezTo>
                    <a:pt x="268" y="5213"/>
                    <a:pt x="167" y="5431"/>
                    <a:pt x="34" y="5665"/>
                  </a:cubicBezTo>
                  <a:cubicBezTo>
                    <a:pt x="0" y="5698"/>
                    <a:pt x="17" y="5765"/>
                    <a:pt x="50" y="5782"/>
                  </a:cubicBezTo>
                  <a:cubicBezTo>
                    <a:pt x="84" y="5798"/>
                    <a:pt x="100" y="5798"/>
                    <a:pt x="117" y="5798"/>
                  </a:cubicBezTo>
                  <a:cubicBezTo>
                    <a:pt x="134" y="5798"/>
                    <a:pt x="167" y="5798"/>
                    <a:pt x="201" y="5765"/>
                  </a:cubicBezTo>
                  <a:cubicBezTo>
                    <a:pt x="401" y="5581"/>
                    <a:pt x="652" y="5414"/>
                    <a:pt x="902" y="5264"/>
                  </a:cubicBezTo>
                  <a:cubicBezTo>
                    <a:pt x="1120" y="5163"/>
                    <a:pt x="1303" y="5030"/>
                    <a:pt x="1487" y="4879"/>
                  </a:cubicBezTo>
                  <a:cubicBezTo>
                    <a:pt x="2022" y="4462"/>
                    <a:pt x="2440" y="3927"/>
                    <a:pt x="2690" y="3292"/>
                  </a:cubicBezTo>
                  <a:cubicBezTo>
                    <a:pt x="2941" y="2757"/>
                    <a:pt x="3075" y="2173"/>
                    <a:pt x="3108" y="1571"/>
                  </a:cubicBezTo>
                  <a:cubicBezTo>
                    <a:pt x="3108" y="1504"/>
                    <a:pt x="3125" y="1437"/>
                    <a:pt x="3125" y="1354"/>
                  </a:cubicBezTo>
                  <a:cubicBezTo>
                    <a:pt x="3158" y="752"/>
                    <a:pt x="3192" y="201"/>
                    <a:pt x="2907" y="34"/>
                  </a:cubicBezTo>
                  <a:cubicBezTo>
                    <a:pt x="2859" y="13"/>
                    <a:pt x="2805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4393461" y="4649175"/>
              <a:ext cx="199711" cy="67486"/>
            </a:xfrm>
            <a:custGeom>
              <a:avLst/>
              <a:gdLst/>
              <a:ahLst/>
              <a:cxnLst/>
              <a:rect l="l" t="t" r="r" b="b"/>
              <a:pathLst>
                <a:path w="4797" h="1621" extrusionOk="0">
                  <a:moveTo>
                    <a:pt x="4305" y="206"/>
                  </a:moveTo>
                  <a:cubicBezTo>
                    <a:pt x="4375" y="206"/>
                    <a:pt x="4439" y="214"/>
                    <a:pt x="4495" y="234"/>
                  </a:cubicBezTo>
                  <a:cubicBezTo>
                    <a:pt x="4562" y="251"/>
                    <a:pt x="4579" y="284"/>
                    <a:pt x="4579" y="284"/>
                  </a:cubicBezTo>
                  <a:cubicBezTo>
                    <a:pt x="4579" y="368"/>
                    <a:pt x="4378" y="535"/>
                    <a:pt x="3927" y="786"/>
                  </a:cubicBezTo>
                  <a:cubicBezTo>
                    <a:pt x="3894" y="836"/>
                    <a:pt x="3844" y="852"/>
                    <a:pt x="3810" y="869"/>
                  </a:cubicBezTo>
                  <a:cubicBezTo>
                    <a:pt x="3426" y="1103"/>
                    <a:pt x="3042" y="1253"/>
                    <a:pt x="2624" y="1337"/>
                  </a:cubicBezTo>
                  <a:cubicBezTo>
                    <a:pt x="2381" y="1398"/>
                    <a:pt x="2134" y="1427"/>
                    <a:pt x="1889" y="1427"/>
                  </a:cubicBezTo>
                  <a:cubicBezTo>
                    <a:pt x="1662" y="1427"/>
                    <a:pt x="1437" y="1402"/>
                    <a:pt x="1220" y="1354"/>
                  </a:cubicBezTo>
                  <a:cubicBezTo>
                    <a:pt x="1053" y="1320"/>
                    <a:pt x="903" y="1270"/>
                    <a:pt x="753" y="1203"/>
                  </a:cubicBezTo>
                  <a:cubicBezTo>
                    <a:pt x="719" y="1187"/>
                    <a:pt x="652" y="1170"/>
                    <a:pt x="619" y="1153"/>
                  </a:cubicBezTo>
                  <a:cubicBezTo>
                    <a:pt x="1053" y="1086"/>
                    <a:pt x="1488" y="986"/>
                    <a:pt x="1972" y="852"/>
                  </a:cubicBezTo>
                  <a:cubicBezTo>
                    <a:pt x="2223" y="769"/>
                    <a:pt x="2474" y="702"/>
                    <a:pt x="2724" y="618"/>
                  </a:cubicBezTo>
                  <a:cubicBezTo>
                    <a:pt x="2958" y="568"/>
                    <a:pt x="3209" y="485"/>
                    <a:pt x="3426" y="418"/>
                  </a:cubicBezTo>
                  <a:cubicBezTo>
                    <a:pt x="3476" y="418"/>
                    <a:pt x="3509" y="401"/>
                    <a:pt x="3576" y="368"/>
                  </a:cubicBezTo>
                  <a:cubicBezTo>
                    <a:pt x="3805" y="292"/>
                    <a:pt x="4082" y="206"/>
                    <a:pt x="4305" y="206"/>
                  </a:cubicBezTo>
                  <a:close/>
                  <a:moveTo>
                    <a:pt x="4308" y="1"/>
                  </a:moveTo>
                  <a:cubicBezTo>
                    <a:pt x="4032" y="1"/>
                    <a:pt x="3720" y="107"/>
                    <a:pt x="3476" y="184"/>
                  </a:cubicBezTo>
                  <a:cubicBezTo>
                    <a:pt x="3426" y="184"/>
                    <a:pt x="3376" y="201"/>
                    <a:pt x="3326" y="234"/>
                  </a:cubicBezTo>
                  <a:cubicBezTo>
                    <a:pt x="3075" y="284"/>
                    <a:pt x="2841" y="368"/>
                    <a:pt x="2624" y="435"/>
                  </a:cubicBezTo>
                  <a:cubicBezTo>
                    <a:pt x="2373" y="518"/>
                    <a:pt x="2123" y="585"/>
                    <a:pt x="1872" y="669"/>
                  </a:cubicBezTo>
                  <a:cubicBezTo>
                    <a:pt x="1287" y="819"/>
                    <a:pt x="702" y="936"/>
                    <a:pt x="84" y="1019"/>
                  </a:cubicBezTo>
                  <a:cubicBezTo>
                    <a:pt x="51" y="1019"/>
                    <a:pt x="1" y="1070"/>
                    <a:pt x="1" y="1120"/>
                  </a:cubicBezTo>
                  <a:cubicBezTo>
                    <a:pt x="1" y="1187"/>
                    <a:pt x="51" y="1237"/>
                    <a:pt x="84" y="1237"/>
                  </a:cubicBezTo>
                  <a:cubicBezTo>
                    <a:pt x="285" y="1253"/>
                    <a:pt x="469" y="1320"/>
                    <a:pt x="669" y="1404"/>
                  </a:cubicBezTo>
                  <a:cubicBezTo>
                    <a:pt x="836" y="1437"/>
                    <a:pt x="986" y="1504"/>
                    <a:pt x="1154" y="1537"/>
                  </a:cubicBezTo>
                  <a:cubicBezTo>
                    <a:pt x="1388" y="1604"/>
                    <a:pt x="1638" y="1621"/>
                    <a:pt x="1872" y="1621"/>
                  </a:cubicBezTo>
                  <a:cubicBezTo>
                    <a:pt x="2139" y="1621"/>
                    <a:pt x="2390" y="1604"/>
                    <a:pt x="2641" y="1537"/>
                  </a:cubicBezTo>
                  <a:cubicBezTo>
                    <a:pt x="3075" y="1454"/>
                    <a:pt x="3509" y="1287"/>
                    <a:pt x="3894" y="1036"/>
                  </a:cubicBezTo>
                  <a:cubicBezTo>
                    <a:pt x="3927" y="1019"/>
                    <a:pt x="3977" y="986"/>
                    <a:pt x="4011" y="953"/>
                  </a:cubicBezTo>
                  <a:cubicBezTo>
                    <a:pt x="4428" y="735"/>
                    <a:pt x="4796" y="501"/>
                    <a:pt x="4763" y="268"/>
                  </a:cubicBezTo>
                  <a:cubicBezTo>
                    <a:pt x="4746" y="167"/>
                    <a:pt x="4679" y="84"/>
                    <a:pt x="4545" y="34"/>
                  </a:cubicBezTo>
                  <a:cubicBezTo>
                    <a:pt x="4472" y="10"/>
                    <a:pt x="4392" y="1"/>
                    <a:pt x="4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4210528" y="4740975"/>
              <a:ext cx="201751" cy="48044"/>
            </a:xfrm>
            <a:custGeom>
              <a:avLst/>
              <a:gdLst/>
              <a:ahLst/>
              <a:cxnLst/>
              <a:rect l="l" t="t" r="r" b="b"/>
              <a:pathLst>
                <a:path w="4846" h="1154" extrusionOk="0">
                  <a:moveTo>
                    <a:pt x="4034" y="235"/>
                  </a:moveTo>
                  <a:cubicBezTo>
                    <a:pt x="4241" y="235"/>
                    <a:pt x="4443" y="255"/>
                    <a:pt x="4562" y="335"/>
                  </a:cubicBezTo>
                  <a:cubicBezTo>
                    <a:pt x="4612" y="385"/>
                    <a:pt x="4629" y="418"/>
                    <a:pt x="4629" y="418"/>
                  </a:cubicBezTo>
                  <a:cubicBezTo>
                    <a:pt x="4612" y="485"/>
                    <a:pt x="4361" y="602"/>
                    <a:pt x="3877" y="736"/>
                  </a:cubicBezTo>
                  <a:cubicBezTo>
                    <a:pt x="3810" y="753"/>
                    <a:pt x="3776" y="753"/>
                    <a:pt x="3726" y="786"/>
                  </a:cubicBezTo>
                  <a:cubicBezTo>
                    <a:pt x="3360" y="903"/>
                    <a:pt x="2994" y="956"/>
                    <a:pt x="2616" y="956"/>
                  </a:cubicBezTo>
                  <a:cubicBezTo>
                    <a:pt x="2563" y="956"/>
                    <a:pt x="2510" y="955"/>
                    <a:pt x="2456" y="953"/>
                  </a:cubicBezTo>
                  <a:cubicBezTo>
                    <a:pt x="2005" y="953"/>
                    <a:pt x="1538" y="819"/>
                    <a:pt x="1120" y="602"/>
                  </a:cubicBezTo>
                  <a:cubicBezTo>
                    <a:pt x="969" y="552"/>
                    <a:pt x="852" y="435"/>
                    <a:pt x="719" y="368"/>
                  </a:cubicBezTo>
                  <a:cubicBezTo>
                    <a:pt x="685" y="335"/>
                    <a:pt x="635" y="301"/>
                    <a:pt x="602" y="285"/>
                  </a:cubicBezTo>
                  <a:lnTo>
                    <a:pt x="602" y="285"/>
                  </a:lnTo>
                  <a:cubicBezTo>
                    <a:pt x="1036" y="301"/>
                    <a:pt x="1504" y="318"/>
                    <a:pt x="1939" y="318"/>
                  </a:cubicBezTo>
                  <a:cubicBezTo>
                    <a:pt x="2139" y="318"/>
                    <a:pt x="2373" y="301"/>
                    <a:pt x="2607" y="301"/>
                  </a:cubicBezTo>
                  <a:cubicBezTo>
                    <a:pt x="2891" y="285"/>
                    <a:pt x="3192" y="285"/>
                    <a:pt x="3476" y="251"/>
                  </a:cubicBezTo>
                  <a:lnTo>
                    <a:pt x="3626" y="251"/>
                  </a:lnTo>
                  <a:cubicBezTo>
                    <a:pt x="3748" y="245"/>
                    <a:pt x="3892" y="235"/>
                    <a:pt x="4034" y="235"/>
                  </a:cubicBezTo>
                  <a:close/>
                  <a:moveTo>
                    <a:pt x="117" y="1"/>
                  </a:moveTo>
                  <a:cubicBezTo>
                    <a:pt x="84" y="1"/>
                    <a:pt x="34" y="51"/>
                    <a:pt x="17" y="84"/>
                  </a:cubicBezTo>
                  <a:cubicBezTo>
                    <a:pt x="0" y="151"/>
                    <a:pt x="34" y="185"/>
                    <a:pt x="84" y="218"/>
                  </a:cubicBezTo>
                  <a:cubicBezTo>
                    <a:pt x="268" y="285"/>
                    <a:pt x="435" y="402"/>
                    <a:pt x="602" y="535"/>
                  </a:cubicBezTo>
                  <a:cubicBezTo>
                    <a:pt x="752" y="636"/>
                    <a:pt x="869" y="719"/>
                    <a:pt x="1020" y="803"/>
                  </a:cubicBezTo>
                  <a:cubicBezTo>
                    <a:pt x="1454" y="1020"/>
                    <a:pt x="1955" y="1154"/>
                    <a:pt x="2456" y="1154"/>
                  </a:cubicBezTo>
                  <a:lnTo>
                    <a:pt x="2674" y="1154"/>
                  </a:lnTo>
                  <a:cubicBezTo>
                    <a:pt x="3041" y="1154"/>
                    <a:pt x="3442" y="1087"/>
                    <a:pt x="3776" y="987"/>
                  </a:cubicBezTo>
                  <a:cubicBezTo>
                    <a:pt x="3810" y="970"/>
                    <a:pt x="3860" y="970"/>
                    <a:pt x="3927" y="953"/>
                  </a:cubicBezTo>
                  <a:cubicBezTo>
                    <a:pt x="4378" y="819"/>
                    <a:pt x="4779" y="702"/>
                    <a:pt x="4812" y="469"/>
                  </a:cubicBezTo>
                  <a:cubicBezTo>
                    <a:pt x="4846" y="368"/>
                    <a:pt x="4796" y="251"/>
                    <a:pt x="4679" y="168"/>
                  </a:cubicBezTo>
                  <a:cubicBezTo>
                    <a:pt x="4526" y="56"/>
                    <a:pt x="4288" y="25"/>
                    <a:pt x="4049" y="25"/>
                  </a:cubicBezTo>
                  <a:cubicBezTo>
                    <a:pt x="3895" y="25"/>
                    <a:pt x="3740" y="38"/>
                    <a:pt x="3609" y="51"/>
                  </a:cubicBezTo>
                  <a:lnTo>
                    <a:pt x="3459" y="51"/>
                  </a:lnTo>
                  <a:cubicBezTo>
                    <a:pt x="3175" y="68"/>
                    <a:pt x="2874" y="68"/>
                    <a:pt x="2590" y="84"/>
                  </a:cubicBezTo>
                  <a:cubicBezTo>
                    <a:pt x="2356" y="84"/>
                    <a:pt x="2122" y="84"/>
                    <a:pt x="1922" y="118"/>
                  </a:cubicBezTo>
                  <a:cubicBezTo>
                    <a:pt x="1337" y="118"/>
                    <a:pt x="719" y="68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4200078" y="4510747"/>
              <a:ext cx="968372" cy="312369"/>
            </a:xfrm>
            <a:custGeom>
              <a:avLst/>
              <a:gdLst/>
              <a:ahLst/>
              <a:cxnLst/>
              <a:rect l="l" t="t" r="r" b="b"/>
              <a:pathLst>
                <a:path w="23260" h="7503" extrusionOk="0">
                  <a:moveTo>
                    <a:pt x="23159" y="0"/>
                  </a:moveTo>
                  <a:cubicBezTo>
                    <a:pt x="22173" y="84"/>
                    <a:pt x="21187" y="334"/>
                    <a:pt x="20268" y="735"/>
                  </a:cubicBezTo>
                  <a:cubicBezTo>
                    <a:pt x="19550" y="1070"/>
                    <a:pt x="18848" y="1487"/>
                    <a:pt x="18230" y="2005"/>
                  </a:cubicBezTo>
                  <a:cubicBezTo>
                    <a:pt x="17929" y="2256"/>
                    <a:pt x="17678" y="2523"/>
                    <a:pt x="17428" y="2807"/>
                  </a:cubicBezTo>
                  <a:cubicBezTo>
                    <a:pt x="17160" y="3091"/>
                    <a:pt x="16876" y="3409"/>
                    <a:pt x="16559" y="3659"/>
                  </a:cubicBezTo>
                  <a:cubicBezTo>
                    <a:pt x="14002" y="5598"/>
                    <a:pt x="10995" y="6767"/>
                    <a:pt x="7403" y="7202"/>
                  </a:cubicBezTo>
                  <a:cubicBezTo>
                    <a:pt x="6995" y="7251"/>
                    <a:pt x="6587" y="7275"/>
                    <a:pt x="6180" y="7275"/>
                  </a:cubicBezTo>
                  <a:cubicBezTo>
                    <a:pt x="5486" y="7275"/>
                    <a:pt x="4795" y="7205"/>
                    <a:pt x="4111" y="7068"/>
                  </a:cubicBezTo>
                  <a:cubicBezTo>
                    <a:pt x="3894" y="7018"/>
                    <a:pt x="3643" y="6984"/>
                    <a:pt x="3376" y="6934"/>
                  </a:cubicBezTo>
                  <a:cubicBezTo>
                    <a:pt x="2256" y="6750"/>
                    <a:pt x="702" y="6500"/>
                    <a:pt x="201" y="5781"/>
                  </a:cubicBezTo>
                  <a:cubicBezTo>
                    <a:pt x="181" y="5761"/>
                    <a:pt x="147" y="5746"/>
                    <a:pt x="113" y="5746"/>
                  </a:cubicBezTo>
                  <a:cubicBezTo>
                    <a:pt x="92" y="5746"/>
                    <a:pt x="70" y="5752"/>
                    <a:pt x="51" y="5765"/>
                  </a:cubicBezTo>
                  <a:cubicBezTo>
                    <a:pt x="17" y="5815"/>
                    <a:pt x="1" y="5865"/>
                    <a:pt x="34" y="5915"/>
                  </a:cubicBezTo>
                  <a:cubicBezTo>
                    <a:pt x="586" y="6684"/>
                    <a:pt x="2173" y="6951"/>
                    <a:pt x="3342" y="7151"/>
                  </a:cubicBezTo>
                  <a:cubicBezTo>
                    <a:pt x="3610" y="7185"/>
                    <a:pt x="3860" y="7235"/>
                    <a:pt x="4061" y="7268"/>
                  </a:cubicBezTo>
                  <a:cubicBezTo>
                    <a:pt x="4779" y="7419"/>
                    <a:pt x="5515" y="7502"/>
                    <a:pt x="6233" y="7502"/>
                  </a:cubicBezTo>
                  <a:cubicBezTo>
                    <a:pt x="6634" y="7502"/>
                    <a:pt x="7052" y="7486"/>
                    <a:pt x="7436" y="7385"/>
                  </a:cubicBezTo>
                  <a:cubicBezTo>
                    <a:pt x="11062" y="6951"/>
                    <a:pt x="14086" y="5781"/>
                    <a:pt x="16659" y="3793"/>
                  </a:cubicBezTo>
                  <a:cubicBezTo>
                    <a:pt x="16993" y="3542"/>
                    <a:pt x="17294" y="3242"/>
                    <a:pt x="17561" y="2924"/>
                  </a:cubicBezTo>
                  <a:cubicBezTo>
                    <a:pt x="17795" y="2657"/>
                    <a:pt x="18046" y="2373"/>
                    <a:pt x="18330" y="2156"/>
                  </a:cubicBezTo>
                  <a:cubicBezTo>
                    <a:pt x="18932" y="1654"/>
                    <a:pt x="19600" y="1237"/>
                    <a:pt x="20335" y="919"/>
                  </a:cubicBezTo>
                  <a:cubicBezTo>
                    <a:pt x="21237" y="552"/>
                    <a:pt x="22173" y="284"/>
                    <a:pt x="23159" y="217"/>
                  </a:cubicBezTo>
                  <a:cubicBezTo>
                    <a:pt x="23226" y="217"/>
                    <a:pt x="23259" y="167"/>
                    <a:pt x="23259" y="100"/>
                  </a:cubicBezTo>
                  <a:cubicBezTo>
                    <a:pt x="23259" y="50"/>
                    <a:pt x="23226" y="0"/>
                    <a:pt x="2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084937" y="4455501"/>
              <a:ext cx="226106" cy="92133"/>
            </a:xfrm>
            <a:custGeom>
              <a:avLst/>
              <a:gdLst/>
              <a:ahLst/>
              <a:cxnLst/>
              <a:rect l="l" t="t" r="r" b="b"/>
              <a:pathLst>
                <a:path w="5431" h="2213" extrusionOk="0">
                  <a:moveTo>
                    <a:pt x="4916" y="157"/>
                  </a:moveTo>
                  <a:cubicBezTo>
                    <a:pt x="4968" y="157"/>
                    <a:pt x="5017" y="162"/>
                    <a:pt x="5063" y="174"/>
                  </a:cubicBezTo>
                  <a:cubicBezTo>
                    <a:pt x="5113" y="208"/>
                    <a:pt x="5180" y="241"/>
                    <a:pt x="5180" y="258"/>
                  </a:cubicBezTo>
                  <a:cubicBezTo>
                    <a:pt x="5196" y="408"/>
                    <a:pt x="4695" y="793"/>
                    <a:pt x="4511" y="926"/>
                  </a:cubicBezTo>
                  <a:cubicBezTo>
                    <a:pt x="4444" y="976"/>
                    <a:pt x="4411" y="1010"/>
                    <a:pt x="4361" y="1043"/>
                  </a:cubicBezTo>
                  <a:cubicBezTo>
                    <a:pt x="3977" y="1344"/>
                    <a:pt x="3526" y="1595"/>
                    <a:pt x="3058" y="1745"/>
                  </a:cubicBezTo>
                  <a:cubicBezTo>
                    <a:pt x="2626" y="1893"/>
                    <a:pt x="2183" y="1976"/>
                    <a:pt x="1738" y="1976"/>
                  </a:cubicBezTo>
                  <a:cubicBezTo>
                    <a:pt x="1632" y="1976"/>
                    <a:pt x="1526" y="1972"/>
                    <a:pt x="1420" y="1962"/>
                  </a:cubicBezTo>
                  <a:cubicBezTo>
                    <a:pt x="1253" y="1929"/>
                    <a:pt x="1069" y="1895"/>
                    <a:pt x="886" y="1845"/>
                  </a:cubicBezTo>
                  <a:lnTo>
                    <a:pt x="635" y="1795"/>
                  </a:lnTo>
                  <a:cubicBezTo>
                    <a:pt x="1153" y="1645"/>
                    <a:pt x="1671" y="1478"/>
                    <a:pt x="2172" y="1260"/>
                  </a:cubicBezTo>
                  <a:cubicBezTo>
                    <a:pt x="2423" y="1160"/>
                    <a:pt x="2690" y="1043"/>
                    <a:pt x="2941" y="926"/>
                  </a:cubicBezTo>
                  <a:lnTo>
                    <a:pt x="3826" y="559"/>
                  </a:lnTo>
                  <a:lnTo>
                    <a:pt x="3927" y="492"/>
                  </a:lnTo>
                  <a:cubicBezTo>
                    <a:pt x="4213" y="349"/>
                    <a:pt x="4609" y="157"/>
                    <a:pt x="4916" y="157"/>
                  </a:cubicBezTo>
                  <a:close/>
                  <a:moveTo>
                    <a:pt x="4912" y="1"/>
                  </a:moveTo>
                  <a:cubicBezTo>
                    <a:pt x="4573" y="1"/>
                    <a:pt x="4166" y="201"/>
                    <a:pt x="3843" y="341"/>
                  </a:cubicBezTo>
                  <a:lnTo>
                    <a:pt x="3743" y="392"/>
                  </a:lnTo>
                  <a:lnTo>
                    <a:pt x="2857" y="759"/>
                  </a:lnTo>
                  <a:cubicBezTo>
                    <a:pt x="2607" y="859"/>
                    <a:pt x="2339" y="993"/>
                    <a:pt x="2089" y="1093"/>
                  </a:cubicBezTo>
                  <a:cubicBezTo>
                    <a:pt x="1437" y="1344"/>
                    <a:pt x="752" y="1578"/>
                    <a:pt x="84" y="1745"/>
                  </a:cubicBezTo>
                  <a:cubicBezTo>
                    <a:pt x="17" y="1745"/>
                    <a:pt x="0" y="1812"/>
                    <a:pt x="0" y="1845"/>
                  </a:cubicBezTo>
                  <a:cubicBezTo>
                    <a:pt x="0" y="1895"/>
                    <a:pt x="67" y="1929"/>
                    <a:pt x="100" y="1929"/>
                  </a:cubicBezTo>
                  <a:cubicBezTo>
                    <a:pt x="351" y="1929"/>
                    <a:pt x="585" y="1996"/>
                    <a:pt x="835" y="2062"/>
                  </a:cubicBezTo>
                  <a:cubicBezTo>
                    <a:pt x="1003" y="2129"/>
                    <a:pt x="1220" y="2163"/>
                    <a:pt x="1404" y="2179"/>
                  </a:cubicBezTo>
                  <a:cubicBezTo>
                    <a:pt x="1520" y="2213"/>
                    <a:pt x="1671" y="2213"/>
                    <a:pt x="1805" y="2213"/>
                  </a:cubicBezTo>
                  <a:cubicBezTo>
                    <a:pt x="2256" y="2213"/>
                    <a:pt x="2690" y="2129"/>
                    <a:pt x="3108" y="1979"/>
                  </a:cubicBezTo>
                  <a:cubicBezTo>
                    <a:pt x="3609" y="1828"/>
                    <a:pt x="4077" y="1578"/>
                    <a:pt x="4495" y="1244"/>
                  </a:cubicBezTo>
                  <a:cubicBezTo>
                    <a:pt x="4528" y="1227"/>
                    <a:pt x="4578" y="1177"/>
                    <a:pt x="4645" y="1143"/>
                  </a:cubicBezTo>
                  <a:cubicBezTo>
                    <a:pt x="5063" y="826"/>
                    <a:pt x="5430" y="508"/>
                    <a:pt x="5397" y="258"/>
                  </a:cubicBezTo>
                  <a:cubicBezTo>
                    <a:pt x="5363" y="158"/>
                    <a:pt x="5263" y="74"/>
                    <a:pt x="5096" y="24"/>
                  </a:cubicBezTo>
                  <a:cubicBezTo>
                    <a:pt x="5038" y="8"/>
                    <a:pt x="4976" y="1"/>
                    <a:pt x="4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4945093" y="4582189"/>
              <a:ext cx="234474" cy="61450"/>
            </a:xfrm>
            <a:custGeom>
              <a:avLst/>
              <a:gdLst/>
              <a:ahLst/>
              <a:cxnLst/>
              <a:rect l="l" t="t" r="r" b="b"/>
              <a:pathLst>
                <a:path w="5632" h="1476" extrusionOk="0">
                  <a:moveTo>
                    <a:pt x="4930" y="172"/>
                  </a:moveTo>
                  <a:cubicBezTo>
                    <a:pt x="5090" y="172"/>
                    <a:pt x="5237" y="194"/>
                    <a:pt x="5347" y="256"/>
                  </a:cubicBezTo>
                  <a:cubicBezTo>
                    <a:pt x="5431" y="289"/>
                    <a:pt x="5448" y="339"/>
                    <a:pt x="5448" y="356"/>
                  </a:cubicBezTo>
                  <a:cubicBezTo>
                    <a:pt x="5448" y="506"/>
                    <a:pt x="4813" y="757"/>
                    <a:pt x="4612" y="841"/>
                  </a:cubicBezTo>
                  <a:cubicBezTo>
                    <a:pt x="4545" y="857"/>
                    <a:pt x="4495" y="874"/>
                    <a:pt x="4445" y="891"/>
                  </a:cubicBezTo>
                  <a:cubicBezTo>
                    <a:pt x="3977" y="1108"/>
                    <a:pt x="3509" y="1225"/>
                    <a:pt x="2991" y="1258"/>
                  </a:cubicBezTo>
                  <a:cubicBezTo>
                    <a:pt x="2882" y="1268"/>
                    <a:pt x="2774" y="1273"/>
                    <a:pt x="2666" y="1273"/>
                  </a:cubicBezTo>
                  <a:cubicBezTo>
                    <a:pt x="2213" y="1273"/>
                    <a:pt x="1772" y="1190"/>
                    <a:pt x="1354" y="1041"/>
                  </a:cubicBezTo>
                  <a:cubicBezTo>
                    <a:pt x="1187" y="974"/>
                    <a:pt x="1020" y="874"/>
                    <a:pt x="853" y="790"/>
                  </a:cubicBezTo>
                  <a:cubicBezTo>
                    <a:pt x="769" y="757"/>
                    <a:pt x="702" y="707"/>
                    <a:pt x="619" y="674"/>
                  </a:cubicBezTo>
                  <a:cubicBezTo>
                    <a:pt x="1170" y="674"/>
                    <a:pt x="1738" y="623"/>
                    <a:pt x="2256" y="523"/>
                  </a:cubicBezTo>
                  <a:cubicBezTo>
                    <a:pt x="2507" y="506"/>
                    <a:pt x="2774" y="456"/>
                    <a:pt x="3025" y="423"/>
                  </a:cubicBezTo>
                  <a:cubicBezTo>
                    <a:pt x="3376" y="373"/>
                    <a:pt x="3710" y="339"/>
                    <a:pt x="4044" y="273"/>
                  </a:cubicBezTo>
                  <a:cubicBezTo>
                    <a:pt x="4111" y="273"/>
                    <a:pt x="4178" y="273"/>
                    <a:pt x="4245" y="256"/>
                  </a:cubicBezTo>
                  <a:cubicBezTo>
                    <a:pt x="4451" y="217"/>
                    <a:pt x="4703" y="172"/>
                    <a:pt x="4930" y="172"/>
                  </a:cubicBezTo>
                  <a:close/>
                  <a:moveTo>
                    <a:pt x="4930" y="1"/>
                  </a:moveTo>
                  <a:cubicBezTo>
                    <a:pt x="4679" y="1"/>
                    <a:pt x="4409" y="50"/>
                    <a:pt x="4178" y="89"/>
                  </a:cubicBezTo>
                  <a:cubicBezTo>
                    <a:pt x="4111" y="89"/>
                    <a:pt x="4077" y="105"/>
                    <a:pt x="4011" y="105"/>
                  </a:cubicBezTo>
                  <a:cubicBezTo>
                    <a:pt x="3660" y="139"/>
                    <a:pt x="3326" y="206"/>
                    <a:pt x="2991" y="256"/>
                  </a:cubicBezTo>
                  <a:cubicBezTo>
                    <a:pt x="2741" y="273"/>
                    <a:pt x="2457" y="306"/>
                    <a:pt x="2206" y="356"/>
                  </a:cubicBezTo>
                  <a:cubicBezTo>
                    <a:pt x="1521" y="440"/>
                    <a:pt x="819" y="456"/>
                    <a:pt x="101" y="456"/>
                  </a:cubicBezTo>
                  <a:cubicBezTo>
                    <a:pt x="34" y="456"/>
                    <a:pt x="1" y="506"/>
                    <a:pt x="1" y="540"/>
                  </a:cubicBezTo>
                  <a:cubicBezTo>
                    <a:pt x="1" y="607"/>
                    <a:pt x="34" y="640"/>
                    <a:pt x="84" y="674"/>
                  </a:cubicBezTo>
                  <a:cubicBezTo>
                    <a:pt x="318" y="757"/>
                    <a:pt x="535" y="857"/>
                    <a:pt x="752" y="974"/>
                  </a:cubicBezTo>
                  <a:cubicBezTo>
                    <a:pt x="920" y="1058"/>
                    <a:pt x="1087" y="1175"/>
                    <a:pt x="1270" y="1225"/>
                  </a:cubicBezTo>
                  <a:cubicBezTo>
                    <a:pt x="1705" y="1392"/>
                    <a:pt x="2173" y="1476"/>
                    <a:pt x="2624" y="1476"/>
                  </a:cubicBezTo>
                  <a:lnTo>
                    <a:pt x="2941" y="1476"/>
                  </a:lnTo>
                  <a:cubicBezTo>
                    <a:pt x="3493" y="1459"/>
                    <a:pt x="4011" y="1342"/>
                    <a:pt x="4495" y="1125"/>
                  </a:cubicBezTo>
                  <a:cubicBezTo>
                    <a:pt x="4529" y="1108"/>
                    <a:pt x="4595" y="1091"/>
                    <a:pt x="4662" y="1058"/>
                  </a:cubicBezTo>
                  <a:cubicBezTo>
                    <a:pt x="5164" y="857"/>
                    <a:pt x="5615" y="674"/>
                    <a:pt x="5631" y="389"/>
                  </a:cubicBezTo>
                  <a:cubicBezTo>
                    <a:pt x="5631" y="289"/>
                    <a:pt x="5581" y="189"/>
                    <a:pt x="5431" y="105"/>
                  </a:cubicBezTo>
                  <a:cubicBezTo>
                    <a:pt x="5289" y="28"/>
                    <a:pt x="5114" y="1"/>
                    <a:pt x="4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4801794" y="4663289"/>
              <a:ext cx="230311" cy="84681"/>
            </a:xfrm>
            <a:custGeom>
              <a:avLst/>
              <a:gdLst/>
              <a:ahLst/>
              <a:cxnLst/>
              <a:rect l="l" t="t" r="r" b="b"/>
              <a:pathLst>
                <a:path w="5532" h="2034" extrusionOk="0">
                  <a:moveTo>
                    <a:pt x="4998" y="224"/>
                  </a:moveTo>
                  <a:cubicBezTo>
                    <a:pt x="5063" y="224"/>
                    <a:pt x="5125" y="231"/>
                    <a:pt x="5180" y="246"/>
                  </a:cubicBezTo>
                  <a:cubicBezTo>
                    <a:pt x="5230" y="263"/>
                    <a:pt x="5297" y="313"/>
                    <a:pt x="5297" y="330"/>
                  </a:cubicBezTo>
                  <a:cubicBezTo>
                    <a:pt x="5314" y="480"/>
                    <a:pt x="4796" y="831"/>
                    <a:pt x="4595" y="948"/>
                  </a:cubicBezTo>
                  <a:cubicBezTo>
                    <a:pt x="4529" y="998"/>
                    <a:pt x="4462" y="1031"/>
                    <a:pt x="4428" y="1065"/>
                  </a:cubicBezTo>
                  <a:cubicBezTo>
                    <a:pt x="4027" y="1332"/>
                    <a:pt x="3560" y="1533"/>
                    <a:pt x="3058" y="1666"/>
                  </a:cubicBezTo>
                  <a:cubicBezTo>
                    <a:pt x="2727" y="1770"/>
                    <a:pt x="2383" y="1816"/>
                    <a:pt x="2042" y="1816"/>
                  </a:cubicBezTo>
                  <a:cubicBezTo>
                    <a:pt x="1833" y="1816"/>
                    <a:pt x="1624" y="1798"/>
                    <a:pt x="1421" y="1766"/>
                  </a:cubicBezTo>
                  <a:cubicBezTo>
                    <a:pt x="1220" y="1733"/>
                    <a:pt x="1053" y="1683"/>
                    <a:pt x="869" y="1616"/>
                  </a:cubicBezTo>
                  <a:lnTo>
                    <a:pt x="619" y="1566"/>
                  </a:lnTo>
                  <a:cubicBezTo>
                    <a:pt x="1170" y="1449"/>
                    <a:pt x="1688" y="1315"/>
                    <a:pt x="2223" y="1165"/>
                  </a:cubicBezTo>
                  <a:cubicBezTo>
                    <a:pt x="2507" y="1065"/>
                    <a:pt x="2758" y="948"/>
                    <a:pt x="3025" y="864"/>
                  </a:cubicBezTo>
                  <a:cubicBezTo>
                    <a:pt x="3309" y="747"/>
                    <a:pt x="3626" y="647"/>
                    <a:pt x="3927" y="530"/>
                  </a:cubicBezTo>
                  <a:cubicBezTo>
                    <a:pt x="3961" y="513"/>
                    <a:pt x="4027" y="497"/>
                    <a:pt x="4078" y="480"/>
                  </a:cubicBezTo>
                  <a:cubicBezTo>
                    <a:pt x="4350" y="357"/>
                    <a:pt x="4711" y="224"/>
                    <a:pt x="4998" y="224"/>
                  </a:cubicBezTo>
                  <a:close/>
                  <a:moveTo>
                    <a:pt x="4973" y="0"/>
                  </a:moveTo>
                  <a:cubicBezTo>
                    <a:pt x="4636" y="0"/>
                    <a:pt x="4259" y="142"/>
                    <a:pt x="3977" y="263"/>
                  </a:cubicBezTo>
                  <a:cubicBezTo>
                    <a:pt x="3910" y="279"/>
                    <a:pt x="3860" y="313"/>
                    <a:pt x="3810" y="330"/>
                  </a:cubicBezTo>
                  <a:cubicBezTo>
                    <a:pt x="3526" y="447"/>
                    <a:pt x="3209" y="563"/>
                    <a:pt x="2908" y="664"/>
                  </a:cubicBezTo>
                  <a:cubicBezTo>
                    <a:pt x="2641" y="764"/>
                    <a:pt x="2373" y="848"/>
                    <a:pt x="2123" y="948"/>
                  </a:cubicBezTo>
                  <a:cubicBezTo>
                    <a:pt x="1454" y="1165"/>
                    <a:pt x="769" y="1332"/>
                    <a:pt x="84" y="1449"/>
                  </a:cubicBezTo>
                  <a:cubicBezTo>
                    <a:pt x="34" y="1449"/>
                    <a:pt x="1" y="1516"/>
                    <a:pt x="1" y="1566"/>
                  </a:cubicBezTo>
                  <a:cubicBezTo>
                    <a:pt x="17" y="1616"/>
                    <a:pt x="51" y="1666"/>
                    <a:pt x="101" y="1666"/>
                  </a:cubicBezTo>
                  <a:cubicBezTo>
                    <a:pt x="335" y="1683"/>
                    <a:pt x="552" y="1750"/>
                    <a:pt x="803" y="1833"/>
                  </a:cubicBezTo>
                  <a:cubicBezTo>
                    <a:pt x="1003" y="1867"/>
                    <a:pt x="1187" y="1934"/>
                    <a:pt x="1371" y="1984"/>
                  </a:cubicBezTo>
                  <a:cubicBezTo>
                    <a:pt x="1588" y="2017"/>
                    <a:pt x="1788" y="2034"/>
                    <a:pt x="2006" y="2034"/>
                  </a:cubicBezTo>
                  <a:cubicBezTo>
                    <a:pt x="2373" y="2034"/>
                    <a:pt x="2758" y="1984"/>
                    <a:pt x="3108" y="1867"/>
                  </a:cubicBezTo>
                  <a:cubicBezTo>
                    <a:pt x="3610" y="1750"/>
                    <a:pt x="4078" y="1533"/>
                    <a:pt x="4529" y="1215"/>
                  </a:cubicBezTo>
                  <a:cubicBezTo>
                    <a:pt x="4562" y="1198"/>
                    <a:pt x="4612" y="1165"/>
                    <a:pt x="4662" y="1115"/>
                  </a:cubicBezTo>
                  <a:cubicBezTo>
                    <a:pt x="5147" y="797"/>
                    <a:pt x="5531" y="563"/>
                    <a:pt x="5481" y="279"/>
                  </a:cubicBezTo>
                  <a:cubicBezTo>
                    <a:pt x="5464" y="179"/>
                    <a:pt x="5381" y="96"/>
                    <a:pt x="5214" y="29"/>
                  </a:cubicBezTo>
                  <a:cubicBezTo>
                    <a:pt x="5137" y="9"/>
                    <a:pt x="5057" y="0"/>
                    <a:pt x="4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4611200" y="4789310"/>
              <a:ext cx="236556" cy="58827"/>
            </a:xfrm>
            <a:custGeom>
              <a:avLst/>
              <a:gdLst/>
              <a:ahLst/>
              <a:cxnLst/>
              <a:rect l="l" t="t" r="r" b="b"/>
              <a:pathLst>
                <a:path w="5682" h="1413" extrusionOk="0">
                  <a:moveTo>
                    <a:pt x="4875" y="222"/>
                  </a:moveTo>
                  <a:cubicBezTo>
                    <a:pt x="5060" y="222"/>
                    <a:pt x="5231" y="249"/>
                    <a:pt x="5347" y="327"/>
                  </a:cubicBezTo>
                  <a:cubicBezTo>
                    <a:pt x="5397" y="377"/>
                    <a:pt x="5447" y="410"/>
                    <a:pt x="5447" y="427"/>
                  </a:cubicBezTo>
                  <a:cubicBezTo>
                    <a:pt x="5431" y="577"/>
                    <a:pt x="4779" y="811"/>
                    <a:pt x="4562" y="878"/>
                  </a:cubicBezTo>
                  <a:cubicBezTo>
                    <a:pt x="4512" y="895"/>
                    <a:pt x="4445" y="912"/>
                    <a:pt x="4395" y="928"/>
                  </a:cubicBezTo>
                  <a:cubicBezTo>
                    <a:pt x="3944" y="1129"/>
                    <a:pt x="3442" y="1212"/>
                    <a:pt x="2941" y="1212"/>
                  </a:cubicBezTo>
                  <a:lnTo>
                    <a:pt x="2924" y="1212"/>
                  </a:lnTo>
                  <a:cubicBezTo>
                    <a:pt x="2884" y="1214"/>
                    <a:pt x="2844" y="1214"/>
                    <a:pt x="2803" y="1214"/>
                  </a:cubicBezTo>
                  <a:cubicBezTo>
                    <a:pt x="2276" y="1214"/>
                    <a:pt x="1753" y="1112"/>
                    <a:pt x="1287" y="895"/>
                  </a:cubicBezTo>
                  <a:cubicBezTo>
                    <a:pt x="1120" y="811"/>
                    <a:pt x="953" y="728"/>
                    <a:pt x="819" y="628"/>
                  </a:cubicBezTo>
                  <a:cubicBezTo>
                    <a:pt x="752" y="577"/>
                    <a:pt x="669" y="544"/>
                    <a:pt x="602" y="494"/>
                  </a:cubicBezTo>
                  <a:lnTo>
                    <a:pt x="602" y="494"/>
                  </a:lnTo>
                  <a:cubicBezTo>
                    <a:pt x="830" y="501"/>
                    <a:pt x="1059" y="505"/>
                    <a:pt x="1288" y="505"/>
                  </a:cubicBezTo>
                  <a:cubicBezTo>
                    <a:pt x="1613" y="505"/>
                    <a:pt x="1940" y="497"/>
                    <a:pt x="2273" y="477"/>
                  </a:cubicBezTo>
                  <a:cubicBezTo>
                    <a:pt x="2540" y="427"/>
                    <a:pt x="2824" y="410"/>
                    <a:pt x="3108" y="394"/>
                  </a:cubicBezTo>
                  <a:cubicBezTo>
                    <a:pt x="3426" y="377"/>
                    <a:pt x="3760" y="343"/>
                    <a:pt x="4077" y="310"/>
                  </a:cubicBezTo>
                  <a:cubicBezTo>
                    <a:pt x="4111" y="310"/>
                    <a:pt x="4178" y="293"/>
                    <a:pt x="4244" y="293"/>
                  </a:cubicBezTo>
                  <a:cubicBezTo>
                    <a:pt x="4432" y="258"/>
                    <a:pt x="4663" y="222"/>
                    <a:pt x="4875" y="222"/>
                  </a:cubicBezTo>
                  <a:close/>
                  <a:moveTo>
                    <a:pt x="4875" y="1"/>
                  </a:moveTo>
                  <a:cubicBezTo>
                    <a:pt x="4650" y="1"/>
                    <a:pt x="4412" y="34"/>
                    <a:pt x="4211" y="59"/>
                  </a:cubicBezTo>
                  <a:cubicBezTo>
                    <a:pt x="4161" y="59"/>
                    <a:pt x="4111" y="76"/>
                    <a:pt x="4044" y="76"/>
                  </a:cubicBezTo>
                  <a:cubicBezTo>
                    <a:pt x="3743" y="93"/>
                    <a:pt x="3409" y="143"/>
                    <a:pt x="3092" y="160"/>
                  </a:cubicBezTo>
                  <a:cubicBezTo>
                    <a:pt x="2824" y="176"/>
                    <a:pt x="2523" y="227"/>
                    <a:pt x="2256" y="243"/>
                  </a:cubicBezTo>
                  <a:cubicBezTo>
                    <a:pt x="1897" y="260"/>
                    <a:pt x="1542" y="268"/>
                    <a:pt x="1187" y="268"/>
                  </a:cubicBezTo>
                  <a:cubicBezTo>
                    <a:pt x="832" y="268"/>
                    <a:pt x="477" y="260"/>
                    <a:pt x="117" y="243"/>
                  </a:cubicBezTo>
                  <a:cubicBezTo>
                    <a:pt x="84" y="243"/>
                    <a:pt x="34" y="260"/>
                    <a:pt x="17" y="327"/>
                  </a:cubicBezTo>
                  <a:cubicBezTo>
                    <a:pt x="0" y="394"/>
                    <a:pt x="34" y="427"/>
                    <a:pt x="84" y="460"/>
                  </a:cubicBezTo>
                  <a:cubicBezTo>
                    <a:pt x="285" y="544"/>
                    <a:pt x="502" y="661"/>
                    <a:pt x="702" y="795"/>
                  </a:cubicBezTo>
                  <a:cubicBezTo>
                    <a:pt x="869" y="895"/>
                    <a:pt x="1036" y="995"/>
                    <a:pt x="1203" y="1079"/>
                  </a:cubicBezTo>
                  <a:cubicBezTo>
                    <a:pt x="1688" y="1313"/>
                    <a:pt x="2206" y="1413"/>
                    <a:pt x="2741" y="1413"/>
                  </a:cubicBezTo>
                  <a:cubicBezTo>
                    <a:pt x="2791" y="1413"/>
                    <a:pt x="2858" y="1413"/>
                    <a:pt x="2908" y="1396"/>
                  </a:cubicBezTo>
                  <a:cubicBezTo>
                    <a:pt x="3442" y="1396"/>
                    <a:pt x="3960" y="1313"/>
                    <a:pt x="4462" y="1112"/>
                  </a:cubicBezTo>
                  <a:cubicBezTo>
                    <a:pt x="4512" y="1095"/>
                    <a:pt x="4579" y="1079"/>
                    <a:pt x="4629" y="1062"/>
                  </a:cubicBezTo>
                  <a:cubicBezTo>
                    <a:pt x="5163" y="895"/>
                    <a:pt x="5615" y="728"/>
                    <a:pt x="5665" y="460"/>
                  </a:cubicBezTo>
                  <a:cubicBezTo>
                    <a:pt x="5681" y="327"/>
                    <a:pt x="5615" y="227"/>
                    <a:pt x="5464" y="143"/>
                  </a:cubicBezTo>
                  <a:cubicBezTo>
                    <a:pt x="5314" y="34"/>
                    <a:pt x="5101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4405285" y="4822367"/>
              <a:ext cx="230311" cy="78644"/>
            </a:xfrm>
            <a:custGeom>
              <a:avLst/>
              <a:gdLst/>
              <a:ahLst/>
              <a:cxnLst/>
              <a:rect l="l" t="t" r="r" b="b"/>
              <a:pathLst>
                <a:path w="5532" h="1889" extrusionOk="0">
                  <a:moveTo>
                    <a:pt x="552" y="352"/>
                  </a:moveTo>
                  <a:lnTo>
                    <a:pt x="552" y="352"/>
                  </a:lnTo>
                  <a:cubicBezTo>
                    <a:pt x="1104" y="468"/>
                    <a:pt x="1638" y="602"/>
                    <a:pt x="2190" y="686"/>
                  </a:cubicBezTo>
                  <a:lnTo>
                    <a:pt x="3008" y="803"/>
                  </a:lnTo>
                  <a:cubicBezTo>
                    <a:pt x="3342" y="853"/>
                    <a:pt x="3643" y="886"/>
                    <a:pt x="3977" y="936"/>
                  </a:cubicBezTo>
                  <a:cubicBezTo>
                    <a:pt x="4044" y="936"/>
                    <a:pt x="4111" y="953"/>
                    <a:pt x="4178" y="953"/>
                  </a:cubicBezTo>
                  <a:cubicBezTo>
                    <a:pt x="4545" y="986"/>
                    <a:pt x="5030" y="1053"/>
                    <a:pt x="5231" y="1270"/>
                  </a:cubicBezTo>
                  <a:cubicBezTo>
                    <a:pt x="5281" y="1321"/>
                    <a:pt x="5297" y="1371"/>
                    <a:pt x="5297" y="1387"/>
                  </a:cubicBezTo>
                  <a:cubicBezTo>
                    <a:pt x="5231" y="1538"/>
                    <a:pt x="4545" y="1605"/>
                    <a:pt x="4312" y="1621"/>
                  </a:cubicBezTo>
                  <a:cubicBezTo>
                    <a:pt x="4228" y="1621"/>
                    <a:pt x="4178" y="1638"/>
                    <a:pt x="4128" y="1638"/>
                  </a:cubicBezTo>
                  <a:cubicBezTo>
                    <a:pt x="3935" y="1663"/>
                    <a:pt x="3744" y="1676"/>
                    <a:pt x="3555" y="1676"/>
                  </a:cubicBezTo>
                  <a:cubicBezTo>
                    <a:pt x="3237" y="1676"/>
                    <a:pt x="2922" y="1638"/>
                    <a:pt x="2607" y="1555"/>
                  </a:cubicBezTo>
                  <a:cubicBezTo>
                    <a:pt x="2056" y="1454"/>
                    <a:pt x="1555" y="1220"/>
                    <a:pt x="1120" y="886"/>
                  </a:cubicBezTo>
                  <a:cubicBezTo>
                    <a:pt x="1003" y="786"/>
                    <a:pt x="870" y="669"/>
                    <a:pt x="753" y="535"/>
                  </a:cubicBezTo>
                  <a:lnTo>
                    <a:pt x="552" y="352"/>
                  </a:lnTo>
                  <a:close/>
                  <a:moveTo>
                    <a:pt x="134" y="1"/>
                  </a:moveTo>
                  <a:cubicBezTo>
                    <a:pt x="101" y="1"/>
                    <a:pt x="34" y="17"/>
                    <a:pt x="17" y="51"/>
                  </a:cubicBezTo>
                  <a:cubicBezTo>
                    <a:pt x="1" y="101"/>
                    <a:pt x="17" y="168"/>
                    <a:pt x="51" y="184"/>
                  </a:cubicBezTo>
                  <a:cubicBezTo>
                    <a:pt x="251" y="335"/>
                    <a:pt x="435" y="502"/>
                    <a:pt x="602" y="686"/>
                  </a:cubicBezTo>
                  <a:cubicBezTo>
                    <a:pt x="719" y="803"/>
                    <a:pt x="853" y="936"/>
                    <a:pt x="1003" y="1053"/>
                  </a:cubicBezTo>
                  <a:cubicBezTo>
                    <a:pt x="1454" y="1421"/>
                    <a:pt x="2006" y="1671"/>
                    <a:pt x="2557" y="1772"/>
                  </a:cubicBezTo>
                  <a:cubicBezTo>
                    <a:pt x="2925" y="1855"/>
                    <a:pt x="3259" y="1889"/>
                    <a:pt x="3610" y="1889"/>
                  </a:cubicBezTo>
                  <a:cubicBezTo>
                    <a:pt x="3794" y="1889"/>
                    <a:pt x="3961" y="1872"/>
                    <a:pt x="4178" y="1855"/>
                  </a:cubicBezTo>
                  <a:cubicBezTo>
                    <a:pt x="4211" y="1855"/>
                    <a:pt x="4278" y="1839"/>
                    <a:pt x="4345" y="1839"/>
                  </a:cubicBezTo>
                  <a:cubicBezTo>
                    <a:pt x="4880" y="1788"/>
                    <a:pt x="5381" y="1722"/>
                    <a:pt x="5481" y="1471"/>
                  </a:cubicBezTo>
                  <a:cubicBezTo>
                    <a:pt x="5531" y="1371"/>
                    <a:pt x="5481" y="1270"/>
                    <a:pt x="5381" y="1137"/>
                  </a:cubicBezTo>
                  <a:cubicBezTo>
                    <a:pt x="5130" y="869"/>
                    <a:pt x="4596" y="803"/>
                    <a:pt x="4195" y="769"/>
                  </a:cubicBezTo>
                  <a:cubicBezTo>
                    <a:pt x="4111" y="769"/>
                    <a:pt x="4061" y="753"/>
                    <a:pt x="4011" y="753"/>
                  </a:cubicBezTo>
                  <a:cubicBezTo>
                    <a:pt x="3677" y="702"/>
                    <a:pt x="3359" y="669"/>
                    <a:pt x="3025" y="619"/>
                  </a:cubicBezTo>
                  <a:lnTo>
                    <a:pt x="2206" y="502"/>
                  </a:lnTo>
                  <a:cubicBezTo>
                    <a:pt x="1505" y="368"/>
                    <a:pt x="803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4241835" y="4773074"/>
              <a:ext cx="178812" cy="153666"/>
            </a:xfrm>
            <a:custGeom>
              <a:avLst/>
              <a:gdLst/>
              <a:ahLst/>
              <a:cxnLst/>
              <a:rect l="l" t="t" r="r" b="b"/>
              <a:pathLst>
                <a:path w="4295" h="3691" extrusionOk="0">
                  <a:moveTo>
                    <a:pt x="334" y="483"/>
                  </a:moveTo>
                  <a:cubicBezTo>
                    <a:pt x="752" y="850"/>
                    <a:pt x="1170" y="1185"/>
                    <a:pt x="1604" y="1485"/>
                  </a:cubicBezTo>
                  <a:cubicBezTo>
                    <a:pt x="1838" y="1652"/>
                    <a:pt x="2055" y="1803"/>
                    <a:pt x="2289" y="1970"/>
                  </a:cubicBezTo>
                  <a:cubicBezTo>
                    <a:pt x="2540" y="2137"/>
                    <a:pt x="2807" y="2321"/>
                    <a:pt x="3058" y="2488"/>
                  </a:cubicBezTo>
                  <a:cubicBezTo>
                    <a:pt x="3108" y="2538"/>
                    <a:pt x="3141" y="2555"/>
                    <a:pt x="3208" y="2588"/>
                  </a:cubicBezTo>
                  <a:cubicBezTo>
                    <a:pt x="3509" y="2789"/>
                    <a:pt x="3927" y="3056"/>
                    <a:pt x="4010" y="3323"/>
                  </a:cubicBezTo>
                  <a:cubicBezTo>
                    <a:pt x="4027" y="3373"/>
                    <a:pt x="4027" y="3457"/>
                    <a:pt x="4010" y="3474"/>
                  </a:cubicBezTo>
                  <a:cubicBezTo>
                    <a:pt x="3987" y="3491"/>
                    <a:pt x="3950" y="3498"/>
                    <a:pt x="3903" y="3498"/>
                  </a:cubicBezTo>
                  <a:cubicBezTo>
                    <a:pt x="3676" y="3498"/>
                    <a:pt x="3218" y="3326"/>
                    <a:pt x="3024" y="3256"/>
                  </a:cubicBezTo>
                  <a:cubicBezTo>
                    <a:pt x="2941" y="3240"/>
                    <a:pt x="2874" y="3223"/>
                    <a:pt x="2841" y="3206"/>
                  </a:cubicBezTo>
                  <a:cubicBezTo>
                    <a:pt x="2373" y="3039"/>
                    <a:pt x="1938" y="2805"/>
                    <a:pt x="1537" y="2471"/>
                  </a:cubicBezTo>
                  <a:cubicBezTo>
                    <a:pt x="1120" y="2137"/>
                    <a:pt x="786" y="1719"/>
                    <a:pt x="552" y="1235"/>
                  </a:cubicBezTo>
                  <a:cubicBezTo>
                    <a:pt x="501" y="1084"/>
                    <a:pt x="435" y="901"/>
                    <a:pt x="385" y="733"/>
                  </a:cubicBezTo>
                  <a:lnTo>
                    <a:pt x="334" y="483"/>
                  </a:lnTo>
                  <a:close/>
                  <a:moveTo>
                    <a:pt x="102" y="0"/>
                  </a:moveTo>
                  <a:cubicBezTo>
                    <a:pt x="79" y="0"/>
                    <a:pt x="56" y="9"/>
                    <a:pt x="34" y="32"/>
                  </a:cubicBezTo>
                  <a:cubicBezTo>
                    <a:pt x="0" y="48"/>
                    <a:pt x="0" y="115"/>
                    <a:pt x="17" y="149"/>
                  </a:cubicBezTo>
                  <a:cubicBezTo>
                    <a:pt x="117" y="366"/>
                    <a:pt x="184" y="566"/>
                    <a:pt x="251" y="800"/>
                  </a:cubicBezTo>
                  <a:cubicBezTo>
                    <a:pt x="284" y="967"/>
                    <a:pt x="334" y="1151"/>
                    <a:pt x="418" y="1318"/>
                  </a:cubicBezTo>
                  <a:cubicBezTo>
                    <a:pt x="635" y="1820"/>
                    <a:pt x="1003" y="2287"/>
                    <a:pt x="1454" y="2622"/>
                  </a:cubicBezTo>
                  <a:cubicBezTo>
                    <a:pt x="1855" y="2956"/>
                    <a:pt x="2306" y="3206"/>
                    <a:pt x="2807" y="3373"/>
                  </a:cubicBezTo>
                  <a:cubicBezTo>
                    <a:pt x="2857" y="3390"/>
                    <a:pt x="2924" y="3407"/>
                    <a:pt x="2974" y="3440"/>
                  </a:cubicBezTo>
                  <a:cubicBezTo>
                    <a:pt x="3309" y="3557"/>
                    <a:pt x="3676" y="3691"/>
                    <a:pt x="3893" y="3691"/>
                  </a:cubicBezTo>
                  <a:cubicBezTo>
                    <a:pt x="4010" y="3691"/>
                    <a:pt x="4094" y="3657"/>
                    <a:pt x="4194" y="3624"/>
                  </a:cubicBezTo>
                  <a:cubicBezTo>
                    <a:pt x="4278" y="3541"/>
                    <a:pt x="4294" y="3407"/>
                    <a:pt x="4261" y="3256"/>
                  </a:cubicBezTo>
                  <a:cubicBezTo>
                    <a:pt x="4177" y="2906"/>
                    <a:pt x="3710" y="2638"/>
                    <a:pt x="3375" y="2421"/>
                  </a:cubicBezTo>
                  <a:cubicBezTo>
                    <a:pt x="3309" y="2404"/>
                    <a:pt x="3275" y="2371"/>
                    <a:pt x="3225" y="2338"/>
                  </a:cubicBezTo>
                  <a:cubicBezTo>
                    <a:pt x="2974" y="2170"/>
                    <a:pt x="2707" y="1987"/>
                    <a:pt x="2456" y="1820"/>
                  </a:cubicBezTo>
                  <a:cubicBezTo>
                    <a:pt x="2222" y="1652"/>
                    <a:pt x="2005" y="1485"/>
                    <a:pt x="1771" y="1335"/>
                  </a:cubicBezTo>
                  <a:cubicBezTo>
                    <a:pt x="1220" y="951"/>
                    <a:pt x="685" y="500"/>
                    <a:pt x="184" y="32"/>
                  </a:cubicBezTo>
                  <a:cubicBezTo>
                    <a:pt x="157" y="13"/>
                    <a:pt x="129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3" name="Google Shape;5533;p50"/>
            <p:cNvSpPr/>
            <p:nvPr/>
          </p:nvSpPr>
          <p:spPr>
            <a:xfrm>
              <a:off x="4997966" y="4416991"/>
              <a:ext cx="178104" cy="156372"/>
            </a:xfrm>
            <a:custGeom>
              <a:avLst/>
              <a:gdLst/>
              <a:ahLst/>
              <a:cxnLst/>
              <a:rect l="l" t="t" r="r" b="b"/>
              <a:pathLst>
                <a:path w="4278" h="3756" extrusionOk="0">
                  <a:moveTo>
                    <a:pt x="3910" y="180"/>
                  </a:moveTo>
                  <a:cubicBezTo>
                    <a:pt x="3944" y="180"/>
                    <a:pt x="3994" y="180"/>
                    <a:pt x="4027" y="214"/>
                  </a:cubicBezTo>
                  <a:cubicBezTo>
                    <a:pt x="4061" y="247"/>
                    <a:pt x="4027" y="314"/>
                    <a:pt x="4027" y="347"/>
                  </a:cubicBezTo>
                  <a:cubicBezTo>
                    <a:pt x="3977" y="631"/>
                    <a:pt x="3559" y="899"/>
                    <a:pt x="3259" y="1083"/>
                  </a:cubicBezTo>
                  <a:cubicBezTo>
                    <a:pt x="3225" y="1133"/>
                    <a:pt x="3158" y="1166"/>
                    <a:pt x="3108" y="1183"/>
                  </a:cubicBezTo>
                  <a:cubicBezTo>
                    <a:pt x="2891" y="1350"/>
                    <a:pt x="2640" y="1517"/>
                    <a:pt x="2406" y="1684"/>
                  </a:cubicBezTo>
                  <a:cubicBezTo>
                    <a:pt x="2156" y="1851"/>
                    <a:pt x="1905" y="2052"/>
                    <a:pt x="1655" y="2219"/>
                  </a:cubicBezTo>
                  <a:cubicBezTo>
                    <a:pt x="1237" y="2553"/>
                    <a:pt x="819" y="2887"/>
                    <a:pt x="418" y="3255"/>
                  </a:cubicBezTo>
                  <a:lnTo>
                    <a:pt x="485" y="3004"/>
                  </a:lnTo>
                  <a:cubicBezTo>
                    <a:pt x="518" y="2837"/>
                    <a:pt x="569" y="2653"/>
                    <a:pt x="635" y="2503"/>
                  </a:cubicBezTo>
                  <a:cubicBezTo>
                    <a:pt x="836" y="2002"/>
                    <a:pt x="1170" y="1584"/>
                    <a:pt x="1588" y="1250"/>
                  </a:cubicBezTo>
                  <a:cubicBezTo>
                    <a:pt x="1989" y="916"/>
                    <a:pt x="2406" y="665"/>
                    <a:pt x="2891" y="498"/>
                  </a:cubicBezTo>
                  <a:cubicBezTo>
                    <a:pt x="2924" y="481"/>
                    <a:pt x="2991" y="464"/>
                    <a:pt x="3058" y="431"/>
                  </a:cubicBezTo>
                  <a:cubicBezTo>
                    <a:pt x="3242" y="381"/>
                    <a:pt x="3676" y="180"/>
                    <a:pt x="3910" y="180"/>
                  </a:cubicBezTo>
                  <a:close/>
                  <a:moveTo>
                    <a:pt x="3924" y="1"/>
                  </a:moveTo>
                  <a:cubicBezTo>
                    <a:pt x="3681" y="1"/>
                    <a:pt x="3340" y="124"/>
                    <a:pt x="2991" y="264"/>
                  </a:cubicBezTo>
                  <a:cubicBezTo>
                    <a:pt x="2924" y="281"/>
                    <a:pt x="2858" y="314"/>
                    <a:pt x="2824" y="331"/>
                  </a:cubicBezTo>
                  <a:cubicBezTo>
                    <a:pt x="2323" y="498"/>
                    <a:pt x="1855" y="765"/>
                    <a:pt x="1471" y="1099"/>
                  </a:cubicBezTo>
                  <a:cubicBezTo>
                    <a:pt x="1020" y="1433"/>
                    <a:pt x="669" y="1901"/>
                    <a:pt x="435" y="2419"/>
                  </a:cubicBezTo>
                  <a:cubicBezTo>
                    <a:pt x="351" y="2586"/>
                    <a:pt x="318" y="2770"/>
                    <a:pt x="268" y="2937"/>
                  </a:cubicBezTo>
                  <a:cubicBezTo>
                    <a:pt x="218" y="3171"/>
                    <a:pt x="151" y="3405"/>
                    <a:pt x="51" y="3589"/>
                  </a:cubicBezTo>
                  <a:cubicBezTo>
                    <a:pt x="0" y="3639"/>
                    <a:pt x="17" y="3689"/>
                    <a:pt x="67" y="3723"/>
                  </a:cubicBezTo>
                  <a:cubicBezTo>
                    <a:pt x="84" y="3739"/>
                    <a:pt x="101" y="3739"/>
                    <a:pt x="134" y="3739"/>
                  </a:cubicBezTo>
                  <a:cubicBezTo>
                    <a:pt x="168" y="3739"/>
                    <a:pt x="184" y="3739"/>
                    <a:pt x="234" y="3756"/>
                  </a:cubicBezTo>
                  <a:cubicBezTo>
                    <a:pt x="702" y="3271"/>
                    <a:pt x="1237" y="2837"/>
                    <a:pt x="1772" y="2419"/>
                  </a:cubicBezTo>
                  <a:cubicBezTo>
                    <a:pt x="2022" y="2252"/>
                    <a:pt x="2273" y="2068"/>
                    <a:pt x="2523" y="1901"/>
                  </a:cubicBezTo>
                  <a:cubicBezTo>
                    <a:pt x="2757" y="1734"/>
                    <a:pt x="3008" y="1567"/>
                    <a:pt x="3242" y="1400"/>
                  </a:cubicBezTo>
                  <a:cubicBezTo>
                    <a:pt x="3275" y="1350"/>
                    <a:pt x="3325" y="1333"/>
                    <a:pt x="3392" y="1283"/>
                  </a:cubicBezTo>
                  <a:cubicBezTo>
                    <a:pt x="3693" y="1083"/>
                    <a:pt x="4161" y="782"/>
                    <a:pt x="4244" y="431"/>
                  </a:cubicBezTo>
                  <a:cubicBezTo>
                    <a:pt x="4278" y="264"/>
                    <a:pt x="4261" y="164"/>
                    <a:pt x="4178" y="80"/>
                  </a:cubicBezTo>
                  <a:cubicBezTo>
                    <a:pt x="4117" y="24"/>
                    <a:pt x="4030" y="1"/>
                    <a:pt x="3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4" name="Google Shape;5534;p50"/>
            <p:cNvSpPr/>
            <p:nvPr/>
          </p:nvSpPr>
          <p:spPr>
            <a:xfrm>
              <a:off x="4849088" y="4493511"/>
              <a:ext cx="109951" cy="207163"/>
            </a:xfrm>
            <a:custGeom>
              <a:avLst/>
              <a:gdLst/>
              <a:ahLst/>
              <a:cxnLst/>
              <a:rect l="l" t="t" r="r" b="b"/>
              <a:pathLst>
                <a:path w="2641" h="4976" extrusionOk="0">
                  <a:moveTo>
                    <a:pt x="2223" y="214"/>
                  </a:moveTo>
                  <a:cubicBezTo>
                    <a:pt x="2240" y="214"/>
                    <a:pt x="2240" y="214"/>
                    <a:pt x="2240" y="230"/>
                  </a:cubicBezTo>
                  <a:cubicBezTo>
                    <a:pt x="2273" y="247"/>
                    <a:pt x="2307" y="314"/>
                    <a:pt x="2323" y="347"/>
                  </a:cubicBezTo>
                  <a:cubicBezTo>
                    <a:pt x="2390" y="615"/>
                    <a:pt x="2140" y="1016"/>
                    <a:pt x="1972" y="1316"/>
                  </a:cubicBezTo>
                  <a:cubicBezTo>
                    <a:pt x="1939" y="1350"/>
                    <a:pt x="1906" y="1417"/>
                    <a:pt x="1889" y="1450"/>
                  </a:cubicBezTo>
                  <a:cubicBezTo>
                    <a:pt x="1722" y="1768"/>
                    <a:pt x="1521" y="2085"/>
                    <a:pt x="1354" y="2403"/>
                  </a:cubicBezTo>
                  <a:lnTo>
                    <a:pt x="1053" y="2954"/>
                  </a:lnTo>
                  <a:cubicBezTo>
                    <a:pt x="820" y="3355"/>
                    <a:pt x="669" y="3706"/>
                    <a:pt x="469" y="4274"/>
                  </a:cubicBezTo>
                  <a:cubicBezTo>
                    <a:pt x="452" y="4341"/>
                    <a:pt x="419" y="4374"/>
                    <a:pt x="402" y="4441"/>
                  </a:cubicBezTo>
                  <a:lnTo>
                    <a:pt x="335" y="4123"/>
                  </a:lnTo>
                  <a:cubicBezTo>
                    <a:pt x="302" y="3973"/>
                    <a:pt x="251" y="3806"/>
                    <a:pt x="235" y="3622"/>
                  </a:cubicBezTo>
                  <a:cubicBezTo>
                    <a:pt x="201" y="3104"/>
                    <a:pt x="302" y="2603"/>
                    <a:pt x="535" y="2135"/>
                  </a:cubicBezTo>
                  <a:cubicBezTo>
                    <a:pt x="719" y="1667"/>
                    <a:pt x="987" y="1266"/>
                    <a:pt x="1337" y="932"/>
                  </a:cubicBezTo>
                  <a:cubicBezTo>
                    <a:pt x="1388" y="915"/>
                    <a:pt x="1421" y="849"/>
                    <a:pt x="1471" y="815"/>
                  </a:cubicBezTo>
                  <a:cubicBezTo>
                    <a:pt x="1638" y="631"/>
                    <a:pt x="2039" y="214"/>
                    <a:pt x="2223" y="214"/>
                  </a:cubicBezTo>
                  <a:close/>
                  <a:moveTo>
                    <a:pt x="2237" y="0"/>
                  </a:moveTo>
                  <a:cubicBezTo>
                    <a:pt x="1982" y="0"/>
                    <a:pt x="1667" y="306"/>
                    <a:pt x="1337" y="665"/>
                  </a:cubicBezTo>
                  <a:cubicBezTo>
                    <a:pt x="1287" y="715"/>
                    <a:pt x="1237" y="765"/>
                    <a:pt x="1221" y="799"/>
                  </a:cubicBezTo>
                  <a:cubicBezTo>
                    <a:pt x="836" y="1149"/>
                    <a:pt x="569" y="1584"/>
                    <a:pt x="368" y="2052"/>
                  </a:cubicBezTo>
                  <a:cubicBezTo>
                    <a:pt x="118" y="2553"/>
                    <a:pt x="1" y="3088"/>
                    <a:pt x="51" y="3656"/>
                  </a:cubicBezTo>
                  <a:cubicBezTo>
                    <a:pt x="68" y="3823"/>
                    <a:pt x="118" y="4007"/>
                    <a:pt x="151" y="4174"/>
                  </a:cubicBezTo>
                  <a:cubicBezTo>
                    <a:pt x="201" y="4408"/>
                    <a:pt x="251" y="4641"/>
                    <a:pt x="251" y="4859"/>
                  </a:cubicBezTo>
                  <a:cubicBezTo>
                    <a:pt x="251" y="4909"/>
                    <a:pt x="302" y="4942"/>
                    <a:pt x="368" y="4976"/>
                  </a:cubicBezTo>
                  <a:cubicBezTo>
                    <a:pt x="402" y="4976"/>
                    <a:pt x="419" y="4926"/>
                    <a:pt x="485" y="4926"/>
                  </a:cubicBezTo>
                  <a:cubicBezTo>
                    <a:pt x="569" y="4708"/>
                    <a:pt x="636" y="4525"/>
                    <a:pt x="703" y="4357"/>
                  </a:cubicBezTo>
                  <a:cubicBezTo>
                    <a:pt x="920" y="3773"/>
                    <a:pt x="1053" y="3438"/>
                    <a:pt x="1254" y="3071"/>
                  </a:cubicBezTo>
                  <a:lnTo>
                    <a:pt x="1571" y="2503"/>
                  </a:lnTo>
                  <a:cubicBezTo>
                    <a:pt x="1738" y="2185"/>
                    <a:pt x="1906" y="1868"/>
                    <a:pt x="2089" y="1567"/>
                  </a:cubicBezTo>
                  <a:cubicBezTo>
                    <a:pt x="2123" y="1517"/>
                    <a:pt x="2140" y="1484"/>
                    <a:pt x="2173" y="1417"/>
                  </a:cubicBezTo>
                  <a:cubicBezTo>
                    <a:pt x="2373" y="1083"/>
                    <a:pt x="2641" y="648"/>
                    <a:pt x="2557" y="281"/>
                  </a:cubicBezTo>
                  <a:cubicBezTo>
                    <a:pt x="2507" y="147"/>
                    <a:pt x="2424" y="47"/>
                    <a:pt x="2323" y="13"/>
                  </a:cubicBezTo>
                  <a:cubicBezTo>
                    <a:pt x="2295" y="4"/>
                    <a:pt x="2266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5" name="Google Shape;5535;p50"/>
            <p:cNvSpPr/>
            <p:nvPr/>
          </p:nvSpPr>
          <p:spPr>
            <a:xfrm>
              <a:off x="4682142" y="4605545"/>
              <a:ext cx="148212" cy="179311"/>
            </a:xfrm>
            <a:custGeom>
              <a:avLst/>
              <a:gdLst/>
              <a:ahLst/>
              <a:cxnLst/>
              <a:rect l="l" t="t" r="r" b="b"/>
              <a:pathLst>
                <a:path w="3560" h="4307" extrusionOk="0">
                  <a:moveTo>
                    <a:pt x="3259" y="196"/>
                  </a:moveTo>
                  <a:cubicBezTo>
                    <a:pt x="3292" y="196"/>
                    <a:pt x="3309" y="196"/>
                    <a:pt x="3309" y="213"/>
                  </a:cubicBezTo>
                  <a:cubicBezTo>
                    <a:pt x="3342" y="229"/>
                    <a:pt x="3342" y="296"/>
                    <a:pt x="3342" y="330"/>
                  </a:cubicBezTo>
                  <a:cubicBezTo>
                    <a:pt x="3326" y="614"/>
                    <a:pt x="2975" y="931"/>
                    <a:pt x="2724" y="1165"/>
                  </a:cubicBezTo>
                  <a:lnTo>
                    <a:pt x="2591" y="1299"/>
                  </a:lnTo>
                  <a:lnTo>
                    <a:pt x="1906" y="1984"/>
                  </a:lnTo>
                  <a:lnTo>
                    <a:pt x="1337" y="2552"/>
                  </a:lnTo>
                  <a:cubicBezTo>
                    <a:pt x="970" y="2953"/>
                    <a:pt x="636" y="3371"/>
                    <a:pt x="302" y="3788"/>
                  </a:cubicBezTo>
                  <a:cubicBezTo>
                    <a:pt x="302" y="3671"/>
                    <a:pt x="318" y="3588"/>
                    <a:pt x="318" y="3504"/>
                  </a:cubicBezTo>
                  <a:cubicBezTo>
                    <a:pt x="335" y="3321"/>
                    <a:pt x="335" y="3153"/>
                    <a:pt x="385" y="2986"/>
                  </a:cubicBezTo>
                  <a:cubicBezTo>
                    <a:pt x="502" y="2468"/>
                    <a:pt x="753" y="2001"/>
                    <a:pt x="1120" y="1600"/>
                  </a:cubicBezTo>
                  <a:cubicBezTo>
                    <a:pt x="1421" y="1215"/>
                    <a:pt x="1805" y="898"/>
                    <a:pt x="2240" y="664"/>
                  </a:cubicBezTo>
                  <a:cubicBezTo>
                    <a:pt x="2307" y="647"/>
                    <a:pt x="2340" y="630"/>
                    <a:pt x="2407" y="580"/>
                  </a:cubicBezTo>
                  <a:cubicBezTo>
                    <a:pt x="2591" y="463"/>
                    <a:pt x="3058" y="196"/>
                    <a:pt x="3259" y="196"/>
                  </a:cubicBezTo>
                  <a:close/>
                  <a:moveTo>
                    <a:pt x="3239" y="0"/>
                  </a:moveTo>
                  <a:cubicBezTo>
                    <a:pt x="2994" y="0"/>
                    <a:pt x="2647" y="202"/>
                    <a:pt x="2290" y="413"/>
                  </a:cubicBezTo>
                  <a:cubicBezTo>
                    <a:pt x="2223" y="430"/>
                    <a:pt x="2173" y="480"/>
                    <a:pt x="2139" y="497"/>
                  </a:cubicBezTo>
                  <a:cubicBezTo>
                    <a:pt x="1672" y="747"/>
                    <a:pt x="1287" y="1082"/>
                    <a:pt x="953" y="1483"/>
                  </a:cubicBezTo>
                  <a:cubicBezTo>
                    <a:pt x="569" y="1884"/>
                    <a:pt x="302" y="2402"/>
                    <a:pt x="168" y="2936"/>
                  </a:cubicBezTo>
                  <a:cubicBezTo>
                    <a:pt x="134" y="3103"/>
                    <a:pt x="134" y="3304"/>
                    <a:pt x="118" y="3488"/>
                  </a:cubicBezTo>
                  <a:cubicBezTo>
                    <a:pt x="84" y="3722"/>
                    <a:pt x="68" y="3939"/>
                    <a:pt x="1" y="4156"/>
                  </a:cubicBezTo>
                  <a:cubicBezTo>
                    <a:pt x="1" y="4206"/>
                    <a:pt x="34" y="4256"/>
                    <a:pt x="68" y="4273"/>
                  </a:cubicBezTo>
                  <a:cubicBezTo>
                    <a:pt x="68" y="4306"/>
                    <a:pt x="84" y="4306"/>
                    <a:pt x="118" y="4306"/>
                  </a:cubicBezTo>
                  <a:cubicBezTo>
                    <a:pt x="151" y="4306"/>
                    <a:pt x="168" y="4290"/>
                    <a:pt x="168" y="4290"/>
                  </a:cubicBezTo>
                  <a:cubicBezTo>
                    <a:pt x="569" y="3738"/>
                    <a:pt x="1003" y="3220"/>
                    <a:pt x="1471" y="2719"/>
                  </a:cubicBezTo>
                  <a:cubicBezTo>
                    <a:pt x="1655" y="2552"/>
                    <a:pt x="1839" y="2368"/>
                    <a:pt x="2039" y="2168"/>
                  </a:cubicBezTo>
                  <a:lnTo>
                    <a:pt x="2724" y="1483"/>
                  </a:lnTo>
                  <a:lnTo>
                    <a:pt x="2841" y="1349"/>
                  </a:lnTo>
                  <a:cubicBezTo>
                    <a:pt x="3125" y="1115"/>
                    <a:pt x="3510" y="731"/>
                    <a:pt x="3543" y="380"/>
                  </a:cubicBezTo>
                  <a:cubicBezTo>
                    <a:pt x="3560" y="163"/>
                    <a:pt x="3476" y="79"/>
                    <a:pt x="3409" y="46"/>
                  </a:cubicBezTo>
                  <a:cubicBezTo>
                    <a:pt x="3361" y="14"/>
                    <a:pt x="3303" y="0"/>
                    <a:pt x="3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6" name="Google Shape;5536;p50"/>
            <p:cNvSpPr/>
            <p:nvPr/>
          </p:nvSpPr>
          <p:spPr>
            <a:xfrm>
              <a:off x="4513821" y="4713664"/>
              <a:ext cx="123149" cy="101791"/>
            </a:xfrm>
            <a:custGeom>
              <a:avLst/>
              <a:gdLst/>
              <a:ahLst/>
              <a:cxnLst/>
              <a:rect l="l" t="t" r="r" b="b"/>
              <a:pathLst>
                <a:path w="2958" h="2445" extrusionOk="0">
                  <a:moveTo>
                    <a:pt x="2690" y="206"/>
                  </a:moveTo>
                  <a:cubicBezTo>
                    <a:pt x="2690" y="206"/>
                    <a:pt x="2707" y="222"/>
                    <a:pt x="2690" y="256"/>
                  </a:cubicBezTo>
                  <a:cubicBezTo>
                    <a:pt x="2624" y="423"/>
                    <a:pt x="2356" y="607"/>
                    <a:pt x="2172" y="707"/>
                  </a:cubicBezTo>
                  <a:lnTo>
                    <a:pt x="2055" y="774"/>
                  </a:lnTo>
                  <a:cubicBezTo>
                    <a:pt x="1855" y="891"/>
                    <a:pt x="1671" y="1024"/>
                    <a:pt x="1454" y="1141"/>
                  </a:cubicBezTo>
                  <a:lnTo>
                    <a:pt x="1086" y="1392"/>
                  </a:lnTo>
                  <a:cubicBezTo>
                    <a:pt x="836" y="1559"/>
                    <a:pt x="585" y="1743"/>
                    <a:pt x="351" y="1960"/>
                  </a:cubicBezTo>
                  <a:cubicBezTo>
                    <a:pt x="401" y="1826"/>
                    <a:pt x="435" y="1726"/>
                    <a:pt x="468" y="1609"/>
                  </a:cubicBezTo>
                  <a:cubicBezTo>
                    <a:pt x="618" y="1292"/>
                    <a:pt x="852" y="1041"/>
                    <a:pt x="1153" y="824"/>
                  </a:cubicBezTo>
                  <a:cubicBezTo>
                    <a:pt x="1404" y="640"/>
                    <a:pt x="1688" y="490"/>
                    <a:pt x="2005" y="389"/>
                  </a:cubicBezTo>
                  <a:cubicBezTo>
                    <a:pt x="2039" y="373"/>
                    <a:pt x="2089" y="373"/>
                    <a:pt x="2122" y="356"/>
                  </a:cubicBezTo>
                  <a:cubicBezTo>
                    <a:pt x="2406" y="239"/>
                    <a:pt x="2590" y="206"/>
                    <a:pt x="2674" y="206"/>
                  </a:cubicBezTo>
                  <a:close/>
                  <a:moveTo>
                    <a:pt x="2681" y="1"/>
                  </a:moveTo>
                  <a:cubicBezTo>
                    <a:pt x="2522" y="1"/>
                    <a:pt x="2304" y="78"/>
                    <a:pt x="2072" y="155"/>
                  </a:cubicBezTo>
                  <a:cubicBezTo>
                    <a:pt x="2022" y="172"/>
                    <a:pt x="1989" y="206"/>
                    <a:pt x="1955" y="206"/>
                  </a:cubicBezTo>
                  <a:cubicBezTo>
                    <a:pt x="1621" y="306"/>
                    <a:pt x="1304" y="473"/>
                    <a:pt x="1036" y="673"/>
                  </a:cubicBezTo>
                  <a:cubicBezTo>
                    <a:pt x="735" y="891"/>
                    <a:pt x="468" y="1175"/>
                    <a:pt x="318" y="1542"/>
                  </a:cubicBezTo>
                  <a:cubicBezTo>
                    <a:pt x="234" y="1793"/>
                    <a:pt x="117" y="2044"/>
                    <a:pt x="17" y="2294"/>
                  </a:cubicBezTo>
                  <a:cubicBezTo>
                    <a:pt x="0" y="2328"/>
                    <a:pt x="17" y="2394"/>
                    <a:pt x="67" y="2411"/>
                  </a:cubicBezTo>
                  <a:cubicBezTo>
                    <a:pt x="84" y="2445"/>
                    <a:pt x="101" y="2445"/>
                    <a:pt x="117" y="2445"/>
                  </a:cubicBezTo>
                  <a:cubicBezTo>
                    <a:pt x="144" y="2445"/>
                    <a:pt x="160" y="2423"/>
                    <a:pt x="182" y="2423"/>
                  </a:cubicBezTo>
                  <a:cubicBezTo>
                    <a:pt x="188" y="2423"/>
                    <a:pt x="194" y="2424"/>
                    <a:pt x="201" y="2428"/>
                  </a:cubicBezTo>
                  <a:cubicBezTo>
                    <a:pt x="535" y="2144"/>
                    <a:pt x="903" y="1843"/>
                    <a:pt x="1253" y="1592"/>
                  </a:cubicBezTo>
                  <a:lnTo>
                    <a:pt x="1621" y="1342"/>
                  </a:lnTo>
                  <a:cubicBezTo>
                    <a:pt x="1838" y="1225"/>
                    <a:pt x="2022" y="1091"/>
                    <a:pt x="2239" y="974"/>
                  </a:cubicBezTo>
                  <a:lnTo>
                    <a:pt x="2323" y="907"/>
                  </a:lnTo>
                  <a:cubicBezTo>
                    <a:pt x="2540" y="757"/>
                    <a:pt x="2857" y="590"/>
                    <a:pt x="2924" y="339"/>
                  </a:cubicBezTo>
                  <a:cubicBezTo>
                    <a:pt x="2958" y="206"/>
                    <a:pt x="2924" y="122"/>
                    <a:pt x="2874" y="72"/>
                  </a:cubicBezTo>
                  <a:cubicBezTo>
                    <a:pt x="2829" y="21"/>
                    <a:pt x="2763" y="1"/>
                    <a:pt x="2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7" name="Google Shape;5537;p50"/>
            <p:cNvSpPr/>
            <p:nvPr/>
          </p:nvSpPr>
          <p:spPr>
            <a:xfrm>
              <a:off x="4751002" y="4687977"/>
              <a:ext cx="654629" cy="94797"/>
            </a:xfrm>
            <a:custGeom>
              <a:avLst/>
              <a:gdLst/>
              <a:ahLst/>
              <a:cxnLst/>
              <a:rect l="l" t="t" r="r" b="b"/>
              <a:pathLst>
                <a:path w="15724" h="2277" extrusionOk="0">
                  <a:moveTo>
                    <a:pt x="14515" y="0"/>
                  </a:moveTo>
                  <a:cubicBezTo>
                    <a:pt x="13887" y="0"/>
                    <a:pt x="13212" y="101"/>
                    <a:pt x="12699" y="171"/>
                  </a:cubicBezTo>
                  <a:cubicBezTo>
                    <a:pt x="11780" y="321"/>
                    <a:pt x="10912" y="572"/>
                    <a:pt x="10076" y="839"/>
                  </a:cubicBezTo>
                  <a:cubicBezTo>
                    <a:pt x="9608" y="990"/>
                    <a:pt x="9124" y="1140"/>
                    <a:pt x="8656" y="1257"/>
                  </a:cubicBezTo>
                  <a:cubicBezTo>
                    <a:pt x="7086" y="1657"/>
                    <a:pt x="5474" y="2086"/>
                    <a:pt x="3846" y="2086"/>
                  </a:cubicBezTo>
                  <a:cubicBezTo>
                    <a:pt x="3706" y="2086"/>
                    <a:pt x="3566" y="2082"/>
                    <a:pt x="3426" y="2076"/>
                  </a:cubicBezTo>
                  <a:lnTo>
                    <a:pt x="3409" y="2076"/>
                  </a:lnTo>
                  <a:cubicBezTo>
                    <a:pt x="2390" y="2026"/>
                    <a:pt x="987" y="1975"/>
                    <a:pt x="185" y="1391"/>
                  </a:cubicBezTo>
                  <a:cubicBezTo>
                    <a:pt x="171" y="1370"/>
                    <a:pt x="151" y="1360"/>
                    <a:pt x="130" y="1360"/>
                  </a:cubicBezTo>
                  <a:cubicBezTo>
                    <a:pt x="101" y="1360"/>
                    <a:pt x="70" y="1378"/>
                    <a:pt x="51" y="1407"/>
                  </a:cubicBezTo>
                  <a:cubicBezTo>
                    <a:pt x="1" y="1441"/>
                    <a:pt x="18" y="1508"/>
                    <a:pt x="68" y="1558"/>
                  </a:cubicBezTo>
                  <a:cubicBezTo>
                    <a:pt x="920" y="2176"/>
                    <a:pt x="2357" y="2243"/>
                    <a:pt x="3409" y="2276"/>
                  </a:cubicBezTo>
                  <a:lnTo>
                    <a:pt x="3861" y="2276"/>
                  </a:lnTo>
                  <a:cubicBezTo>
                    <a:pt x="5531" y="2276"/>
                    <a:pt x="7152" y="1859"/>
                    <a:pt x="8739" y="1424"/>
                  </a:cubicBezTo>
                  <a:cubicBezTo>
                    <a:pt x="9207" y="1307"/>
                    <a:pt x="9692" y="1157"/>
                    <a:pt x="10160" y="1006"/>
                  </a:cubicBezTo>
                  <a:cubicBezTo>
                    <a:pt x="10995" y="756"/>
                    <a:pt x="11847" y="488"/>
                    <a:pt x="12766" y="355"/>
                  </a:cubicBezTo>
                  <a:cubicBezTo>
                    <a:pt x="13231" y="294"/>
                    <a:pt x="13884" y="203"/>
                    <a:pt x="14498" y="203"/>
                  </a:cubicBezTo>
                  <a:cubicBezTo>
                    <a:pt x="14900" y="203"/>
                    <a:pt x="15286" y="242"/>
                    <a:pt x="15590" y="355"/>
                  </a:cubicBezTo>
                  <a:cubicBezTo>
                    <a:pt x="15598" y="363"/>
                    <a:pt x="15607" y="366"/>
                    <a:pt x="15618" y="366"/>
                  </a:cubicBezTo>
                  <a:cubicBezTo>
                    <a:pt x="15652" y="366"/>
                    <a:pt x="15694" y="330"/>
                    <a:pt x="15707" y="305"/>
                  </a:cubicBezTo>
                  <a:cubicBezTo>
                    <a:pt x="15724" y="255"/>
                    <a:pt x="15707" y="188"/>
                    <a:pt x="15640" y="171"/>
                  </a:cubicBezTo>
                  <a:cubicBezTo>
                    <a:pt x="15327" y="44"/>
                    <a:pt x="14931" y="0"/>
                    <a:pt x="14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8" name="Google Shape;5538;p50"/>
            <p:cNvSpPr/>
            <p:nvPr/>
          </p:nvSpPr>
          <p:spPr>
            <a:xfrm>
              <a:off x="5315165" y="4634562"/>
              <a:ext cx="77936" cy="59160"/>
            </a:xfrm>
            <a:custGeom>
              <a:avLst/>
              <a:gdLst/>
              <a:ahLst/>
              <a:cxnLst/>
              <a:rect l="l" t="t" r="r" b="b"/>
              <a:pathLst>
                <a:path w="1872" h="1421" extrusionOk="0">
                  <a:moveTo>
                    <a:pt x="1755" y="0"/>
                  </a:moveTo>
                  <a:cubicBezTo>
                    <a:pt x="1170" y="17"/>
                    <a:pt x="34" y="702"/>
                    <a:pt x="1" y="1304"/>
                  </a:cubicBezTo>
                  <a:cubicBezTo>
                    <a:pt x="1" y="1370"/>
                    <a:pt x="51" y="1421"/>
                    <a:pt x="118" y="1421"/>
                  </a:cubicBezTo>
                  <a:cubicBezTo>
                    <a:pt x="151" y="1421"/>
                    <a:pt x="218" y="1370"/>
                    <a:pt x="218" y="1320"/>
                  </a:cubicBezTo>
                  <a:cubicBezTo>
                    <a:pt x="234" y="852"/>
                    <a:pt x="1254" y="218"/>
                    <a:pt x="1755" y="201"/>
                  </a:cubicBezTo>
                  <a:cubicBezTo>
                    <a:pt x="1822" y="201"/>
                    <a:pt x="1872" y="167"/>
                    <a:pt x="1872" y="101"/>
                  </a:cubicBezTo>
                  <a:cubicBezTo>
                    <a:pt x="1872" y="34"/>
                    <a:pt x="1822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9" name="Google Shape;5539;p50"/>
            <p:cNvSpPr/>
            <p:nvPr/>
          </p:nvSpPr>
          <p:spPr>
            <a:xfrm>
              <a:off x="5263000" y="4699051"/>
              <a:ext cx="130809" cy="38510"/>
            </a:xfrm>
            <a:custGeom>
              <a:avLst/>
              <a:gdLst/>
              <a:ahLst/>
              <a:cxnLst/>
              <a:rect l="l" t="t" r="r" b="b"/>
              <a:pathLst>
                <a:path w="3142" h="925" extrusionOk="0">
                  <a:moveTo>
                    <a:pt x="102" y="1"/>
                  </a:moveTo>
                  <a:cubicBezTo>
                    <a:pt x="56" y="1"/>
                    <a:pt x="28" y="33"/>
                    <a:pt x="0" y="89"/>
                  </a:cubicBezTo>
                  <a:cubicBezTo>
                    <a:pt x="0" y="156"/>
                    <a:pt x="34" y="189"/>
                    <a:pt x="84" y="222"/>
                  </a:cubicBezTo>
                  <a:cubicBezTo>
                    <a:pt x="301" y="256"/>
                    <a:pt x="502" y="339"/>
                    <a:pt x="702" y="490"/>
                  </a:cubicBezTo>
                  <a:cubicBezTo>
                    <a:pt x="1471" y="924"/>
                    <a:pt x="2122" y="924"/>
                    <a:pt x="3008" y="924"/>
                  </a:cubicBezTo>
                  <a:cubicBezTo>
                    <a:pt x="3075" y="924"/>
                    <a:pt x="3142" y="857"/>
                    <a:pt x="3142" y="807"/>
                  </a:cubicBezTo>
                  <a:cubicBezTo>
                    <a:pt x="3142" y="740"/>
                    <a:pt x="3091" y="690"/>
                    <a:pt x="3041" y="690"/>
                  </a:cubicBezTo>
                  <a:cubicBezTo>
                    <a:pt x="2156" y="690"/>
                    <a:pt x="1538" y="690"/>
                    <a:pt x="819" y="306"/>
                  </a:cubicBezTo>
                  <a:cubicBezTo>
                    <a:pt x="619" y="156"/>
                    <a:pt x="385" y="55"/>
                    <a:pt x="134" y="5"/>
                  </a:cubicBezTo>
                  <a:cubicBezTo>
                    <a:pt x="123" y="2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0" name="Google Shape;5540;p50"/>
            <p:cNvSpPr/>
            <p:nvPr/>
          </p:nvSpPr>
          <p:spPr>
            <a:xfrm>
              <a:off x="5185105" y="4713289"/>
              <a:ext cx="82807" cy="47919"/>
            </a:xfrm>
            <a:custGeom>
              <a:avLst/>
              <a:gdLst/>
              <a:ahLst/>
              <a:cxnLst/>
              <a:rect l="l" t="t" r="r" b="b"/>
              <a:pathLst>
                <a:path w="1989" h="1151" extrusionOk="0">
                  <a:moveTo>
                    <a:pt x="122" y="1"/>
                  </a:moveTo>
                  <a:cubicBezTo>
                    <a:pt x="101" y="1"/>
                    <a:pt x="81" y="10"/>
                    <a:pt x="67" y="31"/>
                  </a:cubicBezTo>
                  <a:cubicBezTo>
                    <a:pt x="17" y="64"/>
                    <a:pt x="0" y="131"/>
                    <a:pt x="33" y="164"/>
                  </a:cubicBezTo>
                  <a:cubicBezTo>
                    <a:pt x="318" y="499"/>
                    <a:pt x="1404" y="1083"/>
                    <a:pt x="1871" y="1150"/>
                  </a:cubicBezTo>
                  <a:cubicBezTo>
                    <a:pt x="1922" y="1150"/>
                    <a:pt x="1988" y="1117"/>
                    <a:pt x="1955" y="1067"/>
                  </a:cubicBezTo>
                  <a:cubicBezTo>
                    <a:pt x="1988" y="1000"/>
                    <a:pt x="1938" y="950"/>
                    <a:pt x="1871" y="950"/>
                  </a:cubicBezTo>
                  <a:cubicBezTo>
                    <a:pt x="1487" y="900"/>
                    <a:pt x="434" y="332"/>
                    <a:pt x="201" y="48"/>
                  </a:cubicBezTo>
                  <a:cubicBezTo>
                    <a:pt x="181" y="18"/>
                    <a:pt x="15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1" name="Google Shape;5541;p50"/>
            <p:cNvSpPr/>
            <p:nvPr/>
          </p:nvSpPr>
          <p:spPr>
            <a:xfrm>
              <a:off x="5220576" y="4639850"/>
              <a:ext cx="44547" cy="69193"/>
            </a:xfrm>
            <a:custGeom>
              <a:avLst/>
              <a:gdLst/>
              <a:ahLst/>
              <a:cxnLst/>
              <a:rect l="l" t="t" r="r" b="b"/>
              <a:pathLst>
                <a:path w="1070" h="1662" extrusionOk="0">
                  <a:moveTo>
                    <a:pt x="951" y="1"/>
                  </a:moveTo>
                  <a:cubicBezTo>
                    <a:pt x="913" y="1"/>
                    <a:pt x="878" y="23"/>
                    <a:pt x="852" y="74"/>
                  </a:cubicBezTo>
                  <a:cubicBezTo>
                    <a:pt x="752" y="341"/>
                    <a:pt x="585" y="625"/>
                    <a:pt x="401" y="893"/>
                  </a:cubicBezTo>
                  <a:cubicBezTo>
                    <a:pt x="251" y="1093"/>
                    <a:pt x="134" y="1294"/>
                    <a:pt x="17" y="1494"/>
                  </a:cubicBezTo>
                  <a:cubicBezTo>
                    <a:pt x="0" y="1561"/>
                    <a:pt x="17" y="1611"/>
                    <a:pt x="67" y="1644"/>
                  </a:cubicBezTo>
                  <a:cubicBezTo>
                    <a:pt x="67" y="1661"/>
                    <a:pt x="84" y="1661"/>
                    <a:pt x="100" y="1661"/>
                  </a:cubicBezTo>
                  <a:cubicBezTo>
                    <a:pt x="151" y="1661"/>
                    <a:pt x="167" y="1644"/>
                    <a:pt x="201" y="1578"/>
                  </a:cubicBezTo>
                  <a:cubicBezTo>
                    <a:pt x="301" y="1394"/>
                    <a:pt x="435" y="1177"/>
                    <a:pt x="568" y="993"/>
                  </a:cubicBezTo>
                  <a:cubicBezTo>
                    <a:pt x="752" y="709"/>
                    <a:pt x="936" y="425"/>
                    <a:pt x="1036" y="141"/>
                  </a:cubicBezTo>
                  <a:cubicBezTo>
                    <a:pt x="1070" y="91"/>
                    <a:pt x="1036" y="40"/>
                    <a:pt x="986" y="7"/>
                  </a:cubicBezTo>
                  <a:cubicBezTo>
                    <a:pt x="974" y="3"/>
                    <a:pt x="96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2" name="Google Shape;5542;p50"/>
            <p:cNvSpPr/>
            <p:nvPr/>
          </p:nvSpPr>
          <p:spPr>
            <a:xfrm>
              <a:off x="5064745" y="4689850"/>
              <a:ext cx="64739" cy="64405"/>
            </a:xfrm>
            <a:custGeom>
              <a:avLst/>
              <a:gdLst/>
              <a:ahLst/>
              <a:cxnLst/>
              <a:rect l="l" t="t" r="r" b="b"/>
              <a:pathLst>
                <a:path w="1555" h="1547" extrusionOk="0">
                  <a:moveTo>
                    <a:pt x="1418" y="0"/>
                  </a:moveTo>
                  <a:cubicBezTo>
                    <a:pt x="1400" y="0"/>
                    <a:pt x="1383" y="7"/>
                    <a:pt x="1371" y="26"/>
                  </a:cubicBezTo>
                  <a:cubicBezTo>
                    <a:pt x="1304" y="59"/>
                    <a:pt x="1237" y="109"/>
                    <a:pt x="1170" y="176"/>
                  </a:cubicBezTo>
                  <a:cubicBezTo>
                    <a:pt x="752" y="510"/>
                    <a:pt x="218" y="928"/>
                    <a:pt x="34" y="1396"/>
                  </a:cubicBezTo>
                  <a:cubicBezTo>
                    <a:pt x="0" y="1463"/>
                    <a:pt x="34" y="1529"/>
                    <a:pt x="84" y="1546"/>
                  </a:cubicBezTo>
                  <a:lnTo>
                    <a:pt x="134" y="1546"/>
                  </a:lnTo>
                  <a:cubicBezTo>
                    <a:pt x="168" y="1546"/>
                    <a:pt x="218" y="1529"/>
                    <a:pt x="218" y="1479"/>
                  </a:cubicBezTo>
                  <a:cubicBezTo>
                    <a:pt x="385" y="1062"/>
                    <a:pt x="903" y="644"/>
                    <a:pt x="1304" y="343"/>
                  </a:cubicBezTo>
                  <a:cubicBezTo>
                    <a:pt x="1371" y="293"/>
                    <a:pt x="1421" y="226"/>
                    <a:pt x="1488" y="193"/>
                  </a:cubicBezTo>
                  <a:cubicBezTo>
                    <a:pt x="1538" y="143"/>
                    <a:pt x="1554" y="93"/>
                    <a:pt x="1504" y="42"/>
                  </a:cubicBezTo>
                  <a:cubicBezTo>
                    <a:pt x="1483" y="21"/>
                    <a:pt x="1449" y="0"/>
                    <a:pt x="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3" name="Google Shape;5543;p50"/>
            <p:cNvSpPr/>
            <p:nvPr/>
          </p:nvSpPr>
          <p:spPr>
            <a:xfrm>
              <a:off x="5231692" y="4613704"/>
              <a:ext cx="10491" cy="63323"/>
            </a:xfrm>
            <a:custGeom>
              <a:avLst/>
              <a:gdLst/>
              <a:ahLst/>
              <a:cxnLst/>
              <a:rect l="l" t="t" r="r" b="b"/>
              <a:pathLst>
                <a:path w="252" h="1521" extrusionOk="0">
                  <a:moveTo>
                    <a:pt x="117" y="0"/>
                  </a:moveTo>
                  <a:cubicBezTo>
                    <a:pt x="51" y="0"/>
                    <a:pt x="1" y="33"/>
                    <a:pt x="1" y="100"/>
                  </a:cubicBezTo>
                  <a:cubicBezTo>
                    <a:pt x="1" y="351"/>
                    <a:pt x="1" y="602"/>
                    <a:pt x="34" y="852"/>
                  </a:cubicBezTo>
                  <a:cubicBezTo>
                    <a:pt x="34" y="1036"/>
                    <a:pt x="51" y="1220"/>
                    <a:pt x="51" y="1420"/>
                  </a:cubicBezTo>
                  <a:cubicBezTo>
                    <a:pt x="51" y="1470"/>
                    <a:pt x="84" y="1521"/>
                    <a:pt x="151" y="1521"/>
                  </a:cubicBezTo>
                  <a:cubicBezTo>
                    <a:pt x="218" y="1504"/>
                    <a:pt x="251" y="1454"/>
                    <a:pt x="251" y="1420"/>
                  </a:cubicBezTo>
                  <a:cubicBezTo>
                    <a:pt x="251" y="1220"/>
                    <a:pt x="234" y="1036"/>
                    <a:pt x="234" y="852"/>
                  </a:cubicBezTo>
                  <a:cubicBezTo>
                    <a:pt x="234" y="602"/>
                    <a:pt x="218" y="351"/>
                    <a:pt x="218" y="100"/>
                  </a:cubicBezTo>
                  <a:cubicBezTo>
                    <a:pt x="218" y="33"/>
                    <a:pt x="168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4" name="Google Shape;5544;p50"/>
            <p:cNvSpPr/>
            <p:nvPr/>
          </p:nvSpPr>
          <p:spPr>
            <a:xfrm>
              <a:off x="5123863" y="4735771"/>
              <a:ext cx="75188" cy="27519"/>
            </a:xfrm>
            <a:custGeom>
              <a:avLst/>
              <a:gdLst/>
              <a:ahLst/>
              <a:cxnLst/>
              <a:rect l="l" t="t" r="r" b="b"/>
              <a:pathLst>
                <a:path w="1806" h="661" extrusionOk="0">
                  <a:moveTo>
                    <a:pt x="120" y="0"/>
                  </a:moveTo>
                  <a:cubicBezTo>
                    <a:pt x="93" y="0"/>
                    <a:pt x="68" y="9"/>
                    <a:pt x="51" y="25"/>
                  </a:cubicBezTo>
                  <a:cubicBezTo>
                    <a:pt x="1" y="76"/>
                    <a:pt x="1" y="126"/>
                    <a:pt x="51" y="176"/>
                  </a:cubicBezTo>
                  <a:cubicBezTo>
                    <a:pt x="385" y="510"/>
                    <a:pt x="1070" y="660"/>
                    <a:pt x="1621" y="660"/>
                  </a:cubicBezTo>
                  <a:lnTo>
                    <a:pt x="1705" y="660"/>
                  </a:lnTo>
                  <a:cubicBezTo>
                    <a:pt x="1755" y="660"/>
                    <a:pt x="1805" y="610"/>
                    <a:pt x="1805" y="543"/>
                  </a:cubicBezTo>
                  <a:cubicBezTo>
                    <a:pt x="1805" y="493"/>
                    <a:pt x="1755" y="443"/>
                    <a:pt x="1705" y="443"/>
                  </a:cubicBezTo>
                  <a:cubicBezTo>
                    <a:pt x="1678" y="444"/>
                    <a:pt x="1651" y="444"/>
                    <a:pt x="1623" y="444"/>
                  </a:cubicBezTo>
                  <a:cubicBezTo>
                    <a:pt x="1102" y="444"/>
                    <a:pt x="471" y="295"/>
                    <a:pt x="201" y="25"/>
                  </a:cubicBezTo>
                  <a:cubicBezTo>
                    <a:pt x="176" y="9"/>
                    <a:pt x="147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5" name="Google Shape;5545;p50"/>
            <p:cNvSpPr/>
            <p:nvPr/>
          </p:nvSpPr>
          <p:spPr>
            <a:xfrm>
              <a:off x="4954835" y="4771575"/>
              <a:ext cx="116196" cy="44588"/>
            </a:xfrm>
            <a:custGeom>
              <a:avLst/>
              <a:gdLst/>
              <a:ahLst/>
              <a:cxnLst/>
              <a:rect l="l" t="t" r="r" b="b"/>
              <a:pathLst>
                <a:path w="2791" h="1071" extrusionOk="0">
                  <a:moveTo>
                    <a:pt x="131" y="0"/>
                  </a:moveTo>
                  <a:cubicBezTo>
                    <a:pt x="99" y="0"/>
                    <a:pt x="66" y="19"/>
                    <a:pt x="34" y="51"/>
                  </a:cubicBezTo>
                  <a:cubicBezTo>
                    <a:pt x="1" y="84"/>
                    <a:pt x="17" y="151"/>
                    <a:pt x="51" y="185"/>
                  </a:cubicBezTo>
                  <a:cubicBezTo>
                    <a:pt x="669" y="602"/>
                    <a:pt x="1521" y="1070"/>
                    <a:pt x="2590" y="1070"/>
                  </a:cubicBezTo>
                  <a:lnTo>
                    <a:pt x="2691" y="1070"/>
                  </a:lnTo>
                  <a:cubicBezTo>
                    <a:pt x="2757" y="1070"/>
                    <a:pt x="2791" y="1020"/>
                    <a:pt x="2791" y="970"/>
                  </a:cubicBezTo>
                  <a:cubicBezTo>
                    <a:pt x="2791" y="903"/>
                    <a:pt x="2757" y="853"/>
                    <a:pt x="2691" y="853"/>
                  </a:cubicBezTo>
                  <a:cubicBezTo>
                    <a:pt x="2637" y="856"/>
                    <a:pt x="2585" y="857"/>
                    <a:pt x="2533" y="857"/>
                  </a:cubicBezTo>
                  <a:cubicBezTo>
                    <a:pt x="1539" y="857"/>
                    <a:pt x="756" y="415"/>
                    <a:pt x="184" y="18"/>
                  </a:cubicBezTo>
                  <a:cubicBezTo>
                    <a:pt x="167" y="6"/>
                    <a:pt x="14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6" name="Google Shape;5546;p50"/>
            <p:cNvSpPr/>
            <p:nvPr/>
          </p:nvSpPr>
          <p:spPr>
            <a:xfrm>
              <a:off x="5013953" y="4715205"/>
              <a:ext cx="36928" cy="49459"/>
            </a:xfrm>
            <a:custGeom>
              <a:avLst/>
              <a:gdLst/>
              <a:ahLst/>
              <a:cxnLst/>
              <a:rect l="l" t="t" r="r" b="b"/>
              <a:pathLst>
                <a:path w="887" h="1188" extrusionOk="0">
                  <a:moveTo>
                    <a:pt x="753" y="0"/>
                  </a:moveTo>
                  <a:cubicBezTo>
                    <a:pt x="733" y="0"/>
                    <a:pt x="715" y="5"/>
                    <a:pt x="703" y="18"/>
                  </a:cubicBezTo>
                  <a:cubicBezTo>
                    <a:pt x="435" y="202"/>
                    <a:pt x="268" y="519"/>
                    <a:pt x="118" y="820"/>
                  </a:cubicBezTo>
                  <a:cubicBezTo>
                    <a:pt x="68" y="870"/>
                    <a:pt x="51" y="954"/>
                    <a:pt x="17" y="1021"/>
                  </a:cubicBezTo>
                  <a:cubicBezTo>
                    <a:pt x="1" y="1088"/>
                    <a:pt x="17" y="1154"/>
                    <a:pt x="51" y="1171"/>
                  </a:cubicBezTo>
                  <a:cubicBezTo>
                    <a:pt x="51" y="1188"/>
                    <a:pt x="84" y="1188"/>
                    <a:pt x="101" y="1188"/>
                  </a:cubicBezTo>
                  <a:cubicBezTo>
                    <a:pt x="134" y="1188"/>
                    <a:pt x="168" y="1171"/>
                    <a:pt x="218" y="1121"/>
                  </a:cubicBezTo>
                  <a:cubicBezTo>
                    <a:pt x="235" y="1071"/>
                    <a:pt x="285" y="1004"/>
                    <a:pt x="318" y="920"/>
                  </a:cubicBezTo>
                  <a:cubicBezTo>
                    <a:pt x="452" y="653"/>
                    <a:pt x="602" y="352"/>
                    <a:pt x="819" y="185"/>
                  </a:cubicBezTo>
                  <a:cubicBezTo>
                    <a:pt x="870" y="152"/>
                    <a:pt x="886" y="85"/>
                    <a:pt x="853" y="35"/>
                  </a:cubicBezTo>
                  <a:cubicBezTo>
                    <a:pt x="822" y="14"/>
                    <a:pt x="785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7" name="Google Shape;5547;p50"/>
            <p:cNvSpPr/>
            <p:nvPr/>
          </p:nvSpPr>
          <p:spPr>
            <a:xfrm>
              <a:off x="5361086" y="4606044"/>
              <a:ext cx="96046" cy="62365"/>
            </a:xfrm>
            <a:custGeom>
              <a:avLst/>
              <a:gdLst/>
              <a:ahLst/>
              <a:cxnLst/>
              <a:rect l="l" t="t" r="r" b="b"/>
              <a:pathLst>
                <a:path w="2307" h="1498" extrusionOk="0">
                  <a:moveTo>
                    <a:pt x="1282" y="1"/>
                  </a:moveTo>
                  <a:cubicBezTo>
                    <a:pt x="992" y="1"/>
                    <a:pt x="702" y="73"/>
                    <a:pt x="451" y="217"/>
                  </a:cubicBezTo>
                  <a:cubicBezTo>
                    <a:pt x="0" y="733"/>
                    <a:pt x="593" y="1497"/>
                    <a:pt x="1302" y="1497"/>
                  </a:cubicBezTo>
                  <a:cubicBezTo>
                    <a:pt x="1512" y="1497"/>
                    <a:pt x="1732" y="1430"/>
                    <a:pt x="1939" y="1270"/>
                  </a:cubicBezTo>
                  <a:cubicBezTo>
                    <a:pt x="2223" y="1036"/>
                    <a:pt x="2306" y="301"/>
                    <a:pt x="1905" y="117"/>
                  </a:cubicBezTo>
                  <a:cubicBezTo>
                    <a:pt x="1707" y="39"/>
                    <a:pt x="1494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8" name="Google Shape;5548;p50"/>
            <p:cNvSpPr/>
            <p:nvPr/>
          </p:nvSpPr>
          <p:spPr>
            <a:xfrm>
              <a:off x="5378613" y="4685312"/>
              <a:ext cx="51375" cy="33431"/>
            </a:xfrm>
            <a:custGeom>
              <a:avLst/>
              <a:gdLst/>
              <a:ahLst/>
              <a:cxnLst/>
              <a:rect l="l" t="t" r="r" b="b"/>
              <a:pathLst>
                <a:path w="1234" h="803" extrusionOk="0">
                  <a:moveTo>
                    <a:pt x="712" y="0"/>
                  </a:moveTo>
                  <a:cubicBezTo>
                    <a:pt x="548" y="0"/>
                    <a:pt x="381" y="38"/>
                    <a:pt x="231" y="118"/>
                  </a:cubicBezTo>
                  <a:cubicBezTo>
                    <a:pt x="1" y="387"/>
                    <a:pt x="319" y="802"/>
                    <a:pt x="698" y="802"/>
                  </a:cubicBezTo>
                  <a:cubicBezTo>
                    <a:pt x="814" y="802"/>
                    <a:pt x="936" y="763"/>
                    <a:pt x="1050" y="669"/>
                  </a:cubicBezTo>
                  <a:cubicBezTo>
                    <a:pt x="1200" y="552"/>
                    <a:pt x="1233" y="151"/>
                    <a:pt x="1033" y="51"/>
                  </a:cubicBezTo>
                  <a:cubicBezTo>
                    <a:pt x="932" y="17"/>
                    <a:pt x="823" y="0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9" name="Google Shape;5549;p50"/>
            <p:cNvSpPr/>
            <p:nvPr/>
          </p:nvSpPr>
          <p:spPr>
            <a:xfrm>
              <a:off x="5347306" y="4719576"/>
              <a:ext cx="51375" cy="33930"/>
            </a:xfrm>
            <a:custGeom>
              <a:avLst/>
              <a:gdLst/>
              <a:ahLst/>
              <a:cxnLst/>
              <a:rect l="l" t="t" r="r" b="b"/>
              <a:pathLst>
                <a:path w="1234" h="815" extrusionOk="0">
                  <a:moveTo>
                    <a:pt x="701" y="0"/>
                  </a:moveTo>
                  <a:cubicBezTo>
                    <a:pt x="541" y="0"/>
                    <a:pt x="377" y="43"/>
                    <a:pt x="231" y="130"/>
                  </a:cubicBezTo>
                  <a:cubicBezTo>
                    <a:pt x="1" y="399"/>
                    <a:pt x="319" y="815"/>
                    <a:pt x="698" y="815"/>
                  </a:cubicBezTo>
                  <a:cubicBezTo>
                    <a:pt x="814" y="815"/>
                    <a:pt x="936" y="776"/>
                    <a:pt x="1050" y="682"/>
                  </a:cubicBezTo>
                  <a:cubicBezTo>
                    <a:pt x="1200" y="565"/>
                    <a:pt x="1234" y="164"/>
                    <a:pt x="1033" y="64"/>
                  </a:cubicBezTo>
                  <a:cubicBezTo>
                    <a:pt x="929" y="22"/>
                    <a:pt x="816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0" name="Google Shape;5550;p50"/>
            <p:cNvSpPr/>
            <p:nvPr/>
          </p:nvSpPr>
          <p:spPr>
            <a:xfrm>
              <a:off x="5205963" y="4568408"/>
              <a:ext cx="65488" cy="54164"/>
            </a:xfrm>
            <a:custGeom>
              <a:avLst/>
              <a:gdLst/>
              <a:ahLst/>
              <a:cxnLst/>
              <a:rect l="l" t="t" r="r" b="b"/>
              <a:pathLst>
                <a:path w="1573" h="1301" extrusionOk="0">
                  <a:moveTo>
                    <a:pt x="613" y="0"/>
                  </a:moveTo>
                  <a:cubicBezTo>
                    <a:pt x="370" y="0"/>
                    <a:pt x="111" y="100"/>
                    <a:pt x="67" y="286"/>
                  </a:cubicBezTo>
                  <a:cubicBezTo>
                    <a:pt x="0" y="637"/>
                    <a:pt x="117" y="1005"/>
                    <a:pt x="401" y="1255"/>
                  </a:cubicBezTo>
                  <a:cubicBezTo>
                    <a:pt x="473" y="1286"/>
                    <a:pt x="545" y="1300"/>
                    <a:pt x="616" y="1300"/>
                  </a:cubicBezTo>
                  <a:cubicBezTo>
                    <a:pt x="1149" y="1300"/>
                    <a:pt x="1573" y="484"/>
                    <a:pt x="953" y="86"/>
                  </a:cubicBezTo>
                  <a:cubicBezTo>
                    <a:pt x="866" y="28"/>
                    <a:pt x="742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1" name="Google Shape;5551;p50"/>
            <p:cNvSpPr/>
            <p:nvPr/>
          </p:nvSpPr>
          <p:spPr>
            <a:xfrm>
              <a:off x="5224781" y="4734605"/>
              <a:ext cx="72357" cy="46254"/>
            </a:xfrm>
            <a:custGeom>
              <a:avLst/>
              <a:gdLst/>
              <a:ahLst/>
              <a:cxnLst/>
              <a:rect l="l" t="t" r="r" b="b"/>
              <a:pathLst>
                <a:path w="1738" h="1111" extrusionOk="0">
                  <a:moveTo>
                    <a:pt x="941" y="1"/>
                  </a:moveTo>
                  <a:cubicBezTo>
                    <a:pt x="742" y="1"/>
                    <a:pt x="547" y="47"/>
                    <a:pt x="367" y="137"/>
                  </a:cubicBezTo>
                  <a:cubicBezTo>
                    <a:pt x="1" y="516"/>
                    <a:pt x="433" y="1110"/>
                    <a:pt x="967" y="1110"/>
                  </a:cubicBezTo>
                  <a:cubicBezTo>
                    <a:pt x="1115" y="1110"/>
                    <a:pt x="1271" y="1065"/>
                    <a:pt x="1420" y="956"/>
                  </a:cubicBezTo>
                  <a:cubicBezTo>
                    <a:pt x="1654" y="789"/>
                    <a:pt x="1737" y="237"/>
                    <a:pt x="1453" y="104"/>
                  </a:cubicBezTo>
                  <a:cubicBezTo>
                    <a:pt x="1284" y="34"/>
                    <a:pt x="1111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2" name="Google Shape;5552;p50"/>
            <p:cNvSpPr/>
            <p:nvPr/>
          </p:nvSpPr>
          <p:spPr>
            <a:xfrm>
              <a:off x="5179734" y="4748177"/>
              <a:ext cx="41549" cy="27394"/>
            </a:xfrm>
            <a:custGeom>
              <a:avLst/>
              <a:gdLst/>
              <a:ahLst/>
              <a:cxnLst/>
              <a:rect l="l" t="t" r="r" b="b"/>
              <a:pathLst>
                <a:path w="998" h="658" extrusionOk="0">
                  <a:moveTo>
                    <a:pt x="528" y="1"/>
                  </a:moveTo>
                  <a:cubicBezTo>
                    <a:pt x="415" y="1"/>
                    <a:pt x="301" y="26"/>
                    <a:pt x="196" y="78"/>
                  </a:cubicBezTo>
                  <a:cubicBezTo>
                    <a:pt x="1" y="312"/>
                    <a:pt x="261" y="658"/>
                    <a:pt x="567" y="658"/>
                  </a:cubicBezTo>
                  <a:cubicBezTo>
                    <a:pt x="655" y="658"/>
                    <a:pt x="746" y="630"/>
                    <a:pt x="831" y="563"/>
                  </a:cubicBezTo>
                  <a:cubicBezTo>
                    <a:pt x="964" y="479"/>
                    <a:pt x="998" y="145"/>
                    <a:pt x="831" y="62"/>
                  </a:cubicBezTo>
                  <a:cubicBezTo>
                    <a:pt x="735" y="22"/>
                    <a:pt x="632" y="1"/>
                    <a:pt x="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3" name="Google Shape;5553;p50"/>
            <p:cNvSpPr/>
            <p:nvPr/>
          </p:nvSpPr>
          <p:spPr>
            <a:xfrm>
              <a:off x="5112040" y="4672240"/>
              <a:ext cx="34597" cy="31641"/>
            </a:xfrm>
            <a:custGeom>
              <a:avLst/>
              <a:gdLst/>
              <a:ahLst/>
              <a:cxnLst/>
              <a:rect l="l" t="t" r="r" b="b"/>
              <a:pathLst>
                <a:path w="831" h="760" extrusionOk="0">
                  <a:moveTo>
                    <a:pt x="389" y="0"/>
                  </a:moveTo>
                  <a:cubicBezTo>
                    <a:pt x="345" y="0"/>
                    <a:pt x="304" y="10"/>
                    <a:pt x="268" y="31"/>
                  </a:cubicBezTo>
                  <a:cubicBezTo>
                    <a:pt x="101" y="181"/>
                    <a:pt x="1" y="382"/>
                    <a:pt x="17" y="599"/>
                  </a:cubicBezTo>
                  <a:cubicBezTo>
                    <a:pt x="78" y="710"/>
                    <a:pt x="192" y="760"/>
                    <a:pt x="313" y="760"/>
                  </a:cubicBezTo>
                  <a:cubicBezTo>
                    <a:pt x="558" y="760"/>
                    <a:pt x="831" y="556"/>
                    <a:pt x="753" y="232"/>
                  </a:cubicBezTo>
                  <a:cubicBezTo>
                    <a:pt x="739" y="126"/>
                    <a:pt x="55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4" name="Google Shape;5554;p50"/>
            <p:cNvSpPr/>
            <p:nvPr/>
          </p:nvSpPr>
          <p:spPr>
            <a:xfrm>
              <a:off x="5032730" y="4699009"/>
              <a:ext cx="35055" cy="31349"/>
            </a:xfrm>
            <a:custGeom>
              <a:avLst/>
              <a:gdLst/>
              <a:ahLst/>
              <a:cxnLst/>
              <a:rect l="l" t="t" r="r" b="b"/>
              <a:pathLst>
                <a:path w="842" h="753" extrusionOk="0">
                  <a:moveTo>
                    <a:pt x="403" y="0"/>
                  </a:moveTo>
                  <a:cubicBezTo>
                    <a:pt x="354" y="0"/>
                    <a:pt x="308" y="12"/>
                    <a:pt x="268" y="40"/>
                  </a:cubicBezTo>
                  <a:cubicBezTo>
                    <a:pt x="101" y="173"/>
                    <a:pt x="1" y="391"/>
                    <a:pt x="18" y="591"/>
                  </a:cubicBezTo>
                  <a:cubicBezTo>
                    <a:pt x="84" y="702"/>
                    <a:pt x="203" y="753"/>
                    <a:pt x="327" y="753"/>
                  </a:cubicBezTo>
                  <a:cubicBezTo>
                    <a:pt x="575" y="753"/>
                    <a:pt x="842" y="552"/>
                    <a:pt x="753" y="240"/>
                  </a:cubicBezTo>
                  <a:cubicBezTo>
                    <a:pt x="740" y="125"/>
                    <a:pt x="56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5" name="Google Shape;5555;p50"/>
            <p:cNvSpPr/>
            <p:nvPr/>
          </p:nvSpPr>
          <p:spPr>
            <a:xfrm>
              <a:off x="5051964" y="4805131"/>
              <a:ext cx="40633" cy="27269"/>
            </a:xfrm>
            <a:custGeom>
              <a:avLst/>
              <a:gdLst/>
              <a:ahLst/>
              <a:cxnLst/>
              <a:rect l="l" t="t" r="r" b="b"/>
              <a:pathLst>
                <a:path w="976" h="655" extrusionOk="0">
                  <a:moveTo>
                    <a:pt x="601" y="0"/>
                  </a:moveTo>
                  <a:cubicBezTo>
                    <a:pt x="453" y="0"/>
                    <a:pt x="301" y="49"/>
                    <a:pt x="174" y="131"/>
                  </a:cubicBezTo>
                  <a:cubicBezTo>
                    <a:pt x="1" y="365"/>
                    <a:pt x="266" y="655"/>
                    <a:pt x="558" y="655"/>
                  </a:cubicBezTo>
                  <a:cubicBezTo>
                    <a:pt x="661" y="655"/>
                    <a:pt x="767" y="619"/>
                    <a:pt x="859" y="532"/>
                  </a:cubicBezTo>
                  <a:cubicBezTo>
                    <a:pt x="976" y="431"/>
                    <a:pt x="976" y="97"/>
                    <a:pt x="792" y="30"/>
                  </a:cubicBezTo>
                  <a:cubicBezTo>
                    <a:pt x="731" y="10"/>
                    <a:pt x="66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6" name="Google Shape;5556;p50"/>
            <p:cNvSpPr/>
            <p:nvPr/>
          </p:nvSpPr>
          <p:spPr>
            <a:xfrm>
              <a:off x="5252550" y="4604504"/>
              <a:ext cx="45588" cy="4000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409" y="0"/>
                  </a:moveTo>
                  <a:cubicBezTo>
                    <a:pt x="303" y="0"/>
                    <a:pt x="204" y="31"/>
                    <a:pt x="151" y="104"/>
                  </a:cubicBezTo>
                  <a:cubicBezTo>
                    <a:pt x="34" y="338"/>
                    <a:pt x="1" y="639"/>
                    <a:pt x="134" y="856"/>
                  </a:cubicBezTo>
                  <a:cubicBezTo>
                    <a:pt x="211" y="929"/>
                    <a:pt x="303" y="960"/>
                    <a:pt x="396" y="960"/>
                  </a:cubicBezTo>
                  <a:cubicBezTo>
                    <a:pt x="734" y="960"/>
                    <a:pt x="1094" y="550"/>
                    <a:pt x="820" y="171"/>
                  </a:cubicBezTo>
                  <a:cubicBezTo>
                    <a:pt x="749" y="70"/>
                    <a:pt x="570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57" name="Google Shape;5557;p50"/>
          <p:cNvGrpSpPr/>
          <p:nvPr/>
        </p:nvGrpSpPr>
        <p:grpSpPr>
          <a:xfrm>
            <a:off x="15069407" y="400957"/>
            <a:ext cx="2784986" cy="2789686"/>
            <a:chOff x="7534703" y="200478"/>
            <a:chExt cx="1392493" cy="1394843"/>
          </a:xfrm>
        </p:grpSpPr>
        <p:sp>
          <p:nvSpPr>
            <p:cNvPr id="5558" name="Google Shape;5558;p50"/>
            <p:cNvSpPr/>
            <p:nvPr/>
          </p:nvSpPr>
          <p:spPr>
            <a:xfrm rot="-5400000">
              <a:off x="8159076" y="950309"/>
              <a:ext cx="1238942" cy="51083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9" name="Google Shape;5559;p50"/>
            <p:cNvSpPr/>
            <p:nvPr/>
          </p:nvSpPr>
          <p:spPr>
            <a:xfrm rot="-5400000">
              <a:off x="8645385" y="1400439"/>
              <a:ext cx="122483" cy="162950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0" name="Google Shape;5560;p50"/>
            <p:cNvSpPr/>
            <p:nvPr/>
          </p:nvSpPr>
          <p:spPr>
            <a:xfrm rot="-5400000">
              <a:off x="8623695" y="1159636"/>
              <a:ext cx="162117" cy="126313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1" name="Google Shape;5561;p50"/>
            <p:cNvSpPr/>
            <p:nvPr/>
          </p:nvSpPr>
          <p:spPr>
            <a:xfrm rot="-5400000">
              <a:off x="8755108" y="1323773"/>
              <a:ext cx="156580" cy="136138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2" name="Google Shape;5562;p50"/>
            <p:cNvSpPr/>
            <p:nvPr/>
          </p:nvSpPr>
          <p:spPr>
            <a:xfrm rot="-5400000">
              <a:off x="8755129" y="1023248"/>
              <a:ext cx="156538" cy="136138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3" name="Google Shape;5563;p50"/>
            <p:cNvSpPr/>
            <p:nvPr/>
          </p:nvSpPr>
          <p:spPr>
            <a:xfrm rot="-5400000">
              <a:off x="8647696" y="824681"/>
              <a:ext cx="162783" cy="12635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4" name="Google Shape;5564;p50"/>
            <p:cNvSpPr/>
            <p:nvPr/>
          </p:nvSpPr>
          <p:spPr>
            <a:xfrm rot="-5400000">
              <a:off x="8662642" y="556567"/>
              <a:ext cx="162825" cy="126979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5" name="Google Shape;5565;p50"/>
            <p:cNvSpPr/>
            <p:nvPr/>
          </p:nvSpPr>
          <p:spPr>
            <a:xfrm rot="-5400000">
              <a:off x="8778943" y="689521"/>
              <a:ext cx="156538" cy="137221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6" name="Google Shape;5566;p50"/>
            <p:cNvSpPr/>
            <p:nvPr/>
          </p:nvSpPr>
          <p:spPr>
            <a:xfrm rot="-5400000">
              <a:off x="8780504" y="396157"/>
              <a:ext cx="155872" cy="137512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7" name="Google Shape;5567;p50"/>
            <p:cNvSpPr/>
            <p:nvPr/>
          </p:nvSpPr>
          <p:spPr>
            <a:xfrm rot="10800000" flipH="1">
              <a:off x="7534703" y="323586"/>
              <a:ext cx="1238942" cy="51083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8" name="Google Shape;5568;p50"/>
            <p:cNvSpPr/>
            <p:nvPr/>
          </p:nvSpPr>
          <p:spPr>
            <a:xfrm rot="10800000" flipH="1">
              <a:off x="7586869" y="339572"/>
              <a:ext cx="122483" cy="162950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9" name="Google Shape;5569;p50"/>
            <p:cNvSpPr/>
            <p:nvPr/>
          </p:nvSpPr>
          <p:spPr>
            <a:xfrm rot="10800000" flipH="1">
              <a:off x="7826173" y="359764"/>
              <a:ext cx="162117" cy="126313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0" name="Google Shape;5570;p50"/>
            <p:cNvSpPr/>
            <p:nvPr/>
          </p:nvSpPr>
          <p:spPr>
            <a:xfrm rot="10800000" flipH="1">
              <a:off x="7659892" y="226207"/>
              <a:ext cx="156580" cy="136138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1" name="Google Shape;5571;p50"/>
            <p:cNvSpPr/>
            <p:nvPr/>
          </p:nvSpPr>
          <p:spPr>
            <a:xfrm rot="10800000" flipH="1">
              <a:off x="7960438" y="226207"/>
              <a:ext cx="156538" cy="136138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2" name="Google Shape;5572;p50"/>
            <p:cNvSpPr/>
            <p:nvPr/>
          </p:nvSpPr>
          <p:spPr>
            <a:xfrm rot="10800000" flipH="1">
              <a:off x="8160774" y="335409"/>
              <a:ext cx="162783" cy="12635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3" name="Google Shape;5573;p50"/>
            <p:cNvSpPr/>
            <p:nvPr/>
          </p:nvSpPr>
          <p:spPr>
            <a:xfrm rot="10800000" flipH="1">
              <a:off x="8428555" y="320130"/>
              <a:ext cx="162825" cy="126979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4" name="Google Shape;5574;p50"/>
            <p:cNvSpPr/>
            <p:nvPr/>
          </p:nvSpPr>
          <p:spPr>
            <a:xfrm rot="10800000" flipH="1">
              <a:off x="8293624" y="201852"/>
              <a:ext cx="156538" cy="137221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5" name="Google Shape;5575;p50"/>
            <p:cNvSpPr/>
            <p:nvPr/>
          </p:nvSpPr>
          <p:spPr>
            <a:xfrm rot="10800000" flipH="1">
              <a:off x="8587175" y="200478"/>
              <a:ext cx="155872" cy="137512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576" name="Google Shape;5576;p50"/>
          <p:cNvPicPr preferRelativeResize="0"/>
          <p:nvPr/>
        </p:nvPicPr>
        <p:blipFill rotWithShape="1">
          <a:blip r:embed="rId4">
            <a:alphaModFix/>
          </a:blip>
          <a:srcRect l="17868" t="14641" r="26846" b="7724"/>
          <a:stretch/>
        </p:blipFill>
        <p:spPr>
          <a:xfrm>
            <a:off x="7123624" y="-442800"/>
            <a:ext cx="2925456" cy="14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42777" y="5966579"/>
            <a:ext cx="49900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/>
              <a:t>Nêu và lựa chọn được trang phục phù hợp theo mùa.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8948584" y="5966663"/>
            <a:ext cx="80713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/>
              <a:t>Có ý thức theo dõi dự báo thời tiết để thực hiện việc lựa chọn trang phục và đồ dùng phù hợp với thời tiết.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922232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3" grpId="0"/>
      <p:bldP spid="5505" grpId="0"/>
      <p:bldP spid="5510" grpId="0" animBg="1"/>
      <p:bldP spid="5511" grpId="0" animBg="1"/>
      <p:bldP spid="5512" grpId="0" animBg="1"/>
      <p:bldP spid="5513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61419" y="6404941"/>
            <a:ext cx="3195762" cy="5706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56438" y="-2349528"/>
            <a:ext cx="3578470" cy="65063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96881" y="-749481"/>
            <a:ext cx="5443841" cy="49062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627980" y="5615289"/>
            <a:ext cx="2304310" cy="55525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87779" y="709530"/>
            <a:ext cx="3578470" cy="6506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41362" y="2082533"/>
            <a:ext cx="2304310" cy="555255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72315" y="4748391"/>
            <a:ext cx="1302184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7D1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28: CÁC MÙA TRONG NĂM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7D1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600" b="1" dirty="0" err="1" smtClean="0">
                <a:solidFill>
                  <a:srgbClr val="7D1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7D11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lang="en-US" sz="6600" b="1" dirty="0">
              <a:solidFill>
                <a:srgbClr val="7D11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7266" y="1313265"/>
            <a:ext cx="10637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6: TRÁI ĐẤT VÀ BẦU TRỜI</a:t>
            </a:r>
            <a:endParaRPr lang="en-US" sz="6600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6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09800" y="1009367"/>
            <a:ext cx="13942655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6600" b="1" spc="165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600" b="1" spc="165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294228">
            <a:off x="8989129" y="8994042"/>
            <a:ext cx="10122654" cy="22269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96231" y="9503470"/>
            <a:ext cx="9817654" cy="1914443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1923343" y="2577416"/>
            <a:ext cx="7467600" cy="147536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276080"/>
            <a:ext cx="6248400" cy="74408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92863" y="4478095"/>
            <a:ext cx="77156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106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818">
            <a:off x="4789217" y="621096"/>
            <a:ext cx="823313" cy="155713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77472" y="1695587"/>
            <a:ext cx="11673957" cy="8077604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endParaRPr lang="en-US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endParaRPr lang="en-US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286007"/>
            <a:ext cx="17221199" cy="907927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defTabSz="1371464">
              <a:lnSpc>
                <a:spcPts val="6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7021" y="2139408"/>
            <a:ext cx="8445138" cy="244682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defTabSz="1371464">
              <a:lnSpc>
                <a:spcPts val="6000"/>
              </a:lnSpc>
            </a:pPr>
            <a:r>
              <a:rPr lang="en-US" sz="3600" u="sng" dirty="0">
                <a:solidFill>
                  <a:srgbClr val="FF6969"/>
                </a:solidFill>
                <a:latin typeface="Times New Roman" pitchFamily="18" charset="0"/>
                <a:cs typeface="Times New Roman" pitchFamily="18" charset="0"/>
              </a:rPr>
              <a:t>TRANG PHỤC MÙA XUÂN</a:t>
            </a: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5252" y="6991222"/>
            <a:ext cx="6683732" cy="321626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r" defTabSz="1371464">
              <a:lnSpc>
                <a:spcPts val="6000"/>
              </a:lnSpc>
            </a:pPr>
            <a:r>
              <a:rPr lang="en-US" sz="3600" u="sng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TRANG PHỤC MÙA HÈ</a:t>
            </a: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6800" y="419100"/>
            <a:ext cx="16589830" cy="907927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defTabSz="1371464">
              <a:lnSpc>
                <a:spcPts val="6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42372" y="1861055"/>
            <a:ext cx="11720240" cy="8054474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464"/>
                    <a:endParaRPr lang="en-US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64"/>
                  <a:r>
                    <a:rPr lang="en-US" sz="36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464"/>
                  <a:r>
                    <a:rPr lang="en-US" sz="36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endParaRPr lang="en-US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93775" y="2075183"/>
            <a:ext cx="8445138" cy="244682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defTabSz="1371464">
              <a:lnSpc>
                <a:spcPts val="6000"/>
              </a:lnSpc>
            </a:pPr>
            <a:r>
              <a:rPr lang="en-US" sz="3600" u="sng" dirty="0">
                <a:solidFill>
                  <a:srgbClr val="F8A513"/>
                </a:solidFill>
                <a:latin typeface="Times New Roman" pitchFamily="18" charset="0"/>
                <a:cs typeface="Times New Roman" pitchFamily="18" charset="0"/>
              </a:rPr>
              <a:t>TRANG PHỤC MÙA THU</a:t>
            </a: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356" y="6859945"/>
            <a:ext cx="6683732" cy="2446810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r" defTabSz="1371464">
              <a:lnSpc>
                <a:spcPts val="6000"/>
              </a:lnSpc>
            </a:pPr>
            <a:r>
              <a:rPr lang="en-US" sz="3600" u="sng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TRANG PHỤC MÙA ĐÔNG</a:t>
            </a: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,..</a:t>
            </a:r>
          </a:p>
          <a:p>
            <a:pPr marL="428582" indent="-428582" defTabSz="1371464">
              <a:lnSpc>
                <a:spcPts val="6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2375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81867" y="-190500"/>
            <a:ext cx="8612062" cy="11255325"/>
            <a:chOff x="0" y="2711940"/>
            <a:chExt cx="11482750" cy="150071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36872" y="2711940"/>
              <a:ext cx="3514640" cy="639025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746240"/>
              <a:ext cx="8394192" cy="109728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487023" y="2933613"/>
              <a:ext cx="3995727" cy="3601149"/>
            </a:xfrm>
            <a:prstGeom prst="rect">
              <a:avLst/>
            </a:prstGeom>
          </p:spPr>
        </p:pic>
      </p:grpSp>
      <p:sp>
        <p:nvSpPr>
          <p:cNvPr id="9" name="Cloud 8"/>
          <p:cNvSpPr/>
          <p:nvPr/>
        </p:nvSpPr>
        <p:spPr>
          <a:xfrm>
            <a:off x="6096000" y="1028700"/>
            <a:ext cx="7467600" cy="147536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90267" y="3086100"/>
            <a:ext cx="9829954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vi-VN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 </a:t>
            </a:r>
            <a:r>
              <a:rPr lang="vi-VN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 các </a:t>
            </a:r>
            <a:r>
              <a:rPr lang="vi-VN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– 4 </a:t>
            </a:r>
            <a:r>
              <a:rPr lang="en-US" sz="36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107 </a:t>
            </a:r>
            <a:r>
              <a:rPr lang="vi-VN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vi-VN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hỏi:</a:t>
            </a:r>
            <a:endParaRPr lang="en-US" sz="36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vi-VN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 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 trong từng hình thể hiện mùa nào?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vi-VN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nhỏ mặc trang phục đã phù hợp chưa? Vì sao?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vi-VN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 có thể xảy ra với các bạn mặc trang phục không phù hợp với thời tiết?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6" y="3247396"/>
            <a:ext cx="6836864" cy="5971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44" y="2609754"/>
            <a:ext cx="940522" cy="12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423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5603967" y="2"/>
            <a:ext cx="1268403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101" y="3127754"/>
            <a:ext cx="5270867" cy="315014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just" defTabSz="1371464">
              <a:lnSpc>
                <a:spcPts val="6000"/>
              </a:lnSpc>
            </a:pP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799218" y="235131"/>
            <a:ext cx="4173582" cy="96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7767" y="235131"/>
            <a:ext cx="4173582" cy="96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25547" y="8543109"/>
            <a:ext cx="3350621" cy="96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43021" y="8543109"/>
            <a:ext cx="3690255" cy="96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ral Pattern Tapes Scrapbook Company Profile by Slidesgo">
  <a:themeElements>
    <a:clrScheme name="Simple Light">
      <a:dk1>
        <a:srgbClr val="26333A"/>
      </a:dk1>
      <a:lt1>
        <a:srgbClr val="F5EDDB"/>
      </a:lt1>
      <a:dk2>
        <a:srgbClr val="C39B5F"/>
      </a:dk2>
      <a:lt2>
        <a:srgbClr val="EBB186"/>
      </a:lt2>
      <a:accent1>
        <a:srgbClr val="D79793"/>
      </a:accent1>
      <a:accent2>
        <a:srgbClr val="D19910"/>
      </a:accent2>
      <a:accent3>
        <a:srgbClr val="66A070"/>
      </a:accent3>
      <a:accent4>
        <a:srgbClr val="AFD680"/>
      </a:accent4>
      <a:accent5>
        <a:srgbClr val="E5D1B4"/>
      </a:accent5>
      <a:accent6>
        <a:srgbClr val="FFFFFF"/>
      </a:accent6>
      <a:hlink>
        <a:srgbClr val="BE53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ral Pattern Tapes Scrapbook Company Profile by Slidesgo">
  <a:themeElements>
    <a:clrScheme name="Simple Light">
      <a:dk1>
        <a:srgbClr val="26333A"/>
      </a:dk1>
      <a:lt1>
        <a:srgbClr val="F5EDDB"/>
      </a:lt1>
      <a:dk2>
        <a:srgbClr val="C39B5F"/>
      </a:dk2>
      <a:lt2>
        <a:srgbClr val="EBB186"/>
      </a:lt2>
      <a:accent1>
        <a:srgbClr val="D79793"/>
      </a:accent1>
      <a:accent2>
        <a:srgbClr val="D19910"/>
      </a:accent2>
      <a:accent3>
        <a:srgbClr val="66A070"/>
      </a:accent3>
      <a:accent4>
        <a:srgbClr val="AFD680"/>
      </a:accent4>
      <a:accent5>
        <a:srgbClr val="E5D1B4"/>
      </a:accent5>
      <a:accent6>
        <a:srgbClr val="FFFFFF"/>
      </a:accent6>
      <a:hlink>
        <a:srgbClr val="BE53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601</Words>
  <Application>Microsoft Office PowerPoint</Application>
  <PresentationFormat>Custom</PresentationFormat>
  <Paragraphs>67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Public Sans</vt:lpstr>
      <vt:lpstr>Times New Roman</vt:lpstr>
      <vt:lpstr>HP001 4 hàng</vt:lpstr>
      <vt:lpstr>Calibri</vt:lpstr>
      <vt:lpstr>Anaheim</vt:lpstr>
      <vt:lpstr>Wingdings</vt:lpstr>
      <vt:lpstr>Sue Ellen Francisco</vt:lpstr>
      <vt:lpstr>Inter</vt:lpstr>
      <vt:lpstr>Office Theme</vt:lpstr>
      <vt:lpstr>1_Floral Pattern Tapes Scrapbook Company Profile by Slidesgo</vt:lpstr>
      <vt:lpstr>2_Floral Pattern Tapes Scrapbook Company Profile by Slidesgo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</cp:revision>
  <dcterms:created xsi:type="dcterms:W3CDTF">2006-08-16T00:00:00Z</dcterms:created>
  <dcterms:modified xsi:type="dcterms:W3CDTF">2024-03-29T03:41:25Z</dcterms:modified>
  <dc:identifier>DAEuidW6634</dc:identifier>
</cp:coreProperties>
</file>